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9" r:id="rId6"/>
    <p:sldId id="267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6449" autoAdjust="0"/>
  </p:normalViewPr>
  <p:slideViewPr>
    <p:cSldViewPr snapToGrid="0">
      <p:cViewPr varScale="1">
        <p:scale>
          <a:sx n="75" d="100"/>
          <a:sy n="75" d="100"/>
        </p:scale>
        <p:origin x="106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DBFC6-5535-4340-9C8B-EBBD73701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3A71A-0F2A-474C-A7DE-A67B72008C48}">
      <dgm:prSet/>
      <dgm:spPr/>
      <dgm:t>
        <a:bodyPr/>
        <a:lstStyle/>
        <a:p>
          <a:r>
            <a:rPr lang="en-US" b="1" dirty="0"/>
            <a:t>COGENT Project</a:t>
          </a:r>
          <a:r>
            <a:rPr lang="en-US" dirty="0"/>
            <a:t> </a:t>
          </a:r>
          <a:r>
            <a:rPr lang="en-US" b="1" dirty="0"/>
            <a:t>main goal </a:t>
          </a:r>
          <a:r>
            <a:rPr lang="en-US" dirty="0"/>
            <a:t>: Create a PoC tourist/art guide through Gent</a:t>
          </a:r>
        </a:p>
      </dgm:t>
    </dgm:pt>
    <dgm:pt modelId="{836FB871-2D1C-497F-946C-FBB14BBDAA35}" type="parTrans" cxnId="{DE9BD3B4-D5AC-4F81-91E6-81FF967A788E}">
      <dgm:prSet/>
      <dgm:spPr/>
      <dgm:t>
        <a:bodyPr/>
        <a:lstStyle/>
        <a:p>
          <a:endParaRPr lang="en-US"/>
        </a:p>
      </dgm:t>
    </dgm:pt>
    <dgm:pt modelId="{90F978C5-F72C-4946-9B52-024F9C5B8C72}" type="sibTrans" cxnId="{DE9BD3B4-D5AC-4F81-91E6-81FF967A788E}">
      <dgm:prSet/>
      <dgm:spPr/>
      <dgm:t>
        <a:bodyPr/>
        <a:lstStyle/>
        <a:p>
          <a:endParaRPr lang="en-US"/>
        </a:p>
      </dgm:t>
    </dgm:pt>
    <dgm:pt modelId="{3C8CE5B4-9536-4C0A-AC0B-966A158AE8A1}">
      <dgm:prSet/>
      <dgm:spPr/>
      <dgm:t>
        <a:bodyPr/>
        <a:lstStyle/>
        <a:p>
          <a:r>
            <a:rPr lang="en-US" dirty="0"/>
            <a:t>Provide the customer with a quick and easy way to find out about the location of museums and the events that match their tastes and interests during a certain period.</a:t>
          </a:r>
        </a:p>
      </dgm:t>
    </dgm:pt>
    <dgm:pt modelId="{2C46D4C0-1E80-49E8-B337-72EB1AD677B9}" type="parTrans" cxnId="{06E1F796-3D17-4E07-BF9A-CF64474C4392}">
      <dgm:prSet/>
      <dgm:spPr/>
      <dgm:t>
        <a:bodyPr/>
        <a:lstStyle/>
        <a:p>
          <a:endParaRPr lang="en-US"/>
        </a:p>
      </dgm:t>
    </dgm:pt>
    <dgm:pt modelId="{DEA0D512-FFDF-452A-9526-856A1DF4EA4E}" type="sibTrans" cxnId="{06E1F796-3D17-4E07-BF9A-CF64474C4392}">
      <dgm:prSet/>
      <dgm:spPr/>
      <dgm:t>
        <a:bodyPr/>
        <a:lstStyle/>
        <a:p>
          <a:endParaRPr lang="en-US"/>
        </a:p>
      </dgm:t>
    </dgm:pt>
    <dgm:pt modelId="{4E6257A7-E8B5-4DFD-9430-4F66344327E8}" type="pres">
      <dgm:prSet presAssocID="{06ADBFC6-5535-4340-9C8B-EBBD73701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6D0589B-17D1-4DDC-A54B-3B6201616413}" type="pres">
      <dgm:prSet presAssocID="{53D3A71A-0F2A-474C-A7DE-A67B72008C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436A1F5-2CFB-4B52-9C70-477350B0C4F5}" type="pres">
      <dgm:prSet presAssocID="{90F978C5-F72C-4946-9B52-024F9C5B8C72}" presName="spacer" presStyleCnt="0"/>
      <dgm:spPr/>
    </dgm:pt>
    <dgm:pt modelId="{B69B5726-310B-403B-8979-504D44CB1CC1}" type="pres">
      <dgm:prSet presAssocID="{3C8CE5B4-9536-4C0A-AC0B-966A158AE8A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E9BD3B4-D5AC-4F81-91E6-81FF967A788E}" srcId="{06ADBFC6-5535-4340-9C8B-EBBD73701DB6}" destId="{53D3A71A-0F2A-474C-A7DE-A67B72008C48}" srcOrd="0" destOrd="0" parTransId="{836FB871-2D1C-497F-946C-FBB14BBDAA35}" sibTransId="{90F978C5-F72C-4946-9B52-024F9C5B8C72}"/>
    <dgm:cxn modelId="{560F62D0-951A-42F7-8E2A-F5AFB9D9541C}" type="presOf" srcId="{06ADBFC6-5535-4340-9C8B-EBBD73701DB6}" destId="{4E6257A7-E8B5-4DFD-9430-4F66344327E8}" srcOrd="0" destOrd="0" presId="urn:microsoft.com/office/officeart/2005/8/layout/vList2"/>
    <dgm:cxn modelId="{F29ECF9D-A80A-4C38-B78E-540108464C8B}" type="presOf" srcId="{53D3A71A-0F2A-474C-A7DE-A67B72008C48}" destId="{86D0589B-17D1-4DDC-A54B-3B6201616413}" srcOrd="0" destOrd="0" presId="urn:microsoft.com/office/officeart/2005/8/layout/vList2"/>
    <dgm:cxn modelId="{014D6560-D7F1-492C-84D7-1AAA4FB23435}" type="presOf" srcId="{3C8CE5B4-9536-4C0A-AC0B-966A158AE8A1}" destId="{B69B5726-310B-403B-8979-504D44CB1CC1}" srcOrd="0" destOrd="0" presId="urn:microsoft.com/office/officeart/2005/8/layout/vList2"/>
    <dgm:cxn modelId="{06E1F796-3D17-4E07-BF9A-CF64474C4392}" srcId="{06ADBFC6-5535-4340-9C8B-EBBD73701DB6}" destId="{3C8CE5B4-9536-4C0A-AC0B-966A158AE8A1}" srcOrd="1" destOrd="0" parTransId="{2C46D4C0-1E80-49E8-B337-72EB1AD677B9}" sibTransId="{DEA0D512-FFDF-452A-9526-856A1DF4EA4E}"/>
    <dgm:cxn modelId="{CC78A46F-F84C-4FD4-B1C2-6C8A4303A383}" type="presParOf" srcId="{4E6257A7-E8B5-4DFD-9430-4F66344327E8}" destId="{86D0589B-17D1-4DDC-A54B-3B6201616413}" srcOrd="0" destOrd="0" presId="urn:microsoft.com/office/officeart/2005/8/layout/vList2"/>
    <dgm:cxn modelId="{3592E21D-1CA9-4DF1-86A0-7FC295C6720C}" type="presParOf" srcId="{4E6257A7-E8B5-4DFD-9430-4F66344327E8}" destId="{D436A1F5-2CFB-4B52-9C70-477350B0C4F5}" srcOrd="1" destOrd="0" presId="urn:microsoft.com/office/officeart/2005/8/layout/vList2"/>
    <dgm:cxn modelId="{0F03E53A-B4C9-48F4-B283-FE98DA7F5E65}" type="presParOf" srcId="{4E6257A7-E8B5-4DFD-9430-4F66344327E8}" destId="{B69B5726-310B-403B-8979-504D44CB1CC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8624F-77DB-4B3A-9EA3-9B8E0A8DAAB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412CB-5B4D-4F29-840A-2A2FBA32BC65}">
      <dgm:prSet/>
      <dgm:spPr/>
      <dgm:t>
        <a:bodyPr/>
        <a:lstStyle/>
        <a:p>
          <a:r>
            <a:rPr lang="en-US" dirty="0"/>
            <a:t>Interactive tool that allows users to enter filters for the events they wish to see and provides them with a map displaying museums and events. </a:t>
          </a:r>
        </a:p>
      </dgm:t>
    </dgm:pt>
    <dgm:pt modelId="{70713C78-04C3-4F1E-BC5B-C552427A2D9F}" type="parTrans" cxnId="{27EE4685-470C-4EAF-9140-6C57BEA38F6E}">
      <dgm:prSet/>
      <dgm:spPr/>
      <dgm:t>
        <a:bodyPr/>
        <a:lstStyle/>
        <a:p>
          <a:endParaRPr lang="fr-FR"/>
        </a:p>
      </dgm:t>
    </dgm:pt>
    <dgm:pt modelId="{89F30870-6D68-44DA-BD2F-4A41085DE0E5}" type="sibTrans" cxnId="{27EE4685-470C-4EAF-9140-6C57BEA38F6E}">
      <dgm:prSet/>
      <dgm:spPr/>
      <dgm:t>
        <a:bodyPr/>
        <a:lstStyle/>
        <a:p>
          <a:endParaRPr lang="fr-FR"/>
        </a:p>
      </dgm:t>
    </dgm:pt>
    <dgm:pt modelId="{CE81A247-DF59-40E8-85D9-B56287D4D4E3}" type="pres">
      <dgm:prSet presAssocID="{E658624F-77DB-4B3A-9EA3-9B8E0A8DAA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9AE8998-E64D-4F95-99D2-EBEA5034B469}" type="pres">
      <dgm:prSet presAssocID="{35A412CB-5B4D-4F29-840A-2A2FBA32BC65}" presName="boxAndChildren" presStyleCnt="0"/>
      <dgm:spPr/>
    </dgm:pt>
    <dgm:pt modelId="{A04005D8-6FEA-42DD-9D49-BEAFCBB9F9E7}" type="pres">
      <dgm:prSet presAssocID="{35A412CB-5B4D-4F29-840A-2A2FBA32BC65}" presName="parentTextBox" presStyleLbl="node1" presStyleIdx="0" presStyleCnt="1"/>
      <dgm:spPr/>
      <dgm:t>
        <a:bodyPr/>
        <a:lstStyle/>
        <a:p>
          <a:endParaRPr lang="pt-PT"/>
        </a:p>
      </dgm:t>
    </dgm:pt>
  </dgm:ptLst>
  <dgm:cxnLst>
    <dgm:cxn modelId="{27EE4685-470C-4EAF-9140-6C57BEA38F6E}" srcId="{E658624F-77DB-4B3A-9EA3-9B8E0A8DAABC}" destId="{35A412CB-5B4D-4F29-840A-2A2FBA32BC65}" srcOrd="0" destOrd="0" parTransId="{70713C78-04C3-4F1E-BC5B-C552427A2D9F}" sibTransId="{89F30870-6D68-44DA-BD2F-4A41085DE0E5}"/>
    <dgm:cxn modelId="{54DE2AB8-23CC-4EF1-A185-44811A84FCAD}" type="presOf" srcId="{E658624F-77DB-4B3A-9EA3-9B8E0A8DAABC}" destId="{CE81A247-DF59-40E8-85D9-B56287D4D4E3}" srcOrd="0" destOrd="0" presId="urn:microsoft.com/office/officeart/2005/8/layout/process4"/>
    <dgm:cxn modelId="{72A1FEE3-C525-4F01-AF67-4DC3ACB0712B}" type="presOf" srcId="{35A412CB-5B4D-4F29-840A-2A2FBA32BC65}" destId="{A04005D8-6FEA-42DD-9D49-BEAFCBB9F9E7}" srcOrd="0" destOrd="0" presId="urn:microsoft.com/office/officeart/2005/8/layout/process4"/>
    <dgm:cxn modelId="{FE8FE3FD-5E1F-43FA-8F3D-969472B25E22}" type="presParOf" srcId="{CE81A247-DF59-40E8-85D9-B56287D4D4E3}" destId="{89AE8998-E64D-4F95-99D2-EBEA5034B469}" srcOrd="0" destOrd="0" presId="urn:microsoft.com/office/officeart/2005/8/layout/process4"/>
    <dgm:cxn modelId="{2896CACD-35AA-444E-8353-B7735139202F}" type="presParOf" srcId="{89AE8998-E64D-4F95-99D2-EBEA5034B469}" destId="{A04005D8-6FEA-42DD-9D49-BEAFCBB9F9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5222F-E488-45FD-89B0-35B0B5EC2A4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EDCEF-F06F-445F-A468-168DC711C4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 err="1">
              <a:latin typeface="+mn-lt"/>
            </a:rPr>
            <a:t>Collectie</a:t>
          </a:r>
          <a:r>
            <a:rPr lang="en-US" cap="none" dirty="0">
              <a:latin typeface="+mn-lt"/>
            </a:rPr>
            <a:t> gent database for the museums</a:t>
          </a:r>
        </a:p>
      </dgm:t>
    </dgm:pt>
    <dgm:pt modelId="{A5A5B439-9B5A-4037-93CE-909034C896EE}" type="parTrans" cxnId="{B39B5573-C7A6-4D5E-A706-4D10B43B7DCF}">
      <dgm:prSet/>
      <dgm:spPr/>
      <dgm:t>
        <a:bodyPr/>
        <a:lstStyle/>
        <a:p>
          <a:endParaRPr lang="en-US"/>
        </a:p>
      </dgm:t>
    </dgm:pt>
    <dgm:pt modelId="{3EBB740B-36F9-4927-ABB7-57D35E667E3F}" type="sibTrans" cxnId="{B39B5573-C7A6-4D5E-A706-4D10B43B7DCF}">
      <dgm:prSet/>
      <dgm:spPr/>
      <dgm:t>
        <a:bodyPr/>
        <a:lstStyle/>
        <a:p>
          <a:endParaRPr lang="en-US"/>
        </a:p>
      </dgm:t>
    </dgm:pt>
    <dgm:pt modelId="{9CA06C2F-0F41-4715-A7B6-73265F16F6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 err="1"/>
            <a:t>Stad</a:t>
          </a:r>
          <a:r>
            <a:rPr lang="en-US" cap="none" dirty="0"/>
            <a:t> gent database for the events</a:t>
          </a:r>
        </a:p>
      </dgm:t>
    </dgm:pt>
    <dgm:pt modelId="{B1970DE9-4F90-400E-AC08-C42E3AD5C13E}" type="parTrans" cxnId="{AC2B1A24-0F46-48D3-99F3-7718839A66B4}">
      <dgm:prSet/>
      <dgm:spPr/>
      <dgm:t>
        <a:bodyPr/>
        <a:lstStyle/>
        <a:p>
          <a:endParaRPr lang="en-US"/>
        </a:p>
      </dgm:t>
    </dgm:pt>
    <dgm:pt modelId="{43259257-44B2-41DB-AD33-09D599EE5270}" type="sibTrans" cxnId="{AC2B1A24-0F46-48D3-99F3-7718839A66B4}">
      <dgm:prSet/>
      <dgm:spPr/>
      <dgm:t>
        <a:bodyPr/>
        <a:lstStyle/>
        <a:p>
          <a:endParaRPr lang="en-US"/>
        </a:p>
      </dgm:t>
    </dgm:pt>
    <dgm:pt modelId="{0973D1EA-FAF0-4A49-B5A2-F853EF1FE349}" type="pres">
      <dgm:prSet presAssocID="{B5A5222F-E488-45FD-89B0-35B0B5EC2A4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E8E3C5D-8251-4F16-91D4-09988F954D65}" type="pres">
      <dgm:prSet presAssocID="{1D4EDCEF-F06F-445F-A468-168DC711C423}" presName="compNode" presStyleCnt="0"/>
      <dgm:spPr/>
    </dgm:pt>
    <dgm:pt modelId="{67DD9D8B-D4E5-4284-BA5E-0D9971BD7B43}" type="pres">
      <dgm:prSet presAssocID="{1D4EDCEF-F06F-445F-A468-168DC711C423}" presName="iconBgRect" presStyleLbl="bgShp" presStyleIdx="0" presStyleCnt="2"/>
      <dgm:spPr/>
    </dgm:pt>
    <dgm:pt modelId="{BD753641-EDE6-4289-858B-C7EAD956E9C6}" type="pres">
      <dgm:prSet presAssocID="{1D4EDCEF-F06F-445F-A468-168DC711C4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58177AA-94B9-4B9F-958A-5955AE32A1CA}" type="pres">
      <dgm:prSet presAssocID="{1D4EDCEF-F06F-445F-A468-168DC711C423}" presName="spaceRect" presStyleCnt="0"/>
      <dgm:spPr/>
    </dgm:pt>
    <dgm:pt modelId="{27A3E2CD-4741-4547-A725-1512B4B0C9DA}" type="pres">
      <dgm:prSet presAssocID="{1D4EDCEF-F06F-445F-A468-168DC711C423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PT"/>
        </a:p>
      </dgm:t>
    </dgm:pt>
    <dgm:pt modelId="{2420FE6B-8C43-4BB1-A594-3BCF9B9CE9F3}" type="pres">
      <dgm:prSet presAssocID="{3EBB740B-36F9-4927-ABB7-57D35E667E3F}" presName="sibTrans" presStyleCnt="0"/>
      <dgm:spPr/>
    </dgm:pt>
    <dgm:pt modelId="{3D37950F-CE27-4E90-9EFB-87C20BABF8E0}" type="pres">
      <dgm:prSet presAssocID="{9CA06C2F-0F41-4715-A7B6-73265F16F68A}" presName="compNode" presStyleCnt="0"/>
      <dgm:spPr/>
    </dgm:pt>
    <dgm:pt modelId="{D3E1F56A-39BB-411A-B119-30764133CE97}" type="pres">
      <dgm:prSet presAssocID="{9CA06C2F-0F41-4715-A7B6-73265F16F68A}" presName="iconBgRect" presStyleLbl="bgShp" presStyleIdx="1" presStyleCnt="2"/>
      <dgm:spPr/>
    </dgm:pt>
    <dgm:pt modelId="{05870558-3FB6-4E06-9767-499B65BB880F}" type="pres">
      <dgm:prSet presAssocID="{9CA06C2F-0F41-4715-A7B6-73265F16F6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7316A82-634E-4EA1-BCBD-9512562E23E7}" type="pres">
      <dgm:prSet presAssocID="{9CA06C2F-0F41-4715-A7B6-73265F16F68A}" presName="spaceRect" presStyleCnt="0"/>
      <dgm:spPr/>
    </dgm:pt>
    <dgm:pt modelId="{E3AE5CF9-0C12-4E38-A5B7-42FEF3369D2B}" type="pres">
      <dgm:prSet presAssocID="{9CA06C2F-0F41-4715-A7B6-73265F16F68A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36C14411-5143-4955-BD81-9DACC8903663}" type="presOf" srcId="{B5A5222F-E488-45FD-89B0-35B0B5EC2A43}" destId="{0973D1EA-FAF0-4A49-B5A2-F853EF1FE349}" srcOrd="0" destOrd="0" presId="urn:microsoft.com/office/officeart/2018/5/layout/IconCircleLabelList"/>
    <dgm:cxn modelId="{EBC9C7A2-6AF8-449A-8255-099ED0AD8BFA}" type="presOf" srcId="{1D4EDCEF-F06F-445F-A468-168DC711C423}" destId="{27A3E2CD-4741-4547-A725-1512B4B0C9DA}" srcOrd="0" destOrd="0" presId="urn:microsoft.com/office/officeart/2018/5/layout/IconCircleLabelList"/>
    <dgm:cxn modelId="{5B79E72B-FD22-4FC8-96B1-F323025B48FF}" type="presOf" srcId="{9CA06C2F-0F41-4715-A7B6-73265F16F68A}" destId="{E3AE5CF9-0C12-4E38-A5B7-42FEF3369D2B}" srcOrd="0" destOrd="0" presId="urn:microsoft.com/office/officeart/2018/5/layout/IconCircleLabelList"/>
    <dgm:cxn modelId="{AC2B1A24-0F46-48D3-99F3-7718839A66B4}" srcId="{B5A5222F-E488-45FD-89B0-35B0B5EC2A43}" destId="{9CA06C2F-0F41-4715-A7B6-73265F16F68A}" srcOrd="1" destOrd="0" parTransId="{B1970DE9-4F90-400E-AC08-C42E3AD5C13E}" sibTransId="{43259257-44B2-41DB-AD33-09D599EE5270}"/>
    <dgm:cxn modelId="{B39B5573-C7A6-4D5E-A706-4D10B43B7DCF}" srcId="{B5A5222F-E488-45FD-89B0-35B0B5EC2A43}" destId="{1D4EDCEF-F06F-445F-A468-168DC711C423}" srcOrd="0" destOrd="0" parTransId="{A5A5B439-9B5A-4037-93CE-909034C896EE}" sibTransId="{3EBB740B-36F9-4927-ABB7-57D35E667E3F}"/>
    <dgm:cxn modelId="{CBE6D431-A370-41D7-8B8F-11CE3D02210C}" type="presParOf" srcId="{0973D1EA-FAF0-4A49-B5A2-F853EF1FE349}" destId="{8E8E3C5D-8251-4F16-91D4-09988F954D65}" srcOrd="0" destOrd="0" presId="urn:microsoft.com/office/officeart/2018/5/layout/IconCircleLabelList"/>
    <dgm:cxn modelId="{8E1D7344-037A-41F2-A843-E2B07D859655}" type="presParOf" srcId="{8E8E3C5D-8251-4F16-91D4-09988F954D65}" destId="{67DD9D8B-D4E5-4284-BA5E-0D9971BD7B43}" srcOrd="0" destOrd="0" presId="urn:microsoft.com/office/officeart/2018/5/layout/IconCircleLabelList"/>
    <dgm:cxn modelId="{6E2B1F2D-0DA5-4228-8B6D-1D319BD006BE}" type="presParOf" srcId="{8E8E3C5D-8251-4F16-91D4-09988F954D65}" destId="{BD753641-EDE6-4289-858B-C7EAD956E9C6}" srcOrd="1" destOrd="0" presId="urn:microsoft.com/office/officeart/2018/5/layout/IconCircleLabelList"/>
    <dgm:cxn modelId="{59A1C5D2-5551-4B87-8A6A-80993B1FCB6C}" type="presParOf" srcId="{8E8E3C5D-8251-4F16-91D4-09988F954D65}" destId="{F58177AA-94B9-4B9F-958A-5955AE32A1CA}" srcOrd="2" destOrd="0" presId="urn:microsoft.com/office/officeart/2018/5/layout/IconCircleLabelList"/>
    <dgm:cxn modelId="{9F47B0F3-BFF1-4E59-9571-2E57FCAA713E}" type="presParOf" srcId="{8E8E3C5D-8251-4F16-91D4-09988F954D65}" destId="{27A3E2CD-4741-4547-A725-1512B4B0C9DA}" srcOrd="3" destOrd="0" presId="urn:microsoft.com/office/officeart/2018/5/layout/IconCircleLabelList"/>
    <dgm:cxn modelId="{CD92EFE0-69CA-411B-9441-DB448C8D1E4F}" type="presParOf" srcId="{0973D1EA-FAF0-4A49-B5A2-F853EF1FE349}" destId="{2420FE6B-8C43-4BB1-A594-3BCF9B9CE9F3}" srcOrd="1" destOrd="0" presId="urn:microsoft.com/office/officeart/2018/5/layout/IconCircleLabelList"/>
    <dgm:cxn modelId="{6AAC6961-440F-480C-A31B-4F2F1B0D43EC}" type="presParOf" srcId="{0973D1EA-FAF0-4A49-B5A2-F853EF1FE349}" destId="{3D37950F-CE27-4E90-9EFB-87C20BABF8E0}" srcOrd="2" destOrd="0" presId="urn:microsoft.com/office/officeart/2018/5/layout/IconCircleLabelList"/>
    <dgm:cxn modelId="{C7C0E7C8-57A2-47C8-8A65-B69F42888C8C}" type="presParOf" srcId="{3D37950F-CE27-4E90-9EFB-87C20BABF8E0}" destId="{D3E1F56A-39BB-411A-B119-30764133CE97}" srcOrd="0" destOrd="0" presId="urn:microsoft.com/office/officeart/2018/5/layout/IconCircleLabelList"/>
    <dgm:cxn modelId="{9EE5BF44-30D9-4BD8-AAA8-BE0834744D44}" type="presParOf" srcId="{3D37950F-CE27-4E90-9EFB-87C20BABF8E0}" destId="{05870558-3FB6-4E06-9767-499B65BB880F}" srcOrd="1" destOrd="0" presId="urn:microsoft.com/office/officeart/2018/5/layout/IconCircleLabelList"/>
    <dgm:cxn modelId="{7BB4EB7E-FA2A-4AD6-9F30-0B3B67DF7E94}" type="presParOf" srcId="{3D37950F-CE27-4E90-9EFB-87C20BABF8E0}" destId="{67316A82-634E-4EA1-BCBD-9512562E23E7}" srcOrd="2" destOrd="0" presId="urn:microsoft.com/office/officeart/2018/5/layout/IconCircleLabelList"/>
    <dgm:cxn modelId="{8D51693C-9CA2-4B56-817B-F870AEAA4A45}" type="presParOf" srcId="{3D37950F-CE27-4E90-9EFB-87C20BABF8E0}" destId="{E3AE5CF9-0C12-4E38-A5B7-42FEF3369D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2B38F0-C6DD-4425-B4C0-B8B5E38AA6C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B3F42-CFB6-48D9-A219-9B8EA40EEC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Enjoyable</a:t>
          </a:r>
          <a:endParaRPr lang="en-US"/>
        </a:p>
      </dgm:t>
    </dgm:pt>
    <dgm:pt modelId="{871BFFAA-3196-4910-9A5B-9738629E9E11}" type="parTrans" cxnId="{0A7C4149-7EBD-416F-8D6F-5DCC6AFB4D57}">
      <dgm:prSet/>
      <dgm:spPr/>
      <dgm:t>
        <a:bodyPr/>
        <a:lstStyle/>
        <a:p>
          <a:endParaRPr lang="en-US"/>
        </a:p>
      </dgm:t>
    </dgm:pt>
    <dgm:pt modelId="{27C9AD83-8544-47C8-8784-84FA468AB682}" type="sibTrans" cxnId="{0A7C4149-7EBD-416F-8D6F-5DCC6AFB4D57}">
      <dgm:prSet/>
      <dgm:spPr/>
      <dgm:t>
        <a:bodyPr/>
        <a:lstStyle/>
        <a:p>
          <a:endParaRPr lang="en-US"/>
        </a:p>
      </dgm:t>
    </dgm:pt>
    <dgm:pt modelId="{3DD09A2A-74A8-43EB-B872-8A7104328E8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Easy </a:t>
          </a:r>
          <a:endParaRPr lang="en-US"/>
        </a:p>
      </dgm:t>
    </dgm:pt>
    <dgm:pt modelId="{E231EDEE-D551-41DC-A11F-866A5E1DC8FD}" type="parTrans" cxnId="{2C8482E6-B5C4-47AD-A633-66797677B868}">
      <dgm:prSet/>
      <dgm:spPr/>
      <dgm:t>
        <a:bodyPr/>
        <a:lstStyle/>
        <a:p>
          <a:endParaRPr lang="en-US"/>
        </a:p>
      </dgm:t>
    </dgm:pt>
    <dgm:pt modelId="{8D1D7BF2-8361-45FD-9062-1AB5070AA9C2}" type="sibTrans" cxnId="{2C8482E6-B5C4-47AD-A633-66797677B868}">
      <dgm:prSet/>
      <dgm:spPr/>
      <dgm:t>
        <a:bodyPr/>
        <a:lstStyle/>
        <a:p>
          <a:endParaRPr lang="en-US"/>
        </a:p>
      </dgm:t>
    </dgm:pt>
    <dgm:pt modelId="{90ED87F2-BA09-4E2D-BB87-82D3E1022C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Reliable</a:t>
          </a:r>
          <a:endParaRPr lang="en-US"/>
        </a:p>
      </dgm:t>
    </dgm:pt>
    <dgm:pt modelId="{87E63B4A-E293-4293-821F-DC1751B7FCAD}" type="parTrans" cxnId="{B618CDEE-5D20-461B-9230-E44C7105470D}">
      <dgm:prSet/>
      <dgm:spPr/>
      <dgm:t>
        <a:bodyPr/>
        <a:lstStyle/>
        <a:p>
          <a:endParaRPr lang="en-US"/>
        </a:p>
      </dgm:t>
    </dgm:pt>
    <dgm:pt modelId="{9A3CBA65-F3CD-4282-95A3-49BB4A3E47AA}" type="sibTrans" cxnId="{B618CDEE-5D20-461B-9230-E44C7105470D}">
      <dgm:prSet/>
      <dgm:spPr/>
      <dgm:t>
        <a:bodyPr/>
        <a:lstStyle/>
        <a:p>
          <a:endParaRPr lang="en-US"/>
        </a:p>
      </dgm:t>
    </dgm:pt>
    <dgm:pt modelId="{69F7F1CA-A877-4337-BC00-6DFCDC213D84}" type="pres">
      <dgm:prSet presAssocID="{982B38F0-C6DD-4425-B4C0-B8B5E38AA6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2DF3B1F9-A35C-478A-B301-46337FA2B07C}" type="pres">
      <dgm:prSet presAssocID="{BDDB3F42-CFB6-48D9-A219-9B8EA40EEC5C}" presName="compNode" presStyleCnt="0"/>
      <dgm:spPr/>
    </dgm:pt>
    <dgm:pt modelId="{916EC05D-702F-4BCC-BEF8-B4EB70AC3B05}" type="pres">
      <dgm:prSet presAssocID="{BDDB3F42-CFB6-48D9-A219-9B8EA40EEC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1330D04-AA1E-485E-B525-37EA68C73113}" type="pres">
      <dgm:prSet presAssocID="{BDDB3F42-CFB6-48D9-A219-9B8EA40EEC5C}" presName="spaceRect" presStyleCnt="0"/>
      <dgm:spPr/>
    </dgm:pt>
    <dgm:pt modelId="{046ADA31-7E51-430B-B912-066BC6B0610A}" type="pres">
      <dgm:prSet presAssocID="{BDDB3F42-CFB6-48D9-A219-9B8EA40EEC5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PT"/>
        </a:p>
      </dgm:t>
    </dgm:pt>
    <dgm:pt modelId="{C92C4621-86BB-460C-99BF-DF3E3F00EC95}" type="pres">
      <dgm:prSet presAssocID="{27C9AD83-8544-47C8-8784-84FA468AB682}" presName="sibTrans" presStyleCnt="0"/>
      <dgm:spPr/>
    </dgm:pt>
    <dgm:pt modelId="{86E535C6-211D-4A90-A6AD-4B5C31C442C8}" type="pres">
      <dgm:prSet presAssocID="{3DD09A2A-74A8-43EB-B872-8A7104328E8F}" presName="compNode" presStyleCnt="0"/>
      <dgm:spPr/>
    </dgm:pt>
    <dgm:pt modelId="{94F02E2D-9711-4164-BF90-46EF5DCA1F71}" type="pres">
      <dgm:prSet presAssocID="{3DD09A2A-74A8-43EB-B872-8A7104328E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1B103E2-D934-42D0-9FBA-101928036746}" type="pres">
      <dgm:prSet presAssocID="{3DD09A2A-74A8-43EB-B872-8A7104328E8F}" presName="spaceRect" presStyleCnt="0"/>
      <dgm:spPr/>
    </dgm:pt>
    <dgm:pt modelId="{36440B15-7397-407B-8F97-602D69D7DE9B}" type="pres">
      <dgm:prSet presAssocID="{3DD09A2A-74A8-43EB-B872-8A7104328E8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PT"/>
        </a:p>
      </dgm:t>
    </dgm:pt>
    <dgm:pt modelId="{F0233ECB-8AB2-4AB5-B49F-75A024E2DE9B}" type="pres">
      <dgm:prSet presAssocID="{8D1D7BF2-8361-45FD-9062-1AB5070AA9C2}" presName="sibTrans" presStyleCnt="0"/>
      <dgm:spPr/>
    </dgm:pt>
    <dgm:pt modelId="{FB3CE820-916E-4068-8F5A-146A199F02F4}" type="pres">
      <dgm:prSet presAssocID="{90ED87F2-BA09-4E2D-BB87-82D3E1022C25}" presName="compNode" presStyleCnt="0"/>
      <dgm:spPr/>
    </dgm:pt>
    <dgm:pt modelId="{14A8F9D1-FB98-4CDF-9B5D-EDDDA933E6EF}" type="pres">
      <dgm:prSet presAssocID="{90ED87F2-BA09-4E2D-BB87-82D3E1022C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B9E49A0-68E3-4FF7-AB8C-8F90646A21BD}" type="pres">
      <dgm:prSet presAssocID="{90ED87F2-BA09-4E2D-BB87-82D3E1022C25}" presName="spaceRect" presStyleCnt="0"/>
      <dgm:spPr/>
    </dgm:pt>
    <dgm:pt modelId="{E41E6107-DDFB-43A0-B276-325F42FCEBF2}" type="pres">
      <dgm:prSet presAssocID="{90ED87F2-BA09-4E2D-BB87-82D3E1022C2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0A7C4149-7EBD-416F-8D6F-5DCC6AFB4D57}" srcId="{982B38F0-C6DD-4425-B4C0-B8B5E38AA6C5}" destId="{BDDB3F42-CFB6-48D9-A219-9B8EA40EEC5C}" srcOrd="0" destOrd="0" parTransId="{871BFFAA-3196-4910-9A5B-9738629E9E11}" sibTransId="{27C9AD83-8544-47C8-8784-84FA468AB682}"/>
    <dgm:cxn modelId="{B618CDEE-5D20-461B-9230-E44C7105470D}" srcId="{982B38F0-C6DD-4425-B4C0-B8B5E38AA6C5}" destId="{90ED87F2-BA09-4E2D-BB87-82D3E1022C25}" srcOrd="2" destOrd="0" parTransId="{87E63B4A-E293-4293-821F-DC1751B7FCAD}" sibTransId="{9A3CBA65-F3CD-4282-95A3-49BB4A3E47AA}"/>
    <dgm:cxn modelId="{2C8482E6-B5C4-47AD-A633-66797677B868}" srcId="{982B38F0-C6DD-4425-B4C0-B8B5E38AA6C5}" destId="{3DD09A2A-74A8-43EB-B872-8A7104328E8F}" srcOrd="1" destOrd="0" parTransId="{E231EDEE-D551-41DC-A11F-866A5E1DC8FD}" sibTransId="{8D1D7BF2-8361-45FD-9062-1AB5070AA9C2}"/>
    <dgm:cxn modelId="{8DD37E52-B850-4BD8-A400-4711D6C0B3F2}" type="presOf" srcId="{3DD09A2A-74A8-43EB-B872-8A7104328E8F}" destId="{36440B15-7397-407B-8F97-602D69D7DE9B}" srcOrd="0" destOrd="0" presId="urn:microsoft.com/office/officeart/2018/2/layout/IconLabelList"/>
    <dgm:cxn modelId="{39870BB5-CADF-4448-A34C-8CA2C8E67900}" type="presOf" srcId="{BDDB3F42-CFB6-48D9-A219-9B8EA40EEC5C}" destId="{046ADA31-7E51-430B-B912-066BC6B0610A}" srcOrd="0" destOrd="0" presId="urn:microsoft.com/office/officeart/2018/2/layout/IconLabelList"/>
    <dgm:cxn modelId="{EBCF9C3C-2E91-4F84-BB31-CAAA0DCE591C}" type="presOf" srcId="{90ED87F2-BA09-4E2D-BB87-82D3E1022C25}" destId="{E41E6107-DDFB-43A0-B276-325F42FCEBF2}" srcOrd="0" destOrd="0" presId="urn:microsoft.com/office/officeart/2018/2/layout/IconLabelList"/>
    <dgm:cxn modelId="{2909E4B3-B8A9-4D68-9E43-569D514A6EA4}" type="presOf" srcId="{982B38F0-C6DD-4425-B4C0-B8B5E38AA6C5}" destId="{69F7F1CA-A877-4337-BC00-6DFCDC213D84}" srcOrd="0" destOrd="0" presId="urn:microsoft.com/office/officeart/2018/2/layout/IconLabelList"/>
    <dgm:cxn modelId="{0716BD68-9BFA-4A5D-A8DE-0CA5545ABD3B}" type="presParOf" srcId="{69F7F1CA-A877-4337-BC00-6DFCDC213D84}" destId="{2DF3B1F9-A35C-478A-B301-46337FA2B07C}" srcOrd="0" destOrd="0" presId="urn:microsoft.com/office/officeart/2018/2/layout/IconLabelList"/>
    <dgm:cxn modelId="{CE05E152-7E15-41A0-A1C7-28E981DA1005}" type="presParOf" srcId="{2DF3B1F9-A35C-478A-B301-46337FA2B07C}" destId="{916EC05D-702F-4BCC-BEF8-B4EB70AC3B05}" srcOrd="0" destOrd="0" presId="urn:microsoft.com/office/officeart/2018/2/layout/IconLabelList"/>
    <dgm:cxn modelId="{7859C8DF-CCC4-4395-BDA8-CCB02A0FA6CD}" type="presParOf" srcId="{2DF3B1F9-A35C-478A-B301-46337FA2B07C}" destId="{11330D04-AA1E-485E-B525-37EA68C73113}" srcOrd="1" destOrd="0" presId="urn:microsoft.com/office/officeart/2018/2/layout/IconLabelList"/>
    <dgm:cxn modelId="{AE04AEFC-C2E3-43BE-B5F5-16012CE417F7}" type="presParOf" srcId="{2DF3B1F9-A35C-478A-B301-46337FA2B07C}" destId="{046ADA31-7E51-430B-B912-066BC6B0610A}" srcOrd="2" destOrd="0" presId="urn:microsoft.com/office/officeart/2018/2/layout/IconLabelList"/>
    <dgm:cxn modelId="{2F2AD5AF-FF36-4D8B-B243-C9D9D9483EEF}" type="presParOf" srcId="{69F7F1CA-A877-4337-BC00-6DFCDC213D84}" destId="{C92C4621-86BB-460C-99BF-DF3E3F00EC95}" srcOrd="1" destOrd="0" presId="urn:microsoft.com/office/officeart/2018/2/layout/IconLabelList"/>
    <dgm:cxn modelId="{07EF0D84-ACBA-4CA3-8983-0634EDEC7DCC}" type="presParOf" srcId="{69F7F1CA-A877-4337-BC00-6DFCDC213D84}" destId="{86E535C6-211D-4A90-A6AD-4B5C31C442C8}" srcOrd="2" destOrd="0" presId="urn:microsoft.com/office/officeart/2018/2/layout/IconLabelList"/>
    <dgm:cxn modelId="{29717766-91FF-40AB-878D-271F02824200}" type="presParOf" srcId="{86E535C6-211D-4A90-A6AD-4B5C31C442C8}" destId="{94F02E2D-9711-4164-BF90-46EF5DCA1F71}" srcOrd="0" destOrd="0" presId="urn:microsoft.com/office/officeart/2018/2/layout/IconLabelList"/>
    <dgm:cxn modelId="{7DA20200-6F35-45DB-8352-CF78FAF9777E}" type="presParOf" srcId="{86E535C6-211D-4A90-A6AD-4B5C31C442C8}" destId="{01B103E2-D934-42D0-9FBA-101928036746}" srcOrd="1" destOrd="0" presId="urn:microsoft.com/office/officeart/2018/2/layout/IconLabelList"/>
    <dgm:cxn modelId="{8D002B8C-AF32-4329-AAE9-B6C3C5D1E506}" type="presParOf" srcId="{86E535C6-211D-4A90-A6AD-4B5C31C442C8}" destId="{36440B15-7397-407B-8F97-602D69D7DE9B}" srcOrd="2" destOrd="0" presId="urn:microsoft.com/office/officeart/2018/2/layout/IconLabelList"/>
    <dgm:cxn modelId="{1CB87A5F-92E8-4875-8278-9FD2A6C68A2D}" type="presParOf" srcId="{69F7F1CA-A877-4337-BC00-6DFCDC213D84}" destId="{F0233ECB-8AB2-4AB5-B49F-75A024E2DE9B}" srcOrd="3" destOrd="0" presId="urn:microsoft.com/office/officeart/2018/2/layout/IconLabelList"/>
    <dgm:cxn modelId="{BA91228A-1B61-4550-8EFF-34D49F10CA50}" type="presParOf" srcId="{69F7F1CA-A877-4337-BC00-6DFCDC213D84}" destId="{FB3CE820-916E-4068-8F5A-146A199F02F4}" srcOrd="4" destOrd="0" presId="urn:microsoft.com/office/officeart/2018/2/layout/IconLabelList"/>
    <dgm:cxn modelId="{F7B43FA5-73C1-4FE8-A1EB-30A8743087A8}" type="presParOf" srcId="{FB3CE820-916E-4068-8F5A-146A199F02F4}" destId="{14A8F9D1-FB98-4CDF-9B5D-EDDDA933E6EF}" srcOrd="0" destOrd="0" presId="urn:microsoft.com/office/officeart/2018/2/layout/IconLabelList"/>
    <dgm:cxn modelId="{0B7597B0-E6CD-46F7-B830-41F000EF4779}" type="presParOf" srcId="{FB3CE820-916E-4068-8F5A-146A199F02F4}" destId="{7B9E49A0-68E3-4FF7-AB8C-8F90646A21BD}" srcOrd="1" destOrd="0" presId="urn:microsoft.com/office/officeart/2018/2/layout/IconLabelList"/>
    <dgm:cxn modelId="{DCC6FA18-8DC2-48BD-8049-4E24C69FD6CC}" type="presParOf" srcId="{FB3CE820-916E-4068-8F5A-146A199F02F4}" destId="{E41E6107-DDFB-43A0-B276-325F42FCEB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589B-17D1-4DDC-A54B-3B6201616413}">
      <dsp:nvSpPr>
        <dsp:cNvPr id="0" name=""/>
        <dsp:cNvSpPr/>
      </dsp:nvSpPr>
      <dsp:spPr>
        <a:xfrm>
          <a:off x="0" y="20817"/>
          <a:ext cx="10753725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/>
            <a:t>COGENT Project</a:t>
          </a:r>
          <a:r>
            <a:rPr lang="en-US" sz="3100" kern="1200" dirty="0"/>
            <a:t> </a:t>
          </a:r>
          <a:r>
            <a:rPr lang="en-US" sz="3100" b="1" kern="1200" dirty="0"/>
            <a:t>main goal </a:t>
          </a:r>
          <a:r>
            <a:rPr lang="en-US" sz="3100" kern="1200" dirty="0"/>
            <a:t>: Create a PoC tourist/art guide through Gent</a:t>
          </a:r>
        </a:p>
      </dsp:txBody>
      <dsp:txXfrm>
        <a:off x="84655" y="105472"/>
        <a:ext cx="10584415" cy="1564849"/>
      </dsp:txXfrm>
    </dsp:sp>
    <dsp:sp modelId="{B69B5726-310B-403B-8979-504D44CB1CC1}">
      <dsp:nvSpPr>
        <dsp:cNvPr id="0" name=""/>
        <dsp:cNvSpPr/>
      </dsp:nvSpPr>
      <dsp:spPr>
        <a:xfrm>
          <a:off x="0" y="1844257"/>
          <a:ext cx="10753725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Provide the customer with a quick and easy way to find out about the location of museums and the events that match their tastes and interests during a certain period.</a:t>
          </a:r>
        </a:p>
      </dsp:txBody>
      <dsp:txXfrm>
        <a:off x="84655" y="1928912"/>
        <a:ext cx="10584415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005D8-6FEA-42DD-9D49-BEAFCBB9F9E7}">
      <dsp:nvSpPr>
        <dsp:cNvPr id="0" name=""/>
        <dsp:cNvSpPr/>
      </dsp:nvSpPr>
      <dsp:spPr>
        <a:xfrm>
          <a:off x="0" y="0"/>
          <a:ext cx="6913562" cy="5492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Interactive tool that allows users to enter filters for the events they wish to see and provides them with a map displaying museums and events. </a:t>
          </a:r>
        </a:p>
      </dsp:txBody>
      <dsp:txXfrm>
        <a:off x="0" y="0"/>
        <a:ext cx="6913562" cy="549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D9D8B-D4E5-4284-BA5E-0D9971BD7B43}">
      <dsp:nvSpPr>
        <dsp:cNvPr id="0" name=""/>
        <dsp:cNvSpPr/>
      </dsp:nvSpPr>
      <dsp:spPr>
        <a:xfrm>
          <a:off x="2163862" y="83092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3641-EDE6-4289-858B-C7EAD956E9C6}">
      <dsp:nvSpPr>
        <dsp:cNvPr id="0" name=""/>
        <dsp:cNvSpPr/>
      </dsp:nvSpPr>
      <dsp:spPr>
        <a:xfrm>
          <a:off x="2631862" y="55109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3E2CD-4741-4547-A725-1512B4B0C9DA}">
      <dsp:nvSpPr>
        <dsp:cNvPr id="0" name=""/>
        <dsp:cNvSpPr/>
      </dsp:nvSpPr>
      <dsp:spPr>
        <a:xfrm>
          <a:off x="1461862" y="296309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cap="none" dirty="0" err="1">
              <a:latin typeface="+mn-lt"/>
            </a:rPr>
            <a:t>Collectie</a:t>
          </a:r>
          <a:r>
            <a:rPr lang="en-US" sz="2300" kern="1200" cap="none" dirty="0">
              <a:latin typeface="+mn-lt"/>
            </a:rPr>
            <a:t> gent database for the museums</a:t>
          </a:r>
        </a:p>
      </dsp:txBody>
      <dsp:txXfrm>
        <a:off x="1461862" y="2963092"/>
        <a:ext cx="3600000" cy="720000"/>
      </dsp:txXfrm>
    </dsp:sp>
    <dsp:sp modelId="{D3E1F56A-39BB-411A-B119-30764133CE97}">
      <dsp:nvSpPr>
        <dsp:cNvPr id="0" name=""/>
        <dsp:cNvSpPr/>
      </dsp:nvSpPr>
      <dsp:spPr>
        <a:xfrm>
          <a:off x="6393862" y="83092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0558-3FB6-4E06-9767-499B65BB880F}">
      <dsp:nvSpPr>
        <dsp:cNvPr id="0" name=""/>
        <dsp:cNvSpPr/>
      </dsp:nvSpPr>
      <dsp:spPr>
        <a:xfrm>
          <a:off x="6861862" y="55109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5CF9-0C12-4E38-A5B7-42FEF3369D2B}">
      <dsp:nvSpPr>
        <dsp:cNvPr id="0" name=""/>
        <dsp:cNvSpPr/>
      </dsp:nvSpPr>
      <dsp:spPr>
        <a:xfrm>
          <a:off x="5691862" y="296309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cap="none" dirty="0" err="1"/>
            <a:t>Stad</a:t>
          </a:r>
          <a:r>
            <a:rPr lang="en-US" sz="2300" kern="1200" cap="none" dirty="0"/>
            <a:t> gent database for the events</a:t>
          </a:r>
        </a:p>
      </dsp:txBody>
      <dsp:txXfrm>
        <a:off x="5691862" y="296309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EC05D-702F-4BCC-BEF8-B4EB70AC3B05}">
      <dsp:nvSpPr>
        <dsp:cNvPr id="0" name=""/>
        <dsp:cNvSpPr/>
      </dsp:nvSpPr>
      <dsp:spPr>
        <a:xfrm>
          <a:off x="898235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ADA31-7E51-430B-B912-066BC6B0610A}">
      <dsp:nvSpPr>
        <dsp:cNvPr id="0" name=""/>
        <dsp:cNvSpPr/>
      </dsp:nvSpPr>
      <dsp:spPr>
        <a:xfrm>
          <a:off x="18504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/>
            <a:t>Enjoyable</a:t>
          </a:r>
          <a:endParaRPr lang="en-US" sz="3600" kern="1200"/>
        </a:p>
      </dsp:txBody>
      <dsp:txXfrm>
        <a:off x="18504" y="2433424"/>
        <a:ext cx="3199019" cy="720000"/>
      </dsp:txXfrm>
    </dsp:sp>
    <dsp:sp modelId="{94F02E2D-9711-4164-BF90-46EF5DCA1F71}">
      <dsp:nvSpPr>
        <dsp:cNvPr id="0" name=""/>
        <dsp:cNvSpPr/>
      </dsp:nvSpPr>
      <dsp:spPr>
        <a:xfrm>
          <a:off x="4657083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40B15-7397-407B-8F97-602D69D7DE9B}">
      <dsp:nvSpPr>
        <dsp:cNvPr id="0" name=""/>
        <dsp:cNvSpPr/>
      </dsp:nvSpPr>
      <dsp:spPr>
        <a:xfrm>
          <a:off x="3777352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/>
            <a:t>Easy </a:t>
          </a:r>
          <a:endParaRPr lang="en-US" sz="3600" kern="1200"/>
        </a:p>
      </dsp:txBody>
      <dsp:txXfrm>
        <a:off x="3777352" y="2433424"/>
        <a:ext cx="3199019" cy="720000"/>
      </dsp:txXfrm>
    </dsp:sp>
    <dsp:sp modelId="{14A8F9D1-FB98-4CDF-9B5D-EDDDA933E6EF}">
      <dsp:nvSpPr>
        <dsp:cNvPr id="0" name=""/>
        <dsp:cNvSpPr/>
      </dsp:nvSpPr>
      <dsp:spPr>
        <a:xfrm>
          <a:off x="8415931" y="612760"/>
          <a:ext cx="1439558" cy="143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E6107-DDFB-43A0-B276-325F42FCEBF2}">
      <dsp:nvSpPr>
        <dsp:cNvPr id="0" name=""/>
        <dsp:cNvSpPr/>
      </dsp:nvSpPr>
      <dsp:spPr>
        <a:xfrm>
          <a:off x="7536200" y="2433424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/>
            <a:t>Reliable</a:t>
          </a:r>
          <a:endParaRPr lang="en-US" sz="3600" kern="1200"/>
        </a:p>
      </dsp:txBody>
      <dsp:txXfrm>
        <a:off x="7536200" y="2433424"/>
        <a:ext cx="31990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20FC9-F35C-4FBE-A625-5C969C6379B3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59C5-2D97-4757-8C5E-89B85F976BD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8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4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6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8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5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3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7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59C5-2D97-4757-8C5E-89B85F976BD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5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6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3177D4C-61A7-41D7-96C0-CFC63EC39E4C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C2A91A4-E111-4296-B72E-9C373D7AE81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734E3C-84DB-4983-AB47-DE33D7A6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14251"/>
            <a:ext cx="10923638" cy="1125190"/>
          </a:xfrm>
        </p:spPr>
        <p:txBody>
          <a:bodyPr>
            <a:normAutofit/>
          </a:bodyPr>
          <a:lstStyle/>
          <a:p>
            <a:r>
              <a:rPr lang="fr-FR" sz="6600" dirty="0"/>
              <a:t>Our team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6" descr="Utilisateurs">
            <a:extLst>
              <a:ext uri="{FF2B5EF4-FFF2-40B4-BE49-F238E27FC236}">
                <a16:creationId xmlns:a16="http://schemas.microsoft.com/office/drawing/2014/main" id="{1CA5BADF-633D-3E3B-68F8-4CCD5D97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76317" y="1124045"/>
            <a:ext cx="3590205" cy="3590205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70E47F04-A335-47E2-B7CB-858AD544B321}"/>
              </a:ext>
            </a:extLst>
          </p:cNvPr>
          <p:cNvSpPr txBox="1">
            <a:spLocks/>
          </p:cNvSpPr>
          <p:nvPr/>
        </p:nvSpPr>
        <p:spPr>
          <a:xfrm>
            <a:off x="243949" y="81023"/>
            <a:ext cx="9292209" cy="1560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COGENT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96CA0D-7901-121E-D5C4-FFBCD91A4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16E8378-A943-9C1E-B35E-CEAE88C6D73E}"/>
              </a:ext>
            </a:extLst>
          </p:cNvPr>
          <p:cNvSpPr txBox="1">
            <a:spLocks/>
          </p:cNvSpPr>
          <p:nvPr/>
        </p:nvSpPr>
        <p:spPr>
          <a:xfrm>
            <a:off x="609600" y="5839441"/>
            <a:ext cx="9499600" cy="526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</a:rPr>
              <a:t>Alexandra Ferreira - Hiba Hammi - </a:t>
            </a:r>
            <a:r>
              <a:rPr lang="en-US"/>
              <a:t>Lallana Pérez Inés - Ledegen Lieven -  Ontiveros Elena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9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BDD3AE-014B-4D88-9FA7-520AFE3B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43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Thank you for your attention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E1C36D9B-D696-76A2-FB5A-E98DEA83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D292-D9EC-4B16-810D-D61808D7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need</a:t>
            </a:r>
            <a:r>
              <a:rPr lang="fr-FR" dirty="0"/>
              <a:t> ?</a:t>
            </a: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63C6BE74-D0FB-92D2-A74A-5E4FA4805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6485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9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D7AFA-4AB7-43E6-A9A7-7E264FB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fr-FR" sz="4400" dirty="0"/>
              <a:t>Our </a:t>
            </a:r>
            <a:r>
              <a:rPr lang="fr-FR" sz="4400" dirty="0" err="1"/>
              <a:t>approach</a:t>
            </a:r>
            <a:endParaRPr lang="fr-FR" sz="44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1B9A623-97EA-FB95-C4A1-D0C1C9628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55874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0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4BB4-4E68-AD41-9626-60B7359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target</a:t>
            </a:r>
            <a:endParaRPr lang="en-US" dirty="0"/>
          </a:p>
        </p:txBody>
      </p:sp>
      <p:pic>
        <p:nvPicPr>
          <p:cNvPr id="5" name="Picture 4" descr="People walking with tall shadows">
            <a:extLst>
              <a:ext uri="{FF2B5EF4-FFF2-40B4-BE49-F238E27FC236}">
                <a16:creationId xmlns:a16="http://schemas.microsoft.com/office/drawing/2014/main" id="{412010C0-8987-F593-8B8E-5F3A554E8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3" r="30377" b="-2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AE00-8070-2EFD-932B-D25D4BD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1"/>
            <a:ext cx="6428994" cy="1417320"/>
          </a:xfrm>
        </p:spPr>
        <p:txBody>
          <a:bodyPr>
            <a:normAutofit/>
          </a:bodyPr>
          <a:lstStyle/>
          <a:p>
            <a:r>
              <a:rPr lang="fr-FR" dirty="0" err="1" smtClean="0"/>
              <a:t>Tourists</a:t>
            </a:r>
            <a:r>
              <a:rPr lang="fr-FR" dirty="0" smtClean="0"/>
              <a:t> </a:t>
            </a:r>
            <a:r>
              <a:rPr lang="fr-FR" dirty="0"/>
              <a:t>travelling to </a:t>
            </a:r>
            <a:r>
              <a:rPr lang="fr-FR" dirty="0" err="1"/>
              <a:t>Ghent</a:t>
            </a:r>
            <a:r>
              <a:rPr lang="fr-FR" dirty="0"/>
              <a:t> for a certain </a:t>
            </a:r>
            <a:r>
              <a:rPr lang="fr-FR" dirty="0" err="1"/>
              <a:t>period</a:t>
            </a:r>
            <a:r>
              <a:rPr lang="fr-FR" dirty="0"/>
              <a:t> of time and </a:t>
            </a:r>
            <a:r>
              <a:rPr lang="fr-FR" dirty="0" err="1"/>
              <a:t>wanting</a:t>
            </a:r>
            <a:r>
              <a:rPr lang="fr-FR" dirty="0"/>
              <a:t> to </a:t>
            </a:r>
            <a:r>
              <a:rPr lang="fr-FR" dirty="0" err="1"/>
              <a:t>visit</a:t>
            </a:r>
            <a:r>
              <a:rPr lang="fr-FR" dirty="0"/>
              <a:t> </a:t>
            </a:r>
            <a:r>
              <a:rPr lang="fr-FR" dirty="0" err="1"/>
              <a:t>museums</a:t>
            </a:r>
            <a:r>
              <a:rPr lang="fr-FR" dirty="0"/>
              <a:t> and </a:t>
            </a:r>
            <a:r>
              <a:rPr lang="fr-FR" dirty="0" err="1"/>
              <a:t>participate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076555-74D9-2463-ED08-CFF061A9C2FB}"/>
              </a:ext>
            </a:extLst>
          </p:cNvPr>
          <p:cNvSpPr txBox="1">
            <a:spLocks/>
          </p:cNvSpPr>
          <p:nvPr/>
        </p:nvSpPr>
        <p:spPr>
          <a:xfrm>
            <a:off x="4683125" y="3031451"/>
            <a:ext cx="6562726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size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7E7EE7-F858-AAF5-54E3-7EEE63121C25}"/>
              </a:ext>
            </a:extLst>
          </p:cNvPr>
          <p:cNvSpPr txBox="1">
            <a:spLocks/>
          </p:cNvSpPr>
          <p:nvPr/>
        </p:nvSpPr>
        <p:spPr>
          <a:xfrm>
            <a:off x="4702557" y="4543599"/>
            <a:ext cx="6428994" cy="141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998620 nights were reserved for </a:t>
            </a:r>
            <a:r>
              <a:rPr lang="en-US" dirty="0" smtClean="0"/>
              <a:t>tourism </a:t>
            </a:r>
            <a:r>
              <a:rPr lang="en-US" dirty="0"/>
              <a:t>in Ghent in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32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332D7-E437-1CE3-77EC-54C4CEB0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400" dirty="0"/>
              <a:t>Our </a:t>
            </a:r>
            <a:r>
              <a:rPr lang="fr-FR" sz="5400" dirty="0" err="1"/>
              <a:t>product</a:t>
            </a:r>
            <a:endParaRPr lang="en-US" sz="5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2F4D9C5-DF95-8558-7309-25471BCC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" r="7561" b="-1"/>
          <a:stretch/>
        </p:blipFill>
        <p:spPr>
          <a:xfrm>
            <a:off x="2334490" y="118195"/>
            <a:ext cx="7523019" cy="4231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423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CA46-0286-8D86-84B4-B42A581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 smtClean="0"/>
              <a:t>resources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A65E4-4FC8-E0DB-4942-ED228A921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554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46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BAE7A7-3FE9-F63D-67FA-B3C63E4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2" y="141918"/>
            <a:ext cx="10772775" cy="1658198"/>
          </a:xfrm>
        </p:spPr>
        <p:txBody>
          <a:bodyPr/>
          <a:lstStyle/>
          <a:p>
            <a:r>
              <a:rPr lang="fr-FR" dirty="0"/>
              <a:t>Interactive </a:t>
            </a:r>
            <a:r>
              <a:rPr lang="fr-FR" dirty="0" err="1"/>
              <a:t>map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2B772A-CBCA-236F-09EF-A713E76C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3" y="1469221"/>
            <a:ext cx="11531251" cy="266159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722241BE-D081-C4B3-1CE9-E6841BD523D5}"/>
              </a:ext>
            </a:extLst>
          </p:cNvPr>
          <p:cNvSpPr txBox="1">
            <a:spLocks/>
          </p:cNvSpPr>
          <p:nvPr/>
        </p:nvSpPr>
        <p:spPr>
          <a:xfrm>
            <a:off x="537756" y="388957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Information </a:t>
            </a:r>
            <a:r>
              <a:rPr lang="fr-FR" dirty="0" err="1"/>
              <a:t>displayed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B6961-80A8-1FAA-C7E3-EDE4A80AD97D}"/>
              </a:ext>
            </a:extLst>
          </p:cNvPr>
          <p:cNvSpPr txBox="1"/>
          <p:nvPr/>
        </p:nvSpPr>
        <p:spPr>
          <a:xfrm>
            <a:off x="344587" y="5175539"/>
            <a:ext cx="8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Events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3D14B-58EE-5DAB-09B1-68EF04A9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7" y="5544871"/>
            <a:ext cx="2714625" cy="552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F5B797-DA7E-CE91-FC47-598686A45676}"/>
              </a:ext>
            </a:extLst>
          </p:cNvPr>
          <p:cNvSpPr txBox="1"/>
          <p:nvPr/>
        </p:nvSpPr>
        <p:spPr>
          <a:xfrm>
            <a:off x="3926008" y="5136862"/>
            <a:ext cx="12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Museums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2ECD4-B68B-460D-C313-701382B53C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26291" b="74996"/>
          <a:stretch/>
        </p:blipFill>
        <p:spPr>
          <a:xfrm>
            <a:off x="5166009" y="5578231"/>
            <a:ext cx="1755198" cy="514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44660-146A-E075-4FAB-0FD6C3230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139" y="5506194"/>
            <a:ext cx="3670105" cy="5858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5DD353-DE3C-319C-78A2-72AC63B59FD0}"/>
              </a:ext>
            </a:extLst>
          </p:cNvPr>
          <p:cNvSpPr txBox="1"/>
          <p:nvPr/>
        </p:nvSpPr>
        <p:spPr>
          <a:xfrm>
            <a:off x="7130968" y="5088782"/>
            <a:ext cx="309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 Museum website link</a:t>
            </a:r>
          </a:p>
        </p:txBody>
      </p:sp>
    </p:spTree>
    <p:extLst>
      <p:ext uri="{BB962C8B-B14F-4D97-AF65-F5344CB8AC3E}">
        <p14:creationId xmlns:p14="http://schemas.microsoft.com/office/powerpoint/2010/main" val="38622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D4EC-734C-DE5E-9097-CC71803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51FB6-C0D8-E021-F6E2-7F81785B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25001"/>
            <a:ext cx="3000375" cy="1038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B29CC7-61FD-49D6-6ABB-98D4F8335E61}"/>
              </a:ext>
            </a:extLst>
          </p:cNvPr>
          <p:cNvCxnSpPr/>
          <p:nvPr/>
        </p:nvCxnSpPr>
        <p:spPr>
          <a:xfrm flipV="1">
            <a:off x="2091601" y="1475020"/>
            <a:ext cx="2119746" cy="69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0180E-CFCC-C42E-A5F0-EECCC3C78EAA}"/>
              </a:ext>
            </a:extLst>
          </p:cNvPr>
          <p:cNvCxnSpPr>
            <a:cxnSpLocks/>
          </p:cNvCxnSpPr>
          <p:nvPr/>
        </p:nvCxnSpPr>
        <p:spPr>
          <a:xfrm>
            <a:off x="2033154" y="2405649"/>
            <a:ext cx="1967346" cy="67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EDDD9-643C-4EF0-873B-054FEF48D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5"/>
          <a:stretch/>
        </p:blipFill>
        <p:spPr>
          <a:xfrm>
            <a:off x="4634345" y="327972"/>
            <a:ext cx="6172200" cy="1844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FAFC7-6D8F-0A1A-311A-6C119E588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6" r="8092" b="28484"/>
          <a:stretch/>
        </p:blipFill>
        <p:spPr>
          <a:xfrm>
            <a:off x="4634346" y="2441589"/>
            <a:ext cx="6172200" cy="1679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38404A-F8E7-AB0C-7CED-BB401A11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12" y="4588694"/>
            <a:ext cx="10544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53D48-F05D-4FB9-BF5F-37D4880B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Advantages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7B0BA794-D538-3787-F9A0-FDBC40D3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90516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188234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Custom 5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CDB9A3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516</TotalTime>
  <Words>174</Words>
  <Application>Microsoft Office PowerPoint</Application>
  <PresentationFormat>Ecrã Panorâmico</PresentationFormat>
  <Paragraphs>34</Paragraphs>
  <Slides>10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Métropolitain</vt:lpstr>
      <vt:lpstr>Our team</vt:lpstr>
      <vt:lpstr>What is the need ?</vt:lpstr>
      <vt:lpstr>Our approach</vt:lpstr>
      <vt:lpstr>Our target</vt:lpstr>
      <vt:lpstr>Our product</vt:lpstr>
      <vt:lpstr>Our resources</vt:lpstr>
      <vt:lpstr>Interactive map</vt:lpstr>
      <vt:lpstr>Filters</vt:lpstr>
      <vt:lpstr>Advantages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</dc:title>
  <dc:creator>Hiba Hammi</dc:creator>
  <cp:lastModifiedBy>Alexandra Ferreira</cp:lastModifiedBy>
  <cp:revision>5</cp:revision>
  <dcterms:created xsi:type="dcterms:W3CDTF">2022-04-22T11:10:02Z</dcterms:created>
  <dcterms:modified xsi:type="dcterms:W3CDTF">2022-06-05T14:32:51Z</dcterms:modified>
</cp:coreProperties>
</file>