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6449" autoAdjust="0"/>
  </p:normalViewPr>
  <p:slideViewPr>
    <p:cSldViewPr snapToGrid="0">
      <p:cViewPr varScale="1">
        <p:scale>
          <a:sx n="74" d="100"/>
          <a:sy n="74" d="100"/>
        </p:scale>
        <p:origin x="112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DBFC6-5535-4340-9C8B-EBBD73701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3A71A-0F2A-474C-A7DE-A67B72008C48}">
      <dgm:prSet/>
      <dgm:spPr/>
      <dgm:t>
        <a:bodyPr/>
        <a:lstStyle/>
        <a:p>
          <a:r>
            <a:rPr lang="en-US" b="1" dirty="0"/>
            <a:t>COGENT Project</a:t>
          </a:r>
          <a:r>
            <a:rPr lang="en-US" dirty="0"/>
            <a:t> </a:t>
          </a:r>
          <a:r>
            <a:rPr lang="en-US" b="1" dirty="0"/>
            <a:t>main goal </a:t>
          </a:r>
          <a:r>
            <a:rPr lang="en-US" dirty="0"/>
            <a:t>: Create a PoC tourist/art guide through Gent</a:t>
          </a:r>
        </a:p>
      </dgm:t>
    </dgm:pt>
    <dgm:pt modelId="{836FB871-2D1C-497F-946C-FBB14BBDAA35}" type="parTrans" cxnId="{DE9BD3B4-D5AC-4F81-91E6-81FF967A788E}">
      <dgm:prSet/>
      <dgm:spPr/>
      <dgm:t>
        <a:bodyPr/>
        <a:lstStyle/>
        <a:p>
          <a:endParaRPr lang="en-US"/>
        </a:p>
      </dgm:t>
    </dgm:pt>
    <dgm:pt modelId="{90F978C5-F72C-4946-9B52-024F9C5B8C72}" type="sibTrans" cxnId="{DE9BD3B4-D5AC-4F81-91E6-81FF967A788E}">
      <dgm:prSet/>
      <dgm:spPr/>
      <dgm:t>
        <a:bodyPr/>
        <a:lstStyle/>
        <a:p>
          <a:endParaRPr lang="en-US"/>
        </a:p>
      </dgm:t>
    </dgm:pt>
    <dgm:pt modelId="{3C8CE5B4-9536-4C0A-AC0B-966A158AE8A1}">
      <dgm:prSet/>
      <dgm:spPr/>
      <dgm:t>
        <a:bodyPr/>
        <a:lstStyle/>
        <a:p>
          <a:r>
            <a:rPr lang="en-US" dirty="0"/>
            <a:t>Provide the customer with a quick and easy way to find out about the location of museums and the events that match their tastes and interests during a certain period.</a:t>
          </a:r>
        </a:p>
      </dgm:t>
    </dgm:pt>
    <dgm:pt modelId="{2C46D4C0-1E80-49E8-B337-72EB1AD677B9}" type="parTrans" cxnId="{06E1F796-3D17-4E07-BF9A-CF64474C4392}">
      <dgm:prSet/>
      <dgm:spPr/>
      <dgm:t>
        <a:bodyPr/>
        <a:lstStyle/>
        <a:p>
          <a:endParaRPr lang="en-US"/>
        </a:p>
      </dgm:t>
    </dgm:pt>
    <dgm:pt modelId="{DEA0D512-FFDF-452A-9526-856A1DF4EA4E}" type="sibTrans" cxnId="{06E1F796-3D17-4E07-BF9A-CF64474C4392}">
      <dgm:prSet/>
      <dgm:spPr/>
      <dgm:t>
        <a:bodyPr/>
        <a:lstStyle/>
        <a:p>
          <a:endParaRPr lang="en-US"/>
        </a:p>
      </dgm:t>
    </dgm:pt>
    <dgm:pt modelId="{4E6257A7-E8B5-4DFD-9430-4F66344327E8}" type="pres">
      <dgm:prSet presAssocID="{06ADBFC6-5535-4340-9C8B-EBBD73701DB6}" presName="linear" presStyleCnt="0">
        <dgm:presLayoutVars>
          <dgm:animLvl val="lvl"/>
          <dgm:resizeHandles val="exact"/>
        </dgm:presLayoutVars>
      </dgm:prSet>
      <dgm:spPr/>
    </dgm:pt>
    <dgm:pt modelId="{86D0589B-17D1-4DDC-A54B-3B6201616413}" type="pres">
      <dgm:prSet presAssocID="{53D3A71A-0F2A-474C-A7DE-A67B72008C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36A1F5-2CFB-4B52-9C70-477350B0C4F5}" type="pres">
      <dgm:prSet presAssocID="{90F978C5-F72C-4946-9B52-024F9C5B8C72}" presName="spacer" presStyleCnt="0"/>
      <dgm:spPr/>
    </dgm:pt>
    <dgm:pt modelId="{B69B5726-310B-403B-8979-504D44CB1CC1}" type="pres">
      <dgm:prSet presAssocID="{3C8CE5B4-9536-4C0A-AC0B-966A158AE8A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4D6560-D7F1-492C-84D7-1AAA4FB23435}" type="presOf" srcId="{3C8CE5B4-9536-4C0A-AC0B-966A158AE8A1}" destId="{B69B5726-310B-403B-8979-504D44CB1CC1}" srcOrd="0" destOrd="0" presId="urn:microsoft.com/office/officeart/2005/8/layout/vList2"/>
    <dgm:cxn modelId="{06E1F796-3D17-4E07-BF9A-CF64474C4392}" srcId="{06ADBFC6-5535-4340-9C8B-EBBD73701DB6}" destId="{3C8CE5B4-9536-4C0A-AC0B-966A158AE8A1}" srcOrd="1" destOrd="0" parTransId="{2C46D4C0-1E80-49E8-B337-72EB1AD677B9}" sibTransId="{DEA0D512-FFDF-452A-9526-856A1DF4EA4E}"/>
    <dgm:cxn modelId="{F29ECF9D-A80A-4C38-B78E-540108464C8B}" type="presOf" srcId="{53D3A71A-0F2A-474C-A7DE-A67B72008C48}" destId="{86D0589B-17D1-4DDC-A54B-3B6201616413}" srcOrd="0" destOrd="0" presId="urn:microsoft.com/office/officeart/2005/8/layout/vList2"/>
    <dgm:cxn modelId="{DE9BD3B4-D5AC-4F81-91E6-81FF967A788E}" srcId="{06ADBFC6-5535-4340-9C8B-EBBD73701DB6}" destId="{53D3A71A-0F2A-474C-A7DE-A67B72008C48}" srcOrd="0" destOrd="0" parTransId="{836FB871-2D1C-497F-946C-FBB14BBDAA35}" sibTransId="{90F978C5-F72C-4946-9B52-024F9C5B8C72}"/>
    <dgm:cxn modelId="{560F62D0-951A-42F7-8E2A-F5AFB9D9541C}" type="presOf" srcId="{06ADBFC6-5535-4340-9C8B-EBBD73701DB6}" destId="{4E6257A7-E8B5-4DFD-9430-4F66344327E8}" srcOrd="0" destOrd="0" presId="urn:microsoft.com/office/officeart/2005/8/layout/vList2"/>
    <dgm:cxn modelId="{CC78A46F-F84C-4FD4-B1C2-6C8A4303A383}" type="presParOf" srcId="{4E6257A7-E8B5-4DFD-9430-4F66344327E8}" destId="{86D0589B-17D1-4DDC-A54B-3B6201616413}" srcOrd="0" destOrd="0" presId="urn:microsoft.com/office/officeart/2005/8/layout/vList2"/>
    <dgm:cxn modelId="{3592E21D-1CA9-4DF1-86A0-7FC295C6720C}" type="presParOf" srcId="{4E6257A7-E8B5-4DFD-9430-4F66344327E8}" destId="{D436A1F5-2CFB-4B52-9C70-477350B0C4F5}" srcOrd="1" destOrd="0" presId="urn:microsoft.com/office/officeart/2005/8/layout/vList2"/>
    <dgm:cxn modelId="{0F03E53A-B4C9-48F4-B283-FE98DA7F5E65}" type="presParOf" srcId="{4E6257A7-E8B5-4DFD-9430-4F66344327E8}" destId="{B69B5726-310B-403B-8979-504D44CB1CC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8624F-77DB-4B3A-9EA3-9B8E0A8DAABC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A412CB-5B4D-4F29-840A-2A2FBA32BC65}">
      <dgm:prSet/>
      <dgm:spPr/>
      <dgm:t>
        <a:bodyPr/>
        <a:lstStyle/>
        <a:p>
          <a:r>
            <a:rPr lang="en-US" dirty="0"/>
            <a:t>Interactive tool that allows users to enter filters for the events they wish to see and provides them with a map displaying museums and events. </a:t>
          </a:r>
        </a:p>
      </dgm:t>
    </dgm:pt>
    <dgm:pt modelId="{70713C78-04C3-4F1E-BC5B-C552427A2D9F}" type="parTrans" cxnId="{27EE4685-470C-4EAF-9140-6C57BEA38F6E}">
      <dgm:prSet/>
      <dgm:spPr/>
      <dgm:t>
        <a:bodyPr/>
        <a:lstStyle/>
        <a:p>
          <a:endParaRPr lang="fr-FR"/>
        </a:p>
      </dgm:t>
    </dgm:pt>
    <dgm:pt modelId="{89F30870-6D68-44DA-BD2F-4A41085DE0E5}" type="sibTrans" cxnId="{27EE4685-470C-4EAF-9140-6C57BEA38F6E}">
      <dgm:prSet/>
      <dgm:spPr/>
      <dgm:t>
        <a:bodyPr/>
        <a:lstStyle/>
        <a:p>
          <a:endParaRPr lang="fr-FR"/>
        </a:p>
      </dgm:t>
    </dgm:pt>
    <dgm:pt modelId="{CE81A247-DF59-40E8-85D9-B56287D4D4E3}" type="pres">
      <dgm:prSet presAssocID="{E658624F-77DB-4B3A-9EA3-9B8E0A8DAABC}" presName="Name0" presStyleCnt="0">
        <dgm:presLayoutVars>
          <dgm:dir/>
          <dgm:animLvl val="lvl"/>
          <dgm:resizeHandles val="exact"/>
        </dgm:presLayoutVars>
      </dgm:prSet>
      <dgm:spPr/>
    </dgm:pt>
    <dgm:pt modelId="{89AE8998-E64D-4F95-99D2-EBEA5034B469}" type="pres">
      <dgm:prSet presAssocID="{35A412CB-5B4D-4F29-840A-2A2FBA32BC65}" presName="boxAndChildren" presStyleCnt="0"/>
      <dgm:spPr/>
    </dgm:pt>
    <dgm:pt modelId="{A04005D8-6FEA-42DD-9D49-BEAFCBB9F9E7}" type="pres">
      <dgm:prSet presAssocID="{35A412CB-5B4D-4F29-840A-2A2FBA32BC65}" presName="parentTextBox" presStyleLbl="node1" presStyleIdx="0" presStyleCnt="1"/>
      <dgm:spPr/>
    </dgm:pt>
  </dgm:ptLst>
  <dgm:cxnLst>
    <dgm:cxn modelId="{27EE4685-470C-4EAF-9140-6C57BEA38F6E}" srcId="{E658624F-77DB-4B3A-9EA3-9B8E0A8DAABC}" destId="{35A412CB-5B4D-4F29-840A-2A2FBA32BC65}" srcOrd="0" destOrd="0" parTransId="{70713C78-04C3-4F1E-BC5B-C552427A2D9F}" sibTransId="{89F30870-6D68-44DA-BD2F-4A41085DE0E5}"/>
    <dgm:cxn modelId="{54DE2AB8-23CC-4EF1-A185-44811A84FCAD}" type="presOf" srcId="{E658624F-77DB-4B3A-9EA3-9B8E0A8DAABC}" destId="{CE81A247-DF59-40E8-85D9-B56287D4D4E3}" srcOrd="0" destOrd="0" presId="urn:microsoft.com/office/officeart/2005/8/layout/process4"/>
    <dgm:cxn modelId="{72A1FEE3-C525-4F01-AF67-4DC3ACB0712B}" type="presOf" srcId="{35A412CB-5B4D-4F29-840A-2A2FBA32BC65}" destId="{A04005D8-6FEA-42DD-9D49-BEAFCBB9F9E7}" srcOrd="0" destOrd="0" presId="urn:microsoft.com/office/officeart/2005/8/layout/process4"/>
    <dgm:cxn modelId="{FE8FE3FD-5E1F-43FA-8F3D-969472B25E22}" type="presParOf" srcId="{CE81A247-DF59-40E8-85D9-B56287D4D4E3}" destId="{89AE8998-E64D-4F95-99D2-EBEA5034B469}" srcOrd="0" destOrd="0" presId="urn:microsoft.com/office/officeart/2005/8/layout/process4"/>
    <dgm:cxn modelId="{2896CACD-35AA-444E-8353-B7735139202F}" type="presParOf" srcId="{89AE8998-E64D-4F95-99D2-EBEA5034B469}" destId="{A04005D8-6FEA-42DD-9D49-BEAFCBB9F9E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2B38F0-C6DD-4425-B4C0-B8B5E38AA6C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DB3F42-CFB6-48D9-A219-9B8EA40EEC5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Enjoyable</a:t>
          </a:r>
          <a:endParaRPr lang="en-US"/>
        </a:p>
      </dgm:t>
    </dgm:pt>
    <dgm:pt modelId="{871BFFAA-3196-4910-9A5B-9738629E9E11}" type="parTrans" cxnId="{0A7C4149-7EBD-416F-8D6F-5DCC6AFB4D57}">
      <dgm:prSet/>
      <dgm:spPr/>
      <dgm:t>
        <a:bodyPr/>
        <a:lstStyle/>
        <a:p>
          <a:endParaRPr lang="en-US"/>
        </a:p>
      </dgm:t>
    </dgm:pt>
    <dgm:pt modelId="{27C9AD83-8544-47C8-8784-84FA468AB682}" type="sibTrans" cxnId="{0A7C4149-7EBD-416F-8D6F-5DCC6AFB4D57}">
      <dgm:prSet/>
      <dgm:spPr/>
      <dgm:t>
        <a:bodyPr/>
        <a:lstStyle/>
        <a:p>
          <a:endParaRPr lang="en-US"/>
        </a:p>
      </dgm:t>
    </dgm:pt>
    <dgm:pt modelId="{3DD09A2A-74A8-43EB-B872-8A7104328E8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Easy </a:t>
          </a:r>
          <a:endParaRPr lang="en-US"/>
        </a:p>
      </dgm:t>
    </dgm:pt>
    <dgm:pt modelId="{E231EDEE-D551-41DC-A11F-866A5E1DC8FD}" type="parTrans" cxnId="{2C8482E6-B5C4-47AD-A633-66797677B868}">
      <dgm:prSet/>
      <dgm:spPr/>
      <dgm:t>
        <a:bodyPr/>
        <a:lstStyle/>
        <a:p>
          <a:endParaRPr lang="en-US"/>
        </a:p>
      </dgm:t>
    </dgm:pt>
    <dgm:pt modelId="{8D1D7BF2-8361-45FD-9062-1AB5070AA9C2}" type="sibTrans" cxnId="{2C8482E6-B5C4-47AD-A633-66797677B868}">
      <dgm:prSet/>
      <dgm:spPr/>
      <dgm:t>
        <a:bodyPr/>
        <a:lstStyle/>
        <a:p>
          <a:endParaRPr lang="en-US"/>
        </a:p>
      </dgm:t>
    </dgm:pt>
    <dgm:pt modelId="{90ED87F2-BA09-4E2D-BB87-82D3E1022C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Reliable</a:t>
          </a:r>
          <a:endParaRPr lang="en-US"/>
        </a:p>
      </dgm:t>
    </dgm:pt>
    <dgm:pt modelId="{87E63B4A-E293-4293-821F-DC1751B7FCAD}" type="parTrans" cxnId="{B618CDEE-5D20-461B-9230-E44C7105470D}">
      <dgm:prSet/>
      <dgm:spPr/>
      <dgm:t>
        <a:bodyPr/>
        <a:lstStyle/>
        <a:p>
          <a:endParaRPr lang="en-US"/>
        </a:p>
      </dgm:t>
    </dgm:pt>
    <dgm:pt modelId="{9A3CBA65-F3CD-4282-95A3-49BB4A3E47AA}" type="sibTrans" cxnId="{B618CDEE-5D20-461B-9230-E44C7105470D}">
      <dgm:prSet/>
      <dgm:spPr/>
      <dgm:t>
        <a:bodyPr/>
        <a:lstStyle/>
        <a:p>
          <a:endParaRPr lang="en-US"/>
        </a:p>
      </dgm:t>
    </dgm:pt>
    <dgm:pt modelId="{69F7F1CA-A877-4337-BC00-6DFCDC213D84}" type="pres">
      <dgm:prSet presAssocID="{982B38F0-C6DD-4425-B4C0-B8B5E38AA6C5}" presName="root" presStyleCnt="0">
        <dgm:presLayoutVars>
          <dgm:dir/>
          <dgm:resizeHandles val="exact"/>
        </dgm:presLayoutVars>
      </dgm:prSet>
      <dgm:spPr/>
    </dgm:pt>
    <dgm:pt modelId="{2DF3B1F9-A35C-478A-B301-46337FA2B07C}" type="pres">
      <dgm:prSet presAssocID="{BDDB3F42-CFB6-48D9-A219-9B8EA40EEC5C}" presName="compNode" presStyleCnt="0"/>
      <dgm:spPr/>
    </dgm:pt>
    <dgm:pt modelId="{916EC05D-702F-4BCC-BEF8-B4EB70AC3B05}" type="pres">
      <dgm:prSet presAssocID="{BDDB3F42-CFB6-48D9-A219-9B8EA40EEC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1330D04-AA1E-485E-B525-37EA68C73113}" type="pres">
      <dgm:prSet presAssocID="{BDDB3F42-CFB6-48D9-A219-9B8EA40EEC5C}" presName="spaceRect" presStyleCnt="0"/>
      <dgm:spPr/>
    </dgm:pt>
    <dgm:pt modelId="{046ADA31-7E51-430B-B912-066BC6B0610A}" type="pres">
      <dgm:prSet presAssocID="{BDDB3F42-CFB6-48D9-A219-9B8EA40EEC5C}" presName="textRect" presStyleLbl="revTx" presStyleIdx="0" presStyleCnt="3">
        <dgm:presLayoutVars>
          <dgm:chMax val="1"/>
          <dgm:chPref val="1"/>
        </dgm:presLayoutVars>
      </dgm:prSet>
      <dgm:spPr/>
    </dgm:pt>
    <dgm:pt modelId="{C92C4621-86BB-460C-99BF-DF3E3F00EC95}" type="pres">
      <dgm:prSet presAssocID="{27C9AD83-8544-47C8-8784-84FA468AB682}" presName="sibTrans" presStyleCnt="0"/>
      <dgm:spPr/>
    </dgm:pt>
    <dgm:pt modelId="{86E535C6-211D-4A90-A6AD-4B5C31C442C8}" type="pres">
      <dgm:prSet presAssocID="{3DD09A2A-74A8-43EB-B872-8A7104328E8F}" presName="compNode" presStyleCnt="0"/>
      <dgm:spPr/>
    </dgm:pt>
    <dgm:pt modelId="{94F02E2D-9711-4164-BF90-46EF5DCA1F71}" type="pres">
      <dgm:prSet presAssocID="{3DD09A2A-74A8-43EB-B872-8A7104328E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1B103E2-D934-42D0-9FBA-101928036746}" type="pres">
      <dgm:prSet presAssocID="{3DD09A2A-74A8-43EB-B872-8A7104328E8F}" presName="spaceRect" presStyleCnt="0"/>
      <dgm:spPr/>
    </dgm:pt>
    <dgm:pt modelId="{36440B15-7397-407B-8F97-602D69D7DE9B}" type="pres">
      <dgm:prSet presAssocID="{3DD09A2A-74A8-43EB-B872-8A7104328E8F}" presName="textRect" presStyleLbl="revTx" presStyleIdx="1" presStyleCnt="3">
        <dgm:presLayoutVars>
          <dgm:chMax val="1"/>
          <dgm:chPref val="1"/>
        </dgm:presLayoutVars>
      </dgm:prSet>
      <dgm:spPr/>
    </dgm:pt>
    <dgm:pt modelId="{F0233ECB-8AB2-4AB5-B49F-75A024E2DE9B}" type="pres">
      <dgm:prSet presAssocID="{8D1D7BF2-8361-45FD-9062-1AB5070AA9C2}" presName="sibTrans" presStyleCnt="0"/>
      <dgm:spPr/>
    </dgm:pt>
    <dgm:pt modelId="{FB3CE820-916E-4068-8F5A-146A199F02F4}" type="pres">
      <dgm:prSet presAssocID="{90ED87F2-BA09-4E2D-BB87-82D3E1022C25}" presName="compNode" presStyleCnt="0"/>
      <dgm:spPr/>
    </dgm:pt>
    <dgm:pt modelId="{14A8F9D1-FB98-4CDF-9B5D-EDDDA933E6EF}" type="pres">
      <dgm:prSet presAssocID="{90ED87F2-BA09-4E2D-BB87-82D3E1022C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B9E49A0-68E3-4FF7-AB8C-8F90646A21BD}" type="pres">
      <dgm:prSet presAssocID="{90ED87F2-BA09-4E2D-BB87-82D3E1022C25}" presName="spaceRect" presStyleCnt="0"/>
      <dgm:spPr/>
    </dgm:pt>
    <dgm:pt modelId="{E41E6107-DDFB-43A0-B276-325F42FCEBF2}" type="pres">
      <dgm:prSet presAssocID="{90ED87F2-BA09-4E2D-BB87-82D3E1022C2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CF9C3C-2E91-4F84-BB31-CAAA0DCE591C}" type="presOf" srcId="{90ED87F2-BA09-4E2D-BB87-82D3E1022C25}" destId="{E41E6107-DDFB-43A0-B276-325F42FCEBF2}" srcOrd="0" destOrd="0" presId="urn:microsoft.com/office/officeart/2018/2/layout/IconLabelList"/>
    <dgm:cxn modelId="{0A7C4149-7EBD-416F-8D6F-5DCC6AFB4D57}" srcId="{982B38F0-C6DD-4425-B4C0-B8B5E38AA6C5}" destId="{BDDB3F42-CFB6-48D9-A219-9B8EA40EEC5C}" srcOrd="0" destOrd="0" parTransId="{871BFFAA-3196-4910-9A5B-9738629E9E11}" sibTransId="{27C9AD83-8544-47C8-8784-84FA468AB682}"/>
    <dgm:cxn modelId="{8DD37E52-B850-4BD8-A400-4711D6C0B3F2}" type="presOf" srcId="{3DD09A2A-74A8-43EB-B872-8A7104328E8F}" destId="{36440B15-7397-407B-8F97-602D69D7DE9B}" srcOrd="0" destOrd="0" presId="urn:microsoft.com/office/officeart/2018/2/layout/IconLabelList"/>
    <dgm:cxn modelId="{2909E4B3-B8A9-4D68-9E43-569D514A6EA4}" type="presOf" srcId="{982B38F0-C6DD-4425-B4C0-B8B5E38AA6C5}" destId="{69F7F1CA-A877-4337-BC00-6DFCDC213D84}" srcOrd="0" destOrd="0" presId="urn:microsoft.com/office/officeart/2018/2/layout/IconLabelList"/>
    <dgm:cxn modelId="{39870BB5-CADF-4448-A34C-8CA2C8E67900}" type="presOf" srcId="{BDDB3F42-CFB6-48D9-A219-9B8EA40EEC5C}" destId="{046ADA31-7E51-430B-B912-066BC6B0610A}" srcOrd="0" destOrd="0" presId="urn:microsoft.com/office/officeart/2018/2/layout/IconLabelList"/>
    <dgm:cxn modelId="{2C8482E6-B5C4-47AD-A633-66797677B868}" srcId="{982B38F0-C6DD-4425-B4C0-B8B5E38AA6C5}" destId="{3DD09A2A-74A8-43EB-B872-8A7104328E8F}" srcOrd="1" destOrd="0" parTransId="{E231EDEE-D551-41DC-A11F-866A5E1DC8FD}" sibTransId="{8D1D7BF2-8361-45FD-9062-1AB5070AA9C2}"/>
    <dgm:cxn modelId="{B618CDEE-5D20-461B-9230-E44C7105470D}" srcId="{982B38F0-C6DD-4425-B4C0-B8B5E38AA6C5}" destId="{90ED87F2-BA09-4E2D-BB87-82D3E1022C25}" srcOrd="2" destOrd="0" parTransId="{87E63B4A-E293-4293-821F-DC1751B7FCAD}" sibTransId="{9A3CBA65-F3CD-4282-95A3-49BB4A3E47AA}"/>
    <dgm:cxn modelId="{0716BD68-9BFA-4A5D-A8DE-0CA5545ABD3B}" type="presParOf" srcId="{69F7F1CA-A877-4337-BC00-6DFCDC213D84}" destId="{2DF3B1F9-A35C-478A-B301-46337FA2B07C}" srcOrd="0" destOrd="0" presId="urn:microsoft.com/office/officeart/2018/2/layout/IconLabelList"/>
    <dgm:cxn modelId="{CE05E152-7E15-41A0-A1C7-28E981DA1005}" type="presParOf" srcId="{2DF3B1F9-A35C-478A-B301-46337FA2B07C}" destId="{916EC05D-702F-4BCC-BEF8-B4EB70AC3B05}" srcOrd="0" destOrd="0" presId="urn:microsoft.com/office/officeart/2018/2/layout/IconLabelList"/>
    <dgm:cxn modelId="{7859C8DF-CCC4-4395-BDA8-CCB02A0FA6CD}" type="presParOf" srcId="{2DF3B1F9-A35C-478A-B301-46337FA2B07C}" destId="{11330D04-AA1E-485E-B525-37EA68C73113}" srcOrd="1" destOrd="0" presId="urn:microsoft.com/office/officeart/2018/2/layout/IconLabelList"/>
    <dgm:cxn modelId="{AE04AEFC-C2E3-43BE-B5F5-16012CE417F7}" type="presParOf" srcId="{2DF3B1F9-A35C-478A-B301-46337FA2B07C}" destId="{046ADA31-7E51-430B-B912-066BC6B0610A}" srcOrd="2" destOrd="0" presId="urn:microsoft.com/office/officeart/2018/2/layout/IconLabelList"/>
    <dgm:cxn modelId="{2F2AD5AF-FF36-4D8B-B243-C9D9D9483EEF}" type="presParOf" srcId="{69F7F1CA-A877-4337-BC00-6DFCDC213D84}" destId="{C92C4621-86BB-460C-99BF-DF3E3F00EC95}" srcOrd="1" destOrd="0" presId="urn:microsoft.com/office/officeart/2018/2/layout/IconLabelList"/>
    <dgm:cxn modelId="{07EF0D84-ACBA-4CA3-8983-0634EDEC7DCC}" type="presParOf" srcId="{69F7F1CA-A877-4337-BC00-6DFCDC213D84}" destId="{86E535C6-211D-4A90-A6AD-4B5C31C442C8}" srcOrd="2" destOrd="0" presId="urn:microsoft.com/office/officeart/2018/2/layout/IconLabelList"/>
    <dgm:cxn modelId="{29717766-91FF-40AB-878D-271F02824200}" type="presParOf" srcId="{86E535C6-211D-4A90-A6AD-4B5C31C442C8}" destId="{94F02E2D-9711-4164-BF90-46EF5DCA1F71}" srcOrd="0" destOrd="0" presId="urn:microsoft.com/office/officeart/2018/2/layout/IconLabelList"/>
    <dgm:cxn modelId="{7DA20200-6F35-45DB-8352-CF78FAF9777E}" type="presParOf" srcId="{86E535C6-211D-4A90-A6AD-4B5C31C442C8}" destId="{01B103E2-D934-42D0-9FBA-101928036746}" srcOrd="1" destOrd="0" presId="urn:microsoft.com/office/officeart/2018/2/layout/IconLabelList"/>
    <dgm:cxn modelId="{8D002B8C-AF32-4329-AAE9-B6C3C5D1E506}" type="presParOf" srcId="{86E535C6-211D-4A90-A6AD-4B5C31C442C8}" destId="{36440B15-7397-407B-8F97-602D69D7DE9B}" srcOrd="2" destOrd="0" presId="urn:microsoft.com/office/officeart/2018/2/layout/IconLabelList"/>
    <dgm:cxn modelId="{1CB87A5F-92E8-4875-8278-9FD2A6C68A2D}" type="presParOf" srcId="{69F7F1CA-A877-4337-BC00-6DFCDC213D84}" destId="{F0233ECB-8AB2-4AB5-B49F-75A024E2DE9B}" srcOrd="3" destOrd="0" presId="urn:microsoft.com/office/officeart/2018/2/layout/IconLabelList"/>
    <dgm:cxn modelId="{BA91228A-1B61-4550-8EFF-34D49F10CA50}" type="presParOf" srcId="{69F7F1CA-A877-4337-BC00-6DFCDC213D84}" destId="{FB3CE820-916E-4068-8F5A-146A199F02F4}" srcOrd="4" destOrd="0" presId="urn:microsoft.com/office/officeart/2018/2/layout/IconLabelList"/>
    <dgm:cxn modelId="{F7B43FA5-73C1-4FE8-A1EB-30A8743087A8}" type="presParOf" srcId="{FB3CE820-916E-4068-8F5A-146A199F02F4}" destId="{14A8F9D1-FB98-4CDF-9B5D-EDDDA933E6EF}" srcOrd="0" destOrd="0" presId="urn:microsoft.com/office/officeart/2018/2/layout/IconLabelList"/>
    <dgm:cxn modelId="{0B7597B0-E6CD-46F7-B830-41F000EF4779}" type="presParOf" srcId="{FB3CE820-916E-4068-8F5A-146A199F02F4}" destId="{7B9E49A0-68E3-4FF7-AB8C-8F90646A21BD}" srcOrd="1" destOrd="0" presId="urn:microsoft.com/office/officeart/2018/2/layout/IconLabelList"/>
    <dgm:cxn modelId="{DCC6FA18-8DC2-48BD-8049-4E24C69FD6CC}" type="presParOf" srcId="{FB3CE820-916E-4068-8F5A-146A199F02F4}" destId="{E41E6107-DDFB-43A0-B276-325F42FCEB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0589B-17D1-4DDC-A54B-3B6201616413}">
      <dsp:nvSpPr>
        <dsp:cNvPr id="0" name=""/>
        <dsp:cNvSpPr/>
      </dsp:nvSpPr>
      <dsp:spPr>
        <a:xfrm>
          <a:off x="0" y="20817"/>
          <a:ext cx="10753725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COGENT Project</a:t>
          </a:r>
          <a:r>
            <a:rPr lang="en-US" sz="3100" kern="1200" dirty="0"/>
            <a:t> </a:t>
          </a:r>
          <a:r>
            <a:rPr lang="en-US" sz="3100" b="1" kern="1200" dirty="0"/>
            <a:t>main goal </a:t>
          </a:r>
          <a:r>
            <a:rPr lang="en-US" sz="3100" kern="1200" dirty="0"/>
            <a:t>: Create a PoC tourist/art guide through Gent</a:t>
          </a:r>
        </a:p>
      </dsp:txBody>
      <dsp:txXfrm>
        <a:off x="84655" y="105472"/>
        <a:ext cx="10584415" cy="1564849"/>
      </dsp:txXfrm>
    </dsp:sp>
    <dsp:sp modelId="{B69B5726-310B-403B-8979-504D44CB1CC1}">
      <dsp:nvSpPr>
        <dsp:cNvPr id="0" name=""/>
        <dsp:cNvSpPr/>
      </dsp:nvSpPr>
      <dsp:spPr>
        <a:xfrm>
          <a:off x="0" y="1844257"/>
          <a:ext cx="10753725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Provide the customer with a quick and easy way to find out about the location of museums and the events that match their tastes and interests during a certain period.</a:t>
          </a:r>
        </a:p>
      </dsp:txBody>
      <dsp:txXfrm>
        <a:off x="84655" y="1928912"/>
        <a:ext cx="10584415" cy="156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005D8-6FEA-42DD-9D49-BEAFCBB9F9E7}">
      <dsp:nvSpPr>
        <dsp:cNvPr id="0" name=""/>
        <dsp:cNvSpPr/>
      </dsp:nvSpPr>
      <dsp:spPr>
        <a:xfrm>
          <a:off x="0" y="0"/>
          <a:ext cx="6913562" cy="5492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Interactive tool that allows users to enter filters for the events they wish to see and provides them with a map displaying museums and events. </a:t>
          </a:r>
        </a:p>
      </dsp:txBody>
      <dsp:txXfrm>
        <a:off x="0" y="0"/>
        <a:ext cx="6913562" cy="5492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EC05D-702F-4BCC-BEF8-B4EB70AC3B05}">
      <dsp:nvSpPr>
        <dsp:cNvPr id="0" name=""/>
        <dsp:cNvSpPr/>
      </dsp:nvSpPr>
      <dsp:spPr>
        <a:xfrm>
          <a:off x="898235" y="612760"/>
          <a:ext cx="1439558" cy="1439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ADA31-7E51-430B-B912-066BC6B0610A}">
      <dsp:nvSpPr>
        <dsp:cNvPr id="0" name=""/>
        <dsp:cNvSpPr/>
      </dsp:nvSpPr>
      <dsp:spPr>
        <a:xfrm>
          <a:off x="18504" y="2433424"/>
          <a:ext cx="319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Enjoyable</a:t>
          </a:r>
          <a:endParaRPr lang="en-US" sz="3600" kern="1200"/>
        </a:p>
      </dsp:txBody>
      <dsp:txXfrm>
        <a:off x="18504" y="2433424"/>
        <a:ext cx="3199019" cy="720000"/>
      </dsp:txXfrm>
    </dsp:sp>
    <dsp:sp modelId="{94F02E2D-9711-4164-BF90-46EF5DCA1F71}">
      <dsp:nvSpPr>
        <dsp:cNvPr id="0" name=""/>
        <dsp:cNvSpPr/>
      </dsp:nvSpPr>
      <dsp:spPr>
        <a:xfrm>
          <a:off x="4657083" y="612760"/>
          <a:ext cx="1439558" cy="1439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40B15-7397-407B-8F97-602D69D7DE9B}">
      <dsp:nvSpPr>
        <dsp:cNvPr id="0" name=""/>
        <dsp:cNvSpPr/>
      </dsp:nvSpPr>
      <dsp:spPr>
        <a:xfrm>
          <a:off x="3777352" y="2433424"/>
          <a:ext cx="319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Easy </a:t>
          </a:r>
          <a:endParaRPr lang="en-US" sz="3600" kern="1200"/>
        </a:p>
      </dsp:txBody>
      <dsp:txXfrm>
        <a:off x="3777352" y="2433424"/>
        <a:ext cx="3199019" cy="720000"/>
      </dsp:txXfrm>
    </dsp:sp>
    <dsp:sp modelId="{14A8F9D1-FB98-4CDF-9B5D-EDDDA933E6EF}">
      <dsp:nvSpPr>
        <dsp:cNvPr id="0" name=""/>
        <dsp:cNvSpPr/>
      </dsp:nvSpPr>
      <dsp:spPr>
        <a:xfrm>
          <a:off x="8415931" y="612760"/>
          <a:ext cx="1439558" cy="1439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E6107-DDFB-43A0-B276-325F42FCEBF2}">
      <dsp:nvSpPr>
        <dsp:cNvPr id="0" name=""/>
        <dsp:cNvSpPr/>
      </dsp:nvSpPr>
      <dsp:spPr>
        <a:xfrm>
          <a:off x="7536200" y="2433424"/>
          <a:ext cx="319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Reliable</a:t>
          </a:r>
          <a:endParaRPr lang="en-US" sz="3600" kern="1200"/>
        </a:p>
      </dsp:txBody>
      <dsp:txXfrm>
        <a:off x="7536200" y="2433424"/>
        <a:ext cx="31990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20FC9-F35C-4FBE-A625-5C969C6379B3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59C5-2D97-4757-8C5E-89B85F976B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085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94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26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48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7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7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8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85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8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2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1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53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66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83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8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C2A91A4-E111-4296-B72E-9C373D7AE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7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734E3C-84DB-4983-AB47-DE33D7A6F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714251"/>
            <a:ext cx="10923638" cy="1125190"/>
          </a:xfrm>
        </p:spPr>
        <p:txBody>
          <a:bodyPr>
            <a:normAutofit/>
          </a:bodyPr>
          <a:lstStyle/>
          <a:p>
            <a:r>
              <a:rPr lang="fr-FR" sz="6600" dirty="0"/>
              <a:t>Our team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2AE08B-4F01-484B-99E4-DFE27140A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839441"/>
            <a:ext cx="9499600" cy="526627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Alexandra Ferreira - Hiba Hammi - </a:t>
            </a:r>
            <a:r>
              <a:rPr lang="en-US" dirty="0"/>
              <a:t>Lallana Pérez Inés - </a:t>
            </a:r>
            <a:r>
              <a:rPr lang="en-US" dirty="0" err="1"/>
              <a:t>Ledegen</a:t>
            </a:r>
            <a:r>
              <a:rPr lang="en-US" dirty="0"/>
              <a:t> Lieven -  Ontiveros Elena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6" descr="Utilisateurs">
            <a:extLst>
              <a:ext uri="{FF2B5EF4-FFF2-40B4-BE49-F238E27FC236}">
                <a16:creationId xmlns:a16="http://schemas.microsoft.com/office/drawing/2014/main" id="{1CA5BADF-633D-3E3B-68F8-4CCD5D97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6317" y="1124045"/>
            <a:ext cx="3590205" cy="3590205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70E47F04-A335-47E2-B7CB-858AD544B321}"/>
              </a:ext>
            </a:extLst>
          </p:cNvPr>
          <p:cNvSpPr txBox="1">
            <a:spLocks/>
          </p:cNvSpPr>
          <p:nvPr/>
        </p:nvSpPr>
        <p:spPr>
          <a:xfrm>
            <a:off x="243949" y="81023"/>
            <a:ext cx="9292209" cy="1560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COGENT PROJECT</a:t>
            </a:r>
          </a:p>
        </p:txBody>
      </p:sp>
    </p:spTree>
    <p:extLst>
      <p:ext uri="{BB962C8B-B14F-4D97-AF65-F5344CB8AC3E}">
        <p14:creationId xmlns:p14="http://schemas.microsoft.com/office/powerpoint/2010/main" val="52329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4D292-D9EC-4B16-810D-D61808D7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need</a:t>
            </a:r>
            <a:r>
              <a:rPr lang="fr-FR" dirty="0"/>
              <a:t> ?</a:t>
            </a:r>
          </a:p>
        </p:txBody>
      </p:sp>
      <p:graphicFrame>
        <p:nvGraphicFramePr>
          <p:cNvPr id="22" name="Espace réservé du contenu 2">
            <a:extLst>
              <a:ext uri="{FF2B5EF4-FFF2-40B4-BE49-F238E27FC236}">
                <a16:creationId xmlns:a16="http://schemas.microsoft.com/office/drawing/2014/main" id="{63C6BE74-D0FB-92D2-A74A-5E4FA4805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64857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9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D7AFA-4AB7-43E6-A9A7-7E264FB3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fr-FR" sz="4400" dirty="0"/>
              <a:t>Our </a:t>
            </a:r>
            <a:r>
              <a:rPr lang="fr-FR" sz="4400" dirty="0" err="1"/>
              <a:t>approach</a:t>
            </a:r>
            <a:endParaRPr lang="fr-FR" sz="44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1B9A623-97EA-FB95-C4A1-D0C1C9628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555874"/>
              </p:ext>
            </p:extLst>
          </p:nvPr>
        </p:nvGraphicFramePr>
        <p:xfrm>
          <a:off x="633413" y="639763"/>
          <a:ext cx="691356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807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53D48-F05D-4FB9-BF5F-37D4880B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benefits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7B0BA794-D538-3787-F9A0-FDBC40D33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90516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818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BDD3AE-014B-4D88-9FA7-520AFE3B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043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rgbClr val="FFFFFF"/>
                </a:solidFill>
              </a:rPr>
              <a:t>Thank you for your attention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E1C36D9B-D696-76A2-FB5A-E98DEA83F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4" y="1742701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4876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Métropolitain</Template>
  <TotalTime>419</TotalTime>
  <Words>113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Métropolitain</vt:lpstr>
      <vt:lpstr>Our team</vt:lpstr>
      <vt:lpstr>What is the need ?</vt:lpstr>
      <vt:lpstr>Our approach</vt:lpstr>
      <vt:lpstr>The benefits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team</dc:title>
  <dc:creator>Hiba Hammi</dc:creator>
  <cp:lastModifiedBy>Hiba Hammi</cp:lastModifiedBy>
  <cp:revision>4</cp:revision>
  <dcterms:created xsi:type="dcterms:W3CDTF">2022-04-22T11:10:02Z</dcterms:created>
  <dcterms:modified xsi:type="dcterms:W3CDTF">2022-06-05T14:18:03Z</dcterms:modified>
</cp:coreProperties>
</file>