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0" roundtripDataSignature="AMtx7mg5iIffPo+F/f1INo+499Tk1Dc/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7f095d46b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7f095d4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7f095d46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7f095d4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A2A (Agent2Agent) — The Basics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 An open protocol from Google (Apr 2025) that lets AI agents from different vendors interoperate and coordinate tasks.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ideas: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Verified agent identity &amp; auth </a:t>
            </a:r>
            <a:endParaRPr sz="3200"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Capability discovery </a:t>
            </a:r>
            <a:endParaRPr sz="3200"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Intent exchange/hand‑offs </a:t>
            </a:r>
            <a:endParaRPr sz="3200"/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 logging.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240175" y="5516050"/>
            <a:ext cx="8229600" cy="1097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00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Typical A2A messages: DISCOVER, INTENT, DELEGATE, STATUS, RESULT</a:t>
            </a:r>
            <a:endParaRPr sz="2100"/>
          </a:p>
        </p:txBody>
      </p:sp>
      <p:sp>
        <p:nvSpPr>
          <p:cNvPr id="87" name="Google Shape;87;p1"/>
          <p:cNvSpPr txBox="1"/>
          <p:nvPr/>
        </p:nvSpPr>
        <p:spPr>
          <a:xfrm>
            <a:off x="1345550" y="6130975"/>
            <a:ext cx="6250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AP2 (Agent Payments Protocol) — How a Payment Happens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it is: An open, payment‑agnostic protocol (Sep 2025) for secure agent‑led purchases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primitives: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Mandate (user‑signed authorization),</a:t>
            </a:r>
            <a:endParaRPr sz="3200"/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Request,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–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Attestations (agent/user/merchant), Receipt.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7f095d46b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Transaction’s Journey</a:t>
            </a:r>
            <a:endParaRPr/>
          </a:p>
        </p:txBody>
      </p:sp>
      <p:sp>
        <p:nvSpPr>
          <p:cNvPr id="99" name="Google Shape;99;g387f095d46b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 lnSpcReduction="10000"/>
          </a:bodyPr>
          <a:lstStyle/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  Build request for new software or service and submit 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</a:t>
            </a:r>
            <a:r>
              <a:rPr lang="en-US" sz="7550"/>
              <a:t> A2A queries based on </a:t>
            </a:r>
            <a:r>
              <a:rPr b="1" lang="en-US" sz="7550"/>
              <a:t>capabilites</a:t>
            </a:r>
            <a:r>
              <a:rPr lang="en-US" sz="7550"/>
              <a:t> 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</a:t>
            </a:r>
            <a:r>
              <a:rPr lang="en-US" sz="7550"/>
              <a:t> Selects the appropriate agent to do the work and approves start 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</a:t>
            </a:r>
            <a:r>
              <a:rPr lang="en-US" sz="7550"/>
              <a:t> Hands off requirements to agent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 </a:t>
            </a:r>
            <a:r>
              <a:rPr lang="en-US" sz="7550"/>
              <a:t>Reviews requirements and starts work 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 </a:t>
            </a:r>
            <a:r>
              <a:rPr lang="en-US" sz="7550"/>
              <a:t>Completes work and returns deliverables.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 </a:t>
            </a:r>
            <a:r>
              <a:rPr lang="en-US" sz="7550"/>
              <a:t>Reviews deliverables and approves work complete.</a:t>
            </a:r>
            <a:endParaRPr sz="7550"/>
          </a:p>
          <a:p>
            <a:pPr indent="45720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7550"/>
              <a:t>-</a:t>
            </a:r>
            <a:r>
              <a:rPr lang="en-US" sz="7550"/>
              <a:t> Triggers a payment via AP2 to the User </a:t>
            </a:r>
            <a:br>
              <a:rPr lang="en-US" sz="7550"/>
            </a:br>
            <a:r>
              <a:rPr lang="en-US" sz="7550"/>
              <a:t>	</a:t>
            </a:r>
            <a:r>
              <a:rPr lang="en-US" sz="7550"/>
              <a:t>-</a:t>
            </a:r>
            <a:r>
              <a:rPr lang="en-US" sz="7550"/>
              <a:t> accepts charges </a:t>
            </a:r>
            <a:br>
              <a:rPr lang="en-US" sz="7550"/>
            </a:br>
            <a:r>
              <a:rPr lang="en-US" sz="7550"/>
              <a:t>	</a:t>
            </a:r>
            <a:r>
              <a:rPr lang="en-US" sz="7550"/>
              <a:t>-</a:t>
            </a:r>
            <a:r>
              <a:rPr lang="en-US" sz="7550"/>
              <a:t> Gets 💰💰💰</a:t>
            </a:r>
            <a:endParaRPr sz="755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g387f095d4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1627263"/>
            <a:ext cx="394324" cy="3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87f095d46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4645188"/>
            <a:ext cx="394324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387f095d46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50" y="5406450"/>
            <a:ext cx="394324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87f095d46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50" y="3510087"/>
            <a:ext cx="394324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87f095d46b_0_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650" y="3883937"/>
            <a:ext cx="394324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87f095d4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2374975"/>
            <a:ext cx="394324" cy="3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g387f095d4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4243900"/>
            <a:ext cx="394324" cy="3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387f095d4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50" y="5046438"/>
            <a:ext cx="394324" cy="3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87f095d46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600" y="3314038"/>
            <a:ext cx="394324" cy="394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87f095d46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2001500"/>
            <a:ext cx="394324" cy="39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387f095d46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650" y="3129463"/>
            <a:ext cx="394324" cy="39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7f095d46b_0_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116" name="Google Shape;116;g387f095d46b_0_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Agent Marketplace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ChatGPT</dc:creator>
</cp:coreProperties>
</file>