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sldIdLst>
    <p:sldId id="266" r:id="rId5"/>
    <p:sldId id="309" r:id="rId6"/>
    <p:sldId id="308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184DA70-C731-4C70-880D-CCD4705E623C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9530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741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51794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16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253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6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9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77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3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2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83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sz="7200" dirty="0"/>
              <a:t>CYBER KILL 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AIMY TREESA KURIAKOSE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54724-9E69-C8DE-1F0A-A98F03E92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ACTIONS ON OBJECTIVES PHASE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9FFC-5D9D-C61D-9811-D0B3EA751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Final Phase of the Kill Chain: 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ctions on objectives phase is where attackers achieve their goals, such as stealing sensitive data, disrupting operations, or causing financial damage.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Achieving the Attacker's Goal: 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ifferent objectives that attackers may pursue, such as data exfiltration, destruction, or manipulation.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Exfiltration, Destruction, or Manipulation: 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yberattacks that resulted in data breaches, data destruction, or other significant impacts, such as the Sony Pictures hack or the Target data breach.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483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9A6E0-A0CD-7903-19E0-94DE54DC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MITIGATION STRATEGIES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69CD8-7DE1-0E6C-C06E-18671C7FB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Importance of Disrupting the Kill Chain:  Disrupting the Cyber Kill Chain to prevent successful cyberattacks.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Proactive Cybersecurity Measures: 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roactive cybersecurity measures that organizations can take to defend against each phase of the Cyber Kill Chain are employee training, vulnerability management, and network segmentation.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Conclusion and Call to Action: Summarize the key points and encourage the audience to take proactive steps to enhance their cybersecurity posture.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4864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F55F9-BD62-7AA6-FFDC-D71F33F1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ACBB3-88F0-318A-B595-BB3CDA187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lnSpc>
                <a:spcPct val="200000"/>
              </a:lnSpc>
              <a:buNone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Through understanding  phases of the Cyber Kill Chain and mitigation strategies we can improve cybersecurity defenses and take proactive steps to prevent cyber attacks.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360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6850-3EBF-8296-EB53-1238CE766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36" y="2174895"/>
            <a:ext cx="9692640" cy="1325562"/>
          </a:xfrm>
        </p:spPr>
        <p:txBody>
          <a:bodyPr/>
          <a:lstStyle/>
          <a:p>
            <a:pPr algn="ctr"/>
            <a:r>
              <a:rPr lang="en-IN" b="1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0633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F02A-8FD5-9CBE-F37D-DA47BE04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C3CF0-F008-0C98-1CA9-DA7864C55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Definition of Cyber Kill Chain: The Cyber Kill Chain is a framework used to understand and disrupt cyberattacks by breaking down the stages of a cyberattack into distinct phases.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Importance of Understanding Cyber Threats: In today's interconnected world, cyber threats are a significant concern for individuals, businesses, and governments. Understanding the Cyber Kill Chain can help organizations better defend against cyberattacks.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694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</a:t>
            </a:r>
          </a:p>
        </p:txBody>
      </p:sp>
      <p:pic>
        <p:nvPicPr>
          <p:cNvPr id="1032" name="Picture 8" descr="Cyber Kill Chain – what is it and how to use it to stop advanced ...">
            <a:extLst>
              <a:ext uri="{FF2B5EF4-FFF2-40B4-BE49-F238E27FC236}">
                <a16:creationId xmlns:a16="http://schemas.microsoft.com/office/drawing/2014/main" id="{0ABFDB3D-F2E7-FE1A-70B8-EEA72BABB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275" y="1851428"/>
            <a:ext cx="6615164" cy="500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7697-7075-4100-1D62-56DEE1D3E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14D80-2309-D324-FB09-2D8361D6D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Reconnaissance: Gathering information about the target.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Weaponization: Creating or obtaining malicious tools or payloads.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Delivery: Transmitting the malicious payload to the target.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Exploitation: Leveraging vulnerabilities to gain access to the target.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Installation: Installing and executing the malicious payload on the target system.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Command and Control: Establishing communication channels with the attacker's infrastructure.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Actions on Objectives: Achieving the attacker's goals, such as data theft or system disruption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538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F535-BD27-133C-EFD4-3C646FD0C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46096"/>
            <a:ext cx="9692640" cy="1325562"/>
          </a:xfrm>
        </p:spPr>
        <p:txBody>
          <a:bodyPr/>
          <a:lstStyle/>
          <a:p>
            <a:r>
              <a:rPr lang="en-IN" dirty="0"/>
              <a:t>RECONNAISSANCE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1F75-8D86-54BB-8977-D626F5D63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281084"/>
            <a:ext cx="8595360" cy="435133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Definition and Purpose:  Reconnaissance is the initial phase where attackers gather information about their target, such as network architecture, system vulnerabilities, and employee email addresses.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Common Techniques and Tools Used: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assive reconnaissance (e.g., gathering information from publicly available sources) and Active reconnaissance (e.g., network scans).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Examples of Reconnaissance Activities:  Real-world examples of reconnaissance activities are  social engineering attacks and network scanning.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3929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2C5D-8E70-6EE6-0570-9FF76E5D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WEAPONIZATION AND DELIVERY PHASES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2AD13-C5E6-8897-045D-13D76B438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Explanation of Weaponization: Describe how attackers package their malicious payloads, such as malware or exploit kits.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Explanation of Delivery: Discuss methods used to deliver the malicious payload to the target, such as phishing emails, drive-by downloads, or malicious websites.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Techniques and Examples for Both Phases: 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xamples of weaponization and delivery techniques are using weaponized documents or exploiting software vulnerabilities.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0525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4DB57-A361-EAC0-BBDF-683EA340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EXPLOITATION PHASE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642D6-414E-9A5B-3001-BDF6AA6A6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Definition and Significance: Exploitation is the phase where attackers take advantage of vulnerabilities to gain unauthorized access to systems or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Methods of Exploitation:  Common exploitation techniques are buffer overflow attacks, SQL injection, and phishing.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Real-world Examples: Provide case studies or examples of high-profile exploitation incidents, such as the Equifax data breach or the WannaCry ransomware attack.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9511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7558-9F7C-34F9-1545-5AB31F63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INSTALLATION PHASE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4A1D8-687A-4CB2-ADD0-91798514D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8595360" cy="435133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Purpose and Methods of Installation: 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ttackers install and execute their malicious payloads on the target system, such as dropping files or creating registry entries.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Malware Deployment: 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ifferent types of malware used in the installation phase are trojans, ransomware, or backdoors.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Case Studies: Examples of malware installation incidents are the NotPetya malware outbreak or the Stuxnet worm.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1556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2DF3D-2505-C5BE-0810-F4A353FF9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COMMAND AND CONTROL PHASE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76169-6FE2-A212-A7CD-53E125000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Explanation of Command and Control:  Attackers establish communication channels with their malicious infrastructure to control compromised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Communication Channels:  Common communication protocols used in command and control (C&amp;C) infrastructure are HTTP, IRC, or DNS.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Detecting C&amp;C Activities: 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echniques for detecting and mitigating command and control activities are network traffic analysis or endpoint monitoring.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468129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16c05727-aa75-4e4a-9b5f-8a80a1165891"/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72</TotalTime>
  <Words>713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Schoolbook</vt:lpstr>
      <vt:lpstr>Söhne</vt:lpstr>
      <vt:lpstr>Wingdings 2</vt:lpstr>
      <vt:lpstr>View</vt:lpstr>
      <vt:lpstr>CYBER KILL CHAIN</vt:lpstr>
      <vt:lpstr>INTRODUCTION</vt:lpstr>
      <vt:lpstr>Overview </vt:lpstr>
      <vt:lpstr>PHASES</vt:lpstr>
      <vt:lpstr>RECONNAISSANCE</vt:lpstr>
      <vt:lpstr>WEAPONIZATION AND DELIVERY PHASES</vt:lpstr>
      <vt:lpstr>EXPLOITATION PHASE</vt:lpstr>
      <vt:lpstr>INSTALLATION PHASE</vt:lpstr>
      <vt:lpstr>COMMAND AND CONTROL PHASE</vt:lpstr>
      <vt:lpstr>ACTIONS ON OBJECTIVES PHASE</vt:lpstr>
      <vt:lpstr>MITIGATION STRATEGIES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KILL CHAIN</dc:title>
  <dc:creator>AIMY KURIAKOSE</dc:creator>
  <cp:lastModifiedBy>AIMY KURIAKOSE</cp:lastModifiedBy>
  <cp:revision>3</cp:revision>
  <dcterms:created xsi:type="dcterms:W3CDTF">2024-04-24T11:30:37Z</dcterms:created>
  <dcterms:modified xsi:type="dcterms:W3CDTF">2024-04-24T12:43:07Z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