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45285"/>
            <a:ext cx="9144000" cy="2716530"/>
          </a:xfrm>
        </p:spPr>
        <p:txBody>
          <a:bodyPr>
            <a:normAutofit fontScale="90000"/>
          </a:bodyPr>
          <a:lstStyle/>
          <a:p>
            <a:br>
              <a:rPr lang="zh-CN" altLang="en-US" sz="3600"/>
            </a:br>
            <a:br>
              <a:rPr lang="zh-CN" altLang="en-US" sz="3600"/>
            </a:br>
            <a:br>
              <a:rPr lang="zh-CN" altLang="en-US" sz="3600"/>
            </a:br>
            <a:br>
              <a:rPr lang="zh-CN" altLang="en-US" sz="3600"/>
            </a:br>
            <a:r>
              <a:rPr lang="zh-CN" altLang="en-US" sz="3600"/>
              <a:t>CONCEPTION ET RÉALISATION D'UNE PLATEFORME DE RÉSERVATION DE VÉHICULE EN LIGNE POUR L'AGENCE VEZOTOURS</a:t>
            </a:r>
            <a:endParaRPr lang="zh-CN" altLang="en-US" sz="36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5023485"/>
            <a:ext cx="9144000" cy="920115"/>
          </a:xfrm>
        </p:spPr>
        <p:txBody>
          <a:bodyPr/>
          <a:lstStyle/>
          <a:p>
            <a:r>
              <a:rPr lang="zh-CN" altLang="en-US"/>
              <a:t>Présenté le ?? Juillet 2024</a:t>
            </a:r>
            <a:endParaRPr lang="zh-CN" altLang="en-US"/>
          </a:p>
          <a:p>
            <a:r>
              <a:rPr lang="zh-CN" altLang="en-US"/>
              <a:t>par Monsieur RAFANDEFERANA Maminiaina Mercia</a:t>
            </a:r>
            <a:endParaRPr lang="zh-CN" alt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68400" y="465455"/>
            <a:ext cx="847725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14245" y="465455"/>
            <a:ext cx="914400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9201150" y="465455"/>
            <a:ext cx="2276475" cy="857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Presentation</Application>
  <PresentationFormat>宽屏</PresentationFormat>
  <Paragraphs>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Times New Roman</vt:lpstr>
      <vt:lpstr>Calibri</vt:lpstr>
      <vt:lpstr>Trebuchet MS</vt:lpstr>
      <vt:lpstr>Webdings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mercia</cp:lastModifiedBy>
  <cp:revision>8</cp:revision>
  <dcterms:created xsi:type="dcterms:W3CDTF">2024-11-16T21:41:52Z</dcterms:created>
  <dcterms:modified xsi:type="dcterms:W3CDTF">2024-11-16T21:41:52Z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