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3.xml" ContentType="application/vnd.openxmlformats-officedocument.theme+xml"/>
  <Override PartName="/ppt/slideLayouts/slideLayout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4"/>
    <p:sldMasterId id="2147483707" r:id="rId5"/>
    <p:sldMasterId id="2147483817" r:id="rId6"/>
    <p:sldMasterId id="2147483780" r:id="rId7"/>
  </p:sldMasterIdLst>
  <p:notesMasterIdLst>
    <p:notesMasterId r:id="rId29"/>
  </p:notesMasterIdLst>
  <p:handoutMasterIdLst>
    <p:handoutMasterId r:id="rId30"/>
  </p:handoutMasterIdLst>
  <p:sldIdLst>
    <p:sldId id="477" r:id="rId8"/>
    <p:sldId id="505" r:id="rId9"/>
    <p:sldId id="534" r:id="rId10"/>
    <p:sldId id="506" r:id="rId11"/>
    <p:sldId id="531" r:id="rId12"/>
    <p:sldId id="509" r:id="rId13"/>
    <p:sldId id="510" r:id="rId14"/>
    <p:sldId id="511" r:id="rId15"/>
    <p:sldId id="512" r:id="rId16"/>
    <p:sldId id="530" r:id="rId17"/>
    <p:sldId id="514" r:id="rId18"/>
    <p:sldId id="513" r:id="rId19"/>
    <p:sldId id="521" r:id="rId20"/>
    <p:sldId id="522" r:id="rId21"/>
    <p:sldId id="516" r:id="rId22"/>
    <p:sldId id="517" r:id="rId23"/>
    <p:sldId id="519" r:id="rId24"/>
    <p:sldId id="518" r:id="rId25"/>
    <p:sldId id="520" r:id="rId26"/>
    <p:sldId id="535" r:id="rId27"/>
    <p:sldId id="499" r:id="rId28"/>
  </p:sldIdLst>
  <p:sldSz cx="12192000" cy="6858000"/>
  <p:notesSz cx="6807200" cy="99393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A8CA42DB-3AC5-4B75-BD55-2D8A2B813D29}">
          <p14:sldIdLst/>
        </p14:section>
        <p14:section name="タイトルなしのセクション" id="{3C5987B9-0D72-4D77-929B-767F3EE21A3D}">
          <p14:sldIdLst>
            <p14:sldId id="477"/>
          </p14:sldIdLst>
        </p14:section>
        <p14:section name="ご利用の前に" id="{DDB53965-4B57-4BCB-8E6A-5C788BE06A06}">
          <p14:sldIdLst>
            <p14:sldId id="505"/>
            <p14:sldId id="534"/>
            <p14:sldId id="506"/>
            <p14:sldId id="531"/>
            <p14:sldId id="509"/>
            <p14:sldId id="510"/>
            <p14:sldId id="511"/>
            <p14:sldId id="512"/>
            <p14:sldId id="530"/>
            <p14:sldId id="514"/>
            <p14:sldId id="513"/>
            <p14:sldId id="521"/>
            <p14:sldId id="522"/>
            <p14:sldId id="516"/>
            <p14:sldId id="517"/>
            <p14:sldId id="519"/>
            <p14:sldId id="518"/>
            <p14:sldId id="520"/>
            <p14:sldId id="535"/>
            <p14:sldId id="49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作成者"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6F9"/>
    <a:srgbClr val="333333"/>
    <a:srgbClr val="FCAE26"/>
    <a:srgbClr val="0076A9"/>
    <a:srgbClr val="DE581F"/>
    <a:srgbClr val="809CAC"/>
    <a:srgbClr val="4F8FA2"/>
    <a:srgbClr val="284A70"/>
    <a:srgbClr val="D4AF47"/>
    <a:srgbClr val="A5AAA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72048A-4D4A-6D08-8FF9-7EA1E061B9B8}" v="8" dt="2025-07-30T06:27:58.192"/>
    <p1510:client id="{01876104-8593-E319-82A3-7BD398F42B29}" v="184" dt="2025-07-30T07:40:01.806"/>
    <p1510:client id="{2342AECF-69B4-65C8-444A-0FE1474F5EAE}" v="69" dt="2025-07-31T01:16:49.038"/>
    <p1510:client id="{39402984-D5D3-83AA-D8C5-D48D78880A46}" v="426" dt="2025-07-31T02:31:48.526"/>
    <p1510:client id="{52B4FCC4-4BD7-44A7-BC39-9CDADBF5AE3E}" v="725" dt="2025-07-31T00:57:30.353"/>
    <p1510:client id="{5634687C-C748-FA5B-1876-E9E154756803}" v="443" dt="2025-07-30T10:19:45.869"/>
    <p1510:client id="{821DE76F-4E98-4D98-9A5D-3909E3E96486}" v="983" dt="2025-07-30T07:49:28.295"/>
    <p1510:client id="{917A94AB-DD4F-65A4-9CDD-7E9EE7B1F1FF}" v="245" dt="2025-07-31T01:16:13.663"/>
    <p1510:client id="{AEA30465-D4C8-B604-9A86-CE2385707710}" v="63" dt="2025-07-30T08:07:04.930"/>
    <p1510:client id="{B6A603CF-6AB8-C361-1012-FCAFE7577C83}" v="1038" dt="2025-07-30T07:57:36.795"/>
    <p1510:client id="{CB25ED68-FBF1-B57B-428B-5CACB2315072}" v="1" dt="2025-07-31T02:33:02.867"/>
    <p1510:client id="{FA3E8698-50FB-13AE-1B5B-4C1B071C545D}" v="472" dt="2025-07-30T07:32:23.633"/>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94"/>
  </p:normalViewPr>
  <p:slideViewPr>
    <p:cSldViewPr snapToGrid="0" snapToObjects="1" showGuides="1">
      <p:cViewPr varScale="1">
        <p:scale>
          <a:sx n="74" d="100"/>
          <a:sy n="74" d="100"/>
        </p:scale>
        <p:origin x="504" y="56"/>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napToObjects="1" showGuides="1">
      <p:cViewPr varScale="1">
        <p:scale>
          <a:sx n="86" d="100"/>
          <a:sy n="86" d="100"/>
        </p:scale>
        <p:origin x="3864"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21" Type="http://schemas.openxmlformats.org/officeDocument/2006/relationships/slide" Target="slides/slide14.xml"/><Relationship Id="rId34" Type="http://schemas.openxmlformats.org/officeDocument/2006/relationships/tableStyles" Target="tableStyle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viewProps" Target="viewProps.xml"/><Relationship Id="rId37" Type="http://schemas.microsoft.com/office/2018/10/relationships/authors" Target="author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microsoft.com/office/2015/10/relationships/revisionInfo" Target="revisionInfo.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handoutMaster" Target="handoutMasters/handoutMaster1.xml"/><Relationship Id="rId35" Type="http://schemas.microsoft.com/office/2016/11/relationships/changesInfo" Target="changesInfos/changesInfo1.xml"/><Relationship Id="rId8" Type="http://schemas.openxmlformats.org/officeDocument/2006/relationships/slide" Target="slides/slide1.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INO Takuma(日野 巧麻)" userId="S::takuma.hino@avantcorp.com::e104ca30-cfb1-43ed-80a5-abace51f7209" providerId="AD" clId="Web-{01876104-8593-E319-82A3-7BD398F42B29}"/>
    <pc:docChg chg="addSld delSld modSld delSection modSection">
      <pc:chgData name="HINO Takuma(日野 巧麻)" userId="S::takuma.hino@avantcorp.com::e104ca30-cfb1-43ed-80a5-abace51f7209" providerId="AD" clId="Web-{01876104-8593-E319-82A3-7BD398F42B29}" dt="2025-07-30T07:40:01.806" v="178"/>
      <pc:docMkLst>
        <pc:docMk/>
      </pc:docMkLst>
      <pc:sldChg chg="del">
        <pc:chgData name="HINO Takuma(日野 巧麻)" userId="S::takuma.hino@avantcorp.com::e104ca30-cfb1-43ed-80a5-abace51f7209" providerId="AD" clId="Web-{01876104-8593-E319-82A3-7BD398F42B29}" dt="2025-07-30T06:52:10.045" v="0"/>
        <pc:sldMkLst>
          <pc:docMk/>
          <pc:sldMk cId="1653669938" sldId="457"/>
        </pc:sldMkLst>
      </pc:sldChg>
      <pc:sldChg chg="del">
        <pc:chgData name="HINO Takuma(日野 巧麻)" userId="S::takuma.hino@avantcorp.com::e104ca30-cfb1-43ed-80a5-abace51f7209" providerId="AD" clId="Web-{01876104-8593-E319-82A3-7BD398F42B29}" dt="2025-07-30T06:52:14.701" v="2"/>
        <pc:sldMkLst>
          <pc:docMk/>
          <pc:sldMk cId="814630421" sldId="460"/>
        </pc:sldMkLst>
      </pc:sldChg>
      <pc:sldChg chg="del">
        <pc:chgData name="HINO Takuma(日野 巧麻)" userId="S::takuma.hino@avantcorp.com::e104ca30-cfb1-43ed-80a5-abace51f7209" providerId="AD" clId="Web-{01876104-8593-E319-82A3-7BD398F42B29}" dt="2025-07-30T06:52:22.701" v="5"/>
        <pc:sldMkLst>
          <pc:docMk/>
          <pc:sldMk cId="374417294" sldId="464"/>
        </pc:sldMkLst>
      </pc:sldChg>
      <pc:sldChg chg="del">
        <pc:chgData name="HINO Takuma(日野 巧麻)" userId="S::takuma.hino@avantcorp.com::e104ca30-cfb1-43ed-80a5-abace51f7209" providerId="AD" clId="Web-{01876104-8593-E319-82A3-7BD398F42B29}" dt="2025-07-30T06:52:27.935" v="7"/>
        <pc:sldMkLst>
          <pc:docMk/>
          <pc:sldMk cId="613749592" sldId="467"/>
        </pc:sldMkLst>
      </pc:sldChg>
      <pc:sldChg chg="del">
        <pc:chgData name="HINO Takuma(日野 巧麻)" userId="S::takuma.hino@avantcorp.com::e104ca30-cfb1-43ed-80a5-abace51f7209" providerId="AD" clId="Web-{01876104-8593-E319-82A3-7BD398F42B29}" dt="2025-07-30T06:52:36.076" v="10"/>
        <pc:sldMkLst>
          <pc:docMk/>
          <pc:sldMk cId="118019120" sldId="472"/>
        </pc:sldMkLst>
      </pc:sldChg>
      <pc:sldChg chg="del">
        <pc:chgData name="HINO Takuma(日野 巧麻)" userId="S::takuma.hino@avantcorp.com::e104ca30-cfb1-43ed-80a5-abace51f7209" providerId="AD" clId="Web-{01876104-8593-E319-82A3-7BD398F42B29}" dt="2025-07-30T06:52:17.091" v="3"/>
        <pc:sldMkLst>
          <pc:docMk/>
          <pc:sldMk cId="4134320206" sldId="480"/>
        </pc:sldMkLst>
      </pc:sldChg>
      <pc:sldChg chg="del">
        <pc:chgData name="HINO Takuma(日野 巧麻)" userId="S::takuma.hino@avantcorp.com::e104ca30-cfb1-43ed-80a5-abace51f7209" providerId="AD" clId="Web-{01876104-8593-E319-82A3-7BD398F42B29}" dt="2025-07-30T06:52:25.357" v="6"/>
        <pc:sldMkLst>
          <pc:docMk/>
          <pc:sldMk cId="1000659745" sldId="483"/>
        </pc:sldMkLst>
      </pc:sldChg>
      <pc:sldChg chg="del">
        <pc:chgData name="HINO Takuma(日野 巧麻)" userId="S::takuma.hino@avantcorp.com::e104ca30-cfb1-43ed-80a5-abace51f7209" providerId="AD" clId="Web-{01876104-8593-E319-82A3-7BD398F42B29}" dt="2025-07-30T06:52:41.326" v="12"/>
        <pc:sldMkLst>
          <pc:docMk/>
          <pc:sldMk cId="888449689" sldId="484"/>
        </pc:sldMkLst>
      </pc:sldChg>
      <pc:sldChg chg="del">
        <pc:chgData name="HINO Takuma(日野 巧麻)" userId="S::takuma.hino@avantcorp.com::e104ca30-cfb1-43ed-80a5-abace51f7209" providerId="AD" clId="Web-{01876104-8593-E319-82A3-7BD398F42B29}" dt="2025-07-30T06:52:39.138" v="11"/>
        <pc:sldMkLst>
          <pc:docMk/>
          <pc:sldMk cId="2846788567" sldId="485"/>
        </pc:sldMkLst>
      </pc:sldChg>
      <pc:sldChg chg="del">
        <pc:chgData name="HINO Takuma(日野 巧麻)" userId="S::takuma.hino@avantcorp.com::e104ca30-cfb1-43ed-80a5-abace51f7209" providerId="AD" clId="Web-{01876104-8593-E319-82A3-7BD398F42B29}" dt="2025-07-30T06:52:46.779" v="14"/>
        <pc:sldMkLst>
          <pc:docMk/>
          <pc:sldMk cId="1342256787" sldId="487"/>
        </pc:sldMkLst>
      </pc:sldChg>
      <pc:sldChg chg="del">
        <pc:chgData name="HINO Takuma(日野 巧麻)" userId="S::takuma.hino@avantcorp.com::e104ca30-cfb1-43ed-80a5-abace51f7209" providerId="AD" clId="Web-{01876104-8593-E319-82A3-7BD398F42B29}" dt="2025-07-30T06:52:50.373" v="15"/>
        <pc:sldMkLst>
          <pc:docMk/>
          <pc:sldMk cId="1211798605" sldId="488"/>
        </pc:sldMkLst>
      </pc:sldChg>
      <pc:sldChg chg="del">
        <pc:chgData name="HINO Takuma(日野 巧麻)" userId="S::takuma.hino@avantcorp.com::e104ca30-cfb1-43ed-80a5-abace51f7209" providerId="AD" clId="Web-{01876104-8593-E319-82A3-7BD398F42B29}" dt="2025-07-30T06:52:52.873" v="16"/>
        <pc:sldMkLst>
          <pc:docMk/>
          <pc:sldMk cId="3030948831" sldId="489"/>
        </pc:sldMkLst>
      </pc:sldChg>
      <pc:sldChg chg="del">
        <pc:chgData name="HINO Takuma(日野 巧麻)" userId="S::takuma.hino@avantcorp.com::e104ca30-cfb1-43ed-80a5-abace51f7209" providerId="AD" clId="Web-{01876104-8593-E319-82A3-7BD398F42B29}" dt="2025-07-30T06:52:44.154" v="13"/>
        <pc:sldMkLst>
          <pc:docMk/>
          <pc:sldMk cId="562518747" sldId="490"/>
        </pc:sldMkLst>
      </pc:sldChg>
      <pc:sldChg chg="del">
        <pc:chgData name="HINO Takuma(日野 巧麻)" userId="S::takuma.hino@avantcorp.com::e104ca30-cfb1-43ed-80a5-abace51f7209" providerId="AD" clId="Web-{01876104-8593-E319-82A3-7BD398F42B29}" dt="2025-07-30T06:52:33.654" v="9"/>
        <pc:sldMkLst>
          <pc:docMk/>
          <pc:sldMk cId="151255320" sldId="496"/>
        </pc:sldMkLst>
      </pc:sldChg>
      <pc:sldChg chg="del">
        <pc:chgData name="HINO Takuma(日野 巧麻)" userId="S::takuma.hino@avantcorp.com::e104ca30-cfb1-43ed-80a5-abace51f7209" providerId="AD" clId="Web-{01876104-8593-E319-82A3-7BD398F42B29}" dt="2025-07-30T06:52:30.388" v="8"/>
        <pc:sldMkLst>
          <pc:docMk/>
          <pc:sldMk cId="792693018" sldId="498"/>
        </pc:sldMkLst>
      </pc:sldChg>
      <pc:sldChg chg="del">
        <pc:chgData name="HINO Takuma(日野 巧麻)" userId="S::takuma.hino@avantcorp.com::e104ca30-cfb1-43ed-80a5-abace51f7209" providerId="AD" clId="Web-{01876104-8593-E319-82A3-7BD398F42B29}" dt="2025-07-30T06:52:20.123" v="4"/>
        <pc:sldMkLst>
          <pc:docMk/>
          <pc:sldMk cId="3054754771" sldId="501"/>
        </pc:sldMkLst>
      </pc:sldChg>
      <pc:sldChg chg="del">
        <pc:chgData name="HINO Takuma(日野 巧麻)" userId="S::takuma.hino@avantcorp.com::e104ca30-cfb1-43ed-80a5-abace51f7209" providerId="AD" clId="Web-{01876104-8593-E319-82A3-7BD398F42B29}" dt="2025-07-30T06:52:12.263" v="1"/>
        <pc:sldMkLst>
          <pc:docMk/>
          <pc:sldMk cId="2642947989" sldId="502"/>
        </pc:sldMkLst>
      </pc:sldChg>
      <pc:sldChg chg="del">
        <pc:chgData name="HINO Takuma(日野 巧麻)" userId="S::takuma.hino@avantcorp.com::e104ca30-cfb1-43ed-80a5-abace51f7209" providerId="AD" clId="Web-{01876104-8593-E319-82A3-7BD398F42B29}" dt="2025-07-30T07:24:12.314" v="133"/>
        <pc:sldMkLst>
          <pc:docMk/>
          <pc:sldMk cId="911735728" sldId="515"/>
        </pc:sldMkLst>
      </pc:sldChg>
      <pc:sldChg chg="modSp">
        <pc:chgData name="HINO Takuma(日野 巧麻)" userId="S::takuma.hino@avantcorp.com::e104ca30-cfb1-43ed-80a5-abace51f7209" providerId="AD" clId="Web-{01876104-8593-E319-82A3-7BD398F42B29}" dt="2025-07-30T07:05:40.567" v="132" actId="1076"/>
        <pc:sldMkLst>
          <pc:docMk/>
          <pc:sldMk cId="1277451738" sldId="516"/>
        </pc:sldMkLst>
        <pc:spChg chg="mod">
          <ac:chgData name="HINO Takuma(日野 巧麻)" userId="S::takuma.hino@avantcorp.com::e104ca30-cfb1-43ed-80a5-abace51f7209" providerId="AD" clId="Web-{01876104-8593-E319-82A3-7BD398F42B29}" dt="2025-07-30T07:05:40.567" v="132" actId="1076"/>
          <ac:spMkLst>
            <pc:docMk/>
            <pc:sldMk cId="1277451738" sldId="516"/>
            <ac:spMk id="2" creationId="{B47834AF-90A3-F096-3486-3608B77FA368}"/>
          </ac:spMkLst>
        </pc:spChg>
      </pc:sldChg>
      <pc:sldChg chg="addSp modSp">
        <pc:chgData name="HINO Takuma(日野 巧麻)" userId="S::takuma.hino@avantcorp.com::e104ca30-cfb1-43ed-80a5-abace51f7209" providerId="AD" clId="Web-{01876104-8593-E319-82A3-7BD398F42B29}" dt="2025-07-30T07:32:40.365" v="177" actId="1076"/>
        <pc:sldMkLst>
          <pc:docMk/>
          <pc:sldMk cId="2401922116" sldId="517"/>
        </pc:sldMkLst>
        <pc:spChg chg="mod">
          <ac:chgData name="HINO Takuma(日野 巧麻)" userId="S::takuma.hino@avantcorp.com::e104ca30-cfb1-43ed-80a5-abace51f7209" providerId="AD" clId="Web-{01876104-8593-E319-82A3-7BD398F42B29}" dt="2025-07-30T07:32:40.365" v="177" actId="1076"/>
          <ac:spMkLst>
            <pc:docMk/>
            <pc:sldMk cId="2401922116" sldId="517"/>
            <ac:spMk id="2" creationId="{2496FD60-13BB-E1BD-321F-775DDB4B5124}"/>
          </ac:spMkLst>
        </pc:spChg>
        <pc:picChg chg="add mod">
          <ac:chgData name="HINO Takuma(日野 巧麻)" userId="S::takuma.hino@avantcorp.com::e104ca30-cfb1-43ed-80a5-abace51f7209" providerId="AD" clId="Web-{01876104-8593-E319-82A3-7BD398F42B29}" dt="2025-07-30T07:31:32.958" v="156" actId="1076"/>
          <ac:picMkLst>
            <pc:docMk/>
            <pc:sldMk cId="2401922116" sldId="517"/>
            <ac:picMk id="5" creationId="{1CC03224-4B1D-2D13-4E7C-8488AF2CC705}"/>
          </ac:picMkLst>
        </pc:picChg>
      </pc:sldChg>
      <pc:sldChg chg="addSp delSp modSp new del">
        <pc:chgData name="HINO Takuma(日野 巧麻)" userId="S::takuma.hino@avantcorp.com::e104ca30-cfb1-43ed-80a5-abace51f7209" providerId="AD" clId="Web-{01876104-8593-E319-82A3-7BD398F42B29}" dt="2025-07-30T07:40:01.806" v="178"/>
        <pc:sldMkLst>
          <pc:docMk/>
          <pc:sldMk cId="346634741" sldId="532"/>
        </pc:sldMkLst>
        <pc:spChg chg="del">
          <ac:chgData name="HINO Takuma(日野 巧麻)" userId="S::takuma.hino@avantcorp.com::e104ca30-cfb1-43ed-80a5-abace51f7209" providerId="AD" clId="Web-{01876104-8593-E319-82A3-7BD398F42B29}" dt="2025-07-30T07:26:09.644" v="136"/>
          <ac:spMkLst>
            <pc:docMk/>
            <pc:sldMk cId="346634741" sldId="532"/>
            <ac:spMk id="2" creationId="{5652340D-91C7-6A91-4EBF-25FFF4795F97}"/>
          </ac:spMkLst>
        </pc:spChg>
        <pc:spChg chg="mod">
          <ac:chgData name="HINO Takuma(日野 巧麻)" userId="S::takuma.hino@avantcorp.com::e104ca30-cfb1-43ed-80a5-abace51f7209" providerId="AD" clId="Web-{01876104-8593-E319-82A3-7BD398F42B29}" dt="2025-07-30T07:25:19.909" v="135" actId="20577"/>
          <ac:spMkLst>
            <pc:docMk/>
            <pc:sldMk cId="346634741" sldId="532"/>
            <ac:spMk id="3" creationId="{DCCC3F1B-CB5B-C37D-65D6-14FB02891161}"/>
          </ac:spMkLst>
        </pc:spChg>
        <pc:spChg chg="add del">
          <ac:chgData name="HINO Takuma(日野 巧麻)" userId="S::takuma.hino@avantcorp.com::e104ca30-cfb1-43ed-80a5-abace51f7209" providerId="AD" clId="Web-{01876104-8593-E319-82A3-7BD398F42B29}" dt="2025-07-30T07:27:30.144" v="142"/>
          <ac:spMkLst>
            <pc:docMk/>
            <pc:sldMk cId="346634741" sldId="532"/>
            <ac:spMk id="5" creationId="{304F26D3-17C7-7AE7-ADE6-8C18EF48D70F}"/>
          </ac:spMkLst>
        </pc:spChg>
        <pc:spChg chg="add mod">
          <ac:chgData name="HINO Takuma(日野 巧麻)" userId="S::takuma.hino@avantcorp.com::e104ca30-cfb1-43ed-80a5-abace51f7209" providerId="AD" clId="Web-{01876104-8593-E319-82A3-7BD398F42B29}" dt="2025-07-30T07:28:02.473" v="154" actId="1076"/>
          <ac:spMkLst>
            <pc:docMk/>
            <pc:sldMk cId="346634741" sldId="532"/>
            <ac:spMk id="6" creationId="{EBB9D0F7-BC2A-DFAF-7304-67D600BC36F4}"/>
          </ac:spMkLst>
        </pc:spChg>
        <pc:picChg chg="add mod ord">
          <ac:chgData name="HINO Takuma(日野 巧麻)" userId="S::takuma.hino@avantcorp.com::e104ca30-cfb1-43ed-80a5-abace51f7209" providerId="AD" clId="Web-{01876104-8593-E319-82A3-7BD398F42B29}" dt="2025-07-30T07:26:31.003" v="140" actId="14100"/>
          <ac:picMkLst>
            <pc:docMk/>
            <pc:sldMk cId="346634741" sldId="532"/>
            <ac:picMk id="4" creationId="{51727322-393D-3A76-BA85-D07C7A612A3F}"/>
          </ac:picMkLst>
        </pc:picChg>
      </pc:sldChg>
    </pc:docChg>
  </pc:docChgLst>
  <pc:docChgLst>
    <pc:chgData name="NAGARA Takuma(長良 拓真)" userId="S::takuma.nagara@avantcorp.com::4f06219c-78eb-4c95-8049-b9b5ab6f51cd" providerId="AD" clId="Web-{5634687C-C748-FA5B-1876-E9E154756803}"/>
    <pc:docChg chg="addSld delSld modSld sldOrd modSection">
      <pc:chgData name="NAGARA Takuma(長良 拓真)" userId="S::takuma.nagara@avantcorp.com::4f06219c-78eb-4c95-8049-b9b5ab6f51cd" providerId="AD" clId="Web-{5634687C-C748-FA5B-1876-E9E154756803}" dt="2025-07-30T10:19:45.869" v="477" actId="1076"/>
      <pc:docMkLst>
        <pc:docMk/>
      </pc:docMkLst>
      <pc:sldChg chg="addSp delSp modSp">
        <pc:chgData name="NAGARA Takuma(長良 拓真)" userId="S::takuma.nagara@avantcorp.com::4f06219c-78eb-4c95-8049-b9b5ab6f51cd" providerId="AD" clId="Web-{5634687C-C748-FA5B-1876-E9E154756803}" dt="2025-07-30T07:45:00.732" v="302" actId="20577"/>
        <pc:sldMkLst>
          <pc:docMk/>
          <pc:sldMk cId="2669053035" sldId="477"/>
        </pc:sldMkLst>
        <pc:spChg chg="del">
          <ac:chgData name="NAGARA Takuma(長良 拓真)" userId="S::takuma.nagara@avantcorp.com::4f06219c-78eb-4c95-8049-b9b5ab6f51cd" providerId="AD" clId="Web-{5634687C-C748-FA5B-1876-E9E154756803}" dt="2025-07-30T07:44:34.528" v="288"/>
          <ac:spMkLst>
            <pc:docMk/>
            <pc:sldMk cId="2669053035" sldId="477"/>
            <ac:spMk id="2" creationId="{C8EB9245-FBCF-6E9A-0632-860E85FDC70B}"/>
          </ac:spMkLst>
        </pc:spChg>
        <pc:spChg chg="del">
          <ac:chgData name="NAGARA Takuma(長良 拓真)" userId="S::takuma.nagara@avantcorp.com::4f06219c-78eb-4c95-8049-b9b5ab6f51cd" providerId="AD" clId="Web-{5634687C-C748-FA5B-1876-E9E154756803}" dt="2025-07-30T07:44:42.638" v="289"/>
          <ac:spMkLst>
            <pc:docMk/>
            <pc:sldMk cId="2669053035" sldId="477"/>
            <ac:spMk id="3" creationId="{8E78BAFF-F1FF-0689-923D-9DE4DE25554A}"/>
          </ac:spMkLst>
        </pc:spChg>
        <pc:spChg chg="mod">
          <ac:chgData name="NAGARA Takuma(長良 拓真)" userId="S::takuma.nagara@avantcorp.com::4f06219c-78eb-4c95-8049-b9b5ab6f51cd" providerId="AD" clId="Web-{5634687C-C748-FA5B-1876-E9E154756803}" dt="2025-07-30T07:44:24.216" v="287" actId="20577"/>
          <ac:spMkLst>
            <pc:docMk/>
            <pc:sldMk cId="2669053035" sldId="477"/>
            <ac:spMk id="4" creationId="{0CD15330-D915-E1C7-A23B-0A5E97EE1BCD}"/>
          </ac:spMkLst>
        </pc:spChg>
        <pc:spChg chg="mod">
          <ac:chgData name="NAGARA Takuma(長良 拓真)" userId="S::takuma.nagara@avantcorp.com::4f06219c-78eb-4c95-8049-b9b5ab6f51cd" providerId="AD" clId="Web-{5634687C-C748-FA5B-1876-E9E154756803}" dt="2025-07-30T07:44:08.731" v="280" actId="20577"/>
          <ac:spMkLst>
            <pc:docMk/>
            <pc:sldMk cId="2669053035" sldId="477"/>
            <ac:spMk id="5" creationId="{AD2E03BF-E39C-8D5A-35CA-E2314CB5D572}"/>
          </ac:spMkLst>
        </pc:spChg>
        <pc:spChg chg="del">
          <ac:chgData name="NAGARA Takuma(長良 拓真)" userId="S::takuma.nagara@avantcorp.com::4f06219c-78eb-4c95-8049-b9b5ab6f51cd" providerId="AD" clId="Web-{5634687C-C748-FA5B-1876-E9E154756803}" dt="2025-07-30T07:42:47.042" v="246"/>
          <ac:spMkLst>
            <pc:docMk/>
            <pc:sldMk cId="2669053035" sldId="477"/>
            <ac:spMk id="6" creationId="{F0AE02AC-985C-A00D-EDDF-67076D1477A1}"/>
          </ac:spMkLst>
        </pc:spChg>
        <pc:spChg chg="add mod">
          <ac:chgData name="NAGARA Takuma(長良 拓真)" userId="S::takuma.nagara@avantcorp.com::4f06219c-78eb-4c95-8049-b9b5ab6f51cd" providerId="AD" clId="Web-{5634687C-C748-FA5B-1876-E9E154756803}" dt="2025-07-30T07:45:00.732" v="302" actId="20577"/>
          <ac:spMkLst>
            <pc:docMk/>
            <pc:sldMk cId="2669053035" sldId="477"/>
            <ac:spMk id="8" creationId="{55F21931-E563-619E-B816-C1A2E7AEBB74}"/>
          </ac:spMkLst>
        </pc:spChg>
      </pc:sldChg>
      <pc:sldChg chg="modSp">
        <pc:chgData name="NAGARA Takuma(長良 拓真)" userId="S::takuma.nagara@avantcorp.com::4f06219c-78eb-4c95-8049-b9b5ab6f51cd" providerId="AD" clId="Web-{5634687C-C748-FA5B-1876-E9E154756803}" dt="2025-07-30T09:28:56.089" v="367" actId="20577"/>
        <pc:sldMkLst>
          <pc:docMk/>
          <pc:sldMk cId="1181022259" sldId="505"/>
        </pc:sldMkLst>
        <pc:spChg chg="mod">
          <ac:chgData name="NAGARA Takuma(長良 拓真)" userId="S::takuma.nagara@avantcorp.com::4f06219c-78eb-4c95-8049-b9b5ab6f51cd" providerId="AD" clId="Web-{5634687C-C748-FA5B-1876-E9E154756803}" dt="2025-07-30T09:28:56.089" v="367" actId="20577"/>
          <ac:spMkLst>
            <pc:docMk/>
            <pc:sldMk cId="1181022259" sldId="505"/>
            <ac:spMk id="2" creationId="{AF7118FF-47D9-8381-D6AB-87C60FE5D03F}"/>
          </ac:spMkLst>
        </pc:spChg>
      </pc:sldChg>
      <pc:sldChg chg="modSp">
        <pc:chgData name="NAGARA Takuma(長良 拓真)" userId="S::takuma.nagara@avantcorp.com::4f06219c-78eb-4c95-8049-b9b5ab6f51cd" providerId="AD" clId="Web-{5634687C-C748-FA5B-1876-E9E154756803}" dt="2025-07-30T10:19:45.869" v="477" actId="1076"/>
        <pc:sldMkLst>
          <pc:docMk/>
          <pc:sldMk cId="3089020587" sldId="506"/>
        </pc:sldMkLst>
        <pc:picChg chg="mod">
          <ac:chgData name="NAGARA Takuma(長良 拓真)" userId="S::takuma.nagara@avantcorp.com::4f06219c-78eb-4c95-8049-b9b5ab6f51cd" providerId="AD" clId="Web-{5634687C-C748-FA5B-1876-E9E154756803}" dt="2025-07-30T10:19:45.869" v="477" actId="1076"/>
          <ac:picMkLst>
            <pc:docMk/>
            <pc:sldMk cId="3089020587" sldId="506"/>
            <ac:picMk id="4" creationId="{863816F9-6A83-8DAF-FA41-60CDA70B1BD4}"/>
          </ac:picMkLst>
        </pc:picChg>
      </pc:sldChg>
      <pc:sldChg chg="modSp">
        <pc:chgData name="NAGARA Takuma(長良 拓真)" userId="S::takuma.nagara@avantcorp.com::4f06219c-78eb-4c95-8049-b9b5ab6f51cd" providerId="AD" clId="Web-{5634687C-C748-FA5B-1876-E9E154756803}" dt="2025-07-30T06:09:11.604" v="107" actId="20577"/>
        <pc:sldMkLst>
          <pc:docMk/>
          <pc:sldMk cId="776101598" sldId="507"/>
        </pc:sldMkLst>
        <pc:spChg chg="mod">
          <ac:chgData name="NAGARA Takuma(長良 拓真)" userId="S::takuma.nagara@avantcorp.com::4f06219c-78eb-4c95-8049-b9b5ab6f51cd" providerId="AD" clId="Web-{5634687C-C748-FA5B-1876-E9E154756803}" dt="2025-07-30T06:09:11.604" v="107" actId="20577"/>
          <ac:spMkLst>
            <pc:docMk/>
            <pc:sldMk cId="776101598" sldId="507"/>
            <ac:spMk id="3" creationId="{DB99BFFD-F084-4650-2C5B-175396DA5FDD}"/>
          </ac:spMkLst>
        </pc:spChg>
      </pc:sldChg>
      <pc:sldChg chg="modSp">
        <pc:chgData name="NAGARA Takuma(長良 拓真)" userId="S::takuma.nagara@avantcorp.com::4f06219c-78eb-4c95-8049-b9b5ab6f51cd" providerId="AD" clId="Web-{5634687C-C748-FA5B-1876-E9E154756803}" dt="2025-07-30T06:11:09.357" v="110" actId="20577"/>
        <pc:sldMkLst>
          <pc:docMk/>
          <pc:sldMk cId="3640895915" sldId="508"/>
        </pc:sldMkLst>
        <pc:spChg chg="mod">
          <ac:chgData name="NAGARA Takuma(長良 拓真)" userId="S::takuma.nagara@avantcorp.com::4f06219c-78eb-4c95-8049-b9b5ab6f51cd" providerId="AD" clId="Web-{5634687C-C748-FA5B-1876-E9E154756803}" dt="2025-07-30T06:11:09.357" v="110" actId="20577"/>
          <ac:spMkLst>
            <pc:docMk/>
            <pc:sldMk cId="3640895915" sldId="508"/>
            <ac:spMk id="3" creationId="{A512A84A-B08D-4CB8-28C4-DF9FC9BAE4AD}"/>
          </ac:spMkLst>
        </pc:spChg>
      </pc:sldChg>
      <pc:sldChg chg="modSp">
        <pc:chgData name="NAGARA Takuma(長良 拓真)" userId="S::takuma.nagara@avantcorp.com::4f06219c-78eb-4c95-8049-b9b5ab6f51cd" providerId="AD" clId="Web-{5634687C-C748-FA5B-1876-E9E154756803}" dt="2025-07-30T06:11:19.780" v="112" actId="20577"/>
        <pc:sldMkLst>
          <pc:docMk/>
          <pc:sldMk cId="669541482" sldId="509"/>
        </pc:sldMkLst>
        <pc:spChg chg="mod">
          <ac:chgData name="NAGARA Takuma(長良 拓真)" userId="S::takuma.nagara@avantcorp.com::4f06219c-78eb-4c95-8049-b9b5ab6f51cd" providerId="AD" clId="Web-{5634687C-C748-FA5B-1876-E9E154756803}" dt="2025-07-30T06:11:19.780" v="112" actId="20577"/>
          <ac:spMkLst>
            <pc:docMk/>
            <pc:sldMk cId="669541482" sldId="509"/>
            <ac:spMk id="3" creationId="{DF6B0D4F-8D11-5023-E3BD-E26CB4C66D73}"/>
          </ac:spMkLst>
        </pc:spChg>
      </pc:sldChg>
      <pc:sldChg chg="modSp">
        <pc:chgData name="NAGARA Takuma(長良 拓真)" userId="S::takuma.nagara@avantcorp.com::4f06219c-78eb-4c95-8049-b9b5ab6f51cd" providerId="AD" clId="Web-{5634687C-C748-FA5B-1876-E9E154756803}" dt="2025-07-30T06:14:34.580" v="119" actId="20577"/>
        <pc:sldMkLst>
          <pc:docMk/>
          <pc:sldMk cId="2769811504" sldId="510"/>
        </pc:sldMkLst>
        <pc:spChg chg="mod">
          <ac:chgData name="NAGARA Takuma(長良 拓真)" userId="S::takuma.nagara@avantcorp.com::4f06219c-78eb-4c95-8049-b9b5ab6f51cd" providerId="AD" clId="Web-{5634687C-C748-FA5B-1876-E9E154756803}" dt="2025-07-30T06:14:34.580" v="119" actId="20577"/>
          <ac:spMkLst>
            <pc:docMk/>
            <pc:sldMk cId="2769811504" sldId="510"/>
            <ac:spMk id="3" creationId="{69AAAC4A-E43F-18A7-C82F-829C5B359C52}"/>
          </ac:spMkLst>
        </pc:spChg>
      </pc:sldChg>
      <pc:sldChg chg="modSp add replId">
        <pc:chgData name="NAGARA Takuma(長良 拓真)" userId="S::takuma.nagara@avantcorp.com::4f06219c-78eb-4c95-8049-b9b5ab6f51cd" providerId="AD" clId="Web-{5634687C-C748-FA5B-1876-E9E154756803}" dt="2025-07-30T06:15:39.159" v="121" actId="20577"/>
        <pc:sldMkLst>
          <pc:docMk/>
          <pc:sldMk cId="2049083295" sldId="511"/>
        </pc:sldMkLst>
        <pc:spChg chg="mod">
          <ac:chgData name="NAGARA Takuma(長良 拓真)" userId="S::takuma.nagara@avantcorp.com::4f06219c-78eb-4c95-8049-b9b5ab6f51cd" providerId="AD" clId="Web-{5634687C-C748-FA5B-1876-E9E154756803}" dt="2025-07-30T06:15:39.159" v="121" actId="20577"/>
          <ac:spMkLst>
            <pc:docMk/>
            <pc:sldMk cId="2049083295" sldId="511"/>
            <ac:spMk id="3" creationId="{B6FDA132-FD96-CDFF-C0D6-F47EDA352DB3}"/>
          </ac:spMkLst>
        </pc:spChg>
      </pc:sldChg>
      <pc:sldChg chg="modSp add replId">
        <pc:chgData name="NAGARA Takuma(長良 拓真)" userId="S::takuma.nagara@avantcorp.com::4f06219c-78eb-4c95-8049-b9b5ab6f51cd" providerId="AD" clId="Web-{5634687C-C748-FA5B-1876-E9E154756803}" dt="2025-07-30T06:16:10.519" v="124" actId="20577"/>
        <pc:sldMkLst>
          <pc:docMk/>
          <pc:sldMk cId="2048500631" sldId="512"/>
        </pc:sldMkLst>
        <pc:spChg chg="mod">
          <ac:chgData name="NAGARA Takuma(長良 拓真)" userId="S::takuma.nagara@avantcorp.com::4f06219c-78eb-4c95-8049-b9b5ab6f51cd" providerId="AD" clId="Web-{5634687C-C748-FA5B-1876-E9E154756803}" dt="2025-07-30T06:16:10.519" v="124" actId="20577"/>
          <ac:spMkLst>
            <pc:docMk/>
            <pc:sldMk cId="2048500631" sldId="512"/>
            <ac:spMk id="3" creationId="{FEDEC81B-A57E-6190-B5CE-AD1DE09C995F}"/>
          </ac:spMkLst>
        </pc:spChg>
      </pc:sldChg>
      <pc:sldChg chg="modSp add replId">
        <pc:chgData name="NAGARA Takuma(長良 拓真)" userId="S::takuma.nagara@avantcorp.com::4f06219c-78eb-4c95-8049-b9b5ab6f51cd" providerId="AD" clId="Web-{5634687C-C748-FA5B-1876-E9E154756803}" dt="2025-07-30T06:18:37.943" v="150" actId="20577"/>
        <pc:sldMkLst>
          <pc:docMk/>
          <pc:sldMk cId="4148772937" sldId="513"/>
        </pc:sldMkLst>
        <pc:spChg chg="mod">
          <ac:chgData name="NAGARA Takuma(長良 拓真)" userId="S::takuma.nagara@avantcorp.com::4f06219c-78eb-4c95-8049-b9b5ab6f51cd" providerId="AD" clId="Web-{5634687C-C748-FA5B-1876-E9E154756803}" dt="2025-07-30T06:18:37.943" v="150" actId="20577"/>
          <ac:spMkLst>
            <pc:docMk/>
            <pc:sldMk cId="4148772937" sldId="513"/>
            <ac:spMk id="3" creationId="{15433B12-27C7-4B41-8C35-A41000963396}"/>
          </ac:spMkLst>
        </pc:spChg>
      </pc:sldChg>
      <pc:sldChg chg="addSp delSp modSp add replId">
        <pc:chgData name="NAGARA Takuma(長良 拓真)" userId="S::takuma.nagara@avantcorp.com::4f06219c-78eb-4c95-8049-b9b5ab6f51cd" providerId="AD" clId="Web-{5634687C-C748-FA5B-1876-E9E154756803}" dt="2025-07-30T07:58:13.243" v="353"/>
        <pc:sldMkLst>
          <pc:docMk/>
          <pc:sldMk cId="272120200" sldId="514"/>
        </pc:sldMkLst>
        <pc:spChg chg="mod">
          <ac:chgData name="NAGARA Takuma(長良 拓真)" userId="S::takuma.nagara@avantcorp.com::4f06219c-78eb-4c95-8049-b9b5ab6f51cd" providerId="AD" clId="Web-{5634687C-C748-FA5B-1876-E9E154756803}" dt="2025-07-30T06:17:21.379" v="133" actId="20577"/>
          <ac:spMkLst>
            <pc:docMk/>
            <pc:sldMk cId="272120200" sldId="514"/>
            <ac:spMk id="3" creationId="{189EC2BC-1888-5707-2C28-7EAA2CE92288}"/>
          </ac:spMkLst>
        </pc:spChg>
        <pc:picChg chg="add mod">
          <ac:chgData name="NAGARA Takuma(長良 拓真)" userId="S::takuma.nagara@avantcorp.com::4f06219c-78eb-4c95-8049-b9b5ab6f51cd" providerId="AD" clId="Web-{5634687C-C748-FA5B-1876-E9E154756803}" dt="2025-07-30T07:57:54.617" v="351"/>
          <ac:picMkLst>
            <pc:docMk/>
            <pc:sldMk cId="272120200" sldId="514"/>
            <ac:picMk id="4" creationId="{7A893F18-BD3E-015F-A87C-FBB60CA6FFBE}"/>
          </ac:picMkLst>
        </pc:picChg>
        <pc:picChg chg="add del mod">
          <ac:chgData name="NAGARA Takuma(長良 拓真)" userId="S::takuma.nagara@avantcorp.com::4f06219c-78eb-4c95-8049-b9b5ab6f51cd" providerId="AD" clId="Web-{5634687C-C748-FA5B-1876-E9E154756803}" dt="2025-07-30T07:58:13.243" v="353"/>
          <ac:picMkLst>
            <pc:docMk/>
            <pc:sldMk cId="272120200" sldId="514"/>
            <ac:picMk id="5" creationId="{DF351098-2D3D-44E6-6218-10DB05887604}"/>
          </ac:picMkLst>
        </pc:picChg>
      </pc:sldChg>
      <pc:sldChg chg="modSp add replId">
        <pc:chgData name="NAGARA Takuma(長良 拓真)" userId="S::takuma.nagara@avantcorp.com::4f06219c-78eb-4c95-8049-b9b5ab6f51cd" providerId="AD" clId="Web-{5634687C-C748-FA5B-1876-E9E154756803}" dt="2025-07-30T06:18:22.099" v="145" actId="20577"/>
        <pc:sldMkLst>
          <pc:docMk/>
          <pc:sldMk cId="911735728" sldId="515"/>
        </pc:sldMkLst>
        <pc:spChg chg="mod">
          <ac:chgData name="NAGARA Takuma(長良 拓真)" userId="S::takuma.nagara@avantcorp.com::4f06219c-78eb-4c95-8049-b9b5ab6f51cd" providerId="AD" clId="Web-{5634687C-C748-FA5B-1876-E9E154756803}" dt="2025-07-30T06:18:22.099" v="145" actId="20577"/>
          <ac:spMkLst>
            <pc:docMk/>
            <pc:sldMk cId="911735728" sldId="515"/>
            <ac:spMk id="3" creationId="{861A9D5F-8B2D-7ECB-0DF6-C9A0FE1AEC2F}"/>
          </ac:spMkLst>
        </pc:spChg>
      </pc:sldChg>
      <pc:sldChg chg="modSp add ord replId">
        <pc:chgData name="NAGARA Takuma(長良 拓真)" userId="S::takuma.nagara@avantcorp.com::4f06219c-78eb-4c95-8049-b9b5ab6f51cd" providerId="AD" clId="Web-{5634687C-C748-FA5B-1876-E9E154756803}" dt="2025-07-30T08:08:43.403" v="357"/>
        <pc:sldMkLst>
          <pc:docMk/>
          <pc:sldMk cId="1277451738" sldId="516"/>
        </pc:sldMkLst>
        <pc:spChg chg="mod">
          <ac:chgData name="NAGARA Takuma(長良 拓真)" userId="S::takuma.nagara@avantcorp.com::4f06219c-78eb-4c95-8049-b9b5ab6f51cd" providerId="AD" clId="Web-{5634687C-C748-FA5B-1876-E9E154756803}" dt="2025-07-30T06:19:10.709" v="155" actId="20577"/>
          <ac:spMkLst>
            <pc:docMk/>
            <pc:sldMk cId="1277451738" sldId="516"/>
            <ac:spMk id="3" creationId="{50F353F3-FD63-7A3A-0827-371318CD0CEE}"/>
          </ac:spMkLst>
        </pc:spChg>
      </pc:sldChg>
      <pc:sldChg chg="modSp add ord replId modNotes">
        <pc:chgData name="NAGARA Takuma(長良 拓真)" userId="S::takuma.nagara@avantcorp.com::4f06219c-78eb-4c95-8049-b9b5ab6f51cd" providerId="AD" clId="Web-{5634687C-C748-FA5B-1876-E9E154756803}" dt="2025-07-30T09:54:58.252" v="436"/>
        <pc:sldMkLst>
          <pc:docMk/>
          <pc:sldMk cId="2401922116" sldId="517"/>
        </pc:sldMkLst>
        <pc:spChg chg="mod">
          <ac:chgData name="NAGARA Takuma(長良 拓真)" userId="S::takuma.nagara@avantcorp.com::4f06219c-78eb-4c95-8049-b9b5ab6f51cd" providerId="AD" clId="Web-{5634687C-C748-FA5B-1876-E9E154756803}" dt="2025-07-30T06:22:47.075" v="161" actId="20577"/>
          <ac:spMkLst>
            <pc:docMk/>
            <pc:sldMk cId="2401922116" sldId="517"/>
            <ac:spMk id="3" creationId="{583F3326-FA38-7448-4314-8DB5FAF655ED}"/>
          </ac:spMkLst>
        </pc:spChg>
      </pc:sldChg>
      <pc:sldChg chg="addSp delSp modSp add ord replId">
        <pc:chgData name="NAGARA Takuma(長良 拓真)" userId="S::takuma.nagara@avantcorp.com::4f06219c-78eb-4c95-8049-b9b5ab6f51cd" providerId="AD" clId="Web-{5634687C-C748-FA5B-1876-E9E154756803}" dt="2025-07-30T09:55:51.288" v="437"/>
        <pc:sldMkLst>
          <pc:docMk/>
          <pc:sldMk cId="3318815887" sldId="518"/>
        </pc:sldMkLst>
        <pc:spChg chg="del">
          <ac:chgData name="NAGARA Takuma(長良 拓真)" userId="S::takuma.nagara@avantcorp.com::4f06219c-78eb-4c95-8049-b9b5ab6f51cd" providerId="AD" clId="Web-{5634687C-C748-FA5B-1876-E9E154756803}" dt="2025-07-30T06:53:10.908" v="176"/>
          <ac:spMkLst>
            <pc:docMk/>
            <pc:sldMk cId="3318815887" sldId="518"/>
            <ac:spMk id="2" creationId="{DF068173-5F85-2F28-E4D5-944BFD359EA5}"/>
          </ac:spMkLst>
        </pc:spChg>
        <pc:spChg chg="mod">
          <ac:chgData name="NAGARA Takuma(長良 拓真)" userId="S::takuma.nagara@avantcorp.com::4f06219c-78eb-4c95-8049-b9b5ab6f51cd" providerId="AD" clId="Web-{5634687C-C748-FA5B-1876-E9E154756803}" dt="2025-07-30T06:23:10.327" v="162" actId="20577"/>
          <ac:spMkLst>
            <pc:docMk/>
            <pc:sldMk cId="3318815887" sldId="518"/>
            <ac:spMk id="3" creationId="{724984D6-DEC1-F812-2174-05C2B2E703A9}"/>
          </ac:spMkLst>
        </pc:spChg>
        <pc:spChg chg="add mod">
          <ac:chgData name="NAGARA Takuma(長良 拓真)" userId="S::takuma.nagara@avantcorp.com::4f06219c-78eb-4c95-8049-b9b5ab6f51cd" providerId="AD" clId="Web-{5634687C-C748-FA5B-1876-E9E154756803}" dt="2025-07-30T07:04:38.511" v="226" actId="20577"/>
          <ac:spMkLst>
            <pc:docMk/>
            <pc:sldMk cId="3318815887" sldId="518"/>
            <ac:spMk id="8" creationId="{FBACB1DD-BA8A-0F39-6E78-64D42C781E33}"/>
          </ac:spMkLst>
        </pc:spChg>
        <pc:spChg chg="add mod">
          <ac:chgData name="NAGARA Takuma(長良 拓真)" userId="S::takuma.nagara@avantcorp.com::4f06219c-78eb-4c95-8049-b9b5ab6f51cd" providerId="AD" clId="Web-{5634687C-C748-FA5B-1876-E9E154756803}" dt="2025-07-30T07:05:19.559" v="237" actId="20577"/>
          <ac:spMkLst>
            <pc:docMk/>
            <pc:sldMk cId="3318815887" sldId="518"/>
            <ac:spMk id="9" creationId="{741A0FD3-EF46-4556-BFCC-82CE5EE0F151}"/>
          </ac:spMkLst>
        </pc:spChg>
        <pc:spChg chg="add mod">
          <ac:chgData name="NAGARA Takuma(長良 拓真)" userId="S::takuma.nagara@avantcorp.com::4f06219c-78eb-4c95-8049-b9b5ab6f51cd" providerId="AD" clId="Web-{5634687C-C748-FA5B-1876-E9E154756803}" dt="2025-07-30T07:05:08.309" v="234" actId="20577"/>
          <ac:spMkLst>
            <pc:docMk/>
            <pc:sldMk cId="3318815887" sldId="518"/>
            <ac:spMk id="10" creationId="{A6CFB0BF-B508-9A33-CFD5-C6AFB26F5275}"/>
          </ac:spMkLst>
        </pc:spChg>
        <pc:spChg chg="add mod">
          <ac:chgData name="NAGARA Takuma(長良 拓真)" userId="S::takuma.nagara@avantcorp.com::4f06219c-78eb-4c95-8049-b9b5ab6f51cd" providerId="AD" clId="Web-{5634687C-C748-FA5B-1876-E9E154756803}" dt="2025-07-30T07:05:49.544" v="242" actId="20577"/>
          <ac:spMkLst>
            <pc:docMk/>
            <pc:sldMk cId="3318815887" sldId="518"/>
            <ac:spMk id="11" creationId="{5FF62514-04FB-8994-0778-36A84299A07A}"/>
          </ac:spMkLst>
        </pc:spChg>
        <pc:picChg chg="add mod ord">
          <ac:chgData name="NAGARA Takuma(長良 拓真)" userId="S::takuma.nagara@avantcorp.com::4f06219c-78eb-4c95-8049-b9b5ab6f51cd" providerId="AD" clId="Web-{5634687C-C748-FA5B-1876-E9E154756803}" dt="2025-07-30T07:05:54.044" v="243" actId="1076"/>
          <ac:picMkLst>
            <pc:docMk/>
            <pc:sldMk cId="3318815887" sldId="518"/>
            <ac:picMk id="4" creationId="{BF241F44-E569-BEED-449D-9460FE9274B1}"/>
          </ac:picMkLst>
        </pc:picChg>
        <pc:picChg chg="add mod modCrop">
          <ac:chgData name="NAGARA Takuma(長良 拓真)" userId="S::takuma.nagara@avantcorp.com::4f06219c-78eb-4c95-8049-b9b5ab6f51cd" providerId="AD" clId="Web-{5634687C-C748-FA5B-1876-E9E154756803}" dt="2025-07-30T07:04:19.245" v="220" actId="1076"/>
          <ac:picMkLst>
            <pc:docMk/>
            <pc:sldMk cId="3318815887" sldId="518"/>
            <ac:picMk id="5" creationId="{2FD83CC4-BD6E-91A5-6DB0-46CB37C7D7B6}"/>
          </ac:picMkLst>
        </pc:picChg>
        <pc:picChg chg="add mod modCrop">
          <ac:chgData name="NAGARA Takuma(長良 拓真)" userId="S::takuma.nagara@avantcorp.com::4f06219c-78eb-4c95-8049-b9b5ab6f51cd" providerId="AD" clId="Web-{5634687C-C748-FA5B-1876-E9E154756803}" dt="2025-07-30T07:04:25.636" v="223" actId="1076"/>
          <ac:picMkLst>
            <pc:docMk/>
            <pc:sldMk cId="3318815887" sldId="518"/>
            <ac:picMk id="6" creationId="{F57C1EFF-FAE1-CA8B-24A8-C3C555027E91}"/>
          </ac:picMkLst>
        </pc:picChg>
        <pc:picChg chg="add mod modCrop">
          <ac:chgData name="NAGARA Takuma(長良 拓真)" userId="S::takuma.nagara@avantcorp.com::4f06219c-78eb-4c95-8049-b9b5ab6f51cd" providerId="AD" clId="Web-{5634687C-C748-FA5B-1876-E9E154756803}" dt="2025-07-30T07:04:21.230" v="221" actId="1076"/>
          <ac:picMkLst>
            <pc:docMk/>
            <pc:sldMk cId="3318815887" sldId="518"/>
            <ac:picMk id="7" creationId="{7BE0034D-48A1-2DF5-20FD-2BBF60C1A41F}"/>
          </ac:picMkLst>
        </pc:picChg>
      </pc:sldChg>
      <pc:sldChg chg="modSp add replId">
        <pc:chgData name="NAGARA Takuma(長良 拓真)" userId="S::takuma.nagara@avantcorp.com::4f06219c-78eb-4c95-8049-b9b5ab6f51cd" providerId="AD" clId="Web-{5634687C-C748-FA5B-1876-E9E154756803}" dt="2025-07-30T06:23:56.783" v="169" actId="20577"/>
        <pc:sldMkLst>
          <pc:docMk/>
          <pc:sldMk cId="3893296683" sldId="519"/>
        </pc:sldMkLst>
        <pc:spChg chg="mod">
          <ac:chgData name="NAGARA Takuma(長良 拓真)" userId="S::takuma.nagara@avantcorp.com::4f06219c-78eb-4c95-8049-b9b5ab6f51cd" providerId="AD" clId="Web-{5634687C-C748-FA5B-1876-E9E154756803}" dt="2025-07-30T06:23:56.783" v="169" actId="20577"/>
          <ac:spMkLst>
            <pc:docMk/>
            <pc:sldMk cId="3893296683" sldId="519"/>
            <ac:spMk id="3" creationId="{DEEC4DFF-B5F3-4049-DCFF-416D4345E21F}"/>
          </ac:spMkLst>
        </pc:spChg>
      </pc:sldChg>
      <pc:sldChg chg="modSp add replId">
        <pc:chgData name="NAGARA Takuma(長良 拓真)" userId="S::takuma.nagara@avantcorp.com::4f06219c-78eb-4c95-8049-b9b5ab6f51cd" providerId="AD" clId="Web-{5634687C-C748-FA5B-1876-E9E154756803}" dt="2025-07-30T09:58:28.142" v="457" actId="20577"/>
        <pc:sldMkLst>
          <pc:docMk/>
          <pc:sldMk cId="213957448" sldId="520"/>
        </pc:sldMkLst>
        <pc:spChg chg="mod">
          <ac:chgData name="NAGARA Takuma(長良 拓真)" userId="S::takuma.nagara@avantcorp.com::4f06219c-78eb-4c95-8049-b9b5ab6f51cd" providerId="AD" clId="Web-{5634687C-C748-FA5B-1876-E9E154756803}" dt="2025-07-30T09:58:28.142" v="457" actId="20577"/>
          <ac:spMkLst>
            <pc:docMk/>
            <pc:sldMk cId="213957448" sldId="520"/>
            <ac:spMk id="2" creationId="{1EE56B97-1160-BC17-1BBE-1FF81D612A10}"/>
          </ac:spMkLst>
        </pc:spChg>
        <pc:spChg chg="mod">
          <ac:chgData name="NAGARA Takuma(長良 拓真)" userId="S::takuma.nagara@avantcorp.com::4f06219c-78eb-4c95-8049-b9b5ab6f51cd" providerId="AD" clId="Web-{5634687C-C748-FA5B-1876-E9E154756803}" dt="2025-07-30T06:28:44.716" v="174" actId="20577"/>
          <ac:spMkLst>
            <pc:docMk/>
            <pc:sldMk cId="213957448" sldId="520"/>
            <ac:spMk id="3" creationId="{63402ACC-91DE-2CF6-C836-E92212A5E622}"/>
          </ac:spMkLst>
        </pc:spChg>
      </pc:sldChg>
      <pc:sldChg chg="modSp">
        <pc:chgData name="NAGARA Takuma(長良 拓真)" userId="S::takuma.nagara@avantcorp.com::4f06219c-78eb-4c95-8049-b9b5ab6f51cd" providerId="AD" clId="Web-{5634687C-C748-FA5B-1876-E9E154756803}" dt="2025-07-30T09:47:01.036" v="382"/>
        <pc:sldMkLst>
          <pc:docMk/>
          <pc:sldMk cId="3723645087" sldId="521"/>
        </pc:sldMkLst>
        <pc:spChg chg="mod">
          <ac:chgData name="NAGARA Takuma(長良 拓真)" userId="S::takuma.nagara@avantcorp.com::4f06219c-78eb-4c95-8049-b9b5ab6f51cd" providerId="AD" clId="Web-{5634687C-C748-FA5B-1876-E9E154756803}" dt="2025-07-30T08:05:35.722" v="356" actId="20577"/>
          <ac:spMkLst>
            <pc:docMk/>
            <pc:sldMk cId="3723645087" sldId="521"/>
            <ac:spMk id="3" creationId="{87AC680A-5C85-2A3F-0492-20639479B5DF}"/>
          </ac:spMkLst>
        </pc:spChg>
        <pc:graphicFrameChg chg="mod modGraphic">
          <ac:chgData name="NAGARA Takuma(長良 拓真)" userId="S::takuma.nagara@avantcorp.com::4f06219c-78eb-4c95-8049-b9b5ab6f51cd" providerId="AD" clId="Web-{5634687C-C748-FA5B-1876-E9E154756803}" dt="2025-07-30T09:47:01.036" v="382"/>
          <ac:graphicFrameMkLst>
            <pc:docMk/>
            <pc:sldMk cId="3723645087" sldId="521"/>
            <ac:graphicFrameMk id="4" creationId="{8DB1DB33-512A-1825-725C-217C3D619A21}"/>
          </ac:graphicFrameMkLst>
        </pc:graphicFrameChg>
      </pc:sldChg>
      <pc:sldChg chg="modSp">
        <pc:chgData name="NAGARA Takuma(長良 拓真)" userId="S::takuma.nagara@avantcorp.com::4f06219c-78eb-4c95-8049-b9b5ab6f51cd" providerId="AD" clId="Web-{5634687C-C748-FA5B-1876-E9E154756803}" dt="2025-07-30T10:00:16.475" v="474" actId="20577"/>
        <pc:sldMkLst>
          <pc:docMk/>
          <pc:sldMk cId="3967617341" sldId="522"/>
        </pc:sldMkLst>
        <pc:spChg chg="mod">
          <ac:chgData name="NAGARA Takuma(長良 拓真)" userId="S::takuma.nagara@avantcorp.com::4f06219c-78eb-4c95-8049-b9b5ab6f51cd" providerId="AD" clId="Web-{5634687C-C748-FA5B-1876-E9E154756803}" dt="2025-07-30T10:00:16.475" v="474" actId="20577"/>
          <ac:spMkLst>
            <pc:docMk/>
            <pc:sldMk cId="3967617341" sldId="522"/>
            <ac:spMk id="2" creationId="{79CA2212-0133-B809-A67B-4E7FC13ACEDB}"/>
          </ac:spMkLst>
        </pc:spChg>
      </pc:sldChg>
      <pc:sldChg chg="addSp delSp modSp add del replId">
        <pc:chgData name="NAGARA Takuma(長良 拓真)" userId="S::takuma.nagara@avantcorp.com::4f06219c-78eb-4c95-8049-b9b5ab6f51cd" providerId="AD" clId="Web-{5634687C-C748-FA5B-1876-E9E154756803}" dt="2025-07-30T08:03:02.402" v="354"/>
        <pc:sldMkLst>
          <pc:docMk/>
          <pc:sldMk cId="3709940922" sldId="528"/>
        </pc:sldMkLst>
        <pc:spChg chg="del">
          <ac:chgData name="NAGARA Takuma(長良 拓真)" userId="S::takuma.nagara@avantcorp.com::4f06219c-78eb-4c95-8049-b9b5ab6f51cd" providerId="AD" clId="Web-{5634687C-C748-FA5B-1876-E9E154756803}" dt="2025-07-30T07:03:43.932" v="214"/>
          <ac:spMkLst>
            <pc:docMk/>
            <pc:sldMk cId="3709940922" sldId="528"/>
            <ac:spMk id="2" creationId="{9C2971C1-EB7D-B7CC-01A3-04F5465A730D}"/>
          </ac:spMkLst>
        </pc:spChg>
        <pc:spChg chg="add mod">
          <ac:chgData name="NAGARA Takuma(長良 拓真)" userId="S::takuma.nagara@avantcorp.com::4f06219c-78eb-4c95-8049-b9b5ab6f51cd" providerId="AD" clId="Web-{5634687C-C748-FA5B-1876-E9E154756803}" dt="2025-07-30T07:03:52.573" v="215"/>
          <ac:spMkLst>
            <pc:docMk/>
            <pc:sldMk cId="3709940922" sldId="528"/>
            <ac:spMk id="6" creationId="{8330B61E-D8B5-3F77-3AD2-CDF34AE38CA0}"/>
          </ac:spMkLst>
        </pc:spChg>
        <pc:picChg chg="add del mod ord">
          <ac:chgData name="NAGARA Takuma(長良 拓真)" userId="S::takuma.nagara@avantcorp.com::4f06219c-78eb-4c95-8049-b9b5ab6f51cd" providerId="AD" clId="Web-{5634687C-C748-FA5B-1876-E9E154756803}" dt="2025-07-30T07:03:52.573" v="215"/>
          <ac:picMkLst>
            <pc:docMk/>
            <pc:sldMk cId="3709940922" sldId="528"/>
            <ac:picMk id="4" creationId="{5AE30F3F-3CAB-4430-0E91-2C0F5E2DC8AB}"/>
          </ac:picMkLst>
        </pc:picChg>
      </pc:sldChg>
      <pc:sldChg chg="modSp">
        <pc:chgData name="NAGARA Takuma(長良 拓真)" userId="S::takuma.nagara@avantcorp.com::4f06219c-78eb-4c95-8049-b9b5ab6f51cd" providerId="AD" clId="Web-{5634687C-C748-FA5B-1876-E9E154756803}" dt="2025-07-30T07:17:02.517" v="245" actId="20577"/>
        <pc:sldMkLst>
          <pc:docMk/>
          <pc:sldMk cId="3299761224" sldId="531"/>
        </pc:sldMkLst>
        <pc:spChg chg="mod">
          <ac:chgData name="NAGARA Takuma(長良 拓真)" userId="S::takuma.nagara@avantcorp.com::4f06219c-78eb-4c95-8049-b9b5ab6f51cd" providerId="AD" clId="Web-{5634687C-C748-FA5B-1876-E9E154756803}" dt="2025-07-30T07:17:02.517" v="245" actId="20577"/>
          <ac:spMkLst>
            <pc:docMk/>
            <pc:sldMk cId="3299761224" sldId="531"/>
            <ac:spMk id="3" creationId="{9181DF86-A8A7-9D59-E8D1-4993AB5C632D}"/>
          </ac:spMkLst>
        </pc:spChg>
      </pc:sldChg>
    </pc:docChg>
  </pc:docChgLst>
  <pc:docChgLst>
    <pc:chgData name="HIROTA Miu(廣田 美宇)" userId="S::miu.hirota@avantcorp.com::c178e3c6-2275-44e7-8e6a-f3f4d90fc16e" providerId="AD" clId="Web-{AEA30465-D4C8-B604-9A86-CE2385707710}"/>
    <pc:docChg chg="modSld">
      <pc:chgData name="HIROTA Miu(廣田 美宇)" userId="S::miu.hirota@avantcorp.com::c178e3c6-2275-44e7-8e6a-f3f4d90fc16e" providerId="AD" clId="Web-{AEA30465-D4C8-B604-9A86-CE2385707710}" dt="2025-07-30T08:07:04.930" v="62" actId="20577"/>
      <pc:docMkLst>
        <pc:docMk/>
      </pc:docMkLst>
      <pc:sldChg chg="modSp">
        <pc:chgData name="HIROTA Miu(廣田 美宇)" userId="S::miu.hirota@avantcorp.com::c178e3c6-2275-44e7-8e6a-f3f4d90fc16e" providerId="AD" clId="Web-{AEA30465-D4C8-B604-9A86-CE2385707710}" dt="2025-07-30T08:07:04.930" v="62" actId="20577"/>
        <pc:sldMkLst>
          <pc:docMk/>
          <pc:sldMk cId="272120200" sldId="514"/>
        </pc:sldMkLst>
        <pc:spChg chg="mod">
          <ac:chgData name="HIROTA Miu(廣田 美宇)" userId="S::miu.hirota@avantcorp.com::c178e3c6-2275-44e7-8e6a-f3f4d90fc16e" providerId="AD" clId="Web-{AEA30465-D4C8-B604-9A86-CE2385707710}" dt="2025-07-30T08:07:04.930" v="62" actId="20577"/>
          <ac:spMkLst>
            <pc:docMk/>
            <pc:sldMk cId="272120200" sldId="514"/>
            <ac:spMk id="2" creationId="{EDA7DA4B-1601-84A7-71C9-B92B3A4E9903}"/>
          </ac:spMkLst>
        </pc:spChg>
        <pc:picChg chg="mod">
          <ac:chgData name="HIROTA Miu(廣田 美宇)" userId="S::miu.hirota@avantcorp.com::c178e3c6-2275-44e7-8e6a-f3f4d90fc16e" providerId="AD" clId="Web-{AEA30465-D4C8-B604-9A86-CE2385707710}" dt="2025-07-30T08:03:18.469" v="49" actId="1076"/>
          <ac:picMkLst>
            <pc:docMk/>
            <pc:sldMk cId="272120200" sldId="514"/>
            <ac:picMk id="4" creationId="{7A893F18-BD3E-015F-A87C-FBB60CA6FFBE}"/>
          </ac:picMkLst>
        </pc:picChg>
      </pc:sldChg>
    </pc:docChg>
  </pc:docChgLst>
  <pc:docChgLst>
    <pc:chgData name="NAGABA Ai(長場 あい)" userId="S::ai.nagaba@avantcorp.com::2ea0b7c4-ebea-42fb-a64c-ea38800f5545" providerId="AD" clId="Web-{CB25ED68-FBF1-B57B-428B-5CACB2315072}"/>
    <pc:docChg chg="modSld">
      <pc:chgData name="NAGABA Ai(長場 あい)" userId="S::ai.nagaba@avantcorp.com::2ea0b7c4-ebea-42fb-a64c-ea38800f5545" providerId="AD" clId="Web-{CB25ED68-FBF1-B57B-428B-5CACB2315072}" dt="2025-07-31T02:33:02.867" v="0" actId="20577"/>
      <pc:docMkLst>
        <pc:docMk/>
      </pc:docMkLst>
      <pc:sldChg chg="modSp">
        <pc:chgData name="NAGABA Ai(長場 あい)" userId="S::ai.nagaba@avantcorp.com::2ea0b7c4-ebea-42fb-a64c-ea38800f5545" providerId="AD" clId="Web-{CB25ED68-FBF1-B57B-428B-5CACB2315072}" dt="2025-07-31T02:33:02.867" v="0" actId="20577"/>
        <pc:sldMkLst>
          <pc:docMk/>
          <pc:sldMk cId="2669053035" sldId="477"/>
        </pc:sldMkLst>
        <pc:spChg chg="mod">
          <ac:chgData name="NAGABA Ai(長場 あい)" userId="S::ai.nagaba@avantcorp.com::2ea0b7c4-ebea-42fb-a64c-ea38800f5545" providerId="AD" clId="Web-{CB25ED68-FBF1-B57B-428B-5CACB2315072}" dt="2025-07-31T02:33:02.867" v="0" actId="20577"/>
          <ac:spMkLst>
            <pc:docMk/>
            <pc:sldMk cId="2669053035" sldId="477"/>
            <ac:spMk id="5" creationId="{AD2E03BF-E39C-8D5A-35CA-E2314CB5D572}"/>
          </ac:spMkLst>
        </pc:spChg>
      </pc:sldChg>
    </pc:docChg>
  </pc:docChgLst>
  <pc:docChgLst>
    <pc:chgData name="HIROTA Miu(廣田 美宇)" userId="S::miu.hirota@avantcorp.com::c178e3c6-2275-44e7-8e6a-f3f4d90fc16e" providerId="AD" clId="Web-{B6A603CF-6AB8-C361-1012-FCAFE7577C83}"/>
    <pc:docChg chg="addSld modSld modSection">
      <pc:chgData name="HIROTA Miu(廣田 美宇)" userId="S::miu.hirota@avantcorp.com::c178e3c6-2275-44e7-8e6a-f3f4d90fc16e" providerId="AD" clId="Web-{B6A603CF-6AB8-C361-1012-FCAFE7577C83}" dt="2025-07-30T07:57:36.795" v="949" actId="20577"/>
      <pc:docMkLst>
        <pc:docMk/>
      </pc:docMkLst>
      <pc:sldChg chg="addSp modSp">
        <pc:chgData name="HIROTA Miu(廣田 美宇)" userId="S::miu.hirota@avantcorp.com::c178e3c6-2275-44e7-8e6a-f3f4d90fc16e" providerId="AD" clId="Web-{B6A603CF-6AB8-C361-1012-FCAFE7577C83}" dt="2025-07-30T07:47:16.108" v="893" actId="1076"/>
        <pc:sldMkLst>
          <pc:docMk/>
          <pc:sldMk cId="2049083295" sldId="511"/>
        </pc:sldMkLst>
        <pc:spChg chg="mod">
          <ac:chgData name="HIROTA Miu(廣田 美宇)" userId="S::miu.hirota@avantcorp.com::c178e3c6-2275-44e7-8e6a-f3f4d90fc16e" providerId="AD" clId="Web-{B6A603CF-6AB8-C361-1012-FCAFE7577C83}" dt="2025-07-30T07:47:09.560" v="892" actId="20577"/>
          <ac:spMkLst>
            <pc:docMk/>
            <pc:sldMk cId="2049083295" sldId="511"/>
            <ac:spMk id="2" creationId="{9F053B39-F0F7-CECF-D739-20F9C01D8E35}"/>
          </ac:spMkLst>
        </pc:spChg>
        <pc:picChg chg="add mod">
          <ac:chgData name="HIROTA Miu(廣田 美宇)" userId="S::miu.hirota@avantcorp.com::c178e3c6-2275-44e7-8e6a-f3f4d90fc16e" providerId="AD" clId="Web-{B6A603CF-6AB8-C361-1012-FCAFE7577C83}" dt="2025-07-30T07:47:16.108" v="893" actId="1076"/>
          <ac:picMkLst>
            <pc:docMk/>
            <pc:sldMk cId="2049083295" sldId="511"/>
            <ac:picMk id="4" creationId="{C197AFF5-C687-110F-B311-CF5808477B64}"/>
          </ac:picMkLst>
        </pc:picChg>
      </pc:sldChg>
      <pc:sldChg chg="addSp delSp modSp">
        <pc:chgData name="HIROTA Miu(廣田 美宇)" userId="S::miu.hirota@avantcorp.com::c178e3c6-2275-44e7-8e6a-f3f4d90fc16e" providerId="AD" clId="Web-{B6A603CF-6AB8-C361-1012-FCAFE7577C83}" dt="2025-07-30T07:53:47.207" v="935" actId="20577"/>
        <pc:sldMkLst>
          <pc:docMk/>
          <pc:sldMk cId="2048500631" sldId="512"/>
        </pc:sldMkLst>
        <pc:spChg chg="mod">
          <ac:chgData name="HIROTA Miu(廣田 美宇)" userId="S::miu.hirota@avantcorp.com::c178e3c6-2275-44e7-8e6a-f3f4d90fc16e" providerId="AD" clId="Web-{B6A603CF-6AB8-C361-1012-FCAFE7577C83}" dt="2025-07-30T07:53:47.207" v="935" actId="20577"/>
          <ac:spMkLst>
            <pc:docMk/>
            <pc:sldMk cId="2048500631" sldId="512"/>
            <ac:spMk id="2" creationId="{36D7B8C3-245C-B8A8-C24D-63ACD5E1A199}"/>
          </ac:spMkLst>
        </pc:spChg>
        <pc:graphicFrameChg chg="add del mod modGraphic">
          <ac:chgData name="HIROTA Miu(廣田 美宇)" userId="S::miu.hirota@avantcorp.com::c178e3c6-2275-44e7-8e6a-f3f4d90fc16e" providerId="AD" clId="Web-{B6A603CF-6AB8-C361-1012-FCAFE7577C83}" dt="2025-07-30T06:45:41.711" v="378"/>
          <ac:graphicFrameMkLst>
            <pc:docMk/>
            <pc:sldMk cId="2048500631" sldId="512"/>
            <ac:graphicFrameMk id="5" creationId="{D6D0551B-FDC1-4C41-52B5-0247BABB686C}"/>
          </ac:graphicFrameMkLst>
        </pc:graphicFrameChg>
        <pc:graphicFrameChg chg="add del mod modGraphic">
          <ac:chgData name="HIROTA Miu(廣田 美宇)" userId="S::miu.hirota@avantcorp.com::c178e3c6-2275-44e7-8e6a-f3f4d90fc16e" providerId="AD" clId="Web-{B6A603CF-6AB8-C361-1012-FCAFE7577C83}" dt="2025-07-30T06:46:08.118" v="382"/>
          <ac:graphicFrameMkLst>
            <pc:docMk/>
            <pc:sldMk cId="2048500631" sldId="512"/>
            <ac:graphicFrameMk id="7" creationId="{103C665E-232A-FA8A-08E1-D48DA841E796}"/>
          </ac:graphicFrameMkLst>
        </pc:graphicFrameChg>
        <pc:graphicFrameChg chg="add del mod modGraphic">
          <ac:chgData name="HIROTA Miu(廣田 美宇)" userId="S::miu.hirota@avantcorp.com::c178e3c6-2275-44e7-8e6a-f3f4d90fc16e" providerId="AD" clId="Web-{B6A603CF-6AB8-C361-1012-FCAFE7577C83}" dt="2025-07-30T06:47:03.821" v="388"/>
          <ac:graphicFrameMkLst>
            <pc:docMk/>
            <pc:sldMk cId="2048500631" sldId="512"/>
            <ac:graphicFrameMk id="9" creationId="{A6523500-0DAE-2849-3BDE-7B8DE7EC9349}"/>
          </ac:graphicFrameMkLst>
        </pc:graphicFrameChg>
        <pc:graphicFrameChg chg="add del mod modGraphic">
          <ac:chgData name="HIROTA Miu(廣田 美宇)" userId="S::miu.hirota@avantcorp.com::c178e3c6-2275-44e7-8e6a-f3f4d90fc16e" providerId="AD" clId="Web-{B6A603CF-6AB8-C361-1012-FCAFE7577C83}" dt="2025-07-30T06:50:32.274" v="401"/>
          <ac:graphicFrameMkLst>
            <pc:docMk/>
            <pc:sldMk cId="2048500631" sldId="512"/>
            <ac:graphicFrameMk id="11" creationId="{4218CCA6-4104-5D76-8B2B-C0B4F182DC77}"/>
          </ac:graphicFrameMkLst>
        </pc:graphicFrameChg>
        <pc:graphicFrameChg chg="add del mod">
          <ac:chgData name="HIROTA Miu(廣田 美宇)" userId="S::miu.hirota@avantcorp.com::c178e3c6-2275-44e7-8e6a-f3f4d90fc16e" providerId="AD" clId="Web-{B6A603CF-6AB8-C361-1012-FCAFE7577C83}" dt="2025-07-30T06:48:33.399" v="394"/>
          <ac:graphicFrameMkLst>
            <pc:docMk/>
            <pc:sldMk cId="2048500631" sldId="512"/>
            <ac:graphicFrameMk id="13" creationId="{09C65F74-3D39-2007-1216-D9FA1A709939}"/>
          </ac:graphicFrameMkLst>
        </pc:graphicFrameChg>
        <pc:graphicFrameChg chg="add del mod modGraphic">
          <ac:chgData name="HIROTA Miu(廣田 美宇)" userId="S::miu.hirota@avantcorp.com::c178e3c6-2275-44e7-8e6a-f3f4d90fc16e" providerId="AD" clId="Web-{B6A603CF-6AB8-C361-1012-FCAFE7577C83}" dt="2025-07-30T06:50:58.993" v="404"/>
          <ac:graphicFrameMkLst>
            <pc:docMk/>
            <pc:sldMk cId="2048500631" sldId="512"/>
            <ac:graphicFrameMk id="15" creationId="{CF395820-D026-4F18-978C-62E8FC000D72}"/>
          </ac:graphicFrameMkLst>
        </pc:graphicFrameChg>
        <pc:graphicFrameChg chg="add del mod">
          <ac:chgData name="HIROTA Miu(廣田 美宇)" userId="S::miu.hirota@avantcorp.com::c178e3c6-2275-44e7-8e6a-f3f4d90fc16e" providerId="AD" clId="Web-{B6A603CF-6AB8-C361-1012-FCAFE7577C83}" dt="2025-07-30T06:51:15.654" v="406"/>
          <ac:graphicFrameMkLst>
            <pc:docMk/>
            <pc:sldMk cId="2048500631" sldId="512"/>
            <ac:graphicFrameMk id="17" creationId="{E3E21069-F600-1AB3-8725-0FAB46779641}"/>
          </ac:graphicFrameMkLst>
        </pc:graphicFrameChg>
        <pc:picChg chg="add del mod">
          <ac:chgData name="HIROTA Miu(廣田 美宇)" userId="S::miu.hirota@avantcorp.com::c178e3c6-2275-44e7-8e6a-f3f4d90fc16e" providerId="AD" clId="Web-{B6A603CF-6AB8-C361-1012-FCAFE7577C83}" dt="2025-07-30T07:28:47.367" v="733"/>
          <ac:picMkLst>
            <pc:docMk/>
            <pc:sldMk cId="2048500631" sldId="512"/>
            <ac:picMk id="18" creationId="{650A900A-ABAC-DD79-A721-AA14D9A37777}"/>
          </ac:picMkLst>
        </pc:picChg>
        <pc:picChg chg="add mod">
          <ac:chgData name="HIROTA Miu(廣田 美宇)" userId="S::miu.hirota@avantcorp.com::c178e3c6-2275-44e7-8e6a-f3f4d90fc16e" providerId="AD" clId="Web-{B6A603CF-6AB8-C361-1012-FCAFE7577C83}" dt="2025-07-30T07:52:24.237" v="917" actId="1076"/>
          <ac:picMkLst>
            <pc:docMk/>
            <pc:sldMk cId="2048500631" sldId="512"/>
            <ac:picMk id="19" creationId="{C3BF1BEA-233C-4711-9F04-AC6BDAF97B02}"/>
          </ac:picMkLst>
        </pc:picChg>
      </pc:sldChg>
      <pc:sldChg chg="modSp">
        <pc:chgData name="HIROTA Miu(廣田 美宇)" userId="S::miu.hirota@avantcorp.com::c178e3c6-2275-44e7-8e6a-f3f4d90fc16e" providerId="AD" clId="Web-{B6A603CF-6AB8-C361-1012-FCAFE7577C83}" dt="2025-07-30T07:57:36.795" v="949" actId="20577"/>
        <pc:sldMkLst>
          <pc:docMk/>
          <pc:sldMk cId="272120200" sldId="514"/>
        </pc:sldMkLst>
        <pc:spChg chg="mod">
          <ac:chgData name="HIROTA Miu(廣田 美宇)" userId="S::miu.hirota@avantcorp.com::c178e3c6-2275-44e7-8e6a-f3f4d90fc16e" providerId="AD" clId="Web-{B6A603CF-6AB8-C361-1012-FCAFE7577C83}" dt="2025-07-30T07:57:36.795" v="949" actId="20577"/>
          <ac:spMkLst>
            <pc:docMk/>
            <pc:sldMk cId="272120200" sldId="514"/>
            <ac:spMk id="2" creationId="{EDA7DA4B-1601-84A7-71C9-B92B3A4E9903}"/>
          </ac:spMkLst>
        </pc:spChg>
      </pc:sldChg>
      <pc:sldChg chg="addSp delSp modSp new">
        <pc:chgData name="HIROTA Miu(廣田 美宇)" userId="S::miu.hirota@avantcorp.com::c178e3c6-2275-44e7-8e6a-f3f4d90fc16e" providerId="AD" clId="Web-{B6A603CF-6AB8-C361-1012-FCAFE7577C83}" dt="2025-07-30T07:30:31.416" v="752" actId="1076"/>
        <pc:sldMkLst>
          <pc:docMk/>
          <pc:sldMk cId="4112898232" sldId="530"/>
        </pc:sldMkLst>
        <pc:spChg chg="mod">
          <ac:chgData name="HIROTA Miu(廣田 美宇)" userId="S::miu.hirota@avantcorp.com::c178e3c6-2275-44e7-8e6a-f3f4d90fc16e" providerId="AD" clId="Web-{B6A603CF-6AB8-C361-1012-FCAFE7577C83}" dt="2025-07-30T07:30:24.244" v="749" actId="20577"/>
          <ac:spMkLst>
            <pc:docMk/>
            <pc:sldMk cId="4112898232" sldId="530"/>
            <ac:spMk id="2" creationId="{A0FD8976-6FEA-5A95-FF65-37C8AEAA9AD3}"/>
          </ac:spMkLst>
        </pc:spChg>
        <pc:spChg chg="mod">
          <ac:chgData name="HIROTA Miu(廣田 美宇)" userId="S::miu.hirota@avantcorp.com::c178e3c6-2275-44e7-8e6a-f3f4d90fc16e" providerId="AD" clId="Web-{B6A603CF-6AB8-C361-1012-FCAFE7577C83}" dt="2025-07-30T07:01:33.325" v="594" actId="20577"/>
          <ac:spMkLst>
            <pc:docMk/>
            <pc:sldMk cId="4112898232" sldId="530"/>
            <ac:spMk id="3" creationId="{D9C9E714-1D5C-E92C-81F8-C13D694A0651}"/>
          </ac:spMkLst>
        </pc:spChg>
        <pc:spChg chg="del mod">
          <ac:chgData name="HIROTA Miu(廣田 美宇)" userId="S::miu.hirota@avantcorp.com::c178e3c6-2275-44e7-8e6a-f3f4d90fc16e" providerId="AD" clId="Web-{B6A603CF-6AB8-C361-1012-FCAFE7577C83}" dt="2025-07-30T07:23:57.750" v="710"/>
          <ac:spMkLst>
            <pc:docMk/>
            <pc:sldMk cId="4112898232" sldId="530"/>
            <ac:spMk id="4" creationId="{81BE6789-ECC2-1441-0AA1-9B66F7DF4670}"/>
          </ac:spMkLst>
        </pc:spChg>
        <pc:graphicFrameChg chg="add del mod modGraphic">
          <ac:chgData name="HIROTA Miu(廣田 美宇)" userId="S::miu.hirota@avantcorp.com::c178e3c6-2275-44e7-8e6a-f3f4d90fc16e" providerId="AD" clId="Web-{B6A603CF-6AB8-C361-1012-FCAFE7577C83}" dt="2025-07-30T07:06:40.845" v="668"/>
          <ac:graphicFrameMkLst>
            <pc:docMk/>
            <pc:sldMk cId="4112898232" sldId="530"/>
            <ac:graphicFrameMk id="5" creationId="{18611779-1662-F3A9-1F30-78A0ADFBF54D}"/>
          </ac:graphicFrameMkLst>
        </pc:graphicFrameChg>
        <pc:graphicFrameChg chg="add del mod">
          <ac:chgData name="HIROTA Miu(廣田 美宇)" userId="S::miu.hirota@avantcorp.com::c178e3c6-2275-44e7-8e6a-f3f4d90fc16e" providerId="AD" clId="Web-{B6A603CF-6AB8-C361-1012-FCAFE7577C83}" dt="2025-07-30T07:07:54.876" v="679"/>
          <ac:graphicFrameMkLst>
            <pc:docMk/>
            <pc:sldMk cId="4112898232" sldId="530"/>
            <ac:graphicFrameMk id="7" creationId="{0C296F42-D228-372A-7187-D200A2F276DE}"/>
          </ac:graphicFrameMkLst>
        </pc:graphicFrameChg>
        <pc:graphicFrameChg chg="add del mod modGraphic">
          <ac:chgData name="HIROTA Miu(廣田 美宇)" userId="S::miu.hirota@avantcorp.com::c178e3c6-2275-44e7-8e6a-f3f4d90fc16e" providerId="AD" clId="Web-{B6A603CF-6AB8-C361-1012-FCAFE7577C83}" dt="2025-07-30T07:09:25.361" v="684"/>
          <ac:graphicFrameMkLst>
            <pc:docMk/>
            <pc:sldMk cId="4112898232" sldId="530"/>
            <ac:graphicFrameMk id="9" creationId="{17A779B1-FBD1-3404-79A5-65AF70BFE102}"/>
          </ac:graphicFrameMkLst>
        </pc:graphicFrameChg>
        <pc:graphicFrameChg chg="add del mod">
          <ac:chgData name="HIROTA Miu(廣田 美宇)" userId="S::miu.hirota@avantcorp.com::c178e3c6-2275-44e7-8e6a-f3f4d90fc16e" providerId="AD" clId="Web-{B6A603CF-6AB8-C361-1012-FCAFE7577C83}" dt="2025-07-30T07:09:57.643" v="686"/>
          <ac:graphicFrameMkLst>
            <pc:docMk/>
            <pc:sldMk cId="4112898232" sldId="530"/>
            <ac:graphicFrameMk id="11" creationId="{1DC99F66-7FFF-8D25-47AC-C66AFFB8154B}"/>
          </ac:graphicFrameMkLst>
        </pc:graphicFrameChg>
        <pc:picChg chg="add mod">
          <ac:chgData name="HIROTA Miu(廣田 美宇)" userId="S::miu.hirota@avantcorp.com::c178e3c6-2275-44e7-8e6a-f3f4d90fc16e" providerId="AD" clId="Web-{B6A603CF-6AB8-C361-1012-FCAFE7577C83}" dt="2025-07-30T07:30:31.416" v="752" actId="1076"/>
          <ac:picMkLst>
            <pc:docMk/>
            <pc:sldMk cId="4112898232" sldId="530"/>
            <ac:picMk id="12" creationId="{50261FFA-F4E7-1561-013B-928BB0EA0F40}"/>
          </ac:picMkLst>
        </pc:picChg>
      </pc:sldChg>
    </pc:docChg>
  </pc:docChgLst>
  <pc:docChgLst>
    <pc:chgData name="HINO Takuma(日野 巧麻)" userId="e104ca30-cfb1-43ed-80a5-abace51f7209" providerId="ADAL" clId="{52B4FCC4-4BD7-44A7-BC39-9CDADBF5AE3E}"/>
    <pc:docChg chg="undo custSel addSld delSld modSld modSection">
      <pc:chgData name="HINO Takuma(日野 巧麻)" userId="e104ca30-cfb1-43ed-80a5-abace51f7209" providerId="ADAL" clId="{52B4FCC4-4BD7-44A7-BC39-9CDADBF5AE3E}" dt="2025-07-31T00:57:30.353" v="731" actId="1076"/>
      <pc:docMkLst>
        <pc:docMk/>
      </pc:docMkLst>
      <pc:sldChg chg="del">
        <pc:chgData name="HINO Takuma(日野 巧麻)" userId="e104ca30-cfb1-43ed-80a5-abace51f7209" providerId="ADAL" clId="{52B4FCC4-4BD7-44A7-BC39-9CDADBF5AE3E}" dt="2025-07-31T00:26:25.906" v="482" actId="2696"/>
        <pc:sldMkLst>
          <pc:docMk/>
          <pc:sldMk cId="776101598" sldId="507"/>
        </pc:sldMkLst>
      </pc:sldChg>
      <pc:sldChg chg="modSp mod">
        <pc:chgData name="HINO Takuma(日野 巧麻)" userId="e104ca30-cfb1-43ed-80a5-abace51f7209" providerId="ADAL" clId="{52B4FCC4-4BD7-44A7-BC39-9CDADBF5AE3E}" dt="2025-07-30T06:36:22.399" v="92" actId="20577"/>
        <pc:sldMkLst>
          <pc:docMk/>
          <pc:sldMk cId="4148772937" sldId="513"/>
        </pc:sldMkLst>
        <pc:spChg chg="mod">
          <ac:chgData name="HINO Takuma(日野 巧麻)" userId="e104ca30-cfb1-43ed-80a5-abace51f7209" providerId="ADAL" clId="{52B4FCC4-4BD7-44A7-BC39-9CDADBF5AE3E}" dt="2025-07-30T06:23:45.788" v="7" actId="20577"/>
          <ac:spMkLst>
            <pc:docMk/>
            <pc:sldMk cId="4148772937" sldId="513"/>
            <ac:spMk id="2" creationId="{21596B44-48C9-4AC5-435E-F2DF2C90A408}"/>
          </ac:spMkLst>
        </pc:spChg>
        <pc:graphicFrameChg chg="modGraphic">
          <ac:chgData name="HINO Takuma(日野 巧麻)" userId="e104ca30-cfb1-43ed-80a5-abace51f7209" providerId="ADAL" clId="{52B4FCC4-4BD7-44A7-BC39-9CDADBF5AE3E}" dt="2025-07-30T06:36:22.399" v="92" actId="20577"/>
          <ac:graphicFrameMkLst>
            <pc:docMk/>
            <pc:sldMk cId="4148772937" sldId="513"/>
            <ac:graphicFrameMk id="5" creationId="{C11D9BF7-74DA-2D7B-27BA-808027B5564D}"/>
          </ac:graphicFrameMkLst>
        </pc:graphicFrameChg>
      </pc:sldChg>
      <pc:sldChg chg="addSp modSp mod">
        <pc:chgData name="HINO Takuma(日野 巧麻)" userId="e104ca30-cfb1-43ed-80a5-abace51f7209" providerId="ADAL" clId="{52B4FCC4-4BD7-44A7-BC39-9CDADBF5AE3E}" dt="2025-07-31T00:57:30.353" v="731" actId="1076"/>
        <pc:sldMkLst>
          <pc:docMk/>
          <pc:sldMk cId="213957448" sldId="520"/>
        </pc:sldMkLst>
        <pc:spChg chg="mod">
          <ac:chgData name="HINO Takuma(日野 巧麻)" userId="e104ca30-cfb1-43ed-80a5-abace51f7209" providerId="ADAL" clId="{52B4FCC4-4BD7-44A7-BC39-9CDADBF5AE3E}" dt="2025-07-31T00:57:30.353" v="731" actId="1076"/>
          <ac:spMkLst>
            <pc:docMk/>
            <pc:sldMk cId="213957448" sldId="520"/>
            <ac:spMk id="2" creationId="{1EE56B97-1160-BC17-1BBE-1FF81D612A10}"/>
          </ac:spMkLst>
        </pc:spChg>
        <pc:spChg chg="add mod">
          <ac:chgData name="HINO Takuma(日野 巧麻)" userId="e104ca30-cfb1-43ed-80a5-abace51f7209" providerId="ADAL" clId="{52B4FCC4-4BD7-44A7-BC39-9CDADBF5AE3E}" dt="2025-07-31T00:57:30.353" v="731" actId="1076"/>
          <ac:spMkLst>
            <pc:docMk/>
            <pc:sldMk cId="213957448" sldId="520"/>
            <ac:spMk id="4" creationId="{0A791936-89C0-86AF-7F51-4C41D74328A9}"/>
          </ac:spMkLst>
        </pc:spChg>
      </pc:sldChg>
      <pc:sldChg chg="modSp new mod">
        <pc:chgData name="HINO Takuma(日野 巧麻)" userId="e104ca30-cfb1-43ed-80a5-abace51f7209" providerId="ADAL" clId="{52B4FCC4-4BD7-44A7-BC39-9CDADBF5AE3E}" dt="2025-07-30T06:36:35.240" v="101" actId="20577"/>
        <pc:sldMkLst>
          <pc:docMk/>
          <pc:sldMk cId="3723645087" sldId="521"/>
        </pc:sldMkLst>
        <pc:spChg chg="mod">
          <ac:chgData name="HINO Takuma(日野 巧麻)" userId="e104ca30-cfb1-43ed-80a5-abace51f7209" providerId="ADAL" clId="{52B4FCC4-4BD7-44A7-BC39-9CDADBF5AE3E}" dt="2025-07-30T06:32:28.762" v="85" actId="20577"/>
          <ac:spMkLst>
            <pc:docMk/>
            <pc:sldMk cId="3723645087" sldId="521"/>
            <ac:spMk id="3" creationId="{87AC680A-5C85-2A3F-0492-20639479B5DF}"/>
          </ac:spMkLst>
        </pc:spChg>
        <pc:graphicFrameChg chg="modGraphic">
          <ac:chgData name="HINO Takuma(日野 巧麻)" userId="e104ca30-cfb1-43ed-80a5-abace51f7209" providerId="ADAL" clId="{52B4FCC4-4BD7-44A7-BC39-9CDADBF5AE3E}" dt="2025-07-30T06:36:35.240" v="101" actId="20577"/>
          <ac:graphicFrameMkLst>
            <pc:docMk/>
            <pc:sldMk cId="3723645087" sldId="521"/>
            <ac:graphicFrameMk id="4" creationId="{8DB1DB33-512A-1825-725C-217C3D619A21}"/>
          </ac:graphicFrameMkLst>
        </pc:graphicFrameChg>
      </pc:sldChg>
      <pc:sldChg chg="modSp new mod">
        <pc:chgData name="HINO Takuma(日野 巧麻)" userId="e104ca30-cfb1-43ed-80a5-abace51f7209" providerId="ADAL" clId="{52B4FCC4-4BD7-44A7-BC39-9CDADBF5AE3E}" dt="2025-07-30T06:31:29.923" v="66" actId="1076"/>
        <pc:sldMkLst>
          <pc:docMk/>
          <pc:sldMk cId="3967617341" sldId="522"/>
        </pc:sldMkLst>
        <pc:spChg chg="mod">
          <ac:chgData name="HINO Takuma(日野 巧麻)" userId="e104ca30-cfb1-43ed-80a5-abace51f7209" providerId="ADAL" clId="{52B4FCC4-4BD7-44A7-BC39-9CDADBF5AE3E}" dt="2025-07-30T06:31:29.923" v="66" actId="1076"/>
          <ac:spMkLst>
            <pc:docMk/>
            <pc:sldMk cId="3967617341" sldId="522"/>
            <ac:spMk id="2" creationId="{79CA2212-0133-B809-A67B-4E7FC13ACEDB}"/>
          </ac:spMkLst>
        </pc:spChg>
        <pc:spChg chg="mod">
          <ac:chgData name="HINO Takuma(日野 巧麻)" userId="e104ca30-cfb1-43ed-80a5-abace51f7209" providerId="ADAL" clId="{52B4FCC4-4BD7-44A7-BC39-9CDADBF5AE3E}" dt="2025-07-30T06:24:33.799" v="27" actId="20577"/>
          <ac:spMkLst>
            <pc:docMk/>
            <pc:sldMk cId="3967617341" sldId="522"/>
            <ac:spMk id="3" creationId="{80441C7F-DF7F-974C-BEBB-C04DA287C75D}"/>
          </ac:spMkLst>
        </pc:spChg>
      </pc:sldChg>
      <pc:sldChg chg="addSp delSp modSp new mod">
        <pc:chgData name="HINO Takuma(日野 巧麻)" userId="e104ca30-cfb1-43ed-80a5-abace51f7209" providerId="ADAL" clId="{52B4FCC4-4BD7-44A7-BC39-9CDADBF5AE3E}" dt="2025-07-31T00:26:08.041" v="481" actId="20577"/>
        <pc:sldMkLst>
          <pc:docMk/>
          <pc:sldMk cId="1868313608" sldId="534"/>
        </pc:sldMkLst>
        <pc:spChg chg="del">
          <ac:chgData name="HINO Takuma(日野 巧麻)" userId="e104ca30-cfb1-43ed-80a5-abace51f7209" providerId="ADAL" clId="{52B4FCC4-4BD7-44A7-BC39-9CDADBF5AE3E}" dt="2025-07-31T00:14:42.969" v="134" actId="478"/>
          <ac:spMkLst>
            <pc:docMk/>
            <pc:sldMk cId="1868313608" sldId="534"/>
            <ac:spMk id="2" creationId="{E302BF90-D178-8E0F-4CF6-BEA7125D53D1}"/>
          </ac:spMkLst>
        </pc:spChg>
        <pc:spChg chg="mod">
          <ac:chgData name="HINO Takuma(日野 巧麻)" userId="e104ca30-cfb1-43ed-80a5-abace51f7209" providerId="ADAL" clId="{52B4FCC4-4BD7-44A7-BC39-9CDADBF5AE3E}" dt="2025-07-31T00:14:24.218" v="133" actId="20577"/>
          <ac:spMkLst>
            <pc:docMk/>
            <pc:sldMk cId="1868313608" sldId="534"/>
            <ac:spMk id="3" creationId="{4CA3B728-108B-53E7-3C66-898FACF180D3}"/>
          </ac:spMkLst>
        </pc:spChg>
        <pc:spChg chg="add mod">
          <ac:chgData name="HINO Takuma(日野 巧麻)" userId="e104ca30-cfb1-43ed-80a5-abace51f7209" providerId="ADAL" clId="{52B4FCC4-4BD7-44A7-BC39-9CDADBF5AE3E}" dt="2025-07-31T00:25:14.211" v="427" actId="1076"/>
          <ac:spMkLst>
            <pc:docMk/>
            <pc:sldMk cId="1868313608" sldId="534"/>
            <ac:spMk id="5" creationId="{D30380AC-14AC-0B10-C78B-49EFD8E1FD26}"/>
          </ac:spMkLst>
        </pc:spChg>
        <pc:spChg chg="add mod">
          <ac:chgData name="HINO Takuma(日野 巧麻)" userId="e104ca30-cfb1-43ed-80a5-abace51f7209" providerId="ADAL" clId="{52B4FCC4-4BD7-44A7-BC39-9CDADBF5AE3E}" dt="2025-07-31T00:25:14.211" v="427" actId="1076"/>
          <ac:spMkLst>
            <pc:docMk/>
            <pc:sldMk cId="1868313608" sldId="534"/>
            <ac:spMk id="6" creationId="{45FF5072-4DD8-26D7-3794-78592535F1AA}"/>
          </ac:spMkLst>
        </pc:spChg>
        <pc:spChg chg="add mod">
          <ac:chgData name="HINO Takuma(日野 巧麻)" userId="e104ca30-cfb1-43ed-80a5-abace51f7209" providerId="ADAL" clId="{52B4FCC4-4BD7-44A7-BC39-9CDADBF5AE3E}" dt="2025-07-31T00:20:12.989" v="416" actId="1035"/>
          <ac:spMkLst>
            <pc:docMk/>
            <pc:sldMk cId="1868313608" sldId="534"/>
            <ac:spMk id="7" creationId="{BBACCC56-5B07-5EE4-CFA7-4B1ED6613164}"/>
          </ac:spMkLst>
        </pc:spChg>
        <pc:spChg chg="add mod">
          <ac:chgData name="HINO Takuma(日野 巧麻)" userId="e104ca30-cfb1-43ed-80a5-abace51f7209" providerId="ADAL" clId="{52B4FCC4-4BD7-44A7-BC39-9CDADBF5AE3E}" dt="2025-07-31T00:20:03.520" v="407" actId="1076"/>
          <ac:spMkLst>
            <pc:docMk/>
            <pc:sldMk cId="1868313608" sldId="534"/>
            <ac:spMk id="8" creationId="{7FA3C406-C194-E1D5-00CF-1BC090CF5581}"/>
          </ac:spMkLst>
        </pc:spChg>
        <pc:spChg chg="add mod">
          <ac:chgData name="HINO Takuma(日野 巧麻)" userId="e104ca30-cfb1-43ed-80a5-abace51f7209" providerId="ADAL" clId="{52B4FCC4-4BD7-44A7-BC39-9CDADBF5AE3E}" dt="2025-07-31T00:26:08.041" v="481" actId="20577"/>
          <ac:spMkLst>
            <pc:docMk/>
            <pc:sldMk cId="1868313608" sldId="534"/>
            <ac:spMk id="9" creationId="{8F07CD23-599C-445E-7486-B87A7DF5B854}"/>
          </ac:spMkLst>
        </pc:spChg>
      </pc:sldChg>
      <pc:sldChg chg="addSp delSp modSp new mod">
        <pc:chgData name="HINO Takuma(日野 巧麻)" userId="e104ca30-cfb1-43ed-80a5-abace51f7209" providerId="ADAL" clId="{52B4FCC4-4BD7-44A7-BC39-9CDADBF5AE3E}" dt="2025-07-31T00:57:15.792" v="729" actId="20577"/>
        <pc:sldMkLst>
          <pc:docMk/>
          <pc:sldMk cId="2476735727" sldId="535"/>
        </pc:sldMkLst>
        <pc:spChg chg="mod">
          <ac:chgData name="HINO Takuma(日野 巧麻)" userId="e104ca30-cfb1-43ed-80a5-abace51f7209" providerId="ADAL" clId="{52B4FCC4-4BD7-44A7-BC39-9CDADBF5AE3E}" dt="2025-07-31T00:57:15.792" v="729" actId="20577"/>
          <ac:spMkLst>
            <pc:docMk/>
            <pc:sldMk cId="2476735727" sldId="535"/>
            <ac:spMk id="2" creationId="{00FF6D17-3648-FD95-D47D-5A176E3C4F1A}"/>
          </ac:spMkLst>
        </pc:spChg>
        <pc:spChg chg="mod">
          <ac:chgData name="HINO Takuma(日野 巧麻)" userId="e104ca30-cfb1-43ed-80a5-abace51f7209" providerId="ADAL" clId="{52B4FCC4-4BD7-44A7-BC39-9CDADBF5AE3E}" dt="2025-07-31T00:50:23.771" v="639"/>
          <ac:spMkLst>
            <pc:docMk/>
            <pc:sldMk cId="2476735727" sldId="535"/>
            <ac:spMk id="3" creationId="{685C0100-2DB9-C820-48DF-918E520EF7D5}"/>
          </ac:spMkLst>
        </pc:spChg>
        <pc:spChg chg="add del mod">
          <ac:chgData name="HINO Takuma(日野 巧麻)" userId="e104ca30-cfb1-43ed-80a5-abace51f7209" providerId="ADAL" clId="{52B4FCC4-4BD7-44A7-BC39-9CDADBF5AE3E}" dt="2025-07-31T00:53:28.056" v="727"/>
          <ac:spMkLst>
            <pc:docMk/>
            <pc:sldMk cId="2476735727" sldId="535"/>
            <ac:spMk id="4" creationId="{B199B62B-FB63-2416-906D-888D0DC42E44}"/>
          </ac:spMkLst>
        </pc:spChg>
      </pc:sldChg>
      <pc:sldChg chg="new del">
        <pc:chgData name="HINO Takuma(日野 巧麻)" userId="e104ca30-cfb1-43ed-80a5-abace51f7209" providerId="ADAL" clId="{52B4FCC4-4BD7-44A7-BC39-9CDADBF5AE3E}" dt="2025-07-31T00:50:51.185" v="646" actId="680"/>
        <pc:sldMkLst>
          <pc:docMk/>
          <pc:sldMk cId="1289761049" sldId="536"/>
        </pc:sldMkLst>
      </pc:sldChg>
    </pc:docChg>
  </pc:docChgLst>
  <pc:docChgLst>
    <pc:chgData name="KASHIHARA Daiki(樫原 大樹)" userId="98f704f2-b807-4add-8d76-ccba55e783a1" providerId="ADAL" clId="{821DE76F-4E98-4D98-9A5D-3909E3E96486}"/>
    <pc:docChg chg="custSel modSld">
      <pc:chgData name="KASHIHARA Daiki(樫原 大樹)" userId="98f704f2-b807-4add-8d76-ccba55e783a1" providerId="ADAL" clId="{821DE76F-4E98-4D98-9A5D-3909E3E96486}" dt="2025-07-30T07:49:28.295" v="982" actId="20577"/>
      <pc:docMkLst>
        <pc:docMk/>
      </pc:docMkLst>
      <pc:sldChg chg="modSp mod">
        <pc:chgData name="KASHIHARA Daiki(樫原 大樹)" userId="98f704f2-b807-4add-8d76-ccba55e783a1" providerId="ADAL" clId="{821DE76F-4E98-4D98-9A5D-3909E3E96486}" dt="2025-07-30T07:23:30.589" v="48" actId="20577"/>
        <pc:sldMkLst>
          <pc:docMk/>
          <pc:sldMk cId="2049083295" sldId="511"/>
        </pc:sldMkLst>
        <pc:spChg chg="mod">
          <ac:chgData name="KASHIHARA Daiki(樫原 大樹)" userId="98f704f2-b807-4add-8d76-ccba55e783a1" providerId="ADAL" clId="{821DE76F-4E98-4D98-9A5D-3909E3E96486}" dt="2025-07-30T07:23:30.589" v="48" actId="20577"/>
          <ac:spMkLst>
            <pc:docMk/>
            <pc:sldMk cId="2049083295" sldId="511"/>
            <ac:spMk id="2" creationId="{9F053B39-F0F7-CECF-D739-20F9C01D8E35}"/>
          </ac:spMkLst>
        </pc:spChg>
      </pc:sldChg>
      <pc:sldChg chg="modSp mod">
        <pc:chgData name="KASHIHARA Daiki(樫原 大樹)" userId="98f704f2-b807-4add-8d76-ccba55e783a1" providerId="ADAL" clId="{821DE76F-4E98-4D98-9A5D-3909E3E96486}" dt="2025-07-30T07:23:25.754" v="47" actId="20577"/>
        <pc:sldMkLst>
          <pc:docMk/>
          <pc:sldMk cId="2048500631" sldId="512"/>
        </pc:sldMkLst>
        <pc:spChg chg="mod">
          <ac:chgData name="KASHIHARA Daiki(樫原 大樹)" userId="98f704f2-b807-4add-8d76-ccba55e783a1" providerId="ADAL" clId="{821DE76F-4E98-4D98-9A5D-3909E3E96486}" dt="2025-07-30T07:23:25.754" v="47" actId="20577"/>
          <ac:spMkLst>
            <pc:docMk/>
            <pc:sldMk cId="2048500631" sldId="512"/>
            <ac:spMk id="2" creationId="{36D7B8C3-245C-B8A8-C24D-63ACD5E1A199}"/>
          </ac:spMkLst>
        </pc:spChg>
      </pc:sldChg>
      <pc:sldChg chg="modSp mod">
        <pc:chgData name="KASHIHARA Daiki(樫原 大樹)" userId="98f704f2-b807-4add-8d76-ccba55e783a1" providerId="ADAL" clId="{821DE76F-4E98-4D98-9A5D-3909E3E96486}" dt="2025-07-30T06:30:31.291" v="9" actId="12"/>
        <pc:sldMkLst>
          <pc:docMk/>
          <pc:sldMk cId="4148772937" sldId="513"/>
        </pc:sldMkLst>
        <pc:graphicFrameChg chg="modGraphic">
          <ac:chgData name="KASHIHARA Daiki(樫原 大樹)" userId="98f704f2-b807-4add-8d76-ccba55e783a1" providerId="ADAL" clId="{821DE76F-4E98-4D98-9A5D-3909E3E96486}" dt="2025-07-30T06:30:31.291" v="9" actId="12"/>
          <ac:graphicFrameMkLst>
            <pc:docMk/>
            <pc:sldMk cId="4148772937" sldId="513"/>
            <ac:graphicFrameMk id="5" creationId="{C11D9BF7-74DA-2D7B-27BA-808027B5564D}"/>
          </ac:graphicFrameMkLst>
        </pc:graphicFrameChg>
      </pc:sldChg>
      <pc:sldChg chg="modSp mod">
        <pc:chgData name="KASHIHARA Daiki(樫原 大樹)" userId="98f704f2-b807-4add-8d76-ccba55e783a1" providerId="ADAL" clId="{821DE76F-4E98-4D98-9A5D-3909E3E96486}" dt="2025-07-30T07:49:28.295" v="982" actId="20577"/>
        <pc:sldMkLst>
          <pc:docMk/>
          <pc:sldMk cId="213957448" sldId="520"/>
        </pc:sldMkLst>
        <pc:spChg chg="mod">
          <ac:chgData name="KASHIHARA Daiki(樫原 大樹)" userId="98f704f2-b807-4add-8d76-ccba55e783a1" providerId="ADAL" clId="{821DE76F-4E98-4D98-9A5D-3909E3E96486}" dt="2025-07-30T07:49:28.295" v="982" actId="20577"/>
          <ac:spMkLst>
            <pc:docMk/>
            <pc:sldMk cId="213957448" sldId="520"/>
            <ac:spMk id="2" creationId="{1EE56B97-1160-BC17-1BBE-1FF81D612A10}"/>
          </ac:spMkLst>
        </pc:spChg>
      </pc:sldChg>
      <pc:sldChg chg="addSp delSp modSp mod">
        <pc:chgData name="KASHIHARA Daiki(樫原 大樹)" userId="98f704f2-b807-4add-8d76-ccba55e783a1" providerId="ADAL" clId="{821DE76F-4E98-4D98-9A5D-3909E3E96486}" dt="2025-07-30T06:32:32.155" v="16" actId="12"/>
        <pc:sldMkLst>
          <pc:docMk/>
          <pc:sldMk cId="3723645087" sldId="521"/>
        </pc:sldMkLst>
        <pc:spChg chg="del">
          <ac:chgData name="KASHIHARA Daiki(樫原 大樹)" userId="98f704f2-b807-4add-8d76-ccba55e783a1" providerId="ADAL" clId="{821DE76F-4E98-4D98-9A5D-3909E3E96486}" dt="2025-07-30T06:31:37.878" v="10"/>
          <ac:spMkLst>
            <pc:docMk/>
            <pc:sldMk cId="3723645087" sldId="521"/>
            <ac:spMk id="2" creationId="{E384A282-BA1F-BEAB-1805-E52805240C70}"/>
          </ac:spMkLst>
        </pc:spChg>
        <pc:graphicFrameChg chg="add mod modGraphic">
          <ac:chgData name="KASHIHARA Daiki(樫原 大樹)" userId="98f704f2-b807-4add-8d76-ccba55e783a1" providerId="ADAL" clId="{821DE76F-4E98-4D98-9A5D-3909E3E96486}" dt="2025-07-30T06:32:32.155" v="16" actId="12"/>
          <ac:graphicFrameMkLst>
            <pc:docMk/>
            <pc:sldMk cId="3723645087" sldId="521"/>
            <ac:graphicFrameMk id="4" creationId="{8DB1DB33-512A-1825-725C-217C3D619A21}"/>
          </ac:graphicFrameMkLst>
        </pc:graphicFrameChg>
      </pc:sldChg>
      <pc:sldChg chg="modSp mod">
        <pc:chgData name="KASHIHARA Daiki(樫原 大樹)" userId="98f704f2-b807-4add-8d76-ccba55e783a1" providerId="ADAL" clId="{821DE76F-4E98-4D98-9A5D-3909E3E96486}" dt="2025-07-30T06:35:04.713" v="22" actId="14100"/>
        <pc:sldMkLst>
          <pc:docMk/>
          <pc:sldMk cId="3967617341" sldId="522"/>
        </pc:sldMkLst>
        <pc:spChg chg="mod">
          <ac:chgData name="KASHIHARA Daiki(樫原 大樹)" userId="98f704f2-b807-4add-8d76-ccba55e783a1" providerId="ADAL" clId="{821DE76F-4E98-4D98-9A5D-3909E3E96486}" dt="2025-07-30T06:35:04.713" v="22" actId="14100"/>
          <ac:spMkLst>
            <pc:docMk/>
            <pc:sldMk cId="3967617341" sldId="522"/>
            <ac:spMk id="2" creationId="{79CA2212-0133-B809-A67B-4E7FC13ACEDB}"/>
          </ac:spMkLst>
        </pc:spChg>
      </pc:sldChg>
      <pc:sldChg chg="addSp delSp modSp mod">
        <pc:chgData name="KASHIHARA Daiki(樫原 大樹)" userId="98f704f2-b807-4add-8d76-ccba55e783a1" providerId="ADAL" clId="{821DE76F-4E98-4D98-9A5D-3909E3E96486}" dt="2025-07-30T07:23:19.435" v="46" actId="478"/>
        <pc:sldMkLst>
          <pc:docMk/>
          <pc:sldMk cId="4112898232" sldId="530"/>
        </pc:sldMkLst>
        <pc:spChg chg="mod">
          <ac:chgData name="KASHIHARA Daiki(樫原 大樹)" userId="98f704f2-b807-4add-8d76-ccba55e783a1" providerId="ADAL" clId="{821DE76F-4E98-4D98-9A5D-3909E3E96486}" dt="2025-07-30T07:23:12.439" v="44" actId="20577"/>
          <ac:spMkLst>
            <pc:docMk/>
            <pc:sldMk cId="4112898232" sldId="530"/>
            <ac:spMk id="2" creationId="{A0FD8976-6FEA-5A95-FF65-37C8AEAA9AD3}"/>
          </ac:spMkLst>
        </pc:spChg>
        <pc:spChg chg="add del mod">
          <ac:chgData name="KASHIHARA Daiki(樫原 大樹)" userId="98f704f2-b807-4add-8d76-ccba55e783a1" providerId="ADAL" clId="{821DE76F-4E98-4D98-9A5D-3909E3E96486}" dt="2025-07-30T07:23:19.435" v="46" actId="478"/>
          <ac:spMkLst>
            <pc:docMk/>
            <pc:sldMk cId="4112898232" sldId="530"/>
            <ac:spMk id="4" creationId="{81BE6789-ECC2-1441-0AA1-9B66F7DF4670}"/>
          </ac:spMkLst>
        </pc:spChg>
      </pc:sldChg>
    </pc:docChg>
  </pc:docChgLst>
  <pc:docChgLst>
    <pc:chgData name="NAGABA Ai(長場 あい)" userId="S::ai.nagaba@avantcorp.com::2ea0b7c4-ebea-42fb-a64c-ea38800f5545" providerId="AD" clId="Web-{39402984-D5D3-83AA-D8C5-D48D78880A46}"/>
    <pc:docChg chg="delSld modSld modSection">
      <pc:chgData name="NAGABA Ai(長場 あい)" userId="S::ai.nagaba@avantcorp.com::2ea0b7c4-ebea-42fb-a64c-ea38800f5545" providerId="AD" clId="Web-{39402984-D5D3-83AA-D8C5-D48D78880A46}" dt="2025-07-31T02:31:47.776" v="280" actId="20577"/>
      <pc:docMkLst>
        <pc:docMk/>
      </pc:docMkLst>
      <pc:sldChg chg="delSp modSp">
        <pc:chgData name="NAGABA Ai(長場 あい)" userId="S::ai.nagaba@avantcorp.com::2ea0b7c4-ebea-42fb-a64c-ea38800f5545" providerId="AD" clId="Web-{39402984-D5D3-83AA-D8C5-D48D78880A46}" dt="2025-07-31T02:31:21.088" v="272" actId="1076"/>
        <pc:sldMkLst>
          <pc:docMk/>
          <pc:sldMk cId="3089020587" sldId="506"/>
        </pc:sldMkLst>
        <pc:spChg chg="mod">
          <ac:chgData name="NAGABA Ai(長場 あい)" userId="S::ai.nagaba@avantcorp.com::2ea0b7c4-ebea-42fb-a64c-ea38800f5545" providerId="AD" clId="Web-{39402984-D5D3-83AA-D8C5-D48D78880A46}" dt="2025-07-31T02:31:21.088" v="272" actId="1076"/>
          <ac:spMkLst>
            <pc:docMk/>
            <pc:sldMk cId="3089020587" sldId="506"/>
            <ac:spMk id="2" creationId="{15E088E2-A8BA-0E0E-F40F-B18DE9A43677}"/>
          </ac:spMkLst>
        </pc:spChg>
        <pc:picChg chg="del">
          <ac:chgData name="NAGABA Ai(長場 あい)" userId="S::ai.nagaba@avantcorp.com::2ea0b7c4-ebea-42fb-a64c-ea38800f5545" providerId="AD" clId="Web-{39402984-D5D3-83AA-D8C5-D48D78880A46}" dt="2025-07-31T02:27:41.834" v="218"/>
          <ac:picMkLst>
            <pc:docMk/>
            <pc:sldMk cId="3089020587" sldId="506"/>
            <ac:picMk id="4" creationId="{863816F9-6A83-8DAF-FA41-60CDA70B1BD4}"/>
          </ac:picMkLst>
        </pc:picChg>
      </pc:sldChg>
      <pc:sldChg chg="del">
        <pc:chgData name="NAGABA Ai(長場 あい)" userId="S::ai.nagaba@avantcorp.com::2ea0b7c4-ebea-42fb-a64c-ea38800f5545" providerId="AD" clId="Web-{39402984-D5D3-83AA-D8C5-D48D78880A46}" dt="2025-07-31T02:31:35.776" v="279"/>
        <pc:sldMkLst>
          <pc:docMk/>
          <pc:sldMk cId="161213207" sldId="523"/>
        </pc:sldMkLst>
      </pc:sldChg>
      <pc:sldChg chg="del">
        <pc:chgData name="NAGABA Ai(長場 あい)" userId="S::ai.nagaba@avantcorp.com::2ea0b7c4-ebea-42fb-a64c-ea38800f5545" providerId="AD" clId="Web-{39402984-D5D3-83AA-D8C5-D48D78880A46}" dt="2025-07-31T02:31:35.776" v="278"/>
        <pc:sldMkLst>
          <pc:docMk/>
          <pc:sldMk cId="1419497817" sldId="524"/>
        </pc:sldMkLst>
      </pc:sldChg>
      <pc:sldChg chg="del">
        <pc:chgData name="NAGABA Ai(長場 あい)" userId="S::ai.nagaba@avantcorp.com::2ea0b7c4-ebea-42fb-a64c-ea38800f5545" providerId="AD" clId="Web-{39402984-D5D3-83AA-D8C5-D48D78880A46}" dt="2025-07-31T02:31:35.776" v="277"/>
        <pc:sldMkLst>
          <pc:docMk/>
          <pc:sldMk cId="2086457766" sldId="525"/>
        </pc:sldMkLst>
      </pc:sldChg>
      <pc:sldChg chg="del">
        <pc:chgData name="NAGABA Ai(長場 あい)" userId="S::ai.nagaba@avantcorp.com::2ea0b7c4-ebea-42fb-a64c-ea38800f5545" providerId="AD" clId="Web-{39402984-D5D3-83AA-D8C5-D48D78880A46}" dt="2025-07-31T02:31:35.776" v="276"/>
        <pc:sldMkLst>
          <pc:docMk/>
          <pc:sldMk cId="878726332" sldId="526"/>
        </pc:sldMkLst>
      </pc:sldChg>
      <pc:sldChg chg="del">
        <pc:chgData name="NAGABA Ai(長場 あい)" userId="S::ai.nagaba@avantcorp.com::2ea0b7c4-ebea-42fb-a64c-ea38800f5545" providerId="AD" clId="Web-{39402984-D5D3-83AA-D8C5-D48D78880A46}" dt="2025-07-31T02:31:35.776" v="275"/>
        <pc:sldMkLst>
          <pc:docMk/>
          <pc:sldMk cId="2571555024" sldId="527"/>
        </pc:sldMkLst>
      </pc:sldChg>
      <pc:sldChg chg="del">
        <pc:chgData name="NAGABA Ai(長場 あい)" userId="S::ai.nagaba@avantcorp.com::2ea0b7c4-ebea-42fb-a64c-ea38800f5545" providerId="AD" clId="Web-{39402984-D5D3-83AA-D8C5-D48D78880A46}" dt="2025-07-31T02:31:35.776" v="274"/>
        <pc:sldMkLst>
          <pc:docMk/>
          <pc:sldMk cId="3153875619" sldId="529"/>
        </pc:sldMkLst>
      </pc:sldChg>
      <pc:sldChg chg="del">
        <pc:chgData name="NAGABA Ai(長場 あい)" userId="S::ai.nagaba@avantcorp.com::2ea0b7c4-ebea-42fb-a64c-ea38800f5545" providerId="AD" clId="Web-{39402984-D5D3-83AA-D8C5-D48D78880A46}" dt="2025-07-31T02:31:35.776" v="273"/>
        <pc:sldMkLst>
          <pc:docMk/>
          <pc:sldMk cId="3833228291" sldId="533"/>
        </pc:sldMkLst>
      </pc:sldChg>
      <pc:sldChg chg="modSp">
        <pc:chgData name="NAGABA Ai(長場 あい)" userId="S::ai.nagaba@avantcorp.com::2ea0b7c4-ebea-42fb-a64c-ea38800f5545" providerId="AD" clId="Web-{39402984-D5D3-83AA-D8C5-D48D78880A46}" dt="2025-07-31T02:31:47.776" v="280" actId="20577"/>
        <pc:sldMkLst>
          <pc:docMk/>
          <pc:sldMk cId="1868313608" sldId="534"/>
        </pc:sldMkLst>
        <pc:spChg chg="mod">
          <ac:chgData name="NAGABA Ai(長場 あい)" userId="S::ai.nagaba@avantcorp.com::2ea0b7c4-ebea-42fb-a64c-ea38800f5545" providerId="AD" clId="Web-{39402984-D5D3-83AA-D8C5-D48D78880A46}" dt="2025-07-31T02:31:47.776" v="280" actId="20577"/>
          <ac:spMkLst>
            <pc:docMk/>
            <pc:sldMk cId="1868313608" sldId="534"/>
            <ac:spMk id="8" creationId="{7FA3C406-C194-E1D5-00CF-1BC090CF5581}"/>
          </ac:spMkLst>
        </pc:spChg>
        <pc:spChg chg="mod">
          <ac:chgData name="NAGABA Ai(長場 あい)" userId="S::ai.nagaba@avantcorp.com::2ea0b7c4-ebea-42fb-a64c-ea38800f5545" providerId="AD" clId="Web-{39402984-D5D3-83AA-D8C5-D48D78880A46}" dt="2025-07-31T00:21:09.422" v="1" actId="20577"/>
          <ac:spMkLst>
            <pc:docMk/>
            <pc:sldMk cId="1868313608" sldId="534"/>
            <ac:spMk id="9" creationId="{8F07CD23-599C-445E-7486-B87A7DF5B854}"/>
          </ac:spMkLst>
        </pc:spChg>
      </pc:sldChg>
      <pc:sldChg chg="addSp modSp">
        <pc:chgData name="NAGABA Ai(長場 あい)" userId="S::ai.nagaba@avantcorp.com::2ea0b7c4-ebea-42fb-a64c-ea38800f5545" providerId="AD" clId="Web-{39402984-D5D3-83AA-D8C5-D48D78880A46}" dt="2025-07-31T01:44:21.962" v="213" actId="1076"/>
        <pc:sldMkLst>
          <pc:docMk/>
          <pc:sldMk cId="2476735727" sldId="535"/>
        </pc:sldMkLst>
        <pc:spChg chg="mod">
          <ac:chgData name="NAGABA Ai(長場 あい)" userId="S::ai.nagaba@avantcorp.com::2ea0b7c4-ebea-42fb-a64c-ea38800f5545" providerId="AD" clId="Web-{39402984-D5D3-83AA-D8C5-D48D78880A46}" dt="2025-07-31T01:44:21.962" v="213" actId="1076"/>
          <ac:spMkLst>
            <pc:docMk/>
            <pc:sldMk cId="2476735727" sldId="535"/>
            <ac:spMk id="2" creationId="{00FF6D17-3648-FD95-D47D-5A176E3C4F1A}"/>
          </ac:spMkLst>
        </pc:spChg>
        <pc:spChg chg="add mod">
          <ac:chgData name="NAGABA Ai(長場 あい)" userId="S::ai.nagaba@avantcorp.com::2ea0b7c4-ebea-42fb-a64c-ea38800f5545" providerId="AD" clId="Web-{39402984-D5D3-83AA-D8C5-D48D78880A46}" dt="2025-07-31T01:44:17.102" v="212" actId="14100"/>
          <ac:spMkLst>
            <pc:docMk/>
            <pc:sldMk cId="2476735727" sldId="535"/>
            <ac:spMk id="4" creationId="{F1E267A3-3BC2-8F63-E318-3D12BE6056F4}"/>
          </ac:spMkLst>
        </pc:spChg>
      </pc:sldChg>
    </pc:docChg>
  </pc:docChgLst>
  <pc:docChgLst>
    <pc:chgData name="KASHIHARA Daiki(樫原 大樹)" userId="S::daiki.kashihara@avantcorp.com::98f704f2-b807-4add-8d76-ccba55e783a1" providerId="AD" clId="Web-{0172048A-4D4A-6D08-8FF9-7EA1E061B9B8}"/>
    <pc:docChg chg="modSld">
      <pc:chgData name="KASHIHARA Daiki(樫原 大樹)" userId="S::daiki.kashihara@avantcorp.com::98f704f2-b807-4add-8d76-ccba55e783a1" providerId="AD" clId="Web-{0172048A-4D4A-6D08-8FF9-7EA1E061B9B8}" dt="2025-07-30T06:27:58.192" v="7"/>
      <pc:docMkLst>
        <pc:docMk/>
      </pc:docMkLst>
      <pc:sldChg chg="addSp delSp modSp">
        <pc:chgData name="KASHIHARA Daiki(樫原 大樹)" userId="S::daiki.kashihara@avantcorp.com::98f704f2-b807-4add-8d76-ccba55e783a1" providerId="AD" clId="Web-{0172048A-4D4A-6D08-8FF9-7EA1E061B9B8}" dt="2025-07-30T06:27:58.192" v="7"/>
        <pc:sldMkLst>
          <pc:docMk/>
          <pc:sldMk cId="4148772937" sldId="513"/>
        </pc:sldMkLst>
        <pc:spChg chg="del">
          <ac:chgData name="KASHIHARA Daiki(樫原 大樹)" userId="S::daiki.kashihara@avantcorp.com::98f704f2-b807-4add-8d76-ccba55e783a1" providerId="AD" clId="Web-{0172048A-4D4A-6D08-8FF9-7EA1E061B9B8}" dt="2025-07-30T06:27:46.754" v="6"/>
          <ac:spMkLst>
            <pc:docMk/>
            <pc:sldMk cId="4148772937" sldId="513"/>
            <ac:spMk id="2" creationId="{21596B44-48C9-4AC5-435E-F2DF2C90A408}"/>
          </ac:spMkLst>
        </pc:spChg>
        <pc:spChg chg="mod">
          <ac:chgData name="KASHIHARA Daiki(樫原 大樹)" userId="S::daiki.kashihara@avantcorp.com::98f704f2-b807-4add-8d76-ccba55e783a1" providerId="AD" clId="Web-{0172048A-4D4A-6D08-8FF9-7EA1E061B9B8}" dt="2025-07-30T06:24:32.371" v="5" actId="20577"/>
          <ac:spMkLst>
            <pc:docMk/>
            <pc:sldMk cId="4148772937" sldId="513"/>
            <ac:spMk id="3" creationId="{15433B12-27C7-4B41-8C35-A41000963396}"/>
          </ac:spMkLst>
        </pc:spChg>
        <pc:graphicFrameChg chg="add mod ord modGraphic">
          <ac:chgData name="KASHIHARA Daiki(樫原 大樹)" userId="S::daiki.kashihara@avantcorp.com::98f704f2-b807-4add-8d76-ccba55e783a1" providerId="AD" clId="Web-{0172048A-4D4A-6D08-8FF9-7EA1E061B9B8}" dt="2025-07-30T06:27:58.192" v="7"/>
          <ac:graphicFrameMkLst>
            <pc:docMk/>
            <pc:sldMk cId="4148772937" sldId="513"/>
            <ac:graphicFrameMk id="5" creationId="{C11D9BF7-74DA-2D7B-27BA-808027B5564D}"/>
          </ac:graphicFrameMkLst>
        </pc:graphicFrameChg>
      </pc:sldChg>
    </pc:docChg>
  </pc:docChgLst>
  <pc:docChgLst>
    <pc:chgData name="NAGARA Takuma(長良 拓真)" userId="S::takuma.nagara@avantcorp.com::4f06219c-78eb-4c95-8049-b9b5ab6f51cd" providerId="AD" clId="Web-{2342AECF-69B4-65C8-444A-0FE1474F5EAE}"/>
    <pc:docChg chg="modSld">
      <pc:chgData name="NAGARA Takuma(長良 拓真)" userId="S::takuma.nagara@avantcorp.com::4f06219c-78eb-4c95-8049-b9b5ab6f51cd" providerId="AD" clId="Web-{2342AECF-69B4-65C8-444A-0FE1474F5EAE}" dt="2025-07-31T01:16:49.038" v="68" actId="20577"/>
      <pc:docMkLst>
        <pc:docMk/>
      </pc:docMkLst>
      <pc:sldChg chg="modSp">
        <pc:chgData name="NAGARA Takuma(長良 拓真)" userId="S::takuma.nagara@avantcorp.com::4f06219c-78eb-4c95-8049-b9b5ab6f51cd" providerId="AD" clId="Web-{2342AECF-69B4-65C8-444A-0FE1474F5EAE}" dt="2025-07-31T00:47:41.250" v="66" actId="20577"/>
        <pc:sldMkLst>
          <pc:docMk/>
          <pc:sldMk cId="213957448" sldId="520"/>
        </pc:sldMkLst>
        <pc:spChg chg="mod">
          <ac:chgData name="NAGARA Takuma(長良 拓真)" userId="S::takuma.nagara@avantcorp.com::4f06219c-78eb-4c95-8049-b9b5ab6f51cd" providerId="AD" clId="Web-{2342AECF-69B4-65C8-444A-0FE1474F5EAE}" dt="2025-07-31T00:47:41.250" v="66" actId="20577"/>
          <ac:spMkLst>
            <pc:docMk/>
            <pc:sldMk cId="213957448" sldId="520"/>
            <ac:spMk id="2" creationId="{1EE56B97-1160-BC17-1BBE-1FF81D612A10}"/>
          </ac:spMkLst>
        </pc:spChg>
      </pc:sldChg>
      <pc:sldChg chg="modSp">
        <pc:chgData name="NAGARA Takuma(長良 拓真)" userId="S::takuma.nagara@avantcorp.com::4f06219c-78eb-4c95-8049-b9b5ab6f51cd" providerId="AD" clId="Web-{2342AECF-69B4-65C8-444A-0FE1474F5EAE}" dt="2025-07-31T00:26:11.404" v="10" actId="20577"/>
        <pc:sldMkLst>
          <pc:docMk/>
          <pc:sldMk cId="3967617341" sldId="522"/>
        </pc:sldMkLst>
        <pc:spChg chg="mod">
          <ac:chgData name="NAGARA Takuma(長良 拓真)" userId="S::takuma.nagara@avantcorp.com::4f06219c-78eb-4c95-8049-b9b5ab6f51cd" providerId="AD" clId="Web-{2342AECF-69B4-65C8-444A-0FE1474F5EAE}" dt="2025-07-31T00:26:11.404" v="10" actId="20577"/>
          <ac:spMkLst>
            <pc:docMk/>
            <pc:sldMk cId="3967617341" sldId="522"/>
            <ac:spMk id="2" creationId="{79CA2212-0133-B809-A67B-4E7FC13ACEDB}"/>
          </ac:spMkLst>
        </pc:spChg>
      </pc:sldChg>
      <pc:sldChg chg="modSp">
        <pc:chgData name="NAGARA Takuma(長良 拓真)" userId="S::takuma.nagara@avantcorp.com::4f06219c-78eb-4c95-8049-b9b5ab6f51cd" providerId="AD" clId="Web-{2342AECF-69B4-65C8-444A-0FE1474F5EAE}" dt="2025-07-31T01:16:49.038" v="68" actId="20577"/>
        <pc:sldMkLst>
          <pc:docMk/>
          <pc:sldMk cId="2476735727" sldId="535"/>
        </pc:sldMkLst>
        <pc:spChg chg="mod">
          <ac:chgData name="NAGARA Takuma(長良 拓真)" userId="S::takuma.nagara@avantcorp.com::4f06219c-78eb-4c95-8049-b9b5ab6f51cd" providerId="AD" clId="Web-{2342AECF-69B4-65C8-444A-0FE1474F5EAE}" dt="2025-07-31T01:16:49.038" v="68" actId="20577"/>
          <ac:spMkLst>
            <pc:docMk/>
            <pc:sldMk cId="2476735727" sldId="535"/>
            <ac:spMk id="2" creationId="{00FF6D17-3648-FD95-D47D-5A176E3C4F1A}"/>
          </ac:spMkLst>
        </pc:spChg>
      </pc:sldChg>
    </pc:docChg>
  </pc:docChgLst>
  <pc:docChgLst>
    <pc:chgData name="SHIMIZU Kohei(清水 康平)" userId="S::kohei.shimizu@avantcorp.com::62cf21d9-6d03-4ce2-a7a0-10ea5e59a7c0" providerId="AD" clId="Web-{917A94AB-DD4F-65A4-9CDD-7E9EE7B1F1FF}"/>
    <pc:docChg chg="modSld">
      <pc:chgData name="SHIMIZU Kohei(清水 康平)" userId="S::kohei.shimizu@avantcorp.com::62cf21d9-6d03-4ce2-a7a0-10ea5e59a7c0" providerId="AD" clId="Web-{917A94AB-DD4F-65A4-9CDD-7E9EE7B1F1FF}" dt="2025-07-31T01:16:13.663" v="244" actId="20577"/>
      <pc:docMkLst>
        <pc:docMk/>
      </pc:docMkLst>
      <pc:sldChg chg="modSp">
        <pc:chgData name="SHIMIZU Kohei(清水 康平)" userId="S::kohei.shimizu@avantcorp.com::62cf21d9-6d03-4ce2-a7a0-10ea5e59a7c0" providerId="AD" clId="Web-{917A94AB-DD4F-65A4-9CDD-7E9EE7B1F1FF}" dt="2025-07-31T01:16:13.663" v="244" actId="20577"/>
        <pc:sldMkLst>
          <pc:docMk/>
          <pc:sldMk cId="2769811504" sldId="510"/>
        </pc:sldMkLst>
        <pc:spChg chg="mod">
          <ac:chgData name="SHIMIZU Kohei(清水 康平)" userId="S::kohei.shimizu@avantcorp.com::62cf21d9-6d03-4ce2-a7a0-10ea5e59a7c0" providerId="AD" clId="Web-{917A94AB-DD4F-65A4-9CDD-7E9EE7B1F1FF}" dt="2025-07-31T01:16:13.663" v="244" actId="20577"/>
          <ac:spMkLst>
            <pc:docMk/>
            <pc:sldMk cId="2769811504" sldId="510"/>
            <ac:spMk id="2" creationId="{B6091203-036D-BC63-0D1E-63CC593E897E}"/>
          </ac:spMkLst>
        </pc:spChg>
      </pc:sldChg>
      <pc:sldChg chg="modSp">
        <pc:chgData name="SHIMIZU Kohei(清水 康平)" userId="S::kohei.shimizu@avantcorp.com::62cf21d9-6d03-4ce2-a7a0-10ea5e59a7c0" providerId="AD" clId="Web-{917A94AB-DD4F-65A4-9CDD-7E9EE7B1F1FF}" dt="2025-07-31T00:16:30.311" v="15"/>
        <pc:sldMkLst>
          <pc:docMk/>
          <pc:sldMk cId="4148772937" sldId="513"/>
        </pc:sldMkLst>
        <pc:graphicFrameChg chg="mod modGraphic">
          <ac:chgData name="SHIMIZU Kohei(清水 康平)" userId="S::kohei.shimizu@avantcorp.com::62cf21d9-6d03-4ce2-a7a0-10ea5e59a7c0" providerId="AD" clId="Web-{917A94AB-DD4F-65A4-9CDD-7E9EE7B1F1FF}" dt="2025-07-31T00:16:30.311" v="15"/>
          <ac:graphicFrameMkLst>
            <pc:docMk/>
            <pc:sldMk cId="4148772937" sldId="513"/>
            <ac:graphicFrameMk id="5" creationId="{C11D9BF7-74DA-2D7B-27BA-808027B5564D}"/>
          </ac:graphicFrameMkLst>
        </pc:graphicFrameChg>
      </pc:sldChg>
      <pc:sldChg chg="modSp">
        <pc:chgData name="SHIMIZU Kohei(清水 康平)" userId="S::kohei.shimizu@avantcorp.com::62cf21d9-6d03-4ce2-a7a0-10ea5e59a7c0" providerId="AD" clId="Web-{917A94AB-DD4F-65A4-9CDD-7E9EE7B1F1FF}" dt="2025-07-31T00:17:02.327" v="31" actId="20577"/>
        <pc:sldMkLst>
          <pc:docMk/>
          <pc:sldMk cId="1277451738" sldId="516"/>
        </pc:sldMkLst>
        <pc:spChg chg="mod">
          <ac:chgData name="SHIMIZU Kohei(清水 康平)" userId="S::kohei.shimizu@avantcorp.com::62cf21d9-6d03-4ce2-a7a0-10ea5e59a7c0" providerId="AD" clId="Web-{917A94AB-DD4F-65A4-9CDD-7E9EE7B1F1FF}" dt="2025-07-31T00:17:02.327" v="31" actId="20577"/>
          <ac:spMkLst>
            <pc:docMk/>
            <pc:sldMk cId="1277451738" sldId="516"/>
            <ac:spMk id="2" creationId="{B47834AF-90A3-F096-3486-3608B77FA368}"/>
          </ac:spMkLst>
        </pc:spChg>
      </pc:sldChg>
      <pc:sldChg chg="modSp">
        <pc:chgData name="SHIMIZU Kohei(清水 康平)" userId="S::kohei.shimizu@avantcorp.com::62cf21d9-6d03-4ce2-a7a0-10ea5e59a7c0" providerId="AD" clId="Web-{917A94AB-DD4F-65A4-9CDD-7E9EE7B1F1FF}" dt="2025-07-31T01:12:24.162" v="226" actId="20577"/>
        <pc:sldMkLst>
          <pc:docMk/>
          <pc:sldMk cId="3893296683" sldId="519"/>
        </pc:sldMkLst>
        <pc:spChg chg="mod">
          <ac:chgData name="SHIMIZU Kohei(清水 康平)" userId="S::kohei.shimizu@avantcorp.com::62cf21d9-6d03-4ce2-a7a0-10ea5e59a7c0" providerId="AD" clId="Web-{917A94AB-DD4F-65A4-9CDD-7E9EE7B1F1FF}" dt="2025-07-31T01:12:24.162" v="226" actId="20577"/>
          <ac:spMkLst>
            <pc:docMk/>
            <pc:sldMk cId="3893296683" sldId="519"/>
            <ac:spMk id="2" creationId="{85091A27-C545-1A54-FA6B-1748866953BA}"/>
          </ac:spMkLst>
        </pc:spChg>
      </pc:sldChg>
      <pc:sldChg chg="modSp">
        <pc:chgData name="SHIMIZU Kohei(清水 康平)" userId="S::kohei.shimizu@avantcorp.com::62cf21d9-6d03-4ce2-a7a0-10ea5e59a7c0" providerId="AD" clId="Web-{917A94AB-DD4F-65A4-9CDD-7E9EE7B1F1FF}" dt="2025-07-31T00:16:48.530" v="29"/>
        <pc:sldMkLst>
          <pc:docMk/>
          <pc:sldMk cId="3723645087" sldId="521"/>
        </pc:sldMkLst>
        <pc:graphicFrameChg chg="mod modGraphic">
          <ac:chgData name="SHIMIZU Kohei(清水 康平)" userId="S::kohei.shimizu@avantcorp.com::62cf21d9-6d03-4ce2-a7a0-10ea5e59a7c0" providerId="AD" clId="Web-{917A94AB-DD4F-65A4-9CDD-7E9EE7B1F1FF}" dt="2025-07-31T00:16:48.530" v="29"/>
          <ac:graphicFrameMkLst>
            <pc:docMk/>
            <pc:sldMk cId="3723645087" sldId="521"/>
            <ac:graphicFrameMk id="4" creationId="{8DB1DB33-512A-1825-725C-217C3D619A21}"/>
          </ac:graphicFrameMkLst>
        </pc:graphicFrameChg>
      </pc:sldChg>
    </pc:docChg>
  </pc:docChgLst>
  <pc:docChgLst>
    <pc:chgData name="NAGABA Ai(長場 あい)" userId="S::ai.nagaba@avantcorp.com::2ea0b7c4-ebea-42fb-a64c-ea38800f5545" providerId="AD" clId="Web-{FA3E8698-50FB-13AE-1B5B-4C1B071C545D}"/>
    <pc:docChg chg="addSld delSld modSld modSection">
      <pc:chgData name="NAGABA Ai(長場 あい)" userId="S::ai.nagaba@avantcorp.com::2ea0b7c4-ebea-42fb-a64c-ea38800f5545" providerId="AD" clId="Web-{FA3E8698-50FB-13AE-1B5B-4C1B071C545D}" dt="2025-07-30T07:32:23.633" v="471" actId="1076"/>
      <pc:docMkLst>
        <pc:docMk/>
      </pc:docMkLst>
      <pc:sldChg chg="modSp">
        <pc:chgData name="NAGABA Ai(長場 あい)" userId="S::ai.nagaba@avantcorp.com::2ea0b7c4-ebea-42fb-a64c-ea38800f5545" providerId="AD" clId="Web-{FA3E8698-50FB-13AE-1B5B-4C1B071C545D}" dt="2025-07-30T07:26:27.225" v="395" actId="20577"/>
        <pc:sldMkLst>
          <pc:docMk/>
          <pc:sldMk cId="2669053035" sldId="477"/>
        </pc:sldMkLst>
        <pc:spChg chg="mod">
          <ac:chgData name="NAGABA Ai(長場 あい)" userId="S::ai.nagaba@avantcorp.com::2ea0b7c4-ebea-42fb-a64c-ea38800f5545" providerId="AD" clId="Web-{FA3E8698-50FB-13AE-1B5B-4C1B071C545D}" dt="2025-07-30T07:26:27.225" v="395" actId="20577"/>
          <ac:spMkLst>
            <pc:docMk/>
            <pc:sldMk cId="2669053035" sldId="477"/>
            <ac:spMk id="5" creationId="{AD2E03BF-E39C-8D5A-35CA-E2314CB5D572}"/>
          </ac:spMkLst>
        </pc:spChg>
      </pc:sldChg>
      <pc:sldChg chg="modSp">
        <pc:chgData name="NAGABA Ai(長場 あい)" userId="S::ai.nagaba@avantcorp.com::2ea0b7c4-ebea-42fb-a64c-ea38800f5545" providerId="AD" clId="Web-{FA3E8698-50FB-13AE-1B5B-4C1B071C545D}" dt="2025-07-30T07:28:34.882" v="400" actId="20577"/>
        <pc:sldMkLst>
          <pc:docMk/>
          <pc:sldMk cId="1181022259" sldId="505"/>
        </pc:sldMkLst>
        <pc:spChg chg="mod">
          <ac:chgData name="NAGABA Ai(長場 あい)" userId="S::ai.nagaba@avantcorp.com::2ea0b7c4-ebea-42fb-a64c-ea38800f5545" providerId="AD" clId="Web-{FA3E8698-50FB-13AE-1B5B-4C1B071C545D}" dt="2025-07-30T07:28:34.882" v="400" actId="20577"/>
          <ac:spMkLst>
            <pc:docMk/>
            <pc:sldMk cId="1181022259" sldId="505"/>
            <ac:spMk id="2" creationId="{AF7118FF-47D9-8381-D6AB-87C60FE5D03F}"/>
          </ac:spMkLst>
        </pc:spChg>
      </pc:sldChg>
      <pc:sldChg chg="addSp modSp">
        <pc:chgData name="NAGABA Ai(長場 あい)" userId="S::ai.nagaba@avantcorp.com::2ea0b7c4-ebea-42fb-a64c-ea38800f5545" providerId="AD" clId="Web-{FA3E8698-50FB-13AE-1B5B-4C1B071C545D}" dt="2025-07-30T07:30:16.929" v="454" actId="20577"/>
        <pc:sldMkLst>
          <pc:docMk/>
          <pc:sldMk cId="3089020587" sldId="506"/>
        </pc:sldMkLst>
        <pc:spChg chg="mod">
          <ac:chgData name="NAGABA Ai(長場 あい)" userId="S::ai.nagaba@avantcorp.com::2ea0b7c4-ebea-42fb-a64c-ea38800f5545" providerId="AD" clId="Web-{FA3E8698-50FB-13AE-1B5B-4C1B071C545D}" dt="2025-07-30T07:30:16.929" v="454" actId="20577"/>
          <ac:spMkLst>
            <pc:docMk/>
            <pc:sldMk cId="3089020587" sldId="506"/>
            <ac:spMk id="2" creationId="{15E088E2-A8BA-0E0E-F40F-B18DE9A43677}"/>
          </ac:spMkLst>
        </pc:spChg>
        <pc:spChg chg="mod">
          <ac:chgData name="NAGABA Ai(長場 あい)" userId="S::ai.nagaba@avantcorp.com::2ea0b7c4-ebea-42fb-a64c-ea38800f5545" providerId="AD" clId="Web-{FA3E8698-50FB-13AE-1B5B-4C1B071C545D}" dt="2025-07-30T07:28:40.492" v="404" actId="20577"/>
          <ac:spMkLst>
            <pc:docMk/>
            <pc:sldMk cId="3089020587" sldId="506"/>
            <ac:spMk id="3" creationId="{DED849AA-993E-068C-461A-424F5BE80279}"/>
          </ac:spMkLst>
        </pc:spChg>
        <pc:picChg chg="add mod">
          <ac:chgData name="NAGABA Ai(長場 あい)" userId="S::ai.nagaba@avantcorp.com::2ea0b7c4-ebea-42fb-a64c-ea38800f5545" providerId="AD" clId="Web-{FA3E8698-50FB-13AE-1B5B-4C1B071C545D}" dt="2025-07-30T06:48:48.209" v="299" actId="1076"/>
          <ac:picMkLst>
            <pc:docMk/>
            <pc:sldMk cId="3089020587" sldId="506"/>
            <ac:picMk id="4" creationId="{863816F9-6A83-8DAF-FA41-60CDA70B1BD4}"/>
          </ac:picMkLst>
        </pc:picChg>
      </pc:sldChg>
      <pc:sldChg chg="modSp">
        <pc:chgData name="NAGABA Ai(長場 あい)" userId="S::ai.nagaba@avantcorp.com::2ea0b7c4-ebea-42fb-a64c-ea38800f5545" providerId="AD" clId="Web-{FA3E8698-50FB-13AE-1B5B-4C1B071C545D}" dt="2025-07-30T07:17:45.568" v="390" actId="20577"/>
        <pc:sldMkLst>
          <pc:docMk/>
          <pc:sldMk cId="776101598" sldId="507"/>
        </pc:sldMkLst>
        <pc:spChg chg="mod">
          <ac:chgData name="NAGABA Ai(長場 あい)" userId="S::ai.nagaba@avantcorp.com::2ea0b7c4-ebea-42fb-a64c-ea38800f5545" providerId="AD" clId="Web-{FA3E8698-50FB-13AE-1B5B-4C1B071C545D}" dt="2025-07-30T07:17:45.568" v="390" actId="20577"/>
          <ac:spMkLst>
            <pc:docMk/>
            <pc:sldMk cId="776101598" sldId="507"/>
            <ac:spMk id="2" creationId="{535D7EEA-F211-7FC8-B08A-A50F5753605C}"/>
          </ac:spMkLst>
        </pc:spChg>
      </pc:sldChg>
      <pc:sldChg chg="del">
        <pc:chgData name="NAGABA Ai(長場 あい)" userId="S::ai.nagaba@avantcorp.com::2ea0b7c4-ebea-42fb-a64c-ea38800f5545" providerId="AD" clId="Web-{FA3E8698-50FB-13AE-1B5B-4C1B071C545D}" dt="2025-07-30T06:56:30.629" v="373"/>
        <pc:sldMkLst>
          <pc:docMk/>
          <pc:sldMk cId="3640895915" sldId="508"/>
        </pc:sldMkLst>
      </pc:sldChg>
      <pc:sldChg chg="addSp delSp modSp">
        <pc:chgData name="NAGABA Ai(長場 あい)" userId="S::ai.nagaba@avantcorp.com::2ea0b7c4-ebea-42fb-a64c-ea38800f5545" providerId="AD" clId="Web-{FA3E8698-50FB-13AE-1B5B-4C1B071C545D}" dt="2025-07-30T06:33:14.567" v="238" actId="20577"/>
        <pc:sldMkLst>
          <pc:docMk/>
          <pc:sldMk cId="669541482" sldId="509"/>
        </pc:sldMkLst>
        <pc:spChg chg="del">
          <ac:chgData name="NAGABA Ai(長場 あい)" userId="S::ai.nagaba@avantcorp.com::2ea0b7c4-ebea-42fb-a64c-ea38800f5545" providerId="AD" clId="Web-{FA3E8698-50FB-13AE-1B5B-4C1B071C545D}" dt="2025-07-30T06:31:21.075" v="217"/>
          <ac:spMkLst>
            <pc:docMk/>
            <pc:sldMk cId="669541482" sldId="509"/>
            <ac:spMk id="2" creationId="{FD17A7CD-3D88-567F-05BD-830D06C77FD5}"/>
          </ac:spMkLst>
        </pc:spChg>
        <pc:spChg chg="add del">
          <ac:chgData name="NAGABA Ai(長場 あい)" userId="S::ai.nagaba@avantcorp.com::2ea0b7c4-ebea-42fb-a64c-ea38800f5545" providerId="AD" clId="Web-{FA3E8698-50FB-13AE-1B5B-4C1B071C545D}" dt="2025-07-30T06:32:38.704" v="225"/>
          <ac:spMkLst>
            <pc:docMk/>
            <pc:sldMk cId="669541482" sldId="509"/>
            <ac:spMk id="5" creationId="{94817629-EBEF-4D46-C6EE-32CD9525C711}"/>
          </ac:spMkLst>
        </pc:spChg>
        <pc:spChg chg="add mod">
          <ac:chgData name="NAGABA Ai(長場 あい)" userId="S::ai.nagaba@avantcorp.com::2ea0b7c4-ebea-42fb-a64c-ea38800f5545" providerId="AD" clId="Web-{FA3E8698-50FB-13AE-1B5B-4C1B071C545D}" dt="2025-07-30T06:33:14.567" v="238" actId="20577"/>
          <ac:spMkLst>
            <pc:docMk/>
            <pc:sldMk cId="669541482" sldId="509"/>
            <ac:spMk id="6" creationId="{470FF40E-7C7E-C84A-073C-98F152F3702B}"/>
          </ac:spMkLst>
        </pc:spChg>
        <pc:picChg chg="add mod ord modCrop">
          <ac:chgData name="NAGABA Ai(長場 あい)" userId="S::ai.nagaba@avantcorp.com::2ea0b7c4-ebea-42fb-a64c-ea38800f5545" providerId="AD" clId="Web-{FA3E8698-50FB-13AE-1B5B-4C1B071C545D}" dt="2025-07-30T06:32:49.721" v="230" actId="1076"/>
          <ac:picMkLst>
            <pc:docMk/>
            <pc:sldMk cId="669541482" sldId="509"/>
            <ac:picMk id="4" creationId="{5B2572E8-F45D-38E0-7961-5E2F0278F6EF}"/>
          </ac:picMkLst>
        </pc:picChg>
      </pc:sldChg>
      <pc:sldChg chg="modSp">
        <pc:chgData name="NAGABA Ai(長場 あい)" userId="S::ai.nagaba@avantcorp.com::2ea0b7c4-ebea-42fb-a64c-ea38800f5545" providerId="AD" clId="Web-{FA3E8698-50FB-13AE-1B5B-4C1B071C545D}" dt="2025-07-30T06:36:11.204" v="244" actId="20577"/>
        <pc:sldMkLst>
          <pc:docMk/>
          <pc:sldMk cId="2769811504" sldId="510"/>
        </pc:sldMkLst>
        <pc:spChg chg="mod">
          <ac:chgData name="NAGABA Ai(長場 あい)" userId="S::ai.nagaba@avantcorp.com::2ea0b7c4-ebea-42fb-a64c-ea38800f5545" providerId="AD" clId="Web-{FA3E8698-50FB-13AE-1B5B-4C1B071C545D}" dt="2025-07-30T06:36:11.204" v="244" actId="20577"/>
          <ac:spMkLst>
            <pc:docMk/>
            <pc:sldMk cId="2769811504" sldId="510"/>
            <ac:spMk id="2" creationId="{B6091203-036D-BC63-0D1E-63CC593E897E}"/>
          </ac:spMkLst>
        </pc:spChg>
      </pc:sldChg>
      <pc:sldChg chg="addSp modSp new">
        <pc:chgData name="NAGABA Ai(長場 あい)" userId="S::ai.nagaba@avantcorp.com::2ea0b7c4-ebea-42fb-a64c-ea38800f5545" providerId="AD" clId="Web-{FA3E8698-50FB-13AE-1B5B-4C1B071C545D}" dt="2025-07-30T07:29:58.851" v="448" actId="20577"/>
        <pc:sldMkLst>
          <pc:docMk/>
          <pc:sldMk cId="161213207" sldId="523"/>
        </pc:sldMkLst>
        <pc:spChg chg="mod">
          <ac:chgData name="NAGABA Ai(長場 あい)" userId="S::ai.nagaba@avantcorp.com::2ea0b7c4-ebea-42fb-a64c-ea38800f5545" providerId="AD" clId="Web-{FA3E8698-50FB-13AE-1B5B-4C1B071C545D}" dt="2025-07-30T07:29:58.851" v="448" actId="20577"/>
          <ac:spMkLst>
            <pc:docMk/>
            <pc:sldMk cId="161213207" sldId="523"/>
            <ac:spMk id="2" creationId="{26944697-6282-CEBA-C0D1-686CC8B3F476}"/>
          </ac:spMkLst>
        </pc:spChg>
        <pc:spChg chg="mod">
          <ac:chgData name="NAGABA Ai(長場 あい)" userId="S::ai.nagaba@avantcorp.com::2ea0b7c4-ebea-42fb-a64c-ea38800f5545" providerId="AD" clId="Web-{FA3E8698-50FB-13AE-1B5B-4C1B071C545D}" dt="2025-07-30T07:28:45.242" v="409" actId="20577"/>
          <ac:spMkLst>
            <pc:docMk/>
            <pc:sldMk cId="161213207" sldId="523"/>
            <ac:spMk id="3" creationId="{E4A9117E-0E54-D575-CBF5-6011B8773DDC}"/>
          </ac:spMkLst>
        </pc:spChg>
        <pc:picChg chg="add mod">
          <ac:chgData name="NAGABA Ai(長場 あい)" userId="S::ai.nagaba@avantcorp.com::2ea0b7c4-ebea-42fb-a64c-ea38800f5545" providerId="AD" clId="Web-{FA3E8698-50FB-13AE-1B5B-4C1B071C545D}" dt="2025-07-30T06:50:01.865" v="313" actId="1076"/>
          <ac:picMkLst>
            <pc:docMk/>
            <pc:sldMk cId="161213207" sldId="523"/>
            <ac:picMk id="4" creationId="{B221384E-4A04-F719-E8F8-C4C4981C62C8}"/>
          </ac:picMkLst>
        </pc:picChg>
      </pc:sldChg>
      <pc:sldChg chg="addSp modSp new">
        <pc:chgData name="NAGABA Ai(長場 あい)" userId="S::ai.nagaba@avantcorp.com::2ea0b7c4-ebea-42fb-a64c-ea38800f5545" providerId="AD" clId="Web-{FA3E8698-50FB-13AE-1B5B-4C1B071C545D}" dt="2025-07-30T07:28:49.335" v="414" actId="20577"/>
        <pc:sldMkLst>
          <pc:docMk/>
          <pc:sldMk cId="1419497817" sldId="524"/>
        </pc:sldMkLst>
        <pc:spChg chg="mod">
          <ac:chgData name="NAGABA Ai(長場 あい)" userId="S::ai.nagaba@avantcorp.com::2ea0b7c4-ebea-42fb-a64c-ea38800f5545" providerId="AD" clId="Web-{FA3E8698-50FB-13AE-1B5B-4C1B071C545D}" dt="2025-07-30T06:50:17.850" v="318" actId="20577"/>
          <ac:spMkLst>
            <pc:docMk/>
            <pc:sldMk cId="1419497817" sldId="524"/>
            <ac:spMk id="2" creationId="{7E792C73-50D6-092D-CEBB-C69CF6FCE26A}"/>
          </ac:spMkLst>
        </pc:spChg>
        <pc:spChg chg="mod">
          <ac:chgData name="NAGABA Ai(長場 あい)" userId="S::ai.nagaba@avantcorp.com::2ea0b7c4-ebea-42fb-a64c-ea38800f5545" providerId="AD" clId="Web-{FA3E8698-50FB-13AE-1B5B-4C1B071C545D}" dt="2025-07-30T07:28:49.335" v="414" actId="20577"/>
          <ac:spMkLst>
            <pc:docMk/>
            <pc:sldMk cId="1419497817" sldId="524"/>
            <ac:spMk id="3" creationId="{9656C7FD-FEBD-BA2C-2D23-D1F8FE7DE1AD}"/>
          </ac:spMkLst>
        </pc:spChg>
        <pc:picChg chg="add mod">
          <ac:chgData name="NAGABA Ai(長場 あい)" userId="S::ai.nagaba@avantcorp.com::2ea0b7c4-ebea-42fb-a64c-ea38800f5545" providerId="AD" clId="Web-{FA3E8698-50FB-13AE-1B5B-4C1B071C545D}" dt="2025-07-30T06:50:51.912" v="323" actId="1076"/>
          <ac:picMkLst>
            <pc:docMk/>
            <pc:sldMk cId="1419497817" sldId="524"/>
            <ac:picMk id="4" creationId="{E156B1B8-35CD-2EE5-72B6-D7786EF454CC}"/>
          </ac:picMkLst>
        </pc:picChg>
      </pc:sldChg>
      <pc:sldChg chg="addSp delSp modSp new">
        <pc:chgData name="NAGABA Ai(長場 あい)" userId="S::ai.nagaba@avantcorp.com::2ea0b7c4-ebea-42fb-a64c-ea38800f5545" providerId="AD" clId="Web-{FA3E8698-50FB-13AE-1B5B-4C1B071C545D}" dt="2025-07-30T07:28:56.992" v="422" actId="20577"/>
        <pc:sldMkLst>
          <pc:docMk/>
          <pc:sldMk cId="2086457766" sldId="525"/>
        </pc:sldMkLst>
        <pc:spChg chg="mod">
          <ac:chgData name="NAGABA Ai(長場 あい)" userId="S::ai.nagaba@avantcorp.com::2ea0b7c4-ebea-42fb-a64c-ea38800f5545" providerId="AD" clId="Web-{FA3E8698-50FB-13AE-1B5B-4C1B071C545D}" dt="2025-07-30T06:51:09.475" v="328" actId="20577"/>
          <ac:spMkLst>
            <pc:docMk/>
            <pc:sldMk cId="2086457766" sldId="525"/>
            <ac:spMk id="2" creationId="{81F37341-3145-735F-F68A-7053AE9D4ECF}"/>
          </ac:spMkLst>
        </pc:spChg>
        <pc:spChg chg="mod">
          <ac:chgData name="NAGABA Ai(長場 あい)" userId="S::ai.nagaba@avantcorp.com::2ea0b7c4-ebea-42fb-a64c-ea38800f5545" providerId="AD" clId="Web-{FA3E8698-50FB-13AE-1B5B-4C1B071C545D}" dt="2025-07-30T07:28:56.992" v="422" actId="20577"/>
          <ac:spMkLst>
            <pc:docMk/>
            <pc:sldMk cId="2086457766" sldId="525"/>
            <ac:spMk id="3" creationId="{5787B4E2-63E8-BC8F-6336-55EB837D8D27}"/>
          </ac:spMkLst>
        </pc:spChg>
        <pc:picChg chg="add del mod">
          <ac:chgData name="NAGABA Ai(長場 あい)" userId="S::ai.nagaba@avantcorp.com::2ea0b7c4-ebea-42fb-a64c-ea38800f5545" providerId="AD" clId="Web-{FA3E8698-50FB-13AE-1B5B-4C1B071C545D}" dt="2025-07-30T06:51:25.898" v="330"/>
          <ac:picMkLst>
            <pc:docMk/>
            <pc:sldMk cId="2086457766" sldId="525"/>
            <ac:picMk id="4" creationId="{B08CF512-C31A-27D8-6D2F-FBB6138F1493}"/>
          </ac:picMkLst>
        </pc:picChg>
        <pc:picChg chg="add mod">
          <ac:chgData name="NAGABA Ai(長場 あい)" userId="S::ai.nagaba@avantcorp.com::2ea0b7c4-ebea-42fb-a64c-ea38800f5545" providerId="AD" clId="Web-{FA3E8698-50FB-13AE-1B5B-4C1B071C545D}" dt="2025-07-30T06:51:43.651" v="333" actId="1076"/>
          <ac:picMkLst>
            <pc:docMk/>
            <pc:sldMk cId="2086457766" sldId="525"/>
            <ac:picMk id="5" creationId="{110DD5EF-C076-872D-C4AA-1A5AC755EEB7}"/>
          </ac:picMkLst>
        </pc:picChg>
      </pc:sldChg>
      <pc:sldChg chg="addSp modSp new">
        <pc:chgData name="NAGABA Ai(長場 あい)" userId="S::ai.nagaba@avantcorp.com::2ea0b7c4-ebea-42fb-a64c-ea38800f5545" providerId="AD" clId="Web-{FA3E8698-50FB-13AE-1B5B-4C1B071C545D}" dt="2025-07-30T07:29:01.195" v="426" actId="20577"/>
        <pc:sldMkLst>
          <pc:docMk/>
          <pc:sldMk cId="878726332" sldId="526"/>
        </pc:sldMkLst>
        <pc:spChg chg="mod">
          <ac:chgData name="NAGABA Ai(長場 あい)" userId="S::ai.nagaba@avantcorp.com::2ea0b7c4-ebea-42fb-a64c-ea38800f5545" providerId="AD" clId="Web-{FA3E8698-50FB-13AE-1B5B-4C1B071C545D}" dt="2025-07-30T06:52:14.669" v="339" actId="20577"/>
          <ac:spMkLst>
            <pc:docMk/>
            <pc:sldMk cId="878726332" sldId="526"/>
            <ac:spMk id="2" creationId="{3BC29B71-056B-8940-A6F0-429671C02673}"/>
          </ac:spMkLst>
        </pc:spChg>
        <pc:spChg chg="mod">
          <ac:chgData name="NAGABA Ai(長場 あい)" userId="S::ai.nagaba@avantcorp.com::2ea0b7c4-ebea-42fb-a64c-ea38800f5545" providerId="AD" clId="Web-{FA3E8698-50FB-13AE-1B5B-4C1B071C545D}" dt="2025-07-30T07:29:01.195" v="426" actId="20577"/>
          <ac:spMkLst>
            <pc:docMk/>
            <pc:sldMk cId="878726332" sldId="526"/>
            <ac:spMk id="3" creationId="{DB99FCCF-6D41-18B0-F964-75C95AF51877}"/>
          </ac:spMkLst>
        </pc:spChg>
        <pc:picChg chg="add mod">
          <ac:chgData name="NAGABA Ai(長場 あい)" userId="S::ai.nagaba@avantcorp.com::2ea0b7c4-ebea-42fb-a64c-ea38800f5545" providerId="AD" clId="Web-{FA3E8698-50FB-13AE-1B5B-4C1B071C545D}" dt="2025-07-30T06:52:31.575" v="342" actId="1076"/>
          <ac:picMkLst>
            <pc:docMk/>
            <pc:sldMk cId="878726332" sldId="526"/>
            <ac:picMk id="4" creationId="{0A6186B3-2559-2EF8-C903-1E50721FD0B4}"/>
          </ac:picMkLst>
        </pc:picChg>
      </pc:sldChg>
      <pc:sldChg chg="addSp modSp new">
        <pc:chgData name="NAGABA Ai(長場 あい)" userId="S::ai.nagaba@avantcorp.com::2ea0b7c4-ebea-42fb-a64c-ea38800f5545" providerId="AD" clId="Web-{FA3E8698-50FB-13AE-1B5B-4C1B071C545D}" dt="2025-07-30T07:29:06.507" v="431" actId="20577"/>
        <pc:sldMkLst>
          <pc:docMk/>
          <pc:sldMk cId="2571555024" sldId="527"/>
        </pc:sldMkLst>
        <pc:spChg chg="mod">
          <ac:chgData name="NAGABA Ai(長場 あい)" userId="S::ai.nagaba@avantcorp.com::2ea0b7c4-ebea-42fb-a64c-ea38800f5545" providerId="AD" clId="Web-{FA3E8698-50FB-13AE-1B5B-4C1B071C545D}" dt="2025-07-30T06:52:47.638" v="347" actId="20577"/>
          <ac:spMkLst>
            <pc:docMk/>
            <pc:sldMk cId="2571555024" sldId="527"/>
            <ac:spMk id="2" creationId="{7DE68562-9771-C360-175B-DF6AA76C97F3}"/>
          </ac:spMkLst>
        </pc:spChg>
        <pc:spChg chg="mod">
          <ac:chgData name="NAGABA Ai(長場 あい)" userId="S::ai.nagaba@avantcorp.com::2ea0b7c4-ebea-42fb-a64c-ea38800f5545" providerId="AD" clId="Web-{FA3E8698-50FB-13AE-1B5B-4C1B071C545D}" dt="2025-07-30T07:29:06.507" v="431" actId="20577"/>
          <ac:spMkLst>
            <pc:docMk/>
            <pc:sldMk cId="2571555024" sldId="527"/>
            <ac:spMk id="3" creationId="{C40118A8-1835-97D2-D90D-A35FA40D848A}"/>
          </ac:spMkLst>
        </pc:spChg>
        <pc:picChg chg="add mod">
          <ac:chgData name="NAGABA Ai(長場 あい)" userId="S::ai.nagaba@avantcorp.com::2ea0b7c4-ebea-42fb-a64c-ea38800f5545" providerId="AD" clId="Web-{FA3E8698-50FB-13AE-1B5B-4C1B071C545D}" dt="2025-07-30T06:53:12.185" v="353" actId="1076"/>
          <ac:picMkLst>
            <pc:docMk/>
            <pc:sldMk cId="2571555024" sldId="527"/>
            <ac:picMk id="4" creationId="{D3BE5305-2B31-3F5B-E2B7-5C758FD585F1}"/>
          </ac:picMkLst>
        </pc:picChg>
      </pc:sldChg>
      <pc:sldChg chg="addSp modSp new">
        <pc:chgData name="NAGABA Ai(長場 あい)" userId="S::ai.nagaba@avantcorp.com::2ea0b7c4-ebea-42fb-a64c-ea38800f5545" providerId="AD" clId="Web-{FA3E8698-50FB-13AE-1B5B-4C1B071C545D}" dt="2025-07-30T07:29:12.320" v="437" actId="20577"/>
        <pc:sldMkLst>
          <pc:docMk/>
          <pc:sldMk cId="3153875619" sldId="529"/>
        </pc:sldMkLst>
        <pc:spChg chg="mod">
          <ac:chgData name="NAGABA Ai(長場 あい)" userId="S::ai.nagaba@avantcorp.com::2ea0b7c4-ebea-42fb-a64c-ea38800f5545" providerId="AD" clId="Web-{FA3E8698-50FB-13AE-1B5B-4C1B071C545D}" dt="2025-07-30T06:53:33.061" v="359" actId="20577"/>
          <ac:spMkLst>
            <pc:docMk/>
            <pc:sldMk cId="3153875619" sldId="529"/>
            <ac:spMk id="2" creationId="{477BFBBD-BAB1-A03F-58DF-D9837D471B98}"/>
          </ac:spMkLst>
        </pc:spChg>
        <pc:spChg chg="mod">
          <ac:chgData name="NAGABA Ai(長場 あい)" userId="S::ai.nagaba@avantcorp.com::2ea0b7c4-ebea-42fb-a64c-ea38800f5545" providerId="AD" clId="Web-{FA3E8698-50FB-13AE-1B5B-4C1B071C545D}" dt="2025-07-30T07:29:12.320" v="437" actId="20577"/>
          <ac:spMkLst>
            <pc:docMk/>
            <pc:sldMk cId="3153875619" sldId="529"/>
            <ac:spMk id="3" creationId="{A359F724-7FCD-98C7-8F23-60C599B1E68C}"/>
          </ac:spMkLst>
        </pc:spChg>
        <pc:picChg chg="add mod">
          <ac:chgData name="NAGABA Ai(長場 あい)" userId="S::ai.nagaba@avantcorp.com::2ea0b7c4-ebea-42fb-a64c-ea38800f5545" providerId="AD" clId="Web-{FA3E8698-50FB-13AE-1B5B-4C1B071C545D}" dt="2025-07-30T06:53:50" v="362" actId="1076"/>
          <ac:picMkLst>
            <pc:docMk/>
            <pc:sldMk cId="3153875619" sldId="529"/>
            <ac:picMk id="4" creationId="{7EB2AC3D-ED7D-CB39-4E31-3AE189680FCA}"/>
          </ac:picMkLst>
        </pc:picChg>
      </pc:sldChg>
      <pc:sldChg chg="addSp delSp modSp new">
        <pc:chgData name="NAGABA Ai(長場 あい)" userId="S::ai.nagaba@avantcorp.com::2ea0b7c4-ebea-42fb-a64c-ea38800f5545" providerId="AD" clId="Web-{FA3E8698-50FB-13AE-1B5B-4C1B071C545D}" dt="2025-07-30T07:17:18.740" v="385" actId="14100"/>
        <pc:sldMkLst>
          <pc:docMk/>
          <pc:sldMk cId="3299761224" sldId="531"/>
        </pc:sldMkLst>
        <pc:spChg chg="del">
          <ac:chgData name="NAGABA Ai(長場 あい)" userId="S::ai.nagaba@avantcorp.com::2ea0b7c4-ebea-42fb-a64c-ea38800f5545" providerId="AD" clId="Web-{FA3E8698-50FB-13AE-1B5B-4C1B071C545D}" dt="2025-07-30T07:13:26.427" v="376"/>
          <ac:spMkLst>
            <pc:docMk/>
            <pc:sldMk cId="3299761224" sldId="531"/>
            <ac:spMk id="2" creationId="{DDFFC196-AE5F-3AD4-126F-06ECE0B85C19}"/>
          </ac:spMkLst>
        </pc:spChg>
        <pc:spChg chg="mod">
          <ac:chgData name="NAGABA Ai(長場 あい)" userId="S::ai.nagaba@avantcorp.com::2ea0b7c4-ebea-42fb-a64c-ea38800f5545" providerId="AD" clId="Web-{FA3E8698-50FB-13AE-1B5B-4C1B071C545D}" dt="2025-07-30T07:17:07.443" v="384" actId="20577"/>
          <ac:spMkLst>
            <pc:docMk/>
            <pc:sldMk cId="3299761224" sldId="531"/>
            <ac:spMk id="3" creationId="{9181DF86-A8A7-9D59-E8D1-4993AB5C632D}"/>
          </ac:spMkLst>
        </pc:spChg>
        <pc:picChg chg="add mod ord modCrop">
          <ac:chgData name="NAGABA Ai(長場 あい)" userId="S::ai.nagaba@avantcorp.com::2ea0b7c4-ebea-42fb-a64c-ea38800f5545" providerId="AD" clId="Web-{FA3E8698-50FB-13AE-1B5B-4C1B071C545D}" dt="2025-07-30T07:17:18.740" v="385" actId="14100"/>
          <ac:picMkLst>
            <pc:docMk/>
            <pc:sldMk cId="3299761224" sldId="531"/>
            <ac:picMk id="4" creationId="{861FD279-22EC-7290-1E2C-46FBB94DF664}"/>
          </ac:picMkLst>
        </pc:picChg>
      </pc:sldChg>
      <pc:sldChg chg="addSp modSp new">
        <pc:chgData name="NAGABA Ai(長場 あい)" userId="S::ai.nagaba@avantcorp.com::2ea0b7c4-ebea-42fb-a64c-ea38800f5545" providerId="AD" clId="Web-{FA3E8698-50FB-13AE-1B5B-4C1B071C545D}" dt="2025-07-30T07:32:23.633" v="471" actId="1076"/>
        <pc:sldMkLst>
          <pc:docMk/>
          <pc:sldMk cId="3833228291" sldId="533"/>
        </pc:sldMkLst>
        <pc:spChg chg="mod">
          <ac:chgData name="NAGABA Ai(長場 あい)" userId="S::ai.nagaba@avantcorp.com::2ea0b7c4-ebea-42fb-a64c-ea38800f5545" providerId="AD" clId="Web-{FA3E8698-50FB-13AE-1B5B-4C1B071C545D}" dt="2025-07-30T07:32:00.508" v="468" actId="20577"/>
          <ac:spMkLst>
            <pc:docMk/>
            <pc:sldMk cId="3833228291" sldId="533"/>
            <ac:spMk id="2" creationId="{0A711CA4-FDA3-67E7-0143-FBA5A3A9E7B1}"/>
          </ac:spMkLst>
        </pc:spChg>
        <pc:spChg chg="mod">
          <ac:chgData name="NAGABA Ai(長場 あい)" userId="S::ai.nagaba@avantcorp.com::2ea0b7c4-ebea-42fb-a64c-ea38800f5545" providerId="AD" clId="Web-{FA3E8698-50FB-13AE-1B5B-4C1B071C545D}" dt="2025-07-30T07:31:53.914" v="466" actId="20577"/>
          <ac:spMkLst>
            <pc:docMk/>
            <pc:sldMk cId="3833228291" sldId="533"/>
            <ac:spMk id="3" creationId="{06C5B0C8-F4B3-F842-C0C7-20D4B7B37BD3}"/>
          </ac:spMkLst>
        </pc:spChg>
        <pc:picChg chg="add mod">
          <ac:chgData name="NAGABA Ai(長場 あい)" userId="S::ai.nagaba@avantcorp.com::2ea0b7c4-ebea-42fb-a64c-ea38800f5545" providerId="AD" clId="Web-{FA3E8698-50FB-13AE-1B5B-4C1B071C545D}" dt="2025-07-30T07:32:23.633" v="471" actId="1076"/>
          <ac:picMkLst>
            <pc:docMk/>
            <pc:sldMk cId="3833228291" sldId="533"/>
            <ac:picMk id="4" creationId="{70B8C428-4D27-9045-500F-FE22DFD95ED1}"/>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41B2CC05-75F1-49CB-93AE-AAD6E8451079}"/>
              </a:ext>
            </a:extLst>
          </p:cNvPr>
          <p:cNvSpPr>
            <a:spLocks noGrp="1"/>
          </p:cNvSpPr>
          <p:nvPr>
            <p:ph type="hdr" sz="quarter"/>
          </p:nvPr>
        </p:nvSpPr>
        <p:spPr>
          <a:xfrm>
            <a:off x="1" y="0"/>
            <a:ext cx="2949787" cy="49869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3A9F2766-42BA-4C5C-8264-FFC4CE13E72D}"/>
              </a:ext>
            </a:extLst>
          </p:cNvPr>
          <p:cNvSpPr>
            <a:spLocks noGrp="1"/>
          </p:cNvSpPr>
          <p:nvPr>
            <p:ph type="dt" sz="quarter" idx="1"/>
          </p:nvPr>
        </p:nvSpPr>
        <p:spPr>
          <a:xfrm>
            <a:off x="3855839" y="0"/>
            <a:ext cx="2949787" cy="498693"/>
          </a:xfrm>
          <a:prstGeom prst="rect">
            <a:avLst/>
          </a:prstGeom>
        </p:spPr>
        <p:txBody>
          <a:bodyPr vert="horz" lIns="91440" tIns="45720" rIns="91440" bIns="45720" rtlCol="0"/>
          <a:lstStyle>
            <a:lvl1pPr algn="r">
              <a:defRPr sz="1200"/>
            </a:lvl1pPr>
          </a:lstStyle>
          <a:p>
            <a:fld id="{285F26ED-59AE-449D-AD46-2195D1B0F82A}" type="datetimeFigureOut">
              <a:rPr kumimoji="1" lang="ja-JP" altLang="en-US" smtClean="0"/>
              <a:t>2025/7/30</a:t>
            </a:fld>
            <a:endParaRPr kumimoji="1" lang="ja-JP" altLang="en-US"/>
          </a:p>
        </p:txBody>
      </p:sp>
      <p:sp>
        <p:nvSpPr>
          <p:cNvPr id="4" name="フッター プレースホルダー 3">
            <a:extLst>
              <a:ext uri="{FF2B5EF4-FFF2-40B4-BE49-F238E27FC236}">
                <a16:creationId xmlns:a16="http://schemas.microsoft.com/office/drawing/2014/main" id="{A5C4F7ED-AF3C-4F5E-B510-CF704D18EE6F}"/>
              </a:ext>
            </a:extLst>
          </p:cNvPr>
          <p:cNvSpPr>
            <a:spLocks noGrp="1"/>
          </p:cNvSpPr>
          <p:nvPr>
            <p:ph type="ftr" sz="quarter" idx="2"/>
          </p:nvPr>
        </p:nvSpPr>
        <p:spPr>
          <a:xfrm>
            <a:off x="1" y="9440648"/>
            <a:ext cx="2949787" cy="498692"/>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F9EDAB4A-E2FD-4C42-B6D6-A28F9FB80F55}"/>
              </a:ext>
            </a:extLst>
          </p:cNvPr>
          <p:cNvSpPr>
            <a:spLocks noGrp="1"/>
          </p:cNvSpPr>
          <p:nvPr>
            <p:ph type="sldNum" sz="quarter" idx="3"/>
          </p:nvPr>
        </p:nvSpPr>
        <p:spPr>
          <a:xfrm>
            <a:off x="3855839" y="9440648"/>
            <a:ext cx="2949787" cy="498692"/>
          </a:xfrm>
          <a:prstGeom prst="rect">
            <a:avLst/>
          </a:prstGeom>
        </p:spPr>
        <p:txBody>
          <a:bodyPr vert="horz" lIns="91440" tIns="45720" rIns="91440" bIns="45720" rtlCol="0" anchor="b"/>
          <a:lstStyle>
            <a:lvl1pPr algn="r">
              <a:defRPr sz="1200"/>
            </a:lvl1pPr>
          </a:lstStyle>
          <a:p>
            <a:fld id="{47E76A4B-C9AD-48E0-9523-3F35223441E6}" type="slidenum">
              <a:rPr kumimoji="1" lang="ja-JP" altLang="en-US" smtClean="0"/>
              <a:t>‹#›</a:t>
            </a:fld>
            <a:endParaRPr kumimoji="1" lang="ja-JP" altLang="en-US"/>
          </a:p>
        </p:txBody>
      </p:sp>
    </p:spTree>
    <p:extLst>
      <p:ext uri="{BB962C8B-B14F-4D97-AF65-F5344CB8AC3E}">
        <p14:creationId xmlns:p14="http://schemas.microsoft.com/office/powerpoint/2010/main" val="38999118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0"/>
            <a:ext cx="2949787" cy="49869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5839" y="0"/>
            <a:ext cx="2949787" cy="498693"/>
          </a:xfrm>
          <a:prstGeom prst="rect">
            <a:avLst/>
          </a:prstGeom>
        </p:spPr>
        <p:txBody>
          <a:bodyPr vert="horz" lIns="91440" tIns="45720" rIns="91440" bIns="45720" rtlCol="0"/>
          <a:lstStyle>
            <a:lvl1pPr algn="r">
              <a:defRPr sz="1200"/>
            </a:lvl1pPr>
          </a:lstStyle>
          <a:p>
            <a:fld id="{F94C074D-351E-4BC3-AA1D-45422119BD13}" type="datetimeFigureOut">
              <a:rPr kumimoji="1" lang="ja-JP" altLang="en-US" smtClean="0"/>
              <a:t>2025/7/30</a:t>
            </a:fld>
            <a:endParaRPr kumimoji="1" lang="ja-JP" altLang="en-US"/>
          </a:p>
        </p:txBody>
      </p:sp>
      <p:sp>
        <p:nvSpPr>
          <p:cNvPr id="4" name="スライド イメージ プレースホルダー 3"/>
          <p:cNvSpPr>
            <a:spLocks noGrp="1" noRot="1" noChangeAspect="1"/>
          </p:cNvSpPr>
          <p:nvPr>
            <p:ph type="sldImg" idx="2"/>
          </p:nvPr>
        </p:nvSpPr>
        <p:spPr>
          <a:xfrm>
            <a:off x="422275" y="1243013"/>
            <a:ext cx="5962650" cy="33543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0720" y="4783307"/>
            <a:ext cx="5445760" cy="3913614"/>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1" y="9440648"/>
            <a:ext cx="2949787" cy="498692"/>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5839" y="9440648"/>
            <a:ext cx="2949787" cy="498692"/>
          </a:xfrm>
          <a:prstGeom prst="rect">
            <a:avLst/>
          </a:prstGeom>
        </p:spPr>
        <p:txBody>
          <a:bodyPr vert="horz" lIns="91440" tIns="45720" rIns="91440" bIns="45720" rtlCol="0" anchor="b"/>
          <a:lstStyle>
            <a:lvl1pPr algn="r">
              <a:defRPr sz="1200"/>
            </a:lvl1pPr>
          </a:lstStyle>
          <a:p>
            <a:fld id="{E7113005-B7FC-44FD-87D1-949E6F52C5F1}" type="slidenum">
              <a:rPr kumimoji="1" lang="ja-JP" altLang="en-US" smtClean="0"/>
              <a:t>‹#›</a:t>
            </a:fld>
            <a:endParaRPr kumimoji="1" lang="ja-JP" altLang="en-US"/>
          </a:p>
        </p:txBody>
      </p:sp>
    </p:spTree>
    <p:extLst>
      <p:ext uri="{BB962C8B-B14F-4D97-AF65-F5344CB8AC3E}">
        <p14:creationId xmlns:p14="http://schemas.microsoft.com/office/powerpoint/2010/main" val="363940598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latin typeface="Calibri"/>
                <a:ea typeface="Calibri"/>
                <a:cs typeface="Calibri"/>
              </a:rPr>
              <a:t>進捗管理表の作成：文字情報として懸念点を残すことで情報の共有が円滑に行われる。進捗や優先度を明確にすることによって作業の重複などを防止した。</a:t>
            </a:r>
            <a:endParaRPr lang="en-US" dirty="0">
              <a:latin typeface="Calibri"/>
              <a:ea typeface="Calibri"/>
              <a:cs typeface="Calibri"/>
            </a:endParaRPr>
          </a:p>
        </p:txBody>
      </p:sp>
      <p:sp>
        <p:nvSpPr>
          <p:cNvPr id="4" name="Slide Number Placeholder 3"/>
          <p:cNvSpPr>
            <a:spLocks noGrp="1"/>
          </p:cNvSpPr>
          <p:nvPr>
            <p:ph type="sldNum" sz="quarter" idx="5"/>
          </p:nvPr>
        </p:nvSpPr>
        <p:spPr/>
        <p:txBody>
          <a:bodyPr/>
          <a:lstStyle/>
          <a:p>
            <a:fld id="{E7113005-B7FC-44FD-87D1-949E6F52C5F1}" type="slidenum">
              <a:rPr kumimoji="1" lang="ja-JP" altLang="en-US" smtClean="0"/>
              <a:t>16</a:t>
            </a:fld>
            <a:endParaRPr kumimoji="1" lang="ja-JP" altLang="en-US"/>
          </a:p>
        </p:txBody>
      </p:sp>
    </p:spTree>
    <p:extLst>
      <p:ext uri="{BB962C8B-B14F-4D97-AF65-F5344CB8AC3E}">
        <p14:creationId xmlns:p14="http://schemas.microsoft.com/office/powerpoint/2010/main" val="2609378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6" name="テキスト プレースホルダー 13">
            <a:extLst>
              <a:ext uri="{FF2B5EF4-FFF2-40B4-BE49-F238E27FC236}">
                <a16:creationId xmlns:a16="http://schemas.microsoft.com/office/drawing/2014/main" id="{1CCA1A36-390A-48E6-9FC8-D161F1D95082}"/>
              </a:ext>
            </a:extLst>
          </p:cNvPr>
          <p:cNvSpPr>
            <a:spLocks noGrp="1"/>
          </p:cNvSpPr>
          <p:nvPr>
            <p:ph type="body" sz="quarter" idx="11" hasCustomPrompt="1"/>
          </p:nvPr>
        </p:nvSpPr>
        <p:spPr>
          <a:xfrm>
            <a:off x="459748" y="2348761"/>
            <a:ext cx="6221885" cy="620079"/>
          </a:xfrm>
          <a:prstGeom prst="rect">
            <a:avLst/>
          </a:prstGeom>
        </p:spPr>
        <p:txBody>
          <a:bodyPr/>
          <a:lstStyle>
            <a:lvl1pPr algn="l">
              <a:spcBef>
                <a:spcPts val="0"/>
              </a:spcBef>
              <a:defRPr sz="1600" b="0" i="0">
                <a:solidFill>
                  <a:schemeClr val="tx1"/>
                </a:solidFill>
                <a:latin typeface="游ゴシック" panose="020B0400000000000000" pitchFamily="50" charset="-128"/>
                <a:ea typeface="游ゴシック" panose="020B0400000000000000" pitchFamily="50" charset="-128"/>
              </a:defRPr>
            </a:lvl1pPr>
            <a:lvl2pPr algn="l">
              <a:defRPr sz="1600" b="0" i="0">
                <a:latin typeface="Koburina Gothic StdN W3" panose="020B0300000000000000" pitchFamily="34" charset="-128"/>
                <a:ea typeface="Koburina Gothic StdN W3" panose="020B0300000000000000" pitchFamily="34" charset="-128"/>
              </a:defRPr>
            </a:lvl2pPr>
            <a:lvl3pPr algn="l">
              <a:defRPr sz="1600" b="0" i="0">
                <a:latin typeface="Koburina Gothic StdN W3" panose="020B0300000000000000" pitchFamily="34" charset="-128"/>
                <a:ea typeface="Koburina Gothic StdN W3" panose="020B0300000000000000" pitchFamily="34" charset="-128"/>
              </a:defRPr>
            </a:lvl3pPr>
            <a:lvl4pPr algn="l">
              <a:defRPr sz="1600" b="0" i="0">
                <a:latin typeface="Koburina Gothic StdN W3" panose="020B0300000000000000" pitchFamily="34" charset="-128"/>
                <a:ea typeface="Koburina Gothic StdN W3" panose="020B0300000000000000" pitchFamily="34" charset="-128"/>
              </a:defRPr>
            </a:lvl4pPr>
            <a:lvl5pPr algn="l">
              <a:defRPr sz="1600" b="0" i="0">
                <a:latin typeface="Koburina Gothic StdN W3" panose="020B0300000000000000" pitchFamily="34" charset="-128"/>
                <a:ea typeface="Koburina Gothic StdN W3" panose="020B0300000000000000" pitchFamily="34" charset="-128"/>
              </a:defRPr>
            </a:lvl5pPr>
          </a:lstStyle>
          <a:p>
            <a:pPr lvl="0"/>
            <a:r>
              <a:rPr kumimoji="1" lang="ja-JP" altLang="en-US" dirty="0"/>
              <a:t>一段目には社名 部門名、二段目には氏名が入ります。</a:t>
            </a:r>
            <a:r>
              <a:rPr kumimoji="1" lang="en-US" altLang="ja-JP" dirty="0"/>
              <a:t>16pt</a:t>
            </a:r>
          </a:p>
        </p:txBody>
      </p:sp>
      <p:sp>
        <p:nvSpPr>
          <p:cNvPr id="10" name="テキスト プレースホルダー 11">
            <a:extLst>
              <a:ext uri="{FF2B5EF4-FFF2-40B4-BE49-F238E27FC236}">
                <a16:creationId xmlns:a16="http://schemas.microsoft.com/office/drawing/2014/main" id="{2ABCF989-3ED0-4375-AF00-D74E5DA83C7C}"/>
              </a:ext>
            </a:extLst>
          </p:cNvPr>
          <p:cNvSpPr>
            <a:spLocks noGrp="1"/>
          </p:cNvSpPr>
          <p:nvPr>
            <p:ph type="body" sz="quarter" idx="14" hasCustomPrompt="1"/>
          </p:nvPr>
        </p:nvSpPr>
        <p:spPr>
          <a:xfrm>
            <a:off x="459748" y="3150860"/>
            <a:ext cx="2194877" cy="254635"/>
          </a:xfrm>
          <a:prstGeom prst="rect">
            <a:avLst/>
          </a:prstGeom>
        </p:spPr>
        <p:txBody>
          <a:bodyPr/>
          <a:lstStyle>
            <a:lvl1pPr algn="l">
              <a:spcBef>
                <a:spcPts val="0"/>
              </a:spcBef>
              <a:defRPr sz="1200" b="0" i="0" spc="51" baseline="0">
                <a:solidFill>
                  <a:schemeClr val="tx1"/>
                </a:solidFill>
                <a:latin typeface="(日本語用のフォントを使用)"/>
                <a:ea typeface="游ゴシック" panose="020B0400000000000000" pitchFamily="50" charset="-128"/>
                <a:cs typeface="Verdana" panose="020B0604030504040204" pitchFamily="34" charset="0"/>
              </a:defRPr>
            </a:lvl1pPr>
          </a:lstStyle>
          <a:p>
            <a:pPr lvl="0"/>
            <a:r>
              <a:rPr kumimoji="1" lang="en-US" altLang="ja-JP" dirty="0"/>
              <a:t>Date:</a:t>
            </a:r>
            <a:r>
              <a:rPr kumimoji="1" lang="en" altLang="ja-JP" dirty="0"/>
              <a:t> 202</a:t>
            </a:r>
            <a:r>
              <a:rPr kumimoji="1" lang="en-US" altLang="ja-JP" dirty="0"/>
              <a:t>3</a:t>
            </a:r>
            <a:r>
              <a:rPr kumimoji="1" lang="en" altLang="ja-JP" dirty="0"/>
              <a:t>.00.00 1</a:t>
            </a:r>
            <a:r>
              <a:rPr kumimoji="1" lang="en-US" altLang="ja-JP" dirty="0"/>
              <a:t>2</a:t>
            </a:r>
            <a:r>
              <a:rPr kumimoji="1" lang="en" altLang="ja-JP" dirty="0"/>
              <a:t>pt</a:t>
            </a:r>
            <a:endParaRPr kumimoji="1" lang="ja-JP" altLang="en-US" dirty="0"/>
          </a:p>
        </p:txBody>
      </p:sp>
      <p:sp>
        <p:nvSpPr>
          <p:cNvPr id="11" name="テキスト プレースホルダー 13">
            <a:extLst>
              <a:ext uri="{FF2B5EF4-FFF2-40B4-BE49-F238E27FC236}">
                <a16:creationId xmlns:a16="http://schemas.microsoft.com/office/drawing/2014/main" id="{5F5606F2-AFCC-441F-9B74-D88FF64DEE16}"/>
              </a:ext>
            </a:extLst>
          </p:cNvPr>
          <p:cNvSpPr>
            <a:spLocks noGrp="1"/>
          </p:cNvSpPr>
          <p:nvPr>
            <p:ph type="body" sz="quarter" idx="16" hasCustomPrompt="1"/>
          </p:nvPr>
        </p:nvSpPr>
        <p:spPr>
          <a:xfrm>
            <a:off x="459748" y="1787267"/>
            <a:ext cx="6221885" cy="327280"/>
          </a:xfrm>
          <a:prstGeom prst="rect">
            <a:avLst/>
          </a:prstGeom>
        </p:spPr>
        <p:txBody>
          <a:bodyPr/>
          <a:lstStyle>
            <a:lvl1pPr algn="l">
              <a:spcBef>
                <a:spcPts val="0"/>
              </a:spcBef>
              <a:defRPr sz="1600" b="0" i="0">
                <a:solidFill>
                  <a:schemeClr val="tx1"/>
                </a:solidFill>
                <a:latin typeface="游ゴシック" panose="020B0400000000000000" pitchFamily="50" charset="-128"/>
                <a:ea typeface="游ゴシック" panose="020B0400000000000000" pitchFamily="50" charset="-128"/>
              </a:defRPr>
            </a:lvl1pPr>
            <a:lvl2pPr algn="l">
              <a:defRPr sz="1600" b="0" i="0">
                <a:latin typeface="Koburina Gothic StdN W3" panose="020B0300000000000000" pitchFamily="34" charset="-128"/>
                <a:ea typeface="Koburina Gothic StdN W3" panose="020B0300000000000000" pitchFamily="34" charset="-128"/>
              </a:defRPr>
            </a:lvl2pPr>
            <a:lvl3pPr algn="l">
              <a:defRPr sz="1600" b="0" i="0">
                <a:latin typeface="Koburina Gothic StdN W3" panose="020B0300000000000000" pitchFamily="34" charset="-128"/>
                <a:ea typeface="Koburina Gothic StdN W3" panose="020B0300000000000000" pitchFamily="34" charset="-128"/>
              </a:defRPr>
            </a:lvl3pPr>
            <a:lvl4pPr algn="l">
              <a:defRPr sz="1600" b="0" i="0">
                <a:latin typeface="Koburina Gothic StdN W3" panose="020B0300000000000000" pitchFamily="34" charset="-128"/>
                <a:ea typeface="Koburina Gothic StdN W3" panose="020B0300000000000000" pitchFamily="34" charset="-128"/>
              </a:defRPr>
            </a:lvl4pPr>
            <a:lvl5pPr algn="l">
              <a:defRPr sz="1600" b="0" i="0">
                <a:latin typeface="Koburina Gothic StdN W3" panose="020B0300000000000000" pitchFamily="34" charset="-128"/>
                <a:ea typeface="Koburina Gothic StdN W3" panose="020B0300000000000000" pitchFamily="34" charset="-128"/>
              </a:defRPr>
            </a:lvl5pPr>
          </a:lstStyle>
          <a:p>
            <a:pPr lvl="0"/>
            <a:r>
              <a:rPr kumimoji="1" lang="ja-JP" altLang="en-US" dirty="0"/>
              <a:t>サブタイトルが入ります。サブタイトルが入ります。 </a:t>
            </a:r>
            <a:r>
              <a:rPr kumimoji="1" lang="en-US" altLang="ja-JP" dirty="0"/>
              <a:t>16pt</a:t>
            </a:r>
          </a:p>
        </p:txBody>
      </p:sp>
      <p:sp>
        <p:nvSpPr>
          <p:cNvPr id="13" name="テキスト プレースホルダー 15">
            <a:extLst>
              <a:ext uri="{FF2B5EF4-FFF2-40B4-BE49-F238E27FC236}">
                <a16:creationId xmlns:a16="http://schemas.microsoft.com/office/drawing/2014/main" id="{6A699A7F-E7B7-4C19-9A93-4C253F58D36E}"/>
              </a:ext>
            </a:extLst>
          </p:cNvPr>
          <p:cNvSpPr>
            <a:spLocks noGrp="1"/>
          </p:cNvSpPr>
          <p:nvPr>
            <p:ph type="body" idx="12" hasCustomPrompt="1"/>
          </p:nvPr>
        </p:nvSpPr>
        <p:spPr>
          <a:xfrm>
            <a:off x="459755" y="1171493"/>
            <a:ext cx="8065127" cy="487490"/>
          </a:xfrm>
          <a:prstGeom prst="rect">
            <a:avLst/>
          </a:prstGeom>
        </p:spPr>
        <p:txBody>
          <a:bodyPr/>
          <a:lstStyle>
            <a:lvl1pPr marL="0" marR="0" indent="0" algn="l" defTabSz="457167" rtl="0" eaLnBrk="1" fontAlgn="auto" latinLnBrk="0" hangingPunct="1">
              <a:lnSpc>
                <a:spcPct val="100000"/>
              </a:lnSpc>
              <a:spcBef>
                <a:spcPts val="0"/>
              </a:spcBef>
              <a:spcAft>
                <a:spcPts val="0"/>
              </a:spcAft>
              <a:buClrTx/>
              <a:buSzTx/>
              <a:buFont typeface="Arial"/>
              <a:buNone/>
              <a:tabLst/>
              <a:defRPr sz="2700" b="1" i="0">
                <a:solidFill>
                  <a:schemeClr val="tx1"/>
                </a:solidFill>
                <a:latin typeface="Yu Gothic" panose="020B0400000000000000" pitchFamily="34" charset="-128"/>
                <a:ea typeface="Yu Gothic" panose="020B0400000000000000" pitchFamily="34" charset="-128"/>
              </a:defRPr>
            </a:lvl1pPr>
            <a:lvl2pPr algn="l">
              <a:defRPr sz="2600" b="1" i="0">
                <a:latin typeface="Koburina Gothic StdN W6" panose="020B0300000000000000" pitchFamily="34" charset="-128"/>
                <a:ea typeface="Koburina Gothic StdN W6" panose="020B0300000000000000" pitchFamily="34" charset="-128"/>
              </a:defRPr>
            </a:lvl2pPr>
            <a:lvl3pPr algn="l">
              <a:defRPr sz="2600" b="1" i="0">
                <a:latin typeface="Koburina Gothic StdN W6" panose="020B0300000000000000" pitchFamily="34" charset="-128"/>
                <a:ea typeface="Koburina Gothic StdN W6" panose="020B0300000000000000" pitchFamily="34" charset="-128"/>
              </a:defRPr>
            </a:lvl3pPr>
            <a:lvl4pPr algn="l">
              <a:defRPr sz="2600" b="1" i="0">
                <a:latin typeface="Koburina Gothic StdN W6" panose="020B0300000000000000" pitchFamily="34" charset="-128"/>
                <a:ea typeface="Koburina Gothic StdN W6" panose="020B0300000000000000" pitchFamily="34" charset="-128"/>
              </a:defRPr>
            </a:lvl4pPr>
            <a:lvl5pPr algn="l">
              <a:defRPr sz="2600" b="1" i="0">
                <a:latin typeface="Koburina Gothic StdN W6" panose="020B0300000000000000" pitchFamily="34" charset="-128"/>
                <a:ea typeface="Koburina Gothic StdN W6" panose="020B0300000000000000" pitchFamily="34" charset="-128"/>
              </a:defRPr>
            </a:lvl5pPr>
          </a:lstStyle>
          <a:p>
            <a:pPr marL="0" marR="0" lvl="0" indent="0" algn="l" defTabSz="457167" rtl="0" eaLnBrk="1" fontAlgn="auto" latinLnBrk="0" hangingPunct="1">
              <a:lnSpc>
                <a:spcPct val="100000"/>
              </a:lnSpc>
              <a:spcBef>
                <a:spcPts val="72"/>
              </a:spcBef>
              <a:spcAft>
                <a:spcPts val="0"/>
              </a:spcAft>
              <a:buClrTx/>
              <a:buSzTx/>
              <a:buFont typeface="Arial"/>
              <a:buNone/>
              <a:tabLst/>
              <a:defRPr/>
            </a:pPr>
            <a:r>
              <a:rPr kumimoji="1" lang="ja-JP" altLang="en-US" dirty="0"/>
              <a:t>タイトルが入ります。タイトルが入ります。</a:t>
            </a:r>
            <a:r>
              <a:rPr kumimoji="1" lang="en-US" altLang="ja-JP" dirty="0"/>
              <a:t>27pt</a:t>
            </a:r>
          </a:p>
        </p:txBody>
      </p:sp>
      <p:sp>
        <p:nvSpPr>
          <p:cNvPr id="8" name="テキスト プレースホルダー 13">
            <a:extLst>
              <a:ext uri="{FF2B5EF4-FFF2-40B4-BE49-F238E27FC236}">
                <a16:creationId xmlns:a16="http://schemas.microsoft.com/office/drawing/2014/main" id="{4EC64E17-1894-4BC3-9D81-3A28EEA23AFA}"/>
              </a:ext>
            </a:extLst>
          </p:cNvPr>
          <p:cNvSpPr>
            <a:spLocks noGrp="1"/>
          </p:cNvSpPr>
          <p:nvPr>
            <p:ph type="body" sz="quarter" idx="15" hasCustomPrompt="1"/>
          </p:nvPr>
        </p:nvSpPr>
        <p:spPr>
          <a:xfrm>
            <a:off x="450230" y="790565"/>
            <a:ext cx="3065121" cy="263281"/>
          </a:xfrm>
          <a:prstGeom prst="rect">
            <a:avLst/>
          </a:prstGeom>
        </p:spPr>
        <p:txBody>
          <a:bodyPr/>
          <a:lstStyle>
            <a:lvl1pPr algn="l">
              <a:spcBef>
                <a:spcPts val="0"/>
              </a:spcBef>
              <a:defRPr sz="1400" b="0" i="0">
                <a:solidFill>
                  <a:schemeClr val="tx1"/>
                </a:solidFill>
                <a:latin typeface="游ゴシック" panose="020B0400000000000000" pitchFamily="50" charset="-128"/>
                <a:ea typeface="游ゴシック" panose="020B0400000000000000" pitchFamily="50" charset="-128"/>
              </a:defRPr>
            </a:lvl1pPr>
            <a:lvl2pPr algn="l">
              <a:defRPr sz="1600" b="0" i="0">
                <a:latin typeface="Koburina Gothic StdN W3" panose="020B0300000000000000" pitchFamily="34" charset="-128"/>
                <a:ea typeface="Koburina Gothic StdN W3" panose="020B0300000000000000" pitchFamily="34" charset="-128"/>
              </a:defRPr>
            </a:lvl2pPr>
            <a:lvl3pPr algn="l">
              <a:defRPr sz="1600" b="0" i="0">
                <a:latin typeface="Koburina Gothic StdN W3" panose="020B0300000000000000" pitchFamily="34" charset="-128"/>
                <a:ea typeface="Koburina Gothic StdN W3" panose="020B0300000000000000" pitchFamily="34" charset="-128"/>
              </a:defRPr>
            </a:lvl3pPr>
            <a:lvl4pPr algn="l">
              <a:defRPr sz="1600" b="0" i="0">
                <a:latin typeface="Koburina Gothic StdN W3" panose="020B0300000000000000" pitchFamily="34" charset="-128"/>
                <a:ea typeface="Koburina Gothic StdN W3" panose="020B0300000000000000" pitchFamily="34" charset="-128"/>
              </a:defRPr>
            </a:lvl4pPr>
            <a:lvl5pPr algn="l">
              <a:defRPr sz="1600" b="0" i="0">
                <a:latin typeface="Koburina Gothic StdN W3" panose="020B0300000000000000" pitchFamily="34" charset="-128"/>
                <a:ea typeface="Koburina Gothic StdN W3" panose="020B0300000000000000" pitchFamily="34" charset="-128"/>
              </a:defRPr>
            </a:lvl5pPr>
          </a:lstStyle>
          <a:p>
            <a:pPr lvl="0"/>
            <a:r>
              <a:rPr kumimoji="1" lang="ja-JP" altLang="en-US" dirty="0"/>
              <a:t>株式会社○○○○○御中 </a:t>
            </a:r>
            <a:r>
              <a:rPr kumimoji="1" lang="en-US" altLang="ja-JP" dirty="0"/>
              <a:t>14pt</a:t>
            </a:r>
          </a:p>
        </p:txBody>
      </p:sp>
    </p:spTree>
    <p:extLst>
      <p:ext uri="{BB962C8B-B14F-4D97-AF65-F5344CB8AC3E}">
        <p14:creationId xmlns:p14="http://schemas.microsoft.com/office/powerpoint/2010/main" val="2383611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5" name="タイトル プレースホルダー 1">
            <a:extLst>
              <a:ext uri="{FF2B5EF4-FFF2-40B4-BE49-F238E27FC236}">
                <a16:creationId xmlns:a16="http://schemas.microsoft.com/office/drawing/2014/main" id="{C21D027D-1D61-5549-A702-A97FB4FB48B0}"/>
              </a:ext>
            </a:extLst>
          </p:cNvPr>
          <p:cNvSpPr>
            <a:spLocks noGrp="1"/>
          </p:cNvSpPr>
          <p:nvPr>
            <p:ph type="title" hasCustomPrompt="1"/>
          </p:nvPr>
        </p:nvSpPr>
        <p:spPr>
          <a:xfrm>
            <a:off x="444892" y="3213046"/>
            <a:ext cx="9952648" cy="383692"/>
          </a:xfrm>
          <a:prstGeom prst="rect">
            <a:avLst/>
          </a:prstGeom>
        </p:spPr>
        <p:txBody>
          <a:bodyPr vert="horz" lIns="91440" tIns="45720" rIns="91440" bIns="45720" rtlCol="0" anchor="t">
            <a:noAutofit/>
          </a:bodyPr>
          <a:lstStyle>
            <a:lvl1pPr>
              <a:lnSpc>
                <a:spcPct val="100000"/>
              </a:lnSpc>
              <a:defRPr>
                <a:solidFill>
                  <a:schemeClr val="tx1"/>
                </a:solidFill>
              </a:defRPr>
            </a:lvl1pPr>
          </a:lstStyle>
          <a:p>
            <a:pPr lvl="0"/>
            <a:r>
              <a:rPr kumimoji="1" lang="ja-JP" altLang="en-US" dirty="0"/>
              <a:t>中表紙のタイトルが入ります</a:t>
            </a:r>
            <a:r>
              <a:rPr kumimoji="1" lang="en-US" altLang="ja-JP" dirty="0"/>
              <a:t> 25pt</a:t>
            </a:r>
            <a:endParaRPr kumimoji="1" lang="ja-JP" altLang="en-US" dirty="0"/>
          </a:p>
        </p:txBody>
      </p:sp>
    </p:spTree>
    <p:extLst>
      <p:ext uri="{BB962C8B-B14F-4D97-AF65-F5344CB8AC3E}">
        <p14:creationId xmlns:p14="http://schemas.microsoft.com/office/powerpoint/2010/main" val="718449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ラベルなし">
    <p:spTree>
      <p:nvGrpSpPr>
        <p:cNvPr id="1" name=""/>
        <p:cNvGrpSpPr/>
        <p:nvPr/>
      </p:nvGrpSpPr>
      <p:grpSpPr>
        <a:xfrm>
          <a:off x="0" y="0"/>
          <a:ext cx="0" cy="0"/>
          <a:chOff x="0" y="0"/>
          <a:chExt cx="0" cy="0"/>
        </a:xfrm>
      </p:grpSpPr>
      <p:sp>
        <p:nvSpPr>
          <p:cNvPr id="4" name="コンテンツ プレースホルダー 2">
            <a:extLst>
              <a:ext uri="{FF2B5EF4-FFF2-40B4-BE49-F238E27FC236}">
                <a16:creationId xmlns:a16="http://schemas.microsoft.com/office/drawing/2014/main" id="{CF70BD1B-9DD8-46E3-8C52-BBF34BF16EA0}"/>
              </a:ext>
            </a:extLst>
          </p:cNvPr>
          <p:cNvSpPr>
            <a:spLocks noGrp="1"/>
          </p:cNvSpPr>
          <p:nvPr>
            <p:ph idx="1" hasCustomPrompt="1"/>
          </p:nvPr>
        </p:nvSpPr>
        <p:spPr>
          <a:xfrm>
            <a:off x="442913" y="888274"/>
            <a:ext cx="11306176" cy="5493476"/>
          </a:xfrm>
          <a:prstGeom prst="rect">
            <a:avLst/>
          </a:prstGeom>
        </p:spPr>
        <p:txBody>
          <a:bodyPr/>
          <a:lstStyle>
            <a:lvl1pPr marL="342874" indent="-342874" algn="l">
              <a:buFont typeface="Arial" panose="020B0604020202020204" pitchFamily="34" charset="0"/>
              <a:buChar char="•"/>
              <a:defRPr sz="2200">
                <a:latin typeface="游ゴシック" panose="020B0400000000000000" pitchFamily="50" charset="-128"/>
                <a:ea typeface="游ゴシック" panose="020B0400000000000000" pitchFamily="50" charset="-128"/>
              </a:defRPr>
            </a:lvl1pPr>
            <a:lvl2pPr marL="800040" indent="-342874" algn="l">
              <a:buFont typeface="Arial" panose="020B0604020202020204" pitchFamily="34" charset="0"/>
              <a:buChar char="•"/>
              <a:defRPr sz="2000">
                <a:latin typeface="游ゴシック" panose="020B0400000000000000" pitchFamily="50" charset="-128"/>
                <a:ea typeface="游ゴシック" panose="020B0400000000000000" pitchFamily="50" charset="-128"/>
              </a:defRPr>
            </a:lvl2pPr>
            <a:lvl3pPr marL="1142914" indent="-228584" algn="l">
              <a:buFont typeface="Arial" panose="020B0604020202020204" pitchFamily="34" charset="0"/>
              <a:buChar char="•"/>
              <a:defRPr sz="1800">
                <a:latin typeface="游ゴシック" panose="020B0400000000000000" pitchFamily="50" charset="-128"/>
                <a:ea typeface="游ゴシック" panose="020B0400000000000000" pitchFamily="50" charset="-128"/>
              </a:defRPr>
            </a:lvl3pPr>
            <a:lvl4pPr marL="1600080" indent="-228584" algn="l">
              <a:buFont typeface="Arial" panose="020B0604020202020204" pitchFamily="34" charset="0"/>
              <a:buChar char="•"/>
              <a:defRPr sz="1600">
                <a:latin typeface="游ゴシック" panose="020B0400000000000000" pitchFamily="50" charset="-128"/>
                <a:ea typeface="游ゴシック" panose="020B0400000000000000" pitchFamily="50" charset="-128"/>
              </a:defRPr>
            </a:lvl4pPr>
            <a:lvl5pPr marL="2057247" indent="-228584" algn="l">
              <a:buFont typeface="Arial" panose="020B0604020202020204" pitchFamily="34" charset="0"/>
              <a:buChar char="•"/>
              <a:defRPr sz="1400">
                <a:latin typeface="游ゴシック" panose="020B0400000000000000" pitchFamily="50" charset="-128"/>
                <a:ea typeface="游ゴシック" panose="020B0400000000000000" pitchFamily="50" charset="-128"/>
              </a:defRPr>
            </a:lvl5pPr>
          </a:lstStyle>
          <a:p>
            <a:pPr lvl="0"/>
            <a:r>
              <a:rPr kumimoji="1" lang="ja-JP" altLang="en-US" dirty="0"/>
              <a:t>マスター テキストの書式設定 </a:t>
            </a:r>
            <a:r>
              <a:rPr kumimoji="1" lang="en-US" altLang="ja-JP" dirty="0"/>
              <a:t>22pt</a:t>
            </a:r>
            <a:endParaRPr kumimoji="1" lang="ja-JP" altLang="en-US" dirty="0"/>
          </a:p>
          <a:p>
            <a:pPr lvl="1"/>
            <a:r>
              <a:rPr kumimoji="1" lang="ja-JP" altLang="en-US" dirty="0"/>
              <a:t>第 </a:t>
            </a:r>
            <a:r>
              <a:rPr kumimoji="1" lang="en-US" altLang="ja-JP" dirty="0"/>
              <a:t>2 </a:t>
            </a:r>
            <a:r>
              <a:rPr kumimoji="1" lang="ja-JP" altLang="en-US" dirty="0"/>
              <a:t>レベル </a:t>
            </a:r>
            <a:r>
              <a:rPr kumimoji="1" lang="en-US" altLang="ja-JP" dirty="0"/>
              <a:t>20pt</a:t>
            </a:r>
            <a:endParaRPr kumimoji="1" lang="ja-JP" altLang="en-US" dirty="0"/>
          </a:p>
          <a:p>
            <a:pPr lvl="2"/>
            <a:r>
              <a:rPr kumimoji="1" lang="ja-JP" altLang="en-US" dirty="0"/>
              <a:t>第 </a:t>
            </a:r>
            <a:r>
              <a:rPr kumimoji="1" lang="en-US" altLang="ja-JP" dirty="0"/>
              <a:t>3 </a:t>
            </a:r>
            <a:r>
              <a:rPr kumimoji="1" lang="ja-JP" altLang="en-US" dirty="0"/>
              <a:t>レベル </a:t>
            </a:r>
            <a:r>
              <a:rPr kumimoji="1" lang="en-US" altLang="ja-JP" dirty="0"/>
              <a:t>18pt</a:t>
            </a:r>
            <a:endParaRPr kumimoji="1" lang="ja-JP" altLang="en-US" dirty="0"/>
          </a:p>
          <a:p>
            <a:pPr lvl="3"/>
            <a:r>
              <a:rPr kumimoji="1" lang="ja-JP" altLang="en-US" dirty="0"/>
              <a:t>第 </a:t>
            </a:r>
            <a:r>
              <a:rPr kumimoji="1" lang="en-US" altLang="ja-JP" dirty="0"/>
              <a:t>4 </a:t>
            </a:r>
            <a:r>
              <a:rPr kumimoji="1" lang="ja-JP" altLang="en-US" dirty="0"/>
              <a:t>レベル </a:t>
            </a:r>
            <a:r>
              <a:rPr kumimoji="1" lang="en-US" altLang="ja-JP" dirty="0"/>
              <a:t>16pt</a:t>
            </a:r>
            <a:endParaRPr kumimoji="1" lang="ja-JP" altLang="en-US" dirty="0"/>
          </a:p>
          <a:p>
            <a:pPr lvl="4"/>
            <a:r>
              <a:rPr kumimoji="1" lang="ja-JP" altLang="en-US" dirty="0"/>
              <a:t>第 </a:t>
            </a:r>
            <a:r>
              <a:rPr kumimoji="1" lang="en-US" altLang="ja-JP" dirty="0"/>
              <a:t>5 </a:t>
            </a:r>
            <a:r>
              <a:rPr kumimoji="1" lang="ja-JP" altLang="en-US" dirty="0"/>
              <a:t>レベル </a:t>
            </a:r>
            <a:r>
              <a:rPr kumimoji="1" lang="en-US" altLang="ja-JP" dirty="0"/>
              <a:t>14pt</a:t>
            </a:r>
            <a:endParaRPr kumimoji="1" lang="ja-JP" altLang="en-US" dirty="0"/>
          </a:p>
        </p:txBody>
      </p:sp>
      <p:sp>
        <p:nvSpPr>
          <p:cNvPr id="5" name="タイトル プレースホルダー 1">
            <a:extLst>
              <a:ext uri="{FF2B5EF4-FFF2-40B4-BE49-F238E27FC236}">
                <a16:creationId xmlns:a16="http://schemas.microsoft.com/office/drawing/2014/main" id="{D82898C7-A4F5-4393-AACB-3E7A55A69015}"/>
              </a:ext>
            </a:extLst>
          </p:cNvPr>
          <p:cNvSpPr>
            <a:spLocks noGrp="1"/>
          </p:cNvSpPr>
          <p:nvPr>
            <p:ph type="title" hasCustomPrompt="1"/>
          </p:nvPr>
        </p:nvSpPr>
        <p:spPr>
          <a:xfrm>
            <a:off x="610154" y="300446"/>
            <a:ext cx="9758063" cy="383692"/>
          </a:xfrm>
          <a:prstGeom prst="rect">
            <a:avLst/>
          </a:prstGeom>
        </p:spPr>
        <p:txBody>
          <a:bodyPr vert="horz" lIns="91440" tIns="45720" rIns="91440" bIns="45720" rtlCol="0" anchor="t">
            <a:noAutofit/>
          </a:bodyPr>
          <a:lstStyle>
            <a:lvl1pPr>
              <a:lnSpc>
                <a:spcPct val="100000"/>
              </a:lnSpc>
              <a:defRPr b="1" i="0">
                <a:latin typeface="Yu Gothic" panose="020B0400000000000000" pitchFamily="34" charset="-128"/>
                <a:ea typeface="Yu Gothic" panose="020B0400000000000000" pitchFamily="34" charset="-128"/>
              </a:defRPr>
            </a:lvl1pPr>
          </a:lstStyle>
          <a:p>
            <a:pPr lvl="0"/>
            <a:r>
              <a:rPr kumimoji="1" lang="ja-JP" altLang="en-US" dirty="0"/>
              <a:t>目次、中ページのタイトルが入ります</a:t>
            </a:r>
            <a:r>
              <a:rPr kumimoji="1" lang="en-US" altLang="ja-JP" dirty="0"/>
              <a:t> 25pt</a:t>
            </a:r>
            <a:endParaRPr kumimoji="1" lang="ja-JP" altLang="en-US" dirty="0"/>
          </a:p>
        </p:txBody>
      </p:sp>
    </p:spTree>
    <p:extLst>
      <p:ext uri="{BB962C8B-B14F-4D97-AF65-F5344CB8AC3E}">
        <p14:creationId xmlns:p14="http://schemas.microsoft.com/office/powerpoint/2010/main" val="731482189"/>
      </p:ext>
    </p:extLst>
  </p:cSld>
  <p:clrMapOvr>
    <a:masterClrMapping/>
  </p:clrMapOvr>
  <p:extLst>
    <p:ext uri="{DCECCB84-F9BA-43D5-87BE-67443E8EF086}">
      <p15:sldGuideLst xmlns:p15="http://schemas.microsoft.com/office/powerpoint/2012/main">
        <p15:guide id="1" orient="horz" pos="4020" userDrawn="1">
          <p15:clr>
            <a:srgbClr val="FBAE40"/>
          </p15:clr>
        </p15:guide>
        <p15:guide id="2" pos="279" userDrawn="1">
          <p15:clr>
            <a:srgbClr val="FBAE40"/>
          </p15:clr>
        </p15:guide>
        <p15:guide id="3" pos="7401" userDrawn="1">
          <p15:clr>
            <a:srgbClr val="FBAE40"/>
          </p15:clr>
        </p15:guide>
        <p15:guide id="4" orient="horz" pos="55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VANT Internal Use Only.">
    <p:spTree>
      <p:nvGrpSpPr>
        <p:cNvPr id="1" name=""/>
        <p:cNvGrpSpPr/>
        <p:nvPr/>
      </p:nvGrpSpPr>
      <p:grpSpPr>
        <a:xfrm>
          <a:off x="0" y="0"/>
          <a:ext cx="0" cy="0"/>
          <a:chOff x="0" y="0"/>
          <a:chExt cx="0" cy="0"/>
        </a:xfrm>
      </p:grpSpPr>
      <p:grpSp>
        <p:nvGrpSpPr>
          <p:cNvPr id="10" name="グループ化 9">
            <a:extLst>
              <a:ext uri="{FF2B5EF4-FFF2-40B4-BE49-F238E27FC236}">
                <a16:creationId xmlns:a16="http://schemas.microsoft.com/office/drawing/2014/main" id="{F7865AC3-BDFE-4403-A11A-CE23C2E43037}"/>
              </a:ext>
            </a:extLst>
          </p:cNvPr>
          <p:cNvGrpSpPr/>
          <p:nvPr userDrawn="1"/>
        </p:nvGrpSpPr>
        <p:grpSpPr>
          <a:xfrm>
            <a:off x="9825907" y="6516505"/>
            <a:ext cx="1584000" cy="202693"/>
            <a:chOff x="1860410" y="2580966"/>
            <a:chExt cx="1548000" cy="202693"/>
          </a:xfrm>
        </p:grpSpPr>
        <p:sp>
          <p:nvSpPr>
            <p:cNvPr id="11" name="正方形/長方形 10">
              <a:extLst>
                <a:ext uri="{FF2B5EF4-FFF2-40B4-BE49-F238E27FC236}">
                  <a16:creationId xmlns:a16="http://schemas.microsoft.com/office/drawing/2014/main" id="{8C4C182F-A5F2-4E3C-9467-E50C5973B5BD}"/>
                </a:ext>
              </a:extLst>
            </p:cNvPr>
            <p:cNvSpPr/>
            <p:nvPr/>
          </p:nvSpPr>
          <p:spPr>
            <a:xfrm>
              <a:off x="1862797" y="2580966"/>
              <a:ext cx="1512000" cy="187377"/>
            </a:xfrm>
            <a:prstGeom prst="rect">
              <a:avLst/>
            </a:prstGeom>
            <a:solidFill>
              <a:schemeClr val="tx1">
                <a:lumMod val="65000"/>
                <a:lumOff val="35000"/>
              </a:schemeClr>
            </a:solidFill>
            <a:ln w="6350">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a:p>
          </p:txBody>
        </p:sp>
        <p:sp>
          <p:nvSpPr>
            <p:cNvPr id="12" name="タイトル プレースホルダ 1">
              <a:extLst>
                <a:ext uri="{FF2B5EF4-FFF2-40B4-BE49-F238E27FC236}">
                  <a16:creationId xmlns:a16="http://schemas.microsoft.com/office/drawing/2014/main" id="{F2571EEA-86FC-47E7-B491-5AD149B79F9D}"/>
                </a:ext>
              </a:extLst>
            </p:cNvPr>
            <p:cNvSpPr txBox="1">
              <a:spLocks/>
            </p:cNvSpPr>
            <p:nvPr/>
          </p:nvSpPr>
          <p:spPr bwMode="auto">
            <a:xfrm>
              <a:off x="1860410" y="2588462"/>
              <a:ext cx="1548000" cy="19519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1600" b="0" i="0" kern="900" spc="220" baseline="0">
                  <a:solidFill>
                    <a:srgbClr val="DF5920"/>
                  </a:solidFill>
                  <a:latin typeface="Avenir Roman" panose="02000503020000020003" pitchFamily="2" charset="0"/>
                  <a:ea typeface="Koburina Gothic StdN W6" panose="020B0300000000000000" pitchFamily="34" charset="-128"/>
                  <a:cs typeface="+mj-cs"/>
                </a:defRPr>
              </a:lvl1pPr>
              <a:lvl2pPr algn="l" rtl="0" eaLnBrk="0" fontAlgn="base" hangingPunct="0">
                <a:spcBef>
                  <a:spcPct val="0"/>
                </a:spcBef>
                <a:spcAft>
                  <a:spcPct val="0"/>
                </a:spcAft>
                <a:defRPr kumimoji="1" sz="2400">
                  <a:solidFill>
                    <a:schemeClr val="tx1"/>
                  </a:solidFill>
                  <a:latin typeface="メイリオ" pitchFamily="50" charset="-128"/>
                  <a:ea typeface="メイリオ" pitchFamily="50" charset="-128"/>
                </a:defRPr>
              </a:lvl2pPr>
              <a:lvl3pPr algn="l" rtl="0" eaLnBrk="0" fontAlgn="base" hangingPunct="0">
                <a:spcBef>
                  <a:spcPct val="0"/>
                </a:spcBef>
                <a:spcAft>
                  <a:spcPct val="0"/>
                </a:spcAft>
                <a:defRPr kumimoji="1" sz="2400">
                  <a:solidFill>
                    <a:schemeClr val="tx1"/>
                  </a:solidFill>
                  <a:latin typeface="メイリオ" pitchFamily="50" charset="-128"/>
                  <a:ea typeface="メイリオ" pitchFamily="50" charset="-128"/>
                </a:defRPr>
              </a:lvl3pPr>
              <a:lvl4pPr algn="l" rtl="0" eaLnBrk="0" fontAlgn="base" hangingPunct="0">
                <a:spcBef>
                  <a:spcPct val="0"/>
                </a:spcBef>
                <a:spcAft>
                  <a:spcPct val="0"/>
                </a:spcAft>
                <a:defRPr kumimoji="1" sz="2400">
                  <a:solidFill>
                    <a:schemeClr val="tx1"/>
                  </a:solidFill>
                  <a:latin typeface="メイリオ" pitchFamily="50" charset="-128"/>
                  <a:ea typeface="メイリオ" pitchFamily="50" charset="-128"/>
                </a:defRPr>
              </a:lvl4pPr>
              <a:lvl5pPr algn="l" rtl="0" eaLnBrk="0" fontAlgn="base" hangingPunct="0">
                <a:spcBef>
                  <a:spcPct val="0"/>
                </a:spcBef>
                <a:spcAft>
                  <a:spcPct val="0"/>
                </a:spcAft>
                <a:defRPr kumimoji="1" sz="2400">
                  <a:solidFill>
                    <a:schemeClr val="tx1"/>
                  </a:solidFill>
                  <a:latin typeface="メイリオ" pitchFamily="50" charset="-128"/>
                  <a:ea typeface="メイリオ" pitchFamily="50" charset="-128"/>
                </a:defRPr>
              </a:lvl5pPr>
              <a:lvl6pPr marL="457200" algn="l" rtl="0" fontAlgn="base">
                <a:spcBef>
                  <a:spcPct val="0"/>
                </a:spcBef>
                <a:spcAft>
                  <a:spcPct val="0"/>
                </a:spcAft>
                <a:defRPr kumimoji="1" sz="2400">
                  <a:solidFill>
                    <a:schemeClr val="tx1"/>
                  </a:solidFill>
                  <a:latin typeface="メイリオ" pitchFamily="50" charset="-128"/>
                  <a:ea typeface="メイリオ" pitchFamily="50" charset="-128"/>
                </a:defRPr>
              </a:lvl6pPr>
              <a:lvl7pPr marL="914400" algn="l" rtl="0" fontAlgn="base">
                <a:spcBef>
                  <a:spcPct val="0"/>
                </a:spcBef>
                <a:spcAft>
                  <a:spcPct val="0"/>
                </a:spcAft>
                <a:defRPr kumimoji="1" sz="2400">
                  <a:solidFill>
                    <a:schemeClr val="tx1"/>
                  </a:solidFill>
                  <a:latin typeface="メイリオ" pitchFamily="50" charset="-128"/>
                  <a:ea typeface="メイリオ" pitchFamily="50" charset="-128"/>
                </a:defRPr>
              </a:lvl7pPr>
              <a:lvl8pPr marL="1371600" algn="l" rtl="0" fontAlgn="base">
                <a:spcBef>
                  <a:spcPct val="0"/>
                </a:spcBef>
                <a:spcAft>
                  <a:spcPct val="0"/>
                </a:spcAft>
                <a:defRPr kumimoji="1" sz="2400">
                  <a:solidFill>
                    <a:schemeClr val="tx1"/>
                  </a:solidFill>
                  <a:latin typeface="メイリオ" pitchFamily="50" charset="-128"/>
                  <a:ea typeface="メイリオ" pitchFamily="50" charset="-128"/>
                </a:defRPr>
              </a:lvl8pPr>
              <a:lvl9pPr marL="1828800" algn="l" rtl="0" fontAlgn="base">
                <a:spcBef>
                  <a:spcPct val="0"/>
                </a:spcBef>
                <a:spcAft>
                  <a:spcPct val="0"/>
                </a:spcAft>
                <a:defRPr kumimoji="1" sz="2400">
                  <a:solidFill>
                    <a:schemeClr val="tx1"/>
                  </a:solidFill>
                  <a:latin typeface="メイリオ" pitchFamily="50" charset="-128"/>
                  <a:ea typeface="メイリオ" pitchFamily="50" charset="-128"/>
                </a:defRPr>
              </a:lvl9pPr>
            </a:lstStyle>
            <a:p>
              <a:pPr algn="l"/>
              <a:r>
                <a:rPr lang="en-US" altLang="ja-JP" sz="800" spc="51" dirty="0">
                  <a:solidFill>
                    <a:schemeClr val="bg1"/>
                  </a:solidFill>
                  <a:latin typeface="游ゴシック" panose="020B0400000000000000" pitchFamily="50" charset="-128"/>
                  <a:ea typeface="游ゴシック" panose="020B0400000000000000" pitchFamily="50" charset="-128"/>
                  <a:cs typeface="Verdana" panose="020B0604030504040204" pitchFamily="34" charset="0"/>
                </a:rPr>
                <a:t>AVANT</a:t>
              </a:r>
              <a:r>
                <a:rPr lang="en" altLang="ja-JP" sz="800" spc="51" dirty="0">
                  <a:solidFill>
                    <a:schemeClr val="bg1"/>
                  </a:solidFill>
                  <a:latin typeface="游ゴシック" panose="020B0400000000000000" pitchFamily="50" charset="-128"/>
                  <a:ea typeface="游ゴシック" panose="020B0400000000000000" pitchFamily="50" charset="-128"/>
                  <a:cs typeface="Verdana" panose="020B0604030504040204" pitchFamily="34" charset="0"/>
                </a:rPr>
                <a:t> Internal Use Only.</a:t>
              </a:r>
              <a:endParaRPr lang="ja-JP" altLang="en-US" sz="800" spc="51" dirty="0">
                <a:solidFill>
                  <a:schemeClr val="bg1"/>
                </a:solidFill>
                <a:latin typeface="游ゴシック" panose="020B0400000000000000" pitchFamily="50" charset="-128"/>
                <a:ea typeface="游ゴシック" panose="020B0400000000000000" pitchFamily="50" charset="-128"/>
                <a:cs typeface="Verdana" panose="020B0604030504040204" pitchFamily="34" charset="0"/>
              </a:endParaRPr>
            </a:p>
          </p:txBody>
        </p:sp>
      </p:grpSp>
      <p:sp>
        <p:nvSpPr>
          <p:cNvPr id="4" name="コンテンツ プレースホルダー 2">
            <a:extLst>
              <a:ext uri="{FF2B5EF4-FFF2-40B4-BE49-F238E27FC236}">
                <a16:creationId xmlns:a16="http://schemas.microsoft.com/office/drawing/2014/main" id="{CF70BD1B-9DD8-46E3-8C52-BBF34BF16EA0}"/>
              </a:ext>
            </a:extLst>
          </p:cNvPr>
          <p:cNvSpPr>
            <a:spLocks noGrp="1"/>
          </p:cNvSpPr>
          <p:nvPr>
            <p:ph idx="1" hasCustomPrompt="1"/>
          </p:nvPr>
        </p:nvSpPr>
        <p:spPr>
          <a:xfrm>
            <a:off x="442913" y="888274"/>
            <a:ext cx="11306176" cy="5493476"/>
          </a:xfrm>
          <a:prstGeom prst="rect">
            <a:avLst/>
          </a:prstGeom>
        </p:spPr>
        <p:txBody>
          <a:bodyPr/>
          <a:lstStyle>
            <a:lvl1pPr marL="342874" indent="-342874" algn="l">
              <a:buFont typeface="Arial" panose="020B0604020202020204" pitchFamily="34" charset="0"/>
              <a:buChar char="•"/>
              <a:defRPr sz="2200">
                <a:latin typeface="游ゴシック" panose="020B0400000000000000" pitchFamily="50" charset="-128"/>
                <a:ea typeface="游ゴシック" panose="020B0400000000000000" pitchFamily="50" charset="-128"/>
              </a:defRPr>
            </a:lvl1pPr>
            <a:lvl2pPr marL="800040" indent="-342874" algn="l">
              <a:buFont typeface="Arial" panose="020B0604020202020204" pitchFamily="34" charset="0"/>
              <a:buChar char="•"/>
              <a:defRPr sz="2000">
                <a:latin typeface="游ゴシック" panose="020B0400000000000000" pitchFamily="50" charset="-128"/>
                <a:ea typeface="游ゴシック" panose="020B0400000000000000" pitchFamily="50" charset="-128"/>
              </a:defRPr>
            </a:lvl2pPr>
            <a:lvl3pPr marL="1142914" indent="-228584" algn="l">
              <a:buFont typeface="Arial" panose="020B0604020202020204" pitchFamily="34" charset="0"/>
              <a:buChar char="•"/>
              <a:defRPr sz="1800">
                <a:latin typeface="游ゴシック" panose="020B0400000000000000" pitchFamily="50" charset="-128"/>
                <a:ea typeface="游ゴシック" panose="020B0400000000000000" pitchFamily="50" charset="-128"/>
              </a:defRPr>
            </a:lvl3pPr>
            <a:lvl4pPr marL="1600080" indent="-228584" algn="l">
              <a:buFont typeface="Arial" panose="020B0604020202020204" pitchFamily="34" charset="0"/>
              <a:buChar char="•"/>
              <a:defRPr sz="1600">
                <a:latin typeface="游ゴシック" panose="020B0400000000000000" pitchFamily="50" charset="-128"/>
                <a:ea typeface="游ゴシック" panose="020B0400000000000000" pitchFamily="50" charset="-128"/>
              </a:defRPr>
            </a:lvl4pPr>
            <a:lvl5pPr marL="2057247" indent="-228584" algn="l">
              <a:buFont typeface="Arial" panose="020B0604020202020204" pitchFamily="34" charset="0"/>
              <a:buChar char="•"/>
              <a:defRPr sz="1400">
                <a:latin typeface="游ゴシック" panose="020B0400000000000000" pitchFamily="50" charset="-128"/>
                <a:ea typeface="游ゴシック" panose="020B0400000000000000" pitchFamily="50" charset="-128"/>
              </a:defRPr>
            </a:lvl5pPr>
          </a:lstStyle>
          <a:p>
            <a:pPr lvl="0"/>
            <a:r>
              <a:rPr kumimoji="1" lang="ja-JP" altLang="en-US" dirty="0"/>
              <a:t>マスター テキストの書式設定 </a:t>
            </a:r>
            <a:r>
              <a:rPr kumimoji="1" lang="en-US" altLang="ja-JP" dirty="0"/>
              <a:t>22pt</a:t>
            </a:r>
            <a:endParaRPr kumimoji="1" lang="ja-JP" altLang="en-US" dirty="0"/>
          </a:p>
          <a:p>
            <a:pPr lvl="1"/>
            <a:r>
              <a:rPr kumimoji="1" lang="ja-JP" altLang="en-US" dirty="0"/>
              <a:t>第 </a:t>
            </a:r>
            <a:r>
              <a:rPr kumimoji="1" lang="en-US" altLang="ja-JP" dirty="0"/>
              <a:t>2 </a:t>
            </a:r>
            <a:r>
              <a:rPr kumimoji="1" lang="ja-JP" altLang="en-US" dirty="0"/>
              <a:t>レベル </a:t>
            </a:r>
            <a:r>
              <a:rPr kumimoji="1" lang="en-US" altLang="ja-JP" dirty="0"/>
              <a:t>20pt</a:t>
            </a:r>
            <a:endParaRPr kumimoji="1" lang="ja-JP" altLang="en-US" dirty="0"/>
          </a:p>
          <a:p>
            <a:pPr lvl="2"/>
            <a:r>
              <a:rPr kumimoji="1" lang="ja-JP" altLang="en-US" dirty="0"/>
              <a:t>第 </a:t>
            </a:r>
            <a:r>
              <a:rPr kumimoji="1" lang="en-US" altLang="ja-JP" dirty="0"/>
              <a:t>3 </a:t>
            </a:r>
            <a:r>
              <a:rPr kumimoji="1" lang="ja-JP" altLang="en-US" dirty="0"/>
              <a:t>レベル </a:t>
            </a:r>
            <a:r>
              <a:rPr kumimoji="1" lang="en-US" altLang="ja-JP" dirty="0"/>
              <a:t>18pt</a:t>
            </a:r>
            <a:endParaRPr kumimoji="1" lang="ja-JP" altLang="en-US" dirty="0"/>
          </a:p>
          <a:p>
            <a:pPr lvl="3"/>
            <a:r>
              <a:rPr kumimoji="1" lang="ja-JP" altLang="en-US" dirty="0"/>
              <a:t>第 </a:t>
            </a:r>
            <a:r>
              <a:rPr kumimoji="1" lang="en-US" altLang="ja-JP" dirty="0"/>
              <a:t>4 </a:t>
            </a:r>
            <a:r>
              <a:rPr kumimoji="1" lang="ja-JP" altLang="en-US" dirty="0"/>
              <a:t>レベル </a:t>
            </a:r>
            <a:r>
              <a:rPr kumimoji="1" lang="en-US" altLang="ja-JP" dirty="0"/>
              <a:t>16pt</a:t>
            </a:r>
            <a:endParaRPr kumimoji="1" lang="ja-JP" altLang="en-US" dirty="0"/>
          </a:p>
          <a:p>
            <a:pPr lvl="4"/>
            <a:r>
              <a:rPr kumimoji="1" lang="ja-JP" altLang="en-US" dirty="0"/>
              <a:t>第 </a:t>
            </a:r>
            <a:r>
              <a:rPr kumimoji="1" lang="en-US" altLang="ja-JP" dirty="0"/>
              <a:t>5 </a:t>
            </a:r>
            <a:r>
              <a:rPr kumimoji="1" lang="ja-JP" altLang="en-US" dirty="0"/>
              <a:t>レベル </a:t>
            </a:r>
            <a:r>
              <a:rPr kumimoji="1" lang="en-US" altLang="ja-JP" dirty="0"/>
              <a:t>14pt</a:t>
            </a:r>
            <a:endParaRPr kumimoji="1" lang="ja-JP" altLang="en-US" dirty="0"/>
          </a:p>
        </p:txBody>
      </p:sp>
      <p:sp>
        <p:nvSpPr>
          <p:cNvPr id="5" name="タイトル プレースホルダー 1">
            <a:extLst>
              <a:ext uri="{FF2B5EF4-FFF2-40B4-BE49-F238E27FC236}">
                <a16:creationId xmlns:a16="http://schemas.microsoft.com/office/drawing/2014/main" id="{D82898C7-A4F5-4393-AACB-3E7A55A69015}"/>
              </a:ext>
            </a:extLst>
          </p:cNvPr>
          <p:cNvSpPr>
            <a:spLocks noGrp="1"/>
          </p:cNvSpPr>
          <p:nvPr>
            <p:ph type="title" hasCustomPrompt="1"/>
          </p:nvPr>
        </p:nvSpPr>
        <p:spPr>
          <a:xfrm>
            <a:off x="610154" y="300446"/>
            <a:ext cx="9758063" cy="383692"/>
          </a:xfrm>
          <a:prstGeom prst="rect">
            <a:avLst/>
          </a:prstGeom>
        </p:spPr>
        <p:txBody>
          <a:bodyPr vert="horz" lIns="91440" tIns="45720" rIns="91440" bIns="45720" rtlCol="0" anchor="t">
            <a:noAutofit/>
          </a:bodyPr>
          <a:lstStyle>
            <a:lvl1pPr>
              <a:lnSpc>
                <a:spcPct val="100000"/>
              </a:lnSpc>
              <a:defRPr b="1" i="0">
                <a:latin typeface="Yu Gothic" panose="020B0400000000000000" pitchFamily="34" charset="-128"/>
                <a:ea typeface="Yu Gothic" panose="020B0400000000000000" pitchFamily="34" charset="-128"/>
              </a:defRPr>
            </a:lvl1pPr>
          </a:lstStyle>
          <a:p>
            <a:pPr lvl="0"/>
            <a:r>
              <a:rPr kumimoji="1" lang="ja-JP" altLang="en-US" dirty="0"/>
              <a:t>目次、中ページのタイトルが入ります</a:t>
            </a:r>
            <a:r>
              <a:rPr kumimoji="1" lang="en-US" altLang="ja-JP" dirty="0"/>
              <a:t> 25pt</a:t>
            </a:r>
            <a:endParaRPr kumimoji="1" lang="ja-JP" altLang="en-US" dirty="0"/>
          </a:p>
        </p:txBody>
      </p:sp>
    </p:spTree>
    <p:extLst>
      <p:ext uri="{BB962C8B-B14F-4D97-AF65-F5344CB8AC3E}">
        <p14:creationId xmlns:p14="http://schemas.microsoft.com/office/powerpoint/2010/main" val="2851583299"/>
      </p:ext>
    </p:extLst>
  </p:cSld>
  <p:clrMapOvr>
    <a:masterClrMapping/>
  </p:clrMapOvr>
  <p:extLst>
    <p:ext uri="{DCECCB84-F9BA-43D5-87BE-67443E8EF086}">
      <p15:sldGuideLst xmlns:p15="http://schemas.microsoft.com/office/powerpoint/2012/main">
        <p15:guide id="1" orient="horz" pos="4020">
          <p15:clr>
            <a:srgbClr val="FBAE40"/>
          </p15:clr>
        </p15:guide>
        <p15:guide id="2" pos="279">
          <p15:clr>
            <a:srgbClr val="FBAE40"/>
          </p15:clr>
        </p15:guide>
        <p15:guide id="3" pos="7401">
          <p15:clr>
            <a:srgbClr val="FBAE40"/>
          </p15:clr>
        </p15:guide>
        <p15:guide id="4" orient="horz" pos="55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r Your Eyes Only.">
    <p:spTree>
      <p:nvGrpSpPr>
        <p:cNvPr id="1" name=""/>
        <p:cNvGrpSpPr/>
        <p:nvPr/>
      </p:nvGrpSpPr>
      <p:grpSpPr>
        <a:xfrm>
          <a:off x="0" y="0"/>
          <a:ext cx="0" cy="0"/>
          <a:chOff x="0" y="0"/>
          <a:chExt cx="0" cy="0"/>
        </a:xfrm>
      </p:grpSpPr>
      <p:sp>
        <p:nvSpPr>
          <p:cNvPr id="4" name="コンテンツ プレースホルダー 2">
            <a:extLst>
              <a:ext uri="{FF2B5EF4-FFF2-40B4-BE49-F238E27FC236}">
                <a16:creationId xmlns:a16="http://schemas.microsoft.com/office/drawing/2014/main" id="{CF70BD1B-9DD8-46E3-8C52-BBF34BF16EA0}"/>
              </a:ext>
            </a:extLst>
          </p:cNvPr>
          <p:cNvSpPr>
            <a:spLocks noGrp="1"/>
          </p:cNvSpPr>
          <p:nvPr>
            <p:ph idx="1" hasCustomPrompt="1"/>
          </p:nvPr>
        </p:nvSpPr>
        <p:spPr>
          <a:xfrm>
            <a:off x="442913" y="888274"/>
            <a:ext cx="11306176" cy="5493476"/>
          </a:xfrm>
          <a:prstGeom prst="rect">
            <a:avLst/>
          </a:prstGeom>
        </p:spPr>
        <p:txBody>
          <a:bodyPr/>
          <a:lstStyle>
            <a:lvl1pPr marL="342874" indent="-342874" algn="l">
              <a:buFont typeface="Arial" panose="020B0604020202020204" pitchFamily="34" charset="0"/>
              <a:buChar char="•"/>
              <a:defRPr sz="2200">
                <a:latin typeface="游ゴシック" panose="020B0400000000000000" pitchFamily="50" charset="-128"/>
                <a:ea typeface="游ゴシック" panose="020B0400000000000000" pitchFamily="50" charset="-128"/>
              </a:defRPr>
            </a:lvl1pPr>
            <a:lvl2pPr marL="800040" indent="-342874" algn="l">
              <a:buFont typeface="Arial" panose="020B0604020202020204" pitchFamily="34" charset="0"/>
              <a:buChar char="•"/>
              <a:defRPr sz="2000">
                <a:latin typeface="游ゴシック" panose="020B0400000000000000" pitchFamily="50" charset="-128"/>
                <a:ea typeface="游ゴシック" panose="020B0400000000000000" pitchFamily="50" charset="-128"/>
              </a:defRPr>
            </a:lvl2pPr>
            <a:lvl3pPr marL="1142914" indent="-228584" algn="l">
              <a:buFont typeface="Arial" panose="020B0604020202020204" pitchFamily="34" charset="0"/>
              <a:buChar char="•"/>
              <a:defRPr sz="1800">
                <a:latin typeface="游ゴシック" panose="020B0400000000000000" pitchFamily="50" charset="-128"/>
                <a:ea typeface="游ゴシック" panose="020B0400000000000000" pitchFamily="50" charset="-128"/>
              </a:defRPr>
            </a:lvl3pPr>
            <a:lvl4pPr marL="1600080" indent="-228584" algn="l">
              <a:buFont typeface="Arial" panose="020B0604020202020204" pitchFamily="34" charset="0"/>
              <a:buChar char="•"/>
              <a:defRPr sz="1600">
                <a:latin typeface="游ゴシック" panose="020B0400000000000000" pitchFamily="50" charset="-128"/>
                <a:ea typeface="游ゴシック" panose="020B0400000000000000" pitchFamily="50" charset="-128"/>
              </a:defRPr>
            </a:lvl4pPr>
            <a:lvl5pPr marL="2057247" indent="-228584" algn="l">
              <a:buFont typeface="Arial" panose="020B0604020202020204" pitchFamily="34" charset="0"/>
              <a:buChar char="•"/>
              <a:defRPr sz="1400">
                <a:latin typeface="游ゴシック" panose="020B0400000000000000" pitchFamily="50" charset="-128"/>
                <a:ea typeface="游ゴシック" panose="020B0400000000000000" pitchFamily="50" charset="-128"/>
              </a:defRPr>
            </a:lvl5pPr>
          </a:lstStyle>
          <a:p>
            <a:pPr lvl="0"/>
            <a:r>
              <a:rPr kumimoji="1" lang="ja-JP" altLang="en-US" dirty="0"/>
              <a:t>マスター テキストの書式設定 </a:t>
            </a:r>
            <a:r>
              <a:rPr kumimoji="1" lang="en-US" altLang="ja-JP" dirty="0"/>
              <a:t>22pt</a:t>
            </a:r>
            <a:endParaRPr kumimoji="1" lang="ja-JP" altLang="en-US" dirty="0"/>
          </a:p>
          <a:p>
            <a:pPr lvl="1"/>
            <a:r>
              <a:rPr kumimoji="1" lang="ja-JP" altLang="en-US" dirty="0"/>
              <a:t>第 </a:t>
            </a:r>
            <a:r>
              <a:rPr kumimoji="1" lang="en-US" altLang="ja-JP" dirty="0"/>
              <a:t>2 </a:t>
            </a:r>
            <a:r>
              <a:rPr kumimoji="1" lang="ja-JP" altLang="en-US" dirty="0"/>
              <a:t>レベル </a:t>
            </a:r>
            <a:r>
              <a:rPr kumimoji="1" lang="en-US" altLang="ja-JP" dirty="0"/>
              <a:t>20pt</a:t>
            </a:r>
            <a:endParaRPr kumimoji="1" lang="ja-JP" altLang="en-US" dirty="0"/>
          </a:p>
          <a:p>
            <a:pPr lvl="2"/>
            <a:r>
              <a:rPr kumimoji="1" lang="ja-JP" altLang="en-US" dirty="0"/>
              <a:t>第 </a:t>
            </a:r>
            <a:r>
              <a:rPr kumimoji="1" lang="en-US" altLang="ja-JP" dirty="0"/>
              <a:t>3 </a:t>
            </a:r>
            <a:r>
              <a:rPr kumimoji="1" lang="ja-JP" altLang="en-US" dirty="0"/>
              <a:t>レベル </a:t>
            </a:r>
            <a:r>
              <a:rPr kumimoji="1" lang="en-US" altLang="ja-JP" dirty="0"/>
              <a:t>18pt</a:t>
            </a:r>
            <a:endParaRPr kumimoji="1" lang="ja-JP" altLang="en-US" dirty="0"/>
          </a:p>
          <a:p>
            <a:pPr lvl="3"/>
            <a:r>
              <a:rPr kumimoji="1" lang="ja-JP" altLang="en-US" dirty="0"/>
              <a:t>第 </a:t>
            </a:r>
            <a:r>
              <a:rPr kumimoji="1" lang="en-US" altLang="ja-JP" dirty="0"/>
              <a:t>4 </a:t>
            </a:r>
            <a:r>
              <a:rPr kumimoji="1" lang="ja-JP" altLang="en-US" dirty="0"/>
              <a:t>レベル </a:t>
            </a:r>
            <a:r>
              <a:rPr kumimoji="1" lang="en-US" altLang="ja-JP" dirty="0"/>
              <a:t>16pt</a:t>
            </a:r>
            <a:endParaRPr kumimoji="1" lang="ja-JP" altLang="en-US" dirty="0"/>
          </a:p>
          <a:p>
            <a:pPr lvl="4"/>
            <a:r>
              <a:rPr kumimoji="1" lang="ja-JP" altLang="en-US" dirty="0"/>
              <a:t>第 </a:t>
            </a:r>
            <a:r>
              <a:rPr kumimoji="1" lang="en-US" altLang="ja-JP" dirty="0"/>
              <a:t>5 </a:t>
            </a:r>
            <a:r>
              <a:rPr kumimoji="1" lang="ja-JP" altLang="en-US" dirty="0"/>
              <a:t>レベル </a:t>
            </a:r>
            <a:r>
              <a:rPr kumimoji="1" lang="en-US" altLang="ja-JP" dirty="0"/>
              <a:t>14pt</a:t>
            </a:r>
            <a:endParaRPr kumimoji="1" lang="ja-JP" altLang="en-US" dirty="0"/>
          </a:p>
        </p:txBody>
      </p:sp>
      <p:sp>
        <p:nvSpPr>
          <p:cNvPr id="5" name="タイトル プレースホルダー 1">
            <a:extLst>
              <a:ext uri="{FF2B5EF4-FFF2-40B4-BE49-F238E27FC236}">
                <a16:creationId xmlns:a16="http://schemas.microsoft.com/office/drawing/2014/main" id="{D82898C7-A4F5-4393-AACB-3E7A55A69015}"/>
              </a:ext>
            </a:extLst>
          </p:cNvPr>
          <p:cNvSpPr>
            <a:spLocks noGrp="1"/>
          </p:cNvSpPr>
          <p:nvPr>
            <p:ph type="title" hasCustomPrompt="1"/>
          </p:nvPr>
        </p:nvSpPr>
        <p:spPr>
          <a:xfrm>
            <a:off x="610154" y="300446"/>
            <a:ext cx="9758063" cy="383692"/>
          </a:xfrm>
          <a:prstGeom prst="rect">
            <a:avLst/>
          </a:prstGeom>
        </p:spPr>
        <p:txBody>
          <a:bodyPr vert="horz" lIns="91440" tIns="45720" rIns="91440" bIns="45720" rtlCol="0" anchor="t">
            <a:noAutofit/>
          </a:bodyPr>
          <a:lstStyle>
            <a:lvl1pPr>
              <a:lnSpc>
                <a:spcPct val="100000"/>
              </a:lnSpc>
              <a:defRPr b="1" i="0">
                <a:latin typeface="Yu Gothic" panose="020B0400000000000000" pitchFamily="34" charset="-128"/>
                <a:ea typeface="Yu Gothic" panose="020B0400000000000000" pitchFamily="34" charset="-128"/>
              </a:defRPr>
            </a:lvl1pPr>
          </a:lstStyle>
          <a:p>
            <a:pPr lvl="0"/>
            <a:r>
              <a:rPr kumimoji="1" lang="ja-JP" altLang="en-US" dirty="0"/>
              <a:t>目次、中ページのタイトルが入ります</a:t>
            </a:r>
            <a:r>
              <a:rPr kumimoji="1" lang="en-US" altLang="ja-JP" dirty="0"/>
              <a:t> 25pt</a:t>
            </a:r>
            <a:endParaRPr kumimoji="1" lang="ja-JP" altLang="en-US" dirty="0"/>
          </a:p>
        </p:txBody>
      </p:sp>
      <p:grpSp>
        <p:nvGrpSpPr>
          <p:cNvPr id="7" name="グループ化 6">
            <a:extLst>
              <a:ext uri="{FF2B5EF4-FFF2-40B4-BE49-F238E27FC236}">
                <a16:creationId xmlns:a16="http://schemas.microsoft.com/office/drawing/2014/main" id="{9814A7E4-3C0F-4E60-844F-E4CFF7D43A11}"/>
              </a:ext>
            </a:extLst>
          </p:cNvPr>
          <p:cNvGrpSpPr/>
          <p:nvPr userDrawn="1"/>
        </p:nvGrpSpPr>
        <p:grpSpPr>
          <a:xfrm>
            <a:off x="10150568" y="6516505"/>
            <a:ext cx="1257153" cy="202693"/>
            <a:chOff x="2029052" y="3361961"/>
            <a:chExt cx="1257153" cy="202693"/>
          </a:xfrm>
        </p:grpSpPr>
        <p:sp>
          <p:nvSpPr>
            <p:cNvPr id="8" name="正方形/長方形 7">
              <a:extLst>
                <a:ext uri="{FF2B5EF4-FFF2-40B4-BE49-F238E27FC236}">
                  <a16:creationId xmlns:a16="http://schemas.microsoft.com/office/drawing/2014/main" id="{A6EA06E4-D9E6-4F66-AF8D-B037FDC3E9BA}"/>
                </a:ext>
              </a:extLst>
            </p:cNvPr>
            <p:cNvSpPr/>
            <p:nvPr/>
          </p:nvSpPr>
          <p:spPr>
            <a:xfrm>
              <a:off x="2031439" y="3361961"/>
              <a:ext cx="1224000" cy="187377"/>
            </a:xfrm>
            <a:prstGeom prst="rect">
              <a:avLst/>
            </a:prstGeom>
            <a:solidFill>
              <a:schemeClr val="tx1">
                <a:lumMod val="65000"/>
                <a:lumOff val="35000"/>
              </a:schemeClr>
            </a:solidFill>
            <a:ln w="6350">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a:p>
          </p:txBody>
        </p:sp>
        <p:sp>
          <p:nvSpPr>
            <p:cNvPr id="9" name="タイトル プレースホルダ 1">
              <a:extLst>
                <a:ext uri="{FF2B5EF4-FFF2-40B4-BE49-F238E27FC236}">
                  <a16:creationId xmlns:a16="http://schemas.microsoft.com/office/drawing/2014/main" id="{DF5BE9D0-9462-492F-BF1F-5C8B8B7DF94B}"/>
                </a:ext>
              </a:extLst>
            </p:cNvPr>
            <p:cNvSpPr txBox="1">
              <a:spLocks/>
            </p:cNvSpPr>
            <p:nvPr/>
          </p:nvSpPr>
          <p:spPr bwMode="auto">
            <a:xfrm>
              <a:off x="2029052" y="3369457"/>
              <a:ext cx="1257153" cy="19519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1600" b="0" i="0" kern="900" spc="220" baseline="0">
                  <a:solidFill>
                    <a:srgbClr val="DF5920"/>
                  </a:solidFill>
                  <a:latin typeface="Avenir Roman" panose="02000503020000020003" pitchFamily="2" charset="0"/>
                  <a:ea typeface="Koburina Gothic StdN W6" panose="020B0300000000000000" pitchFamily="34" charset="-128"/>
                  <a:cs typeface="+mj-cs"/>
                </a:defRPr>
              </a:lvl1pPr>
              <a:lvl2pPr algn="l" rtl="0" eaLnBrk="0" fontAlgn="base" hangingPunct="0">
                <a:spcBef>
                  <a:spcPct val="0"/>
                </a:spcBef>
                <a:spcAft>
                  <a:spcPct val="0"/>
                </a:spcAft>
                <a:defRPr kumimoji="1" sz="2400">
                  <a:solidFill>
                    <a:schemeClr val="tx1"/>
                  </a:solidFill>
                  <a:latin typeface="メイリオ" pitchFamily="50" charset="-128"/>
                  <a:ea typeface="メイリオ" pitchFamily="50" charset="-128"/>
                </a:defRPr>
              </a:lvl2pPr>
              <a:lvl3pPr algn="l" rtl="0" eaLnBrk="0" fontAlgn="base" hangingPunct="0">
                <a:spcBef>
                  <a:spcPct val="0"/>
                </a:spcBef>
                <a:spcAft>
                  <a:spcPct val="0"/>
                </a:spcAft>
                <a:defRPr kumimoji="1" sz="2400">
                  <a:solidFill>
                    <a:schemeClr val="tx1"/>
                  </a:solidFill>
                  <a:latin typeface="メイリオ" pitchFamily="50" charset="-128"/>
                  <a:ea typeface="メイリオ" pitchFamily="50" charset="-128"/>
                </a:defRPr>
              </a:lvl3pPr>
              <a:lvl4pPr algn="l" rtl="0" eaLnBrk="0" fontAlgn="base" hangingPunct="0">
                <a:spcBef>
                  <a:spcPct val="0"/>
                </a:spcBef>
                <a:spcAft>
                  <a:spcPct val="0"/>
                </a:spcAft>
                <a:defRPr kumimoji="1" sz="2400">
                  <a:solidFill>
                    <a:schemeClr val="tx1"/>
                  </a:solidFill>
                  <a:latin typeface="メイリオ" pitchFamily="50" charset="-128"/>
                  <a:ea typeface="メイリオ" pitchFamily="50" charset="-128"/>
                </a:defRPr>
              </a:lvl4pPr>
              <a:lvl5pPr algn="l" rtl="0" eaLnBrk="0" fontAlgn="base" hangingPunct="0">
                <a:spcBef>
                  <a:spcPct val="0"/>
                </a:spcBef>
                <a:spcAft>
                  <a:spcPct val="0"/>
                </a:spcAft>
                <a:defRPr kumimoji="1" sz="2400">
                  <a:solidFill>
                    <a:schemeClr val="tx1"/>
                  </a:solidFill>
                  <a:latin typeface="メイリオ" pitchFamily="50" charset="-128"/>
                  <a:ea typeface="メイリオ" pitchFamily="50" charset="-128"/>
                </a:defRPr>
              </a:lvl5pPr>
              <a:lvl6pPr marL="457200" algn="l" rtl="0" fontAlgn="base">
                <a:spcBef>
                  <a:spcPct val="0"/>
                </a:spcBef>
                <a:spcAft>
                  <a:spcPct val="0"/>
                </a:spcAft>
                <a:defRPr kumimoji="1" sz="2400">
                  <a:solidFill>
                    <a:schemeClr val="tx1"/>
                  </a:solidFill>
                  <a:latin typeface="メイリオ" pitchFamily="50" charset="-128"/>
                  <a:ea typeface="メイリオ" pitchFamily="50" charset="-128"/>
                </a:defRPr>
              </a:lvl6pPr>
              <a:lvl7pPr marL="914400" algn="l" rtl="0" fontAlgn="base">
                <a:spcBef>
                  <a:spcPct val="0"/>
                </a:spcBef>
                <a:spcAft>
                  <a:spcPct val="0"/>
                </a:spcAft>
                <a:defRPr kumimoji="1" sz="2400">
                  <a:solidFill>
                    <a:schemeClr val="tx1"/>
                  </a:solidFill>
                  <a:latin typeface="メイリオ" pitchFamily="50" charset="-128"/>
                  <a:ea typeface="メイリオ" pitchFamily="50" charset="-128"/>
                </a:defRPr>
              </a:lvl7pPr>
              <a:lvl8pPr marL="1371600" algn="l" rtl="0" fontAlgn="base">
                <a:spcBef>
                  <a:spcPct val="0"/>
                </a:spcBef>
                <a:spcAft>
                  <a:spcPct val="0"/>
                </a:spcAft>
                <a:defRPr kumimoji="1" sz="2400">
                  <a:solidFill>
                    <a:schemeClr val="tx1"/>
                  </a:solidFill>
                  <a:latin typeface="メイリオ" pitchFamily="50" charset="-128"/>
                  <a:ea typeface="メイリオ" pitchFamily="50" charset="-128"/>
                </a:defRPr>
              </a:lvl8pPr>
              <a:lvl9pPr marL="1828800" algn="l" rtl="0" fontAlgn="base">
                <a:spcBef>
                  <a:spcPct val="0"/>
                </a:spcBef>
                <a:spcAft>
                  <a:spcPct val="0"/>
                </a:spcAft>
                <a:defRPr kumimoji="1" sz="2400">
                  <a:solidFill>
                    <a:schemeClr val="tx1"/>
                  </a:solidFill>
                  <a:latin typeface="メイリオ" pitchFamily="50" charset="-128"/>
                  <a:ea typeface="メイリオ" pitchFamily="50" charset="-128"/>
                </a:defRPr>
              </a:lvl9pPr>
            </a:lstStyle>
            <a:p>
              <a:pPr algn="l"/>
              <a:r>
                <a:rPr lang="en" altLang="ja-JP" sz="800" spc="51" dirty="0">
                  <a:solidFill>
                    <a:schemeClr val="bg1"/>
                  </a:solidFill>
                  <a:latin typeface="游ゴシック" panose="020B0400000000000000" pitchFamily="50" charset="-128"/>
                  <a:ea typeface="游ゴシック" panose="020B0400000000000000" pitchFamily="50" charset="-128"/>
                  <a:cs typeface="Verdana" panose="020B0604030504040204" pitchFamily="34" charset="0"/>
                </a:rPr>
                <a:t>For Your Eyes Only.</a:t>
              </a:r>
              <a:endParaRPr lang="ja-JP" altLang="en-US" sz="800" spc="51" dirty="0">
                <a:solidFill>
                  <a:schemeClr val="bg1"/>
                </a:solidFill>
                <a:latin typeface="游ゴシック" panose="020B0400000000000000" pitchFamily="50" charset="-128"/>
                <a:ea typeface="游ゴシック" panose="020B0400000000000000" pitchFamily="50" charset="-128"/>
                <a:cs typeface="Verdana" panose="020B0604030504040204" pitchFamily="34" charset="0"/>
              </a:endParaRPr>
            </a:p>
          </p:txBody>
        </p:sp>
      </p:grpSp>
    </p:spTree>
    <p:extLst>
      <p:ext uri="{BB962C8B-B14F-4D97-AF65-F5344CB8AC3E}">
        <p14:creationId xmlns:p14="http://schemas.microsoft.com/office/powerpoint/2010/main" val="3610651339"/>
      </p:ext>
    </p:extLst>
  </p:cSld>
  <p:clrMapOvr>
    <a:masterClrMapping/>
  </p:clrMapOvr>
  <p:extLst>
    <p:ext uri="{DCECCB84-F9BA-43D5-87BE-67443E8EF086}">
      <p15:sldGuideLst xmlns:p15="http://schemas.microsoft.com/office/powerpoint/2012/main">
        <p15:guide id="1" orient="horz" pos="4020">
          <p15:clr>
            <a:srgbClr val="FBAE40"/>
          </p15:clr>
        </p15:guide>
        <p15:guide id="2" pos="279">
          <p15:clr>
            <a:srgbClr val="FBAE40"/>
          </p15:clr>
        </p15:guide>
        <p15:guide id="3" pos="7401">
          <p15:clr>
            <a:srgbClr val="FBAE40"/>
          </p15:clr>
        </p15:guide>
        <p15:guide id="4" orient="horz" pos="55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fidential. For Your Eyes Only.">
    <p:spTree>
      <p:nvGrpSpPr>
        <p:cNvPr id="1" name=""/>
        <p:cNvGrpSpPr/>
        <p:nvPr/>
      </p:nvGrpSpPr>
      <p:grpSpPr>
        <a:xfrm>
          <a:off x="0" y="0"/>
          <a:ext cx="0" cy="0"/>
          <a:chOff x="0" y="0"/>
          <a:chExt cx="0" cy="0"/>
        </a:xfrm>
      </p:grpSpPr>
      <p:sp>
        <p:nvSpPr>
          <p:cNvPr id="4" name="コンテンツ プレースホルダー 2">
            <a:extLst>
              <a:ext uri="{FF2B5EF4-FFF2-40B4-BE49-F238E27FC236}">
                <a16:creationId xmlns:a16="http://schemas.microsoft.com/office/drawing/2014/main" id="{CF70BD1B-9DD8-46E3-8C52-BBF34BF16EA0}"/>
              </a:ext>
            </a:extLst>
          </p:cNvPr>
          <p:cNvSpPr>
            <a:spLocks noGrp="1"/>
          </p:cNvSpPr>
          <p:nvPr>
            <p:ph idx="1" hasCustomPrompt="1"/>
          </p:nvPr>
        </p:nvSpPr>
        <p:spPr>
          <a:xfrm>
            <a:off x="442913" y="888274"/>
            <a:ext cx="11306176" cy="5493476"/>
          </a:xfrm>
          <a:prstGeom prst="rect">
            <a:avLst/>
          </a:prstGeom>
        </p:spPr>
        <p:txBody>
          <a:bodyPr/>
          <a:lstStyle>
            <a:lvl1pPr marL="342874" indent="-342874" algn="l">
              <a:buFont typeface="Arial" panose="020B0604020202020204" pitchFamily="34" charset="0"/>
              <a:buChar char="•"/>
              <a:defRPr sz="2200">
                <a:latin typeface="游ゴシック" panose="020B0400000000000000" pitchFamily="50" charset="-128"/>
                <a:ea typeface="游ゴシック" panose="020B0400000000000000" pitchFamily="50" charset="-128"/>
              </a:defRPr>
            </a:lvl1pPr>
            <a:lvl2pPr marL="800040" indent="-342874" algn="l">
              <a:buFont typeface="Arial" panose="020B0604020202020204" pitchFamily="34" charset="0"/>
              <a:buChar char="•"/>
              <a:defRPr sz="2000">
                <a:latin typeface="游ゴシック" panose="020B0400000000000000" pitchFamily="50" charset="-128"/>
                <a:ea typeface="游ゴシック" panose="020B0400000000000000" pitchFamily="50" charset="-128"/>
              </a:defRPr>
            </a:lvl2pPr>
            <a:lvl3pPr marL="1142914" indent="-228584" algn="l">
              <a:buFont typeface="Arial" panose="020B0604020202020204" pitchFamily="34" charset="0"/>
              <a:buChar char="•"/>
              <a:defRPr sz="1800">
                <a:latin typeface="游ゴシック" panose="020B0400000000000000" pitchFamily="50" charset="-128"/>
                <a:ea typeface="游ゴシック" panose="020B0400000000000000" pitchFamily="50" charset="-128"/>
              </a:defRPr>
            </a:lvl3pPr>
            <a:lvl4pPr marL="1600080" indent="-228584" algn="l">
              <a:buFont typeface="Arial" panose="020B0604020202020204" pitchFamily="34" charset="0"/>
              <a:buChar char="•"/>
              <a:defRPr sz="1600">
                <a:latin typeface="游ゴシック" panose="020B0400000000000000" pitchFamily="50" charset="-128"/>
                <a:ea typeface="游ゴシック" panose="020B0400000000000000" pitchFamily="50" charset="-128"/>
              </a:defRPr>
            </a:lvl4pPr>
            <a:lvl5pPr marL="2057247" indent="-228584" algn="l">
              <a:buFont typeface="Arial" panose="020B0604020202020204" pitchFamily="34" charset="0"/>
              <a:buChar char="•"/>
              <a:defRPr sz="1400">
                <a:latin typeface="游ゴシック" panose="020B0400000000000000" pitchFamily="50" charset="-128"/>
                <a:ea typeface="游ゴシック" panose="020B0400000000000000" pitchFamily="50" charset="-128"/>
              </a:defRPr>
            </a:lvl5pPr>
          </a:lstStyle>
          <a:p>
            <a:pPr lvl="0"/>
            <a:r>
              <a:rPr kumimoji="1" lang="ja-JP" altLang="en-US" dirty="0"/>
              <a:t>マスター テキストの書式設定 </a:t>
            </a:r>
            <a:r>
              <a:rPr kumimoji="1" lang="en-US" altLang="ja-JP" dirty="0"/>
              <a:t>22pt</a:t>
            </a:r>
            <a:endParaRPr kumimoji="1" lang="ja-JP" altLang="en-US" dirty="0"/>
          </a:p>
          <a:p>
            <a:pPr lvl="1"/>
            <a:r>
              <a:rPr kumimoji="1" lang="ja-JP" altLang="en-US" dirty="0"/>
              <a:t>第 </a:t>
            </a:r>
            <a:r>
              <a:rPr kumimoji="1" lang="en-US" altLang="ja-JP" dirty="0"/>
              <a:t>2 </a:t>
            </a:r>
            <a:r>
              <a:rPr kumimoji="1" lang="ja-JP" altLang="en-US" dirty="0"/>
              <a:t>レベル </a:t>
            </a:r>
            <a:r>
              <a:rPr kumimoji="1" lang="en-US" altLang="ja-JP" dirty="0"/>
              <a:t>20pt</a:t>
            </a:r>
            <a:endParaRPr kumimoji="1" lang="ja-JP" altLang="en-US" dirty="0"/>
          </a:p>
          <a:p>
            <a:pPr lvl="2"/>
            <a:r>
              <a:rPr kumimoji="1" lang="ja-JP" altLang="en-US" dirty="0"/>
              <a:t>第 </a:t>
            </a:r>
            <a:r>
              <a:rPr kumimoji="1" lang="en-US" altLang="ja-JP" dirty="0"/>
              <a:t>3 </a:t>
            </a:r>
            <a:r>
              <a:rPr kumimoji="1" lang="ja-JP" altLang="en-US" dirty="0"/>
              <a:t>レベル </a:t>
            </a:r>
            <a:r>
              <a:rPr kumimoji="1" lang="en-US" altLang="ja-JP" dirty="0"/>
              <a:t>18pt</a:t>
            </a:r>
            <a:endParaRPr kumimoji="1" lang="ja-JP" altLang="en-US" dirty="0"/>
          </a:p>
          <a:p>
            <a:pPr lvl="3"/>
            <a:r>
              <a:rPr kumimoji="1" lang="ja-JP" altLang="en-US" dirty="0"/>
              <a:t>第 </a:t>
            </a:r>
            <a:r>
              <a:rPr kumimoji="1" lang="en-US" altLang="ja-JP" dirty="0"/>
              <a:t>4 </a:t>
            </a:r>
            <a:r>
              <a:rPr kumimoji="1" lang="ja-JP" altLang="en-US" dirty="0"/>
              <a:t>レベル </a:t>
            </a:r>
            <a:r>
              <a:rPr kumimoji="1" lang="en-US" altLang="ja-JP" dirty="0"/>
              <a:t>16pt</a:t>
            </a:r>
            <a:endParaRPr kumimoji="1" lang="ja-JP" altLang="en-US" dirty="0"/>
          </a:p>
          <a:p>
            <a:pPr lvl="4"/>
            <a:r>
              <a:rPr kumimoji="1" lang="ja-JP" altLang="en-US" dirty="0"/>
              <a:t>第 </a:t>
            </a:r>
            <a:r>
              <a:rPr kumimoji="1" lang="en-US" altLang="ja-JP" dirty="0"/>
              <a:t>5 </a:t>
            </a:r>
            <a:r>
              <a:rPr kumimoji="1" lang="ja-JP" altLang="en-US" dirty="0"/>
              <a:t>レベル </a:t>
            </a:r>
            <a:r>
              <a:rPr kumimoji="1" lang="en-US" altLang="ja-JP" dirty="0"/>
              <a:t>14pt</a:t>
            </a:r>
            <a:endParaRPr kumimoji="1" lang="ja-JP" altLang="en-US" dirty="0"/>
          </a:p>
        </p:txBody>
      </p:sp>
      <p:sp>
        <p:nvSpPr>
          <p:cNvPr id="5" name="タイトル プレースホルダー 1">
            <a:extLst>
              <a:ext uri="{FF2B5EF4-FFF2-40B4-BE49-F238E27FC236}">
                <a16:creationId xmlns:a16="http://schemas.microsoft.com/office/drawing/2014/main" id="{D82898C7-A4F5-4393-AACB-3E7A55A69015}"/>
              </a:ext>
            </a:extLst>
          </p:cNvPr>
          <p:cNvSpPr>
            <a:spLocks noGrp="1"/>
          </p:cNvSpPr>
          <p:nvPr>
            <p:ph type="title" hasCustomPrompt="1"/>
          </p:nvPr>
        </p:nvSpPr>
        <p:spPr>
          <a:xfrm>
            <a:off x="610154" y="300446"/>
            <a:ext cx="9758063" cy="383692"/>
          </a:xfrm>
          <a:prstGeom prst="rect">
            <a:avLst/>
          </a:prstGeom>
        </p:spPr>
        <p:txBody>
          <a:bodyPr vert="horz" lIns="91440" tIns="45720" rIns="91440" bIns="45720" rtlCol="0" anchor="t">
            <a:noAutofit/>
          </a:bodyPr>
          <a:lstStyle>
            <a:lvl1pPr>
              <a:lnSpc>
                <a:spcPct val="100000"/>
              </a:lnSpc>
              <a:defRPr b="1" i="0">
                <a:latin typeface="Yu Gothic" panose="020B0400000000000000" pitchFamily="34" charset="-128"/>
                <a:ea typeface="Yu Gothic" panose="020B0400000000000000" pitchFamily="34" charset="-128"/>
              </a:defRPr>
            </a:lvl1pPr>
          </a:lstStyle>
          <a:p>
            <a:pPr lvl="0"/>
            <a:r>
              <a:rPr kumimoji="1" lang="ja-JP" altLang="en-US" dirty="0"/>
              <a:t>目次、中ページのタイトルが入ります</a:t>
            </a:r>
            <a:r>
              <a:rPr kumimoji="1" lang="en-US" altLang="ja-JP" dirty="0"/>
              <a:t> 25pt</a:t>
            </a:r>
            <a:endParaRPr kumimoji="1" lang="ja-JP" altLang="en-US" dirty="0"/>
          </a:p>
        </p:txBody>
      </p:sp>
      <p:grpSp>
        <p:nvGrpSpPr>
          <p:cNvPr id="13" name="グループ化 12">
            <a:extLst>
              <a:ext uri="{FF2B5EF4-FFF2-40B4-BE49-F238E27FC236}">
                <a16:creationId xmlns:a16="http://schemas.microsoft.com/office/drawing/2014/main" id="{AFFEFED1-1CE3-4A41-8AC1-AD4B77A26903}"/>
              </a:ext>
            </a:extLst>
          </p:cNvPr>
          <p:cNvGrpSpPr/>
          <p:nvPr userDrawn="1"/>
        </p:nvGrpSpPr>
        <p:grpSpPr>
          <a:xfrm>
            <a:off x="9429224" y="6512758"/>
            <a:ext cx="2016000" cy="202693"/>
            <a:chOff x="1621634" y="4131403"/>
            <a:chExt cx="2016000" cy="202693"/>
          </a:xfrm>
        </p:grpSpPr>
        <p:sp>
          <p:nvSpPr>
            <p:cNvPr id="14" name="正方形/長方形 13">
              <a:extLst>
                <a:ext uri="{FF2B5EF4-FFF2-40B4-BE49-F238E27FC236}">
                  <a16:creationId xmlns:a16="http://schemas.microsoft.com/office/drawing/2014/main" id="{EA230479-B080-4224-AD2B-C94FC41241FE}"/>
                </a:ext>
              </a:extLst>
            </p:cNvPr>
            <p:cNvSpPr/>
            <p:nvPr/>
          </p:nvSpPr>
          <p:spPr>
            <a:xfrm>
              <a:off x="1624022" y="4131403"/>
              <a:ext cx="1944000" cy="187377"/>
            </a:xfrm>
            <a:prstGeom prst="rect">
              <a:avLst/>
            </a:prstGeom>
            <a:solidFill>
              <a:schemeClr val="tx1">
                <a:lumMod val="65000"/>
                <a:lumOff val="35000"/>
              </a:schemeClr>
            </a:solidFill>
            <a:ln w="6350">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a:p>
          </p:txBody>
        </p:sp>
        <p:sp>
          <p:nvSpPr>
            <p:cNvPr id="15" name="タイトル プレースホルダ 1">
              <a:extLst>
                <a:ext uri="{FF2B5EF4-FFF2-40B4-BE49-F238E27FC236}">
                  <a16:creationId xmlns:a16="http://schemas.microsoft.com/office/drawing/2014/main" id="{B7A36797-C835-449A-85F0-814C83E55C4F}"/>
                </a:ext>
              </a:extLst>
            </p:cNvPr>
            <p:cNvSpPr txBox="1">
              <a:spLocks/>
            </p:cNvSpPr>
            <p:nvPr/>
          </p:nvSpPr>
          <p:spPr bwMode="auto">
            <a:xfrm>
              <a:off x="1621634" y="4138899"/>
              <a:ext cx="2016000" cy="19519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1600" b="0" i="0" kern="900" spc="220" baseline="0">
                  <a:solidFill>
                    <a:srgbClr val="DF5920"/>
                  </a:solidFill>
                  <a:latin typeface="Avenir Roman" panose="02000503020000020003" pitchFamily="2" charset="0"/>
                  <a:ea typeface="Koburina Gothic StdN W6" panose="020B0300000000000000" pitchFamily="34" charset="-128"/>
                  <a:cs typeface="+mj-cs"/>
                </a:defRPr>
              </a:lvl1pPr>
              <a:lvl2pPr algn="l" rtl="0" eaLnBrk="0" fontAlgn="base" hangingPunct="0">
                <a:spcBef>
                  <a:spcPct val="0"/>
                </a:spcBef>
                <a:spcAft>
                  <a:spcPct val="0"/>
                </a:spcAft>
                <a:defRPr kumimoji="1" sz="2400">
                  <a:solidFill>
                    <a:schemeClr val="tx1"/>
                  </a:solidFill>
                  <a:latin typeface="メイリオ" pitchFamily="50" charset="-128"/>
                  <a:ea typeface="メイリオ" pitchFamily="50" charset="-128"/>
                </a:defRPr>
              </a:lvl2pPr>
              <a:lvl3pPr algn="l" rtl="0" eaLnBrk="0" fontAlgn="base" hangingPunct="0">
                <a:spcBef>
                  <a:spcPct val="0"/>
                </a:spcBef>
                <a:spcAft>
                  <a:spcPct val="0"/>
                </a:spcAft>
                <a:defRPr kumimoji="1" sz="2400">
                  <a:solidFill>
                    <a:schemeClr val="tx1"/>
                  </a:solidFill>
                  <a:latin typeface="メイリオ" pitchFamily="50" charset="-128"/>
                  <a:ea typeface="メイリオ" pitchFamily="50" charset="-128"/>
                </a:defRPr>
              </a:lvl3pPr>
              <a:lvl4pPr algn="l" rtl="0" eaLnBrk="0" fontAlgn="base" hangingPunct="0">
                <a:spcBef>
                  <a:spcPct val="0"/>
                </a:spcBef>
                <a:spcAft>
                  <a:spcPct val="0"/>
                </a:spcAft>
                <a:defRPr kumimoji="1" sz="2400">
                  <a:solidFill>
                    <a:schemeClr val="tx1"/>
                  </a:solidFill>
                  <a:latin typeface="メイリオ" pitchFamily="50" charset="-128"/>
                  <a:ea typeface="メイリオ" pitchFamily="50" charset="-128"/>
                </a:defRPr>
              </a:lvl4pPr>
              <a:lvl5pPr algn="l" rtl="0" eaLnBrk="0" fontAlgn="base" hangingPunct="0">
                <a:spcBef>
                  <a:spcPct val="0"/>
                </a:spcBef>
                <a:spcAft>
                  <a:spcPct val="0"/>
                </a:spcAft>
                <a:defRPr kumimoji="1" sz="2400">
                  <a:solidFill>
                    <a:schemeClr val="tx1"/>
                  </a:solidFill>
                  <a:latin typeface="メイリオ" pitchFamily="50" charset="-128"/>
                  <a:ea typeface="メイリオ" pitchFamily="50" charset="-128"/>
                </a:defRPr>
              </a:lvl5pPr>
              <a:lvl6pPr marL="457200" algn="l" rtl="0" fontAlgn="base">
                <a:spcBef>
                  <a:spcPct val="0"/>
                </a:spcBef>
                <a:spcAft>
                  <a:spcPct val="0"/>
                </a:spcAft>
                <a:defRPr kumimoji="1" sz="2400">
                  <a:solidFill>
                    <a:schemeClr val="tx1"/>
                  </a:solidFill>
                  <a:latin typeface="メイリオ" pitchFamily="50" charset="-128"/>
                  <a:ea typeface="メイリオ" pitchFamily="50" charset="-128"/>
                </a:defRPr>
              </a:lvl6pPr>
              <a:lvl7pPr marL="914400" algn="l" rtl="0" fontAlgn="base">
                <a:spcBef>
                  <a:spcPct val="0"/>
                </a:spcBef>
                <a:spcAft>
                  <a:spcPct val="0"/>
                </a:spcAft>
                <a:defRPr kumimoji="1" sz="2400">
                  <a:solidFill>
                    <a:schemeClr val="tx1"/>
                  </a:solidFill>
                  <a:latin typeface="メイリオ" pitchFamily="50" charset="-128"/>
                  <a:ea typeface="メイリオ" pitchFamily="50" charset="-128"/>
                </a:defRPr>
              </a:lvl7pPr>
              <a:lvl8pPr marL="1371600" algn="l" rtl="0" fontAlgn="base">
                <a:spcBef>
                  <a:spcPct val="0"/>
                </a:spcBef>
                <a:spcAft>
                  <a:spcPct val="0"/>
                </a:spcAft>
                <a:defRPr kumimoji="1" sz="2400">
                  <a:solidFill>
                    <a:schemeClr val="tx1"/>
                  </a:solidFill>
                  <a:latin typeface="メイリオ" pitchFamily="50" charset="-128"/>
                  <a:ea typeface="メイリオ" pitchFamily="50" charset="-128"/>
                </a:defRPr>
              </a:lvl8pPr>
              <a:lvl9pPr marL="1828800" algn="l" rtl="0" fontAlgn="base">
                <a:spcBef>
                  <a:spcPct val="0"/>
                </a:spcBef>
                <a:spcAft>
                  <a:spcPct val="0"/>
                </a:spcAft>
                <a:defRPr kumimoji="1" sz="2400">
                  <a:solidFill>
                    <a:schemeClr val="tx1"/>
                  </a:solidFill>
                  <a:latin typeface="メイリオ" pitchFamily="50" charset="-128"/>
                  <a:ea typeface="メイリオ" pitchFamily="50" charset="-128"/>
                </a:defRPr>
              </a:lvl9pPr>
            </a:lstStyle>
            <a:p>
              <a:pPr algn="l"/>
              <a:r>
                <a:rPr lang="en" altLang="ja-JP" sz="800" spc="51" dirty="0">
                  <a:solidFill>
                    <a:schemeClr val="bg1"/>
                  </a:solidFill>
                  <a:latin typeface="游ゴシック" panose="020B0400000000000000" pitchFamily="50" charset="-128"/>
                  <a:ea typeface="游ゴシック" panose="020B0400000000000000" pitchFamily="50" charset="-128"/>
                  <a:cs typeface="Verdana" panose="020B0604030504040204" pitchFamily="34" charset="0"/>
                </a:rPr>
                <a:t>Confidential. For Your Eyes Only.</a:t>
              </a:r>
              <a:endParaRPr lang="ja-JP" altLang="en-US" sz="800" spc="51" dirty="0">
                <a:solidFill>
                  <a:schemeClr val="bg1"/>
                </a:solidFill>
                <a:latin typeface="游ゴシック" panose="020B0400000000000000" pitchFamily="50" charset="-128"/>
                <a:ea typeface="游ゴシック" panose="020B0400000000000000" pitchFamily="50" charset="-128"/>
                <a:cs typeface="Verdana" panose="020B0604030504040204" pitchFamily="34" charset="0"/>
              </a:endParaRPr>
            </a:p>
          </p:txBody>
        </p:sp>
      </p:grpSp>
    </p:spTree>
    <p:extLst>
      <p:ext uri="{BB962C8B-B14F-4D97-AF65-F5344CB8AC3E}">
        <p14:creationId xmlns:p14="http://schemas.microsoft.com/office/powerpoint/2010/main" val="1431901729"/>
      </p:ext>
    </p:extLst>
  </p:cSld>
  <p:clrMapOvr>
    <a:masterClrMapping/>
  </p:clrMapOvr>
  <p:extLst>
    <p:ext uri="{DCECCB84-F9BA-43D5-87BE-67443E8EF086}">
      <p15:sldGuideLst xmlns:p15="http://schemas.microsoft.com/office/powerpoint/2012/main">
        <p15:guide id="1" orient="horz" pos="4020">
          <p15:clr>
            <a:srgbClr val="FBAE40"/>
          </p15:clr>
        </p15:guide>
        <p15:guide id="2" pos="279">
          <p15:clr>
            <a:srgbClr val="FBAE40"/>
          </p15:clr>
        </p15:guide>
        <p15:guide id="3" pos="7401">
          <p15:clr>
            <a:srgbClr val="FBAE40"/>
          </p15:clr>
        </p15:guide>
        <p15:guide id="4" orient="horz" pos="55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reated by AVANT CORPORATION.」">
    <p:spTree>
      <p:nvGrpSpPr>
        <p:cNvPr id="1" name=""/>
        <p:cNvGrpSpPr/>
        <p:nvPr/>
      </p:nvGrpSpPr>
      <p:grpSpPr>
        <a:xfrm>
          <a:off x="0" y="0"/>
          <a:ext cx="0" cy="0"/>
          <a:chOff x="0" y="0"/>
          <a:chExt cx="0" cy="0"/>
        </a:xfrm>
      </p:grpSpPr>
      <p:grpSp>
        <p:nvGrpSpPr>
          <p:cNvPr id="7" name="グループ化 6">
            <a:extLst>
              <a:ext uri="{FF2B5EF4-FFF2-40B4-BE49-F238E27FC236}">
                <a16:creationId xmlns:a16="http://schemas.microsoft.com/office/drawing/2014/main" id="{351E85F3-1FCB-451F-B2E4-8067C5A1A833}"/>
              </a:ext>
            </a:extLst>
          </p:cNvPr>
          <p:cNvGrpSpPr/>
          <p:nvPr userDrawn="1"/>
        </p:nvGrpSpPr>
        <p:grpSpPr>
          <a:xfrm>
            <a:off x="9360476" y="6513176"/>
            <a:ext cx="2052000" cy="202693"/>
            <a:chOff x="1624022" y="4844172"/>
            <a:chExt cx="2052000" cy="202693"/>
          </a:xfrm>
        </p:grpSpPr>
        <p:sp>
          <p:nvSpPr>
            <p:cNvPr id="8" name="正方形/長方形 7">
              <a:extLst>
                <a:ext uri="{FF2B5EF4-FFF2-40B4-BE49-F238E27FC236}">
                  <a16:creationId xmlns:a16="http://schemas.microsoft.com/office/drawing/2014/main" id="{A381DA1C-9F47-4045-8341-052EA2CE2214}"/>
                </a:ext>
              </a:extLst>
            </p:cNvPr>
            <p:cNvSpPr/>
            <p:nvPr/>
          </p:nvSpPr>
          <p:spPr>
            <a:xfrm>
              <a:off x="1626410" y="4844172"/>
              <a:ext cx="2016000" cy="187377"/>
            </a:xfrm>
            <a:prstGeom prst="rect">
              <a:avLst/>
            </a:prstGeom>
            <a:solidFill>
              <a:schemeClr val="tx1">
                <a:lumMod val="65000"/>
                <a:lumOff val="35000"/>
              </a:schemeClr>
            </a:solidFill>
            <a:ln w="6350">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a:p>
          </p:txBody>
        </p:sp>
        <p:sp>
          <p:nvSpPr>
            <p:cNvPr id="9" name="タイトル プレースホルダ 1">
              <a:extLst>
                <a:ext uri="{FF2B5EF4-FFF2-40B4-BE49-F238E27FC236}">
                  <a16:creationId xmlns:a16="http://schemas.microsoft.com/office/drawing/2014/main" id="{B62520BD-0D9C-46B6-8F1B-01F4168B4DC0}"/>
                </a:ext>
              </a:extLst>
            </p:cNvPr>
            <p:cNvSpPr txBox="1">
              <a:spLocks/>
            </p:cNvSpPr>
            <p:nvPr/>
          </p:nvSpPr>
          <p:spPr bwMode="auto">
            <a:xfrm>
              <a:off x="1624022" y="4851668"/>
              <a:ext cx="2052000" cy="19519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kumimoji="1" sz="1600" b="0" i="0" kern="900" spc="220" baseline="0">
                  <a:solidFill>
                    <a:srgbClr val="DF5920"/>
                  </a:solidFill>
                  <a:latin typeface="Avenir Roman" panose="02000503020000020003" pitchFamily="2" charset="0"/>
                  <a:ea typeface="Koburina Gothic StdN W6" panose="020B0300000000000000" pitchFamily="34" charset="-128"/>
                  <a:cs typeface="+mj-cs"/>
                </a:defRPr>
              </a:lvl1pPr>
              <a:lvl2pPr algn="l" rtl="0" eaLnBrk="0" fontAlgn="base" hangingPunct="0">
                <a:spcBef>
                  <a:spcPct val="0"/>
                </a:spcBef>
                <a:spcAft>
                  <a:spcPct val="0"/>
                </a:spcAft>
                <a:defRPr kumimoji="1" sz="2400">
                  <a:solidFill>
                    <a:schemeClr val="tx1"/>
                  </a:solidFill>
                  <a:latin typeface="メイリオ" pitchFamily="50" charset="-128"/>
                  <a:ea typeface="メイリオ" pitchFamily="50" charset="-128"/>
                </a:defRPr>
              </a:lvl2pPr>
              <a:lvl3pPr algn="l" rtl="0" eaLnBrk="0" fontAlgn="base" hangingPunct="0">
                <a:spcBef>
                  <a:spcPct val="0"/>
                </a:spcBef>
                <a:spcAft>
                  <a:spcPct val="0"/>
                </a:spcAft>
                <a:defRPr kumimoji="1" sz="2400">
                  <a:solidFill>
                    <a:schemeClr val="tx1"/>
                  </a:solidFill>
                  <a:latin typeface="メイリオ" pitchFamily="50" charset="-128"/>
                  <a:ea typeface="メイリオ" pitchFamily="50" charset="-128"/>
                </a:defRPr>
              </a:lvl3pPr>
              <a:lvl4pPr algn="l" rtl="0" eaLnBrk="0" fontAlgn="base" hangingPunct="0">
                <a:spcBef>
                  <a:spcPct val="0"/>
                </a:spcBef>
                <a:spcAft>
                  <a:spcPct val="0"/>
                </a:spcAft>
                <a:defRPr kumimoji="1" sz="2400">
                  <a:solidFill>
                    <a:schemeClr val="tx1"/>
                  </a:solidFill>
                  <a:latin typeface="メイリオ" pitchFamily="50" charset="-128"/>
                  <a:ea typeface="メイリオ" pitchFamily="50" charset="-128"/>
                </a:defRPr>
              </a:lvl4pPr>
              <a:lvl5pPr algn="l" rtl="0" eaLnBrk="0" fontAlgn="base" hangingPunct="0">
                <a:spcBef>
                  <a:spcPct val="0"/>
                </a:spcBef>
                <a:spcAft>
                  <a:spcPct val="0"/>
                </a:spcAft>
                <a:defRPr kumimoji="1" sz="2400">
                  <a:solidFill>
                    <a:schemeClr val="tx1"/>
                  </a:solidFill>
                  <a:latin typeface="メイリオ" pitchFamily="50" charset="-128"/>
                  <a:ea typeface="メイリオ" pitchFamily="50" charset="-128"/>
                </a:defRPr>
              </a:lvl5pPr>
              <a:lvl6pPr marL="457200" algn="l" rtl="0" fontAlgn="base">
                <a:spcBef>
                  <a:spcPct val="0"/>
                </a:spcBef>
                <a:spcAft>
                  <a:spcPct val="0"/>
                </a:spcAft>
                <a:defRPr kumimoji="1" sz="2400">
                  <a:solidFill>
                    <a:schemeClr val="tx1"/>
                  </a:solidFill>
                  <a:latin typeface="メイリオ" pitchFamily="50" charset="-128"/>
                  <a:ea typeface="メイリオ" pitchFamily="50" charset="-128"/>
                </a:defRPr>
              </a:lvl6pPr>
              <a:lvl7pPr marL="914400" algn="l" rtl="0" fontAlgn="base">
                <a:spcBef>
                  <a:spcPct val="0"/>
                </a:spcBef>
                <a:spcAft>
                  <a:spcPct val="0"/>
                </a:spcAft>
                <a:defRPr kumimoji="1" sz="2400">
                  <a:solidFill>
                    <a:schemeClr val="tx1"/>
                  </a:solidFill>
                  <a:latin typeface="メイリオ" pitchFamily="50" charset="-128"/>
                  <a:ea typeface="メイリオ" pitchFamily="50" charset="-128"/>
                </a:defRPr>
              </a:lvl7pPr>
              <a:lvl8pPr marL="1371600" algn="l" rtl="0" fontAlgn="base">
                <a:spcBef>
                  <a:spcPct val="0"/>
                </a:spcBef>
                <a:spcAft>
                  <a:spcPct val="0"/>
                </a:spcAft>
                <a:defRPr kumimoji="1" sz="2400">
                  <a:solidFill>
                    <a:schemeClr val="tx1"/>
                  </a:solidFill>
                  <a:latin typeface="メイリオ" pitchFamily="50" charset="-128"/>
                  <a:ea typeface="メイリオ" pitchFamily="50" charset="-128"/>
                </a:defRPr>
              </a:lvl8pPr>
              <a:lvl9pPr marL="1828800" algn="l" rtl="0" fontAlgn="base">
                <a:spcBef>
                  <a:spcPct val="0"/>
                </a:spcBef>
                <a:spcAft>
                  <a:spcPct val="0"/>
                </a:spcAft>
                <a:defRPr kumimoji="1" sz="2400">
                  <a:solidFill>
                    <a:schemeClr val="tx1"/>
                  </a:solidFill>
                  <a:latin typeface="メイリオ" pitchFamily="50" charset="-128"/>
                  <a:ea typeface="メイリオ" pitchFamily="50" charset="-128"/>
                </a:defRPr>
              </a:lvl9pPr>
            </a:lstStyle>
            <a:p>
              <a:pPr algn="l"/>
              <a:r>
                <a:rPr lang="en" altLang="ja-JP" sz="800" spc="51" dirty="0">
                  <a:solidFill>
                    <a:schemeClr val="bg1"/>
                  </a:solidFill>
                  <a:latin typeface="游ゴシック" panose="020B0400000000000000" pitchFamily="50" charset="-128"/>
                  <a:ea typeface="游ゴシック" panose="020B0400000000000000" pitchFamily="50" charset="-128"/>
                  <a:cs typeface="Verdana" panose="020B0604030504040204" pitchFamily="34" charset="0"/>
                </a:rPr>
                <a:t>Created by </a:t>
              </a:r>
              <a:r>
                <a:rPr lang="en-US" altLang="ja-JP" sz="800" spc="51" dirty="0">
                  <a:solidFill>
                    <a:schemeClr val="bg1"/>
                  </a:solidFill>
                  <a:latin typeface="游ゴシック" panose="020B0400000000000000" pitchFamily="50" charset="-128"/>
                  <a:ea typeface="游ゴシック" panose="020B0400000000000000" pitchFamily="50" charset="-128"/>
                  <a:cs typeface="Verdana" panose="020B0604030504040204" pitchFamily="34" charset="0"/>
                </a:rPr>
                <a:t>AVANT</a:t>
              </a:r>
              <a:r>
                <a:rPr lang="en" altLang="ja-JP" sz="800" spc="51" dirty="0">
                  <a:solidFill>
                    <a:schemeClr val="bg1"/>
                  </a:solidFill>
                  <a:latin typeface="游ゴシック" panose="020B0400000000000000" pitchFamily="50" charset="-128"/>
                  <a:ea typeface="游ゴシック" panose="020B0400000000000000" pitchFamily="50" charset="-128"/>
                  <a:cs typeface="Verdana" panose="020B0604030504040204" pitchFamily="34" charset="0"/>
                </a:rPr>
                <a:t> CORPORATION.</a:t>
              </a:r>
              <a:endParaRPr lang="ja-JP" altLang="en-US" sz="800" spc="51" dirty="0">
                <a:solidFill>
                  <a:schemeClr val="bg1"/>
                </a:solidFill>
                <a:latin typeface="游ゴシック" panose="020B0400000000000000" pitchFamily="50" charset="-128"/>
                <a:ea typeface="游ゴシック" panose="020B0400000000000000" pitchFamily="50" charset="-128"/>
                <a:cs typeface="Verdana" panose="020B0604030504040204" pitchFamily="34" charset="0"/>
              </a:endParaRPr>
            </a:p>
          </p:txBody>
        </p:sp>
      </p:grpSp>
      <p:sp>
        <p:nvSpPr>
          <p:cNvPr id="4" name="コンテンツ プレースホルダー 2">
            <a:extLst>
              <a:ext uri="{FF2B5EF4-FFF2-40B4-BE49-F238E27FC236}">
                <a16:creationId xmlns:a16="http://schemas.microsoft.com/office/drawing/2014/main" id="{CF70BD1B-9DD8-46E3-8C52-BBF34BF16EA0}"/>
              </a:ext>
            </a:extLst>
          </p:cNvPr>
          <p:cNvSpPr>
            <a:spLocks noGrp="1"/>
          </p:cNvSpPr>
          <p:nvPr>
            <p:ph idx="1" hasCustomPrompt="1"/>
          </p:nvPr>
        </p:nvSpPr>
        <p:spPr>
          <a:xfrm>
            <a:off x="442913" y="888274"/>
            <a:ext cx="11306176" cy="5493476"/>
          </a:xfrm>
          <a:prstGeom prst="rect">
            <a:avLst/>
          </a:prstGeom>
        </p:spPr>
        <p:txBody>
          <a:bodyPr/>
          <a:lstStyle>
            <a:lvl1pPr marL="342874" indent="-342874" algn="l">
              <a:buFont typeface="Arial" panose="020B0604020202020204" pitchFamily="34" charset="0"/>
              <a:buChar char="•"/>
              <a:defRPr sz="2200">
                <a:latin typeface="游ゴシック" panose="020B0400000000000000" pitchFamily="50" charset="-128"/>
                <a:ea typeface="游ゴシック" panose="020B0400000000000000" pitchFamily="50" charset="-128"/>
              </a:defRPr>
            </a:lvl1pPr>
            <a:lvl2pPr marL="800040" indent="-342874" algn="l">
              <a:buFont typeface="Arial" panose="020B0604020202020204" pitchFamily="34" charset="0"/>
              <a:buChar char="•"/>
              <a:defRPr sz="2000">
                <a:latin typeface="游ゴシック" panose="020B0400000000000000" pitchFamily="50" charset="-128"/>
                <a:ea typeface="游ゴシック" panose="020B0400000000000000" pitchFamily="50" charset="-128"/>
              </a:defRPr>
            </a:lvl2pPr>
            <a:lvl3pPr marL="1142914" indent="-228584" algn="l">
              <a:buFont typeface="Arial" panose="020B0604020202020204" pitchFamily="34" charset="0"/>
              <a:buChar char="•"/>
              <a:defRPr sz="1800">
                <a:latin typeface="游ゴシック" panose="020B0400000000000000" pitchFamily="50" charset="-128"/>
                <a:ea typeface="游ゴシック" panose="020B0400000000000000" pitchFamily="50" charset="-128"/>
              </a:defRPr>
            </a:lvl3pPr>
            <a:lvl4pPr marL="1600080" indent="-228584" algn="l">
              <a:buFont typeface="Arial" panose="020B0604020202020204" pitchFamily="34" charset="0"/>
              <a:buChar char="•"/>
              <a:defRPr sz="1600">
                <a:latin typeface="游ゴシック" panose="020B0400000000000000" pitchFamily="50" charset="-128"/>
                <a:ea typeface="游ゴシック" panose="020B0400000000000000" pitchFamily="50" charset="-128"/>
              </a:defRPr>
            </a:lvl4pPr>
            <a:lvl5pPr marL="2057247" indent="-228584" algn="l">
              <a:buFont typeface="Arial" panose="020B0604020202020204" pitchFamily="34" charset="0"/>
              <a:buChar char="•"/>
              <a:defRPr sz="1400">
                <a:latin typeface="游ゴシック" panose="020B0400000000000000" pitchFamily="50" charset="-128"/>
                <a:ea typeface="游ゴシック" panose="020B0400000000000000" pitchFamily="50" charset="-128"/>
              </a:defRPr>
            </a:lvl5pPr>
          </a:lstStyle>
          <a:p>
            <a:pPr lvl="0"/>
            <a:r>
              <a:rPr kumimoji="1" lang="ja-JP" altLang="en-US" dirty="0"/>
              <a:t>マスター テキストの書式設定 </a:t>
            </a:r>
            <a:r>
              <a:rPr kumimoji="1" lang="en-US" altLang="ja-JP" dirty="0"/>
              <a:t>22pt</a:t>
            </a:r>
            <a:endParaRPr kumimoji="1" lang="ja-JP" altLang="en-US" dirty="0"/>
          </a:p>
          <a:p>
            <a:pPr lvl="1"/>
            <a:r>
              <a:rPr kumimoji="1" lang="ja-JP" altLang="en-US" dirty="0"/>
              <a:t>第 </a:t>
            </a:r>
            <a:r>
              <a:rPr kumimoji="1" lang="en-US" altLang="ja-JP" dirty="0"/>
              <a:t>2 </a:t>
            </a:r>
            <a:r>
              <a:rPr kumimoji="1" lang="ja-JP" altLang="en-US" dirty="0"/>
              <a:t>レベル </a:t>
            </a:r>
            <a:r>
              <a:rPr kumimoji="1" lang="en-US" altLang="ja-JP" dirty="0"/>
              <a:t>20pt</a:t>
            </a:r>
            <a:endParaRPr kumimoji="1" lang="ja-JP" altLang="en-US" dirty="0"/>
          </a:p>
          <a:p>
            <a:pPr lvl="2"/>
            <a:r>
              <a:rPr kumimoji="1" lang="ja-JP" altLang="en-US" dirty="0"/>
              <a:t>第 </a:t>
            </a:r>
            <a:r>
              <a:rPr kumimoji="1" lang="en-US" altLang="ja-JP" dirty="0"/>
              <a:t>3 </a:t>
            </a:r>
            <a:r>
              <a:rPr kumimoji="1" lang="ja-JP" altLang="en-US" dirty="0"/>
              <a:t>レベル </a:t>
            </a:r>
            <a:r>
              <a:rPr kumimoji="1" lang="en-US" altLang="ja-JP" dirty="0"/>
              <a:t>18pt</a:t>
            </a:r>
            <a:endParaRPr kumimoji="1" lang="ja-JP" altLang="en-US" dirty="0"/>
          </a:p>
          <a:p>
            <a:pPr lvl="3"/>
            <a:r>
              <a:rPr kumimoji="1" lang="ja-JP" altLang="en-US" dirty="0"/>
              <a:t>第 </a:t>
            </a:r>
            <a:r>
              <a:rPr kumimoji="1" lang="en-US" altLang="ja-JP" dirty="0"/>
              <a:t>4 </a:t>
            </a:r>
            <a:r>
              <a:rPr kumimoji="1" lang="ja-JP" altLang="en-US" dirty="0"/>
              <a:t>レベル </a:t>
            </a:r>
            <a:r>
              <a:rPr kumimoji="1" lang="en-US" altLang="ja-JP" dirty="0"/>
              <a:t>16pt</a:t>
            </a:r>
            <a:endParaRPr kumimoji="1" lang="ja-JP" altLang="en-US" dirty="0"/>
          </a:p>
          <a:p>
            <a:pPr lvl="4"/>
            <a:r>
              <a:rPr kumimoji="1" lang="ja-JP" altLang="en-US" dirty="0"/>
              <a:t>第 </a:t>
            </a:r>
            <a:r>
              <a:rPr kumimoji="1" lang="en-US" altLang="ja-JP" dirty="0"/>
              <a:t>5 </a:t>
            </a:r>
            <a:r>
              <a:rPr kumimoji="1" lang="ja-JP" altLang="en-US" dirty="0"/>
              <a:t>レベル </a:t>
            </a:r>
            <a:r>
              <a:rPr kumimoji="1" lang="en-US" altLang="ja-JP" dirty="0"/>
              <a:t>14pt</a:t>
            </a:r>
            <a:endParaRPr kumimoji="1" lang="ja-JP" altLang="en-US" dirty="0"/>
          </a:p>
        </p:txBody>
      </p:sp>
      <p:sp>
        <p:nvSpPr>
          <p:cNvPr id="5" name="タイトル プレースホルダー 1">
            <a:extLst>
              <a:ext uri="{FF2B5EF4-FFF2-40B4-BE49-F238E27FC236}">
                <a16:creationId xmlns:a16="http://schemas.microsoft.com/office/drawing/2014/main" id="{D82898C7-A4F5-4393-AACB-3E7A55A69015}"/>
              </a:ext>
            </a:extLst>
          </p:cNvPr>
          <p:cNvSpPr>
            <a:spLocks noGrp="1"/>
          </p:cNvSpPr>
          <p:nvPr>
            <p:ph type="title" hasCustomPrompt="1"/>
          </p:nvPr>
        </p:nvSpPr>
        <p:spPr>
          <a:xfrm>
            <a:off x="610154" y="300446"/>
            <a:ext cx="9758063" cy="383692"/>
          </a:xfrm>
          <a:prstGeom prst="rect">
            <a:avLst/>
          </a:prstGeom>
        </p:spPr>
        <p:txBody>
          <a:bodyPr vert="horz" lIns="91440" tIns="45720" rIns="91440" bIns="45720" rtlCol="0" anchor="t">
            <a:noAutofit/>
          </a:bodyPr>
          <a:lstStyle>
            <a:lvl1pPr>
              <a:lnSpc>
                <a:spcPct val="100000"/>
              </a:lnSpc>
              <a:defRPr b="1" i="0">
                <a:latin typeface="Yu Gothic" panose="020B0400000000000000" pitchFamily="34" charset="-128"/>
                <a:ea typeface="Yu Gothic" panose="020B0400000000000000" pitchFamily="34" charset="-128"/>
              </a:defRPr>
            </a:lvl1pPr>
          </a:lstStyle>
          <a:p>
            <a:pPr lvl="0"/>
            <a:r>
              <a:rPr kumimoji="1" lang="ja-JP" altLang="en-US" dirty="0"/>
              <a:t>目次、中ページのタイトルが入ります</a:t>
            </a:r>
            <a:r>
              <a:rPr kumimoji="1" lang="en-US" altLang="ja-JP" dirty="0"/>
              <a:t> 25pt</a:t>
            </a:r>
            <a:endParaRPr kumimoji="1" lang="ja-JP" altLang="en-US" dirty="0"/>
          </a:p>
        </p:txBody>
      </p:sp>
    </p:spTree>
    <p:extLst>
      <p:ext uri="{BB962C8B-B14F-4D97-AF65-F5344CB8AC3E}">
        <p14:creationId xmlns:p14="http://schemas.microsoft.com/office/powerpoint/2010/main" val="2811466604"/>
      </p:ext>
    </p:extLst>
  </p:cSld>
  <p:clrMapOvr>
    <a:masterClrMapping/>
  </p:clrMapOvr>
  <p:extLst>
    <p:ext uri="{DCECCB84-F9BA-43D5-87BE-67443E8EF086}">
      <p15:sldGuideLst xmlns:p15="http://schemas.microsoft.com/office/powerpoint/2012/main">
        <p15:guide id="1" orient="horz" pos="4020">
          <p15:clr>
            <a:srgbClr val="FBAE40"/>
          </p15:clr>
        </p15:guide>
        <p15:guide id="2" pos="279">
          <p15:clr>
            <a:srgbClr val="FBAE40"/>
          </p15:clr>
        </p15:guide>
        <p15:guide id="3" pos="7401">
          <p15:clr>
            <a:srgbClr val="FBAE40"/>
          </p15:clr>
        </p15:guide>
        <p15:guide id="4" orient="horz" pos="55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ユーザー設定レイアウト">
    <p:spTree>
      <p:nvGrpSpPr>
        <p:cNvPr id="1" name=""/>
        <p:cNvGrpSpPr/>
        <p:nvPr/>
      </p:nvGrpSpPr>
      <p:grpSpPr>
        <a:xfrm>
          <a:off x="0" y="0"/>
          <a:ext cx="0" cy="0"/>
          <a:chOff x="0" y="0"/>
          <a:chExt cx="0" cy="0"/>
        </a:xfrm>
      </p:grpSpPr>
      <p:sp>
        <p:nvSpPr>
          <p:cNvPr id="5" name="タイトル プレースホルダー 1">
            <a:extLst>
              <a:ext uri="{FF2B5EF4-FFF2-40B4-BE49-F238E27FC236}">
                <a16:creationId xmlns:a16="http://schemas.microsoft.com/office/drawing/2014/main" id="{C21D027D-1D61-5549-A702-A97FB4FB48B0}"/>
              </a:ext>
            </a:extLst>
          </p:cNvPr>
          <p:cNvSpPr>
            <a:spLocks noGrp="1"/>
          </p:cNvSpPr>
          <p:nvPr>
            <p:ph type="title" hasCustomPrompt="1"/>
          </p:nvPr>
        </p:nvSpPr>
        <p:spPr>
          <a:xfrm>
            <a:off x="444892" y="3213046"/>
            <a:ext cx="9952648" cy="383692"/>
          </a:xfrm>
          <a:prstGeom prst="rect">
            <a:avLst/>
          </a:prstGeom>
        </p:spPr>
        <p:txBody>
          <a:bodyPr vert="horz" lIns="91440" tIns="45720" rIns="91440" bIns="45720" rtlCol="0" anchor="t">
            <a:noAutofit/>
          </a:bodyPr>
          <a:lstStyle>
            <a:lvl1pPr>
              <a:lnSpc>
                <a:spcPct val="100000"/>
              </a:lnSpc>
              <a:defRPr/>
            </a:lvl1pPr>
          </a:lstStyle>
          <a:p>
            <a:pPr lvl="0"/>
            <a:r>
              <a:rPr kumimoji="1" lang="ja-JP" altLang="en-US" dirty="0"/>
              <a:t>中表紙のタイトルが入ります</a:t>
            </a:r>
            <a:r>
              <a:rPr kumimoji="1" lang="en-US" altLang="ja-JP" dirty="0"/>
              <a:t> 25pt</a:t>
            </a:r>
            <a:endParaRPr kumimoji="1" lang="ja-JP" altLang="en-US" dirty="0"/>
          </a:p>
        </p:txBody>
      </p:sp>
    </p:spTree>
    <p:extLst>
      <p:ext uri="{BB962C8B-B14F-4D97-AF65-F5344CB8AC3E}">
        <p14:creationId xmlns:p14="http://schemas.microsoft.com/office/powerpoint/2010/main" val="180372174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272423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5.xml"/><Relationship Id="rId7"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4.xml"/><Relationship Id="rId1" Type="http://schemas.openxmlformats.org/officeDocument/2006/relationships/slideLayout" Target="../slideLayouts/slideLayout9.xml"/><Relationship Id="rId5" Type="http://schemas.openxmlformats.org/officeDocument/2006/relationships/image" Target="../media/image6.png"/><Relationship Id="rId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図 6" descr="背景パターン&#10;&#10;自動的に生成された説明">
            <a:extLst>
              <a:ext uri="{FF2B5EF4-FFF2-40B4-BE49-F238E27FC236}">
                <a16:creationId xmlns:a16="http://schemas.microsoft.com/office/drawing/2014/main" id="{66DCA842-A0D6-4BA6-BB21-684F2D56EE3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738790" y="1163442"/>
            <a:ext cx="3011369" cy="3011158"/>
          </a:xfrm>
          <a:prstGeom prst="rect">
            <a:avLst/>
          </a:prstGeom>
        </p:spPr>
      </p:pic>
      <p:pic>
        <p:nvPicPr>
          <p:cNvPr id="9" name="図 8">
            <a:extLst>
              <a:ext uri="{FF2B5EF4-FFF2-40B4-BE49-F238E27FC236}">
                <a16:creationId xmlns:a16="http://schemas.microsoft.com/office/drawing/2014/main" id="{FE94F438-5240-41B4-B456-008E778EF906}"/>
              </a:ext>
            </a:extLst>
          </p:cNvPr>
          <p:cNvPicPr>
            <a:picLocks noChangeAspect="1"/>
          </p:cNvPicPr>
          <p:nvPr userDrawn="1"/>
        </p:nvPicPr>
        <p:blipFill>
          <a:blip r:embed="rId4"/>
          <a:stretch>
            <a:fillRect/>
          </a:stretch>
        </p:blipFill>
        <p:spPr>
          <a:xfrm>
            <a:off x="10952919" y="370587"/>
            <a:ext cx="797236" cy="151200"/>
          </a:xfrm>
          <a:prstGeom prst="rect">
            <a:avLst/>
          </a:prstGeom>
        </p:spPr>
      </p:pic>
      <p:pic>
        <p:nvPicPr>
          <p:cNvPr id="14" name="図 13">
            <a:extLst>
              <a:ext uri="{FF2B5EF4-FFF2-40B4-BE49-F238E27FC236}">
                <a16:creationId xmlns:a16="http://schemas.microsoft.com/office/drawing/2014/main" id="{0A5AA228-DAE4-40AE-84DD-EE90BDE15119}"/>
              </a:ext>
            </a:extLst>
          </p:cNvPr>
          <p:cNvPicPr>
            <a:picLocks noChangeAspect="1"/>
          </p:cNvPicPr>
          <p:nvPr userDrawn="1"/>
        </p:nvPicPr>
        <p:blipFill>
          <a:blip r:embed="rId5"/>
          <a:stretch>
            <a:fillRect/>
          </a:stretch>
        </p:blipFill>
        <p:spPr>
          <a:xfrm>
            <a:off x="11015949" y="919106"/>
            <a:ext cx="745521" cy="75600"/>
          </a:xfrm>
          <a:prstGeom prst="rect">
            <a:avLst/>
          </a:prstGeom>
        </p:spPr>
      </p:pic>
      <p:pic>
        <p:nvPicPr>
          <p:cNvPr id="15" name="図 14" descr="図形&#10;&#10;中程度の精度で自動的に生成された説明">
            <a:extLst>
              <a:ext uri="{FF2B5EF4-FFF2-40B4-BE49-F238E27FC236}">
                <a16:creationId xmlns:a16="http://schemas.microsoft.com/office/drawing/2014/main" id="{380FC261-8526-4394-87EC-37BC12831C1F}"/>
              </a:ext>
            </a:extLst>
          </p:cNvPr>
          <p:cNvPicPr>
            <a:picLocks noChangeAspect="1"/>
          </p:cNvPicPr>
          <p:nvPr userDrawn="1"/>
        </p:nvPicPr>
        <p:blipFill>
          <a:blip r:embed="rId6"/>
          <a:stretch>
            <a:fillRect/>
          </a:stretch>
        </p:blipFill>
        <p:spPr>
          <a:xfrm>
            <a:off x="10893235" y="768472"/>
            <a:ext cx="868095" cy="79200"/>
          </a:xfrm>
          <a:prstGeom prst="rect">
            <a:avLst/>
          </a:prstGeom>
        </p:spPr>
      </p:pic>
      <p:sp>
        <p:nvSpPr>
          <p:cNvPr id="20" name="object 103">
            <a:extLst>
              <a:ext uri="{FF2B5EF4-FFF2-40B4-BE49-F238E27FC236}">
                <a16:creationId xmlns:a16="http://schemas.microsoft.com/office/drawing/2014/main" id="{C4ABD191-8F4C-4870-AB91-EF69A1EBB603}"/>
              </a:ext>
            </a:extLst>
          </p:cNvPr>
          <p:cNvSpPr txBox="1"/>
          <p:nvPr userDrawn="1"/>
        </p:nvSpPr>
        <p:spPr>
          <a:xfrm>
            <a:off x="476899" y="6530053"/>
            <a:ext cx="2695492" cy="132053"/>
          </a:xfrm>
          <a:prstGeom prst="rect">
            <a:avLst/>
          </a:prstGeom>
        </p:spPr>
        <p:txBody>
          <a:bodyPr vert="horz" wrap="square" lIns="0" tIns="8856" rIns="0" bIns="0" rtlCol="0">
            <a:spAutoFit/>
          </a:bodyPr>
          <a:lstStyle/>
          <a:p>
            <a:pPr marL="7701">
              <a:lnSpc>
                <a:spcPct val="100000"/>
              </a:lnSpc>
              <a:spcBef>
                <a:spcPts val="69"/>
              </a:spcBef>
            </a:pPr>
            <a:r>
              <a:rPr sz="800" spc="0" baseline="0" dirty="0">
                <a:solidFill>
                  <a:srgbClr val="231915"/>
                </a:solidFill>
                <a:latin typeface="游ゴシック" panose="020B0400000000000000" pitchFamily="50" charset="-128"/>
                <a:ea typeface="游ゴシック" panose="020B0400000000000000" pitchFamily="50" charset="-128"/>
                <a:cs typeface="YuGoPr6N-Medium"/>
              </a:rPr>
              <a:t>©</a:t>
            </a:r>
            <a:r>
              <a:rPr lang="en-US" sz="800" spc="0" baseline="0" dirty="0">
                <a:solidFill>
                  <a:srgbClr val="231915"/>
                </a:solidFill>
                <a:latin typeface="游ゴシック" panose="020B0400000000000000" pitchFamily="50" charset="-128"/>
                <a:ea typeface="游ゴシック" panose="020B0400000000000000" pitchFamily="50" charset="-128"/>
                <a:cs typeface="YuGoPr6N-Medium"/>
              </a:rPr>
              <a:t>AVANT</a:t>
            </a:r>
            <a:r>
              <a:rPr sz="800" spc="0" baseline="0" dirty="0">
                <a:solidFill>
                  <a:srgbClr val="231915"/>
                </a:solidFill>
                <a:latin typeface="游ゴシック" panose="020B0400000000000000" pitchFamily="50" charset="-128"/>
                <a:ea typeface="游ゴシック" panose="020B0400000000000000" pitchFamily="50" charset="-128"/>
                <a:cs typeface="YuGoPr6N-Medium"/>
              </a:rPr>
              <a:t> CORPORATION. A</a:t>
            </a:r>
            <a:r>
              <a:rPr lang="en-US" sz="800" spc="0" baseline="0" dirty="0">
                <a:solidFill>
                  <a:srgbClr val="231915"/>
                </a:solidFill>
                <a:latin typeface="游ゴシック" panose="020B0400000000000000" pitchFamily="50" charset="-128"/>
                <a:ea typeface="游ゴシック" panose="020B0400000000000000" pitchFamily="50" charset="-128"/>
                <a:cs typeface="YuGoPr6N-Medium"/>
              </a:rPr>
              <a:t>ll</a:t>
            </a:r>
            <a:r>
              <a:rPr sz="800" spc="0" baseline="0" dirty="0">
                <a:solidFill>
                  <a:srgbClr val="231915"/>
                </a:solidFill>
                <a:latin typeface="游ゴシック" panose="020B0400000000000000" pitchFamily="50" charset="-128"/>
                <a:ea typeface="游ゴシック" panose="020B0400000000000000" pitchFamily="50" charset="-128"/>
                <a:cs typeface="YuGoPr6N-Medium"/>
              </a:rPr>
              <a:t> R</a:t>
            </a:r>
            <a:r>
              <a:rPr lang="en-US" sz="800" spc="0" baseline="0" dirty="0">
                <a:solidFill>
                  <a:srgbClr val="231915"/>
                </a:solidFill>
                <a:latin typeface="游ゴシック" panose="020B0400000000000000" pitchFamily="50" charset="-128"/>
                <a:ea typeface="游ゴシック" panose="020B0400000000000000" pitchFamily="50" charset="-128"/>
                <a:cs typeface="YuGoPr6N-Medium"/>
              </a:rPr>
              <a:t>ights</a:t>
            </a:r>
            <a:r>
              <a:rPr sz="800" spc="0" baseline="0" dirty="0">
                <a:solidFill>
                  <a:srgbClr val="231915"/>
                </a:solidFill>
                <a:latin typeface="游ゴシック" panose="020B0400000000000000" pitchFamily="50" charset="-128"/>
                <a:ea typeface="游ゴシック" panose="020B0400000000000000" pitchFamily="50" charset="-128"/>
                <a:cs typeface="YuGoPr6N-Medium"/>
              </a:rPr>
              <a:t> R</a:t>
            </a:r>
            <a:r>
              <a:rPr lang="en-US" sz="800" spc="0" baseline="0" dirty="0">
                <a:solidFill>
                  <a:srgbClr val="231915"/>
                </a:solidFill>
                <a:latin typeface="游ゴシック" panose="020B0400000000000000" pitchFamily="50" charset="-128"/>
                <a:ea typeface="游ゴシック" panose="020B0400000000000000" pitchFamily="50" charset="-128"/>
                <a:cs typeface="YuGoPr6N-Medium"/>
              </a:rPr>
              <a:t>eserved</a:t>
            </a:r>
            <a:r>
              <a:rPr sz="800" spc="0" baseline="0" dirty="0">
                <a:solidFill>
                  <a:srgbClr val="231915"/>
                </a:solidFill>
                <a:latin typeface="游ゴシック" panose="020B0400000000000000" pitchFamily="50" charset="-128"/>
                <a:ea typeface="游ゴシック" panose="020B0400000000000000" pitchFamily="50" charset="-128"/>
                <a:cs typeface="YuGoPr6N-Medium"/>
              </a:rPr>
              <a:t>.</a:t>
            </a:r>
            <a:endParaRPr sz="800" spc="0" baseline="0" dirty="0">
              <a:latin typeface="游ゴシック" panose="020B0400000000000000" pitchFamily="50" charset="-128"/>
              <a:ea typeface="游ゴシック" panose="020B0400000000000000" pitchFamily="50" charset="-128"/>
              <a:cs typeface="YuGoPr6N-Medium"/>
            </a:endParaRPr>
          </a:p>
        </p:txBody>
      </p:sp>
      <p:pic>
        <p:nvPicPr>
          <p:cNvPr id="21" name="図 20" descr="図形&#10;&#10;中程度の精度で自動的に生成された説明">
            <a:extLst>
              <a:ext uri="{FF2B5EF4-FFF2-40B4-BE49-F238E27FC236}">
                <a16:creationId xmlns:a16="http://schemas.microsoft.com/office/drawing/2014/main" id="{61D61C10-437D-4D76-A2B4-E0308FEBF9EF}"/>
              </a:ext>
            </a:extLst>
          </p:cNvPr>
          <p:cNvPicPr>
            <a:picLocks noChangeAspect="1"/>
          </p:cNvPicPr>
          <p:nvPr userDrawn="1"/>
        </p:nvPicPr>
        <p:blipFill>
          <a:blip r:embed="rId7"/>
          <a:stretch>
            <a:fillRect/>
          </a:stretch>
        </p:blipFill>
        <p:spPr>
          <a:xfrm>
            <a:off x="3004130" y="6512758"/>
            <a:ext cx="754583" cy="165600"/>
          </a:xfrm>
          <a:prstGeom prst="rect">
            <a:avLst/>
          </a:prstGeom>
        </p:spPr>
      </p:pic>
    </p:spTree>
    <p:extLst>
      <p:ext uri="{BB962C8B-B14F-4D97-AF65-F5344CB8AC3E}">
        <p14:creationId xmlns:p14="http://schemas.microsoft.com/office/powerpoint/2010/main" val="3753688170"/>
      </p:ext>
    </p:extLst>
  </p:cSld>
  <p:clrMap bg1="lt1" tx1="dk1" bg2="lt2" tx2="dk2" accent1="accent1" accent2="accent2" accent3="accent3" accent4="accent4" accent5="accent5" accent6="accent6" hlink="hlink" folHlink="folHlink"/>
  <p:sldLayoutIdLst>
    <p:sldLayoutId id="2147483700" r:id="rId1"/>
  </p:sldLayoutIdLst>
  <p:hf sldNum="0" hdr="0" ftr="0" dt="0"/>
  <p:txStyles>
    <p:titleStyle>
      <a:lvl1pPr algn="ctr" defTabSz="457167" rtl="0" eaLnBrk="1" latinLnBrk="0" hangingPunct="1">
        <a:spcBef>
          <a:spcPct val="0"/>
        </a:spcBef>
        <a:buNone/>
        <a:defRPr kumimoji="1" sz="3600" kern="1200">
          <a:solidFill>
            <a:schemeClr val="tx1"/>
          </a:solidFill>
          <a:latin typeface="+mj-lt"/>
          <a:ea typeface="+mj-ea"/>
          <a:cs typeface="+mj-cs"/>
        </a:defRPr>
      </a:lvl1pPr>
    </p:titleStyle>
    <p:bodyStyle>
      <a:lvl1pPr marL="0" indent="0" algn="ctr" defTabSz="457167" rtl="0" eaLnBrk="1" latinLnBrk="0" hangingPunct="1">
        <a:spcBef>
          <a:spcPct val="20000"/>
        </a:spcBef>
        <a:buFont typeface="Arial"/>
        <a:buNone/>
        <a:defRPr kumimoji="1" sz="2000" kern="1200" baseline="0">
          <a:solidFill>
            <a:schemeClr val="tx1"/>
          </a:solidFill>
          <a:latin typeface="+mn-lt"/>
          <a:ea typeface="+mn-ea"/>
          <a:cs typeface="+mn-cs"/>
        </a:defRPr>
      </a:lvl1pPr>
      <a:lvl2pPr marL="742895" indent="-285730" algn="l" defTabSz="457167" rtl="0" eaLnBrk="1" latinLnBrk="0" hangingPunct="1">
        <a:spcBef>
          <a:spcPct val="20000"/>
        </a:spcBef>
        <a:buFont typeface="Arial"/>
        <a:buChar char="–"/>
        <a:defRPr kumimoji="1" sz="2800" kern="1200">
          <a:solidFill>
            <a:schemeClr val="tx1"/>
          </a:solidFill>
          <a:latin typeface="+mn-lt"/>
          <a:ea typeface="+mn-ea"/>
          <a:cs typeface="+mn-cs"/>
        </a:defRPr>
      </a:lvl2pPr>
      <a:lvl3pPr marL="1142914" indent="-228584" algn="l" defTabSz="457167" rtl="0" eaLnBrk="1" latinLnBrk="0" hangingPunct="1">
        <a:spcBef>
          <a:spcPct val="20000"/>
        </a:spcBef>
        <a:buFont typeface="Arial"/>
        <a:buChar char="•"/>
        <a:defRPr kumimoji="1" sz="2400" kern="1200">
          <a:solidFill>
            <a:schemeClr val="tx1"/>
          </a:solidFill>
          <a:latin typeface="+mn-lt"/>
          <a:ea typeface="+mn-ea"/>
          <a:cs typeface="+mn-cs"/>
        </a:defRPr>
      </a:lvl3pPr>
      <a:lvl4pPr marL="1600080" indent="-228584" algn="l" defTabSz="457167" rtl="0" eaLnBrk="1" latinLnBrk="0" hangingPunct="1">
        <a:spcBef>
          <a:spcPct val="20000"/>
        </a:spcBef>
        <a:buFont typeface="Arial"/>
        <a:buChar char="–"/>
        <a:defRPr kumimoji="1" sz="2000" kern="1200">
          <a:solidFill>
            <a:schemeClr val="tx1"/>
          </a:solidFill>
          <a:latin typeface="+mn-lt"/>
          <a:ea typeface="+mn-ea"/>
          <a:cs typeface="+mn-cs"/>
        </a:defRPr>
      </a:lvl4pPr>
      <a:lvl5pPr marL="2057247" indent="-228584" algn="l" defTabSz="457167" rtl="0" eaLnBrk="1" latinLnBrk="0" hangingPunct="1">
        <a:spcBef>
          <a:spcPct val="20000"/>
        </a:spcBef>
        <a:buFont typeface="Arial"/>
        <a:buChar char="»"/>
        <a:defRPr kumimoji="1" sz="2000" kern="1200">
          <a:solidFill>
            <a:schemeClr val="tx1"/>
          </a:solidFill>
          <a:latin typeface="+mn-lt"/>
          <a:ea typeface="+mn-ea"/>
          <a:cs typeface="+mn-cs"/>
        </a:defRPr>
      </a:lvl5pPr>
      <a:lvl6pPr marL="2514412" indent="-228584" algn="l" defTabSz="457167" rtl="0" eaLnBrk="1" latinLnBrk="0" hangingPunct="1">
        <a:spcBef>
          <a:spcPct val="20000"/>
        </a:spcBef>
        <a:buFont typeface="Arial"/>
        <a:buChar char="•"/>
        <a:defRPr kumimoji="1" sz="2000" kern="1200">
          <a:solidFill>
            <a:schemeClr val="tx1"/>
          </a:solidFill>
          <a:latin typeface="+mn-lt"/>
          <a:ea typeface="+mn-ea"/>
          <a:cs typeface="+mn-cs"/>
        </a:defRPr>
      </a:lvl6pPr>
      <a:lvl7pPr marL="2971578" indent="-228584" algn="l" defTabSz="457167" rtl="0" eaLnBrk="1" latinLnBrk="0" hangingPunct="1">
        <a:spcBef>
          <a:spcPct val="20000"/>
        </a:spcBef>
        <a:buFont typeface="Arial"/>
        <a:buChar char="•"/>
        <a:defRPr kumimoji="1" sz="2000" kern="1200">
          <a:solidFill>
            <a:schemeClr val="tx1"/>
          </a:solidFill>
          <a:latin typeface="+mn-lt"/>
          <a:ea typeface="+mn-ea"/>
          <a:cs typeface="+mn-cs"/>
        </a:defRPr>
      </a:lvl7pPr>
      <a:lvl8pPr marL="3428744" indent="-228584" algn="l" defTabSz="457167" rtl="0" eaLnBrk="1" latinLnBrk="0" hangingPunct="1">
        <a:spcBef>
          <a:spcPct val="20000"/>
        </a:spcBef>
        <a:buFont typeface="Arial"/>
        <a:buChar char="•"/>
        <a:defRPr kumimoji="1" sz="2000" kern="1200">
          <a:solidFill>
            <a:schemeClr val="tx1"/>
          </a:solidFill>
          <a:latin typeface="+mn-lt"/>
          <a:ea typeface="+mn-ea"/>
          <a:cs typeface="+mn-cs"/>
        </a:defRPr>
      </a:lvl8pPr>
      <a:lvl9pPr marL="3885910" indent="-228584" algn="l" defTabSz="457167"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167" rtl="0" eaLnBrk="1" latinLnBrk="0" hangingPunct="1">
        <a:defRPr kumimoji="1" sz="1800" kern="1200">
          <a:solidFill>
            <a:schemeClr val="tx1"/>
          </a:solidFill>
          <a:latin typeface="+mn-lt"/>
          <a:ea typeface="+mn-ea"/>
          <a:cs typeface="+mn-cs"/>
        </a:defRPr>
      </a:lvl1pPr>
      <a:lvl2pPr marL="457167" algn="l" defTabSz="457167" rtl="0" eaLnBrk="1" latinLnBrk="0" hangingPunct="1">
        <a:defRPr kumimoji="1" sz="1800" kern="1200">
          <a:solidFill>
            <a:schemeClr val="tx1"/>
          </a:solidFill>
          <a:latin typeface="+mn-lt"/>
          <a:ea typeface="+mn-ea"/>
          <a:cs typeface="+mn-cs"/>
        </a:defRPr>
      </a:lvl2pPr>
      <a:lvl3pPr marL="914332" algn="l" defTabSz="457167" rtl="0" eaLnBrk="1" latinLnBrk="0" hangingPunct="1">
        <a:defRPr kumimoji="1" sz="1800" kern="1200">
          <a:solidFill>
            <a:schemeClr val="tx1"/>
          </a:solidFill>
          <a:latin typeface="+mn-lt"/>
          <a:ea typeface="+mn-ea"/>
          <a:cs typeface="+mn-cs"/>
        </a:defRPr>
      </a:lvl3pPr>
      <a:lvl4pPr marL="1371498" algn="l" defTabSz="457167" rtl="0" eaLnBrk="1" latinLnBrk="0" hangingPunct="1">
        <a:defRPr kumimoji="1" sz="1800" kern="1200">
          <a:solidFill>
            <a:schemeClr val="tx1"/>
          </a:solidFill>
          <a:latin typeface="+mn-lt"/>
          <a:ea typeface="+mn-ea"/>
          <a:cs typeface="+mn-cs"/>
        </a:defRPr>
      </a:lvl4pPr>
      <a:lvl5pPr marL="1828664" algn="l" defTabSz="457167" rtl="0" eaLnBrk="1" latinLnBrk="0" hangingPunct="1">
        <a:defRPr kumimoji="1" sz="1800" kern="1200">
          <a:solidFill>
            <a:schemeClr val="tx1"/>
          </a:solidFill>
          <a:latin typeface="+mn-lt"/>
          <a:ea typeface="+mn-ea"/>
          <a:cs typeface="+mn-cs"/>
        </a:defRPr>
      </a:lvl5pPr>
      <a:lvl6pPr marL="2285830" algn="l" defTabSz="457167" rtl="0" eaLnBrk="1" latinLnBrk="0" hangingPunct="1">
        <a:defRPr kumimoji="1" sz="1800" kern="1200">
          <a:solidFill>
            <a:schemeClr val="tx1"/>
          </a:solidFill>
          <a:latin typeface="+mn-lt"/>
          <a:ea typeface="+mn-ea"/>
          <a:cs typeface="+mn-cs"/>
        </a:defRPr>
      </a:lvl6pPr>
      <a:lvl7pPr marL="2742994" algn="l" defTabSz="457167" rtl="0" eaLnBrk="1" latinLnBrk="0" hangingPunct="1">
        <a:defRPr kumimoji="1" sz="1800" kern="1200">
          <a:solidFill>
            <a:schemeClr val="tx1"/>
          </a:solidFill>
          <a:latin typeface="+mn-lt"/>
          <a:ea typeface="+mn-ea"/>
          <a:cs typeface="+mn-cs"/>
        </a:defRPr>
      </a:lvl7pPr>
      <a:lvl8pPr marL="3200160" algn="l" defTabSz="457167" rtl="0" eaLnBrk="1" latinLnBrk="0" hangingPunct="1">
        <a:defRPr kumimoji="1" sz="1800" kern="1200">
          <a:solidFill>
            <a:schemeClr val="tx1"/>
          </a:solidFill>
          <a:latin typeface="+mn-lt"/>
          <a:ea typeface="+mn-ea"/>
          <a:cs typeface="+mn-cs"/>
        </a:defRPr>
      </a:lvl8pPr>
      <a:lvl9pPr marL="3657327" algn="l" defTabSz="457167"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88" userDrawn="1">
          <p15:clr>
            <a:srgbClr val="F26B43"/>
          </p15:clr>
        </p15:guide>
        <p15:guide id="2" pos="279" userDrawn="1">
          <p15:clr>
            <a:srgbClr val="F26B43"/>
          </p15:clr>
        </p15:guide>
        <p15:guide id="3" pos="7401" userDrawn="1">
          <p15:clr>
            <a:srgbClr val="F26B43"/>
          </p15:clr>
        </p15:guide>
        <p15:guide id="4" orient="horz" pos="232" userDrawn="1">
          <p15:clr>
            <a:srgbClr val="F26B43"/>
          </p15:clr>
        </p15:guide>
        <p15:guide id="5" orient="horz" pos="73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1" name="図 10" descr="背景パターン&#10;&#10;自動的に生成された説明">
            <a:extLst>
              <a:ext uri="{FF2B5EF4-FFF2-40B4-BE49-F238E27FC236}">
                <a16:creationId xmlns:a16="http://schemas.microsoft.com/office/drawing/2014/main" id="{130D6BD7-5A00-438D-87F0-64BAAE9D16D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52407" y="377827"/>
            <a:ext cx="1296687" cy="1296595"/>
          </a:xfrm>
          <a:prstGeom prst="rect">
            <a:avLst/>
          </a:prstGeom>
        </p:spPr>
      </p:pic>
      <p:sp>
        <p:nvSpPr>
          <p:cNvPr id="5" name="テキスト ボックス 4">
            <a:extLst>
              <a:ext uri="{FF2B5EF4-FFF2-40B4-BE49-F238E27FC236}">
                <a16:creationId xmlns:a16="http://schemas.microsoft.com/office/drawing/2014/main" id="{24A01DE9-FB4D-4043-85B7-960BF6F12611}"/>
              </a:ext>
            </a:extLst>
          </p:cNvPr>
          <p:cNvSpPr txBox="1"/>
          <p:nvPr userDrawn="1"/>
        </p:nvSpPr>
        <p:spPr>
          <a:xfrm>
            <a:off x="11402727" y="6493615"/>
            <a:ext cx="420007" cy="215444"/>
          </a:xfrm>
          <a:prstGeom prst="rect">
            <a:avLst/>
          </a:prstGeom>
          <a:noFill/>
        </p:spPr>
        <p:txBody>
          <a:bodyPr wrap="square" rtlCol="0">
            <a:spAutoFit/>
          </a:bodyPr>
          <a:lstStyle/>
          <a:p>
            <a:fld id="{58B37E12-8775-4650-9E37-296401A07D80}" type="slidenum">
              <a:rPr kumimoji="1" lang="ja-JP" altLang="en-US" sz="800" smtClean="0">
                <a:latin typeface="游ゴシック" panose="020B0400000000000000" pitchFamily="50" charset="-128"/>
                <a:ea typeface="游ゴシック" panose="020B0400000000000000" pitchFamily="50" charset="-128"/>
              </a:rPr>
              <a:t>‹#›</a:t>
            </a:fld>
            <a:endParaRPr kumimoji="1" lang="ja-JP" altLang="en-US" sz="800" dirty="0">
              <a:latin typeface="游ゴシック" panose="020B0400000000000000" pitchFamily="50" charset="-128"/>
              <a:ea typeface="游ゴシック" panose="020B0400000000000000" pitchFamily="50" charset="-128"/>
            </a:endParaRPr>
          </a:p>
        </p:txBody>
      </p:sp>
      <p:sp>
        <p:nvSpPr>
          <p:cNvPr id="6" name="object 103">
            <a:extLst>
              <a:ext uri="{FF2B5EF4-FFF2-40B4-BE49-F238E27FC236}">
                <a16:creationId xmlns:a16="http://schemas.microsoft.com/office/drawing/2014/main" id="{9A0CC714-B0D2-4572-984F-AB13764229D8}"/>
              </a:ext>
            </a:extLst>
          </p:cNvPr>
          <p:cNvSpPr txBox="1"/>
          <p:nvPr userDrawn="1"/>
        </p:nvSpPr>
        <p:spPr>
          <a:xfrm>
            <a:off x="476899" y="6530053"/>
            <a:ext cx="2695492" cy="132053"/>
          </a:xfrm>
          <a:prstGeom prst="rect">
            <a:avLst/>
          </a:prstGeom>
        </p:spPr>
        <p:txBody>
          <a:bodyPr vert="horz" wrap="square" lIns="0" tIns="8856" rIns="0" bIns="0" rtlCol="0">
            <a:spAutoFit/>
          </a:bodyPr>
          <a:lstStyle/>
          <a:p>
            <a:pPr marL="7701">
              <a:lnSpc>
                <a:spcPct val="100000"/>
              </a:lnSpc>
              <a:spcBef>
                <a:spcPts val="69"/>
              </a:spcBef>
            </a:pPr>
            <a:r>
              <a:rPr sz="800" spc="0" baseline="0" dirty="0">
                <a:solidFill>
                  <a:srgbClr val="231915"/>
                </a:solidFill>
                <a:latin typeface="游ゴシック" panose="020B0400000000000000" pitchFamily="50" charset="-128"/>
                <a:ea typeface="游ゴシック" panose="020B0400000000000000" pitchFamily="50" charset="-128"/>
                <a:cs typeface="YuGoPr6N-Medium"/>
              </a:rPr>
              <a:t>©</a:t>
            </a:r>
            <a:r>
              <a:rPr lang="en-US" sz="800" spc="0" baseline="0" dirty="0">
                <a:solidFill>
                  <a:srgbClr val="231915"/>
                </a:solidFill>
                <a:latin typeface="游ゴシック" panose="020B0400000000000000" pitchFamily="50" charset="-128"/>
                <a:ea typeface="游ゴシック" panose="020B0400000000000000" pitchFamily="50" charset="-128"/>
                <a:cs typeface="YuGoPr6N-Medium"/>
              </a:rPr>
              <a:t>AVANT</a:t>
            </a:r>
            <a:r>
              <a:rPr sz="800" spc="0" baseline="0" dirty="0">
                <a:solidFill>
                  <a:srgbClr val="231915"/>
                </a:solidFill>
                <a:latin typeface="游ゴシック" panose="020B0400000000000000" pitchFamily="50" charset="-128"/>
                <a:ea typeface="游ゴシック" panose="020B0400000000000000" pitchFamily="50" charset="-128"/>
                <a:cs typeface="YuGoPr6N-Medium"/>
              </a:rPr>
              <a:t> CORPORATION. A</a:t>
            </a:r>
            <a:r>
              <a:rPr lang="en-US" sz="800" spc="0" baseline="0" dirty="0">
                <a:solidFill>
                  <a:srgbClr val="231915"/>
                </a:solidFill>
                <a:latin typeface="游ゴシック" panose="020B0400000000000000" pitchFamily="50" charset="-128"/>
                <a:ea typeface="游ゴシック" panose="020B0400000000000000" pitchFamily="50" charset="-128"/>
                <a:cs typeface="YuGoPr6N-Medium"/>
              </a:rPr>
              <a:t>ll</a:t>
            </a:r>
            <a:r>
              <a:rPr sz="800" spc="0" baseline="0" dirty="0">
                <a:solidFill>
                  <a:srgbClr val="231915"/>
                </a:solidFill>
                <a:latin typeface="游ゴシック" panose="020B0400000000000000" pitchFamily="50" charset="-128"/>
                <a:ea typeface="游ゴシック" panose="020B0400000000000000" pitchFamily="50" charset="-128"/>
                <a:cs typeface="YuGoPr6N-Medium"/>
              </a:rPr>
              <a:t> R</a:t>
            </a:r>
            <a:r>
              <a:rPr lang="en-US" sz="800" spc="0" baseline="0" dirty="0">
                <a:solidFill>
                  <a:srgbClr val="231915"/>
                </a:solidFill>
                <a:latin typeface="游ゴシック" panose="020B0400000000000000" pitchFamily="50" charset="-128"/>
                <a:ea typeface="游ゴシック" panose="020B0400000000000000" pitchFamily="50" charset="-128"/>
                <a:cs typeface="YuGoPr6N-Medium"/>
              </a:rPr>
              <a:t>ights</a:t>
            </a:r>
            <a:r>
              <a:rPr sz="800" spc="0" baseline="0" dirty="0">
                <a:solidFill>
                  <a:srgbClr val="231915"/>
                </a:solidFill>
                <a:latin typeface="游ゴシック" panose="020B0400000000000000" pitchFamily="50" charset="-128"/>
                <a:ea typeface="游ゴシック" panose="020B0400000000000000" pitchFamily="50" charset="-128"/>
                <a:cs typeface="YuGoPr6N-Medium"/>
              </a:rPr>
              <a:t> R</a:t>
            </a:r>
            <a:r>
              <a:rPr lang="en-US" sz="800" spc="0" baseline="0" dirty="0">
                <a:solidFill>
                  <a:srgbClr val="231915"/>
                </a:solidFill>
                <a:latin typeface="游ゴシック" panose="020B0400000000000000" pitchFamily="50" charset="-128"/>
                <a:ea typeface="游ゴシック" panose="020B0400000000000000" pitchFamily="50" charset="-128"/>
                <a:cs typeface="YuGoPr6N-Medium"/>
              </a:rPr>
              <a:t>eserved</a:t>
            </a:r>
            <a:r>
              <a:rPr sz="800" spc="0" baseline="0" dirty="0">
                <a:solidFill>
                  <a:srgbClr val="231915"/>
                </a:solidFill>
                <a:latin typeface="游ゴシック" panose="020B0400000000000000" pitchFamily="50" charset="-128"/>
                <a:ea typeface="游ゴシック" panose="020B0400000000000000" pitchFamily="50" charset="-128"/>
                <a:cs typeface="YuGoPr6N-Medium"/>
              </a:rPr>
              <a:t>.</a:t>
            </a:r>
            <a:endParaRPr sz="800" spc="0" baseline="0" dirty="0">
              <a:latin typeface="游ゴシック" panose="020B0400000000000000" pitchFamily="50" charset="-128"/>
              <a:ea typeface="游ゴシック" panose="020B0400000000000000" pitchFamily="50" charset="-128"/>
              <a:cs typeface="YuGoPr6N-Medium"/>
            </a:endParaRPr>
          </a:p>
        </p:txBody>
      </p:sp>
      <p:pic>
        <p:nvPicPr>
          <p:cNvPr id="7" name="図 6" descr="図形&#10;&#10;中程度の精度で自動的に生成された説明">
            <a:extLst>
              <a:ext uri="{FF2B5EF4-FFF2-40B4-BE49-F238E27FC236}">
                <a16:creationId xmlns:a16="http://schemas.microsoft.com/office/drawing/2014/main" id="{DD9405D2-3674-4730-951C-A2511364B9FE}"/>
              </a:ext>
            </a:extLst>
          </p:cNvPr>
          <p:cNvPicPr>
            <a:picLocks noChangeAspect="1"/>
          </p:cNvPicPr>
          <p:nvPr userDrawn="1"/>
        </p:nvPicPr>
        <p:blipFill>
          <a:blip r:embed="rId4"/>
          <a:stretch>
            <a:fillRect/>
          </a:stretch>
        </p:blipFill>
        <p:spPr>
          <a:xfrm>
            <a:off x="3004130" y="6512758"/>
            <a:ext cx="754583" cy="165600"/>
          </a:xfrm>
          <a:prstGeom prst="rect">
            <a:avLst/>
          </a:prstGeom>
        </p:spPr>
      </p:pic>
    </p:spTree>
    <p:extLst>
      <p:ext uri="{BB962C8B-B14F-4D97-AF65-F5344CB8AC3E}">
        <p14:creationId xmlns:p14="http://schemas.microsoft.com/office/powerpoint/2010/main" val="1404942090"/>
      </p:ext>
    </p:extLst>
  </p:cSld>
  <p:clrMap bg1="lt1" tx1="dk1" bg2="lt2" tx2="dk2" accent1="accent1" accent2="accent2" accent3="accent3" accent4="accent4" accent5="accent5" accent6="accent6" hlink="hlink" folHlink="folHlink"/>
  <p:sldLayoutIdLst>
    <p:sldLayoutId id="2147483708" r:id="rId1"/>
  </p:sldLayoutIdLst>
  <p:hf sldNum="0" hdr="0" ftr="0" dt="0"/>
  <p:txStyles>
    <p:titleStyle>
      <a:lvl1pPr algn="l" defTabSz="914332" rtl="0" eaLnBrk="1" latinLnBrk="0" hangingPunct="1">
        <a:lnSpc>
          <a:spcPct val="90000"/>
        </a:lnSpc>
        <a:spcBef>
          <a:spcPct val="0"/>
        </a:spcBef>
        <a:buNone/>
        <a:defRPr kumimoji="1" sz="2500" b="1" i="0" kern="1200">
          <a:solidFill>
            <a:srgbClr val="262626"/>
          </a:solidFill>
          <a:latin typeface="Yu Gothic" panose="020B0400000000000000" pitchFamily="34" charset="-128"/>
          <a:ea typeface="Yu Gothic" panose="020B0400000000000000" pitchFamily="34" charset="-128"/>
          <a:cs typeface="+mj-cs"/>
        </a:defRPr>
      </a:lvl1pPr>
    </p:titleStyle>
    <p:bodyStyle>
      <a:lvl1pPr marL="0" marR="0" indent="0" algn="just" defTabSz="914332" rtl="0" eaLnBrk="1" fontAlgn="auto" latinLnBrk="0" hangingPunct="1">
        <a:lnSpc>
          <a:spcPct val="100000"/>
        </a:lnSpc>
        <a:spcBef>
          <a:spcPts val="1600"/>
        </a:spcBef>
        <a:spcAft>
          <a:spcPts val="0"/>
        </a:spcAft>
        <a:buClrTx/>
        <a:buSzTx/>
        <a:buFont typeface="Arial" panose="020B0604020202020204" pitchFamily="34" charset="0"/>
        <a:buNone/>
        <a:tabLst/>
        <a:defRPr kumimoji="1" sz="2500" b="0" i="0" kern="1200">
          <a:solidFill>
            <a:schemeClr val="tx1"/>
          </a:solidFill>
          <a:latin typeface="Koburina Gothic StdN W3" panose="020B0300000000000000" pitchFamily="34" charset="-128"/>
          <a:ea typeface="Koburina Gothic StdN W3" panose="020B0300000000000000" pitchFamily="34" charset="-128"/>
          <a:cs typeface="+mn-cs"/>
        </a:defRPr>
      </a:lvl1pPr>
      <a:lvl2pPr marL="457167" marR="0" indent="0" algn="l" defTabSz="914332" rtl="0" eaLnBrk="1" fontAlgn="auto" latinLnBrk="0" hangingPunct="1">
        <a:lnSpc>
          <a:spcPct val="100000"/>
        </a:lnSpc>
        <a:spcBef>
          <a:spcPts val="500"/>
        </a:spcBef>
        <a:spcAft>
          <a:spcPts val="0"/>
        </a:spcAft>
        <a:buClrTx/>
        <a:buSzTx/>
        <a:buFont typeface="Arial" panose="020B0604020202020204" pitchFamily="34" charset="0"/>
        <a:buNone/>
        <a:tabLst/>
        <a:defRPr kumimoji="1" sz="2200" b="0" i="0" kern="1200">
          <a:solidFill>
            <a:schemeClr val="tx1"/>
          </a:solidFill>
          <a:latin typeface="+mn-lt"/>
          <a:ea typeface="+mn-ea"/>
          <a:cs typeface="+mn-cs"/>
        </a:defRPr>
      </a:lvl2pPr>
      <a:lvl3pPr marL="1142914" indent="-228584" algn="l" defTabSz="914332" rtl="0" eaLnBrk="1" latinLnBrk="0" hangingPunct="1">
        <a:lnSpc>
          <a:spcPct val="100000"/>
        </a:lnSpc>
        <a:spcBef>
          <a:spcPts val="500"/>
        </a:spcBef>
        <a:buFont typeface="Arial" panose="020B0604020202020204" pitchFamily="34" charset="0"/>
        <a:buChar char="•"/>
        <a:defRPr kumimoji="1" sz="2000" b="0" i="0" kern="1200">
          <a:solidFill>
            <a:schemeClr val="tx1"/>
          </a:solidFill>
          <a:latin typeface="+mn-lt"/>
          <a:ea typeface="+mn-ea"/>
          <a:cs typeface="+mn-cs"/>
        </a:defRPr>
      </a:lvl3pPr>
      <a:lvl4pPr marL="1600080" indent="-228584" algn="l" defTabSz="914332" rtl="0" eaLnBrk="1" latinLnBrk="0" hangingPunct="1">
        <a:lnSpc>
          <a:spcPct val="100000"/>
        </a:lnSpc>
        <a:spcBef>
          <a:spcPts val="500"/>
        </a:spcBef>
        <a:buFont typeface="Arial" panose="020B0604020202020204" pitchFamily="34" charset="0"/>
        <a:buChar char="•"/>
        <a:defRPr kumimoji="1" sz="1800" b="0" i="0" kern="1200">
          <a:solidFill>
            <a:schemeClr val="tx1"/>
          </a:solidFill>
          <a:latin typeface="+mn-lt"/>
          <a:ea typeface="+mn-ea"/>
          <a:cs typeface="+mn-cs"/>
        </a:defRPr>
      </a:lvl4pPr>
      <a:lvl5pPr marL="2057247" indent="-228584" algn="l" defTabSz="914332" rtl="0" eaLnBrk="1" latinLnBrk="0" hangingPunct="1">
        <a:lnSpc>
          <a:spcPct val="100000"/>
        </a:lnSpc>
        <a:spcBef>
          <a:spcPts val="500"/>
        </a:spcBef>
        <a:buFont typeface="Arial" panose="020B0604020202020204" pitchFamily="34" charset="0"/>
        <a:buChar char="•"/>
        <a:defRPr kumimoji="1" sz="1800" b="0" i="0" kern="1200">
          <a:solidFill>
            <a:schemeClr val="tx1"/>
          </a:solidFill>
          <a:latin typeface="+mn-lt"/>
          <a:ea typeface="+mn-ea"/>
          <a:cs typeface="+mn-cs"/>
        </a:defRPr>
      </a:lvl5pPr>
      <a:lvl6pPr marL="2514412" indent="-228584" algn="l" defTabSz="914332"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578" indent="-228584" algn="l" defTabSz="914332"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8744" indent="-228584" algn="l" defTabSz="914332"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5910" indent="-228584" algn="l" defTabSz="914332"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332" rtl="0" eaLnBrk="1" latinLnBrk="0" hangingPunct="1">
        <a:defRPr kumimoji="1" sz="1800" kern="1200">
          <a:solidFill>
            <a:schemeClr val="tx1"/>
          </a:solidFill>
          <a:latin typeface="+mn-lt"/>
          <a:ea typeface="+mn-ea"/>
          <a:cs typeface="+mn-cs"/>
        </a:defRPr>
      </a:lvl1pPr>
      <a:lvl2pPr marL="457167" algn="l" defTabSz="914332" rtl="0" eaLnBrk="1" latinLnBrk="0" hangingPunct="1">
        <a:defRPr kumimoji="1" sz="1800" kern="1200">
          <a:solidFill>
            <a:schemeClr val="tx1"/>
          </a:solidFill>
          <a:latin typeface="+mn-lt"/>
          <a:ea typeface="+mn-ea"/>
          <a:cs typeface="+mn-cs"/>
        </a:defRPr>
      </a:lvl2pPr>
      <a:lvl3pPr marL="914332" algn="l" defTabSz="914332" rtl="0" eaLnBrk="1" latinLnBrk="0" hangingPunct="1">
        <a:defRPr kumimoji="1" sz="1800" kern="1200">
          <a:solidFill>
            <a:schemeClr val="tx1"/>
          </a:solidFill>
          <a:latin typeface="+mn-lt"/>
          <a:ea typeface="+mn-ea"/>
          <a:cs typeface="+mn-cs"/>
        </a:defRPr>
      </a:lvl3pPr>
      <a:lvl4pPr marL="1371498" algn="l" defTabSz="914332" rtl="0" eaLnBrk="1" latinLnBrk="0" hangingPunct="1">
        <a:defRPr kumimoji="1" sz="1800" kern="1200">
          <a:solidFill>
            <a:schemeClr val="tx1"/>
          </a:solidFill>
          <a:latin typeface="+mn-lt"/>
          <a:ea typeface="+mn-ea"/>
          <a:cs typeface="+mn-cs"/>
        </a:defRPr>
      </a:lvl4pPr>
      <a:lvl5pPr marL="1828664" algn="l" defTabSz="914332" rtl="0" eaLnBrk="1" latinLnBrk="0" hangingPunct="1">
        <a:defRPr kumimoji="1" sz="1800" kern="1200">
          <a:solidFill>
            <a:schemeClr val="tx1"/>
          </a:solidFill>
          <a:latin typeface="+mn-lt"/>
          <a:ea typeface="+mn-ea"/>
          <a:cs typeface="+mn-cs"/>
        </a:defRPr>
      </a:lvl5pPr>
      <a:lvl6pPr marL="2285830" algn="l" defTabSz="914332" rtl="0" eaLnBrk="1" latinLnBrk="0" hangingPunct="1">
        <a:defRPr kumimoji="1" sz="1800" kern="1200">
          <a:solidFill>
            <a:schemeClr val="tx1"/>
          </a:solidFill>
          <a:latin typeface="+mn-lt"/>
          <a:ea typeface="+mn-ea"/>
          <a:cs typeface="+mn-cs"/>
        </a:defRPr>
      </a:lvl6pPr>
      <a:lvl7pPr marL="2742994" algn="l" defTabSz="914332" rtl="0" eaLnBrk="1" latinLnBrk="0" hangingPunct="1">
        <a:defRPr kumimoji="1" sz="1800" kern="1200">
          <a:solidFill>
            <a:schemeClr val="tx1"/>
          </a:solidFill>
          <a:latin typeface="+mn-lt"/>
          <a:ea typeface="+mn-ea"/>
          <a:cs typeface="+mn-cs"/>
        </a:defRPr>
      </a:lvl7pPr>
      <a:lvl8pPr marL="3200160" algn="l" defTabSz="914332" rtl="0" eaLnBrk="1" latinLnBrk="0" hangingPunct="1">
        <a:defRPr kumimoji="1" sz="1800" kern="1200">
          <a:solidFill>
            <a:schemeClr val="tx1"/>
          </a:solidFill>
          <a:latin typeface="+mn-lt"/>
          <a:ea typeface="+mn-ea"/>
          <a:cs typeface="+mn-cs"/>
        </a:defRPr>
      </a:lvl8pPr>
      <a:lvl9pPr marL="3657327" algn="l" defTabSz="914332"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7401" userDrawn="1">
          <p15:clr>
            <a:srgbClr val="F26B43"/>
          </p15:clr>
        </p15:guide>
        <p15:guide id="3" pos="279"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8" name="正方形/長方形 17">
            <a:extLst>
              <a:ext uri="{FF2B5EF4-FFF2-40B4-BE49-F238E27FC236}">
                <a16:creationId xmlns:a16="http://schemas.microsoft.com/office/drawing/2014/main" id="{A68B1154-4CDA-481C-AEEC-0AAAC557A4AB}"/>
              </a:ext>
            </a:extLst>
          </p:cNvPr>
          <p:cNvSpPr/>
          <p:nvPr userDrawn="1"/>
        </p:nvSpPr>
        <p:spPr>
          <a:xfrm>
            <a:off x="460443" y="314349"/>
            <a:ext cx="72000" cy="39294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663"/>
          </a:p>
        </p:txBody>
      </p:sp>
      <p:sp>
        <p:nvSpPr>
          <p:cNvPr id="13" name="テキスト ボックス 12">
            <a:extLst>
              <a:ext uri="{FF2B5EF4-FFF2-40B4-BE49-F238E27FC236}">
                <a16:creationId xmlns:a16="http://schemas.microsoft.com/office/drawing/2014/main" id="{2763575F-6DD1-4508-A200-5785FC1D55AB}"/>
              </a:ext>
            </a:extLst>
          </p:cNvPr>
          <p:cNvSpPr txBox="1"/>
          <p:nvPr userDrawn="1"/>
        </p:nvSpPr>
        <p:spPr>
          <a:xfrm>
            <a:off x="11402727" y="6493615"/>
            <a:ext cx="420007" cy="215444"/>
          </a:xfrm>
          <a:prstGeom prst="rect">
            <a:avLst/>
          </a:prstGeom>
          <a:noFill/>
        </p:spPr>
        <p:txBody>
          <a:bodyPr wrap="square" rtlCol="0">
            <a:spAutoFit/>
          </a:bodyPr>
          <a:lstStyle/>
          <a:p>
            <a:fld id="{58B37E12-8775-4650-9E37-296401A07D80}" type="slidenum">
              <a:rPr kumimoji="1" lang="ja-JP" altLang="en-US" sz="800" smtClean="0">
                <a:latin typeface="游ゴシック" panose="020B0400000000000000" pitchFamily="50" charset="-128"/>
                <a:ea typeface="游ゴシック" panose="020B0400000000000000" pitchFamily="50" charset="-128"/>
              </a:rPr>
              <a:t>‹#›</a:t>
            </a:fld>
            <a:endParaRPr kumimoji="1" lang="ja-JP" altLang="en-US" sz="800" dirty="0">
              <a:latin typeface="游ゴシック" panose="020B0400000000000000" pitchFamily="50" charset="-128"/>
              <a:ea typeface="游ゴシック" panose="020B0400000000000000" pitchFamily="50" charset="-128"/>
            </a:endParaRPr>
          </a:p>
        </p:txBody>
      </p:sp>
      <p:sp>
        <p:nvSpPr>
          <p:cNvPr id="8" name="object 103">
            <a:extLst>
              <a:ext uri="{FF2B5EF4-FFF2-40B4-BE49-F238E27FC236}">
                <a16:creationId xmlns:a16="http://schemas.microsoft.com/office/drawing/2014/main" id="{70B29748-B710-4193-828E-CB86D75D75A8}"/>
              </a:ext>
            </a:extLst>
          </p:cNvPr>
          <p:cNvSpPr txBox="1"/>
          <p:nvPr userDrawn="1"/>
        </p:nvSpPr>
        <p:spPr>
          <a:xfrm>
            <a:off x="476899" y="6530053"/>
            <a:ext cx="2695492" cy="132053"/>
          </a:xfrm>
          <a:prstGeom prst="rect">
            <a:avLst/>
          </a:prstGeom>
        </p:spPr>
        <p:txBody>
          <a:bodyPr vert="horz" wrap="square" lIns="0" tIns="8856" rIns="0" bIns="0" rtlCol="0">
            <a:spAutoFit/>
          </a:bodyPr>
          <a:lstStyle/>
          <a:p>
            <a:pPr marL="7701">
              <a:lnSpc>
                <a:spcPct val="100000"/>
              </a:lnSpc>
              <a:spcBef>
                <a:spcPts val="69"/>
              </a:spcBef>
            </a:pPr>
            <a:r>
              <a:rPr sz="800" spc="0" baseline="0" dirty="0">
                <a:solidFill>
                  <a:srgbClr val="231915"/>
                </a:solidFill>
                <a:latin typeface="游ゴシック" panose="020B0400000000000000" pitchFamily="50" charset="-128"/>
                <a:ea typeface="游ゴシック" panose="020B0400000000000000" pitchFamily="50" charset="-128"/>
                <a:cs typeface="YuGoPr6N-Medium"/>
              </a:rPr>
              <a:t>©</a:t>
            </a:r>
            <a:r>
              <a:rPr lang="en-US" sz="800" spc="0" baseline="0" dirty="0">
                <a:solidFill>
                  <a:srgbClr val="231915"/>
                </a:solidFill>
                <a:latin typeface="游ゴシック" panose="020B0400000000000000" pitchFamily="50" charset="-128"/>
                <a:ea typeface="游ゴシック" panose="020B0400000000000000" pitchFamily="50" charset="-128"/>
                <a:cs typeface="YuGoPr6N-Medium"/>
              </a:rPr>
              <a:t>AVANT</a:t>
            </a:r>
            <a:r>
              <a:rPr sz="800" spc="0" baseline="0" dirty="0">
                <a:solidFill>
                  <a:srgbClr val="231915"/>
                </a:solidFill>
                <a:latin typeface="游ゴシック" panose="020B0400000000000000" pitchFamily="50" charset="-128"/>
                <a:ea typeface="游ゴシック" panose="020B0400000000000000" pitchFamily="50" charset="-128"/>
                <a:cs typeface="YuGoPr6N-Medium"/>
              </a:rPr>
              <a:t> CORPORATION. A</a:t>
            </a:r>
            <a:r>
              <a:rPr lang="en-US" sz="800" spc="0" baseline="0" dirty="0">
                <a:solidFill>
                  <a:srgbClr val="231915"/>
                </a:solidFill>
                <a:latin typeface="游ゴシック" panose="020B0400000000000000" pitchFamily="50" charset="-128"/>
                <a:ea typeface="游ゴシック" panose="020B0400000000000000" pitchFamily="50" charset="-128"/>
                <a:cs typeface="YuGoPr6N-Medium"/>
              </a:rPr>
              <a:t>ll</a:t>
            </a:r>
            <a:r>
              <a:rPr sz="800" spc="0" baseline="0" dirty="0">
                <a:solidFill>
                  <a:srgbClr val="231915"/>
                </a:solidFill>
                <a:latin typeface="游ゴシック" panose="020B0400000000000000" pitchFamily="50" charset="-128"/>
                <a:ea typeface="游ゴシック" panose="020B0400000000000000" pitchFamily="50" charset="-128"/>
                <a:cs typeface="YuGoPr6N-Medium"/>
              </a:rPr>
              <a:t> R</a:t>
            </a:r>
            <a:r>
              <a:rPr lang="en-US" sz="800" spc="0" baseline="0" dirty="0">
                <a:solidFill>
                  <a:srgbClr val="231915"/>
                </a:solidFill>
                <a:latin typeface="游ゴシック" panose="020B0400000000000000" pitchFamily="50" charset="-128"/>
                <a:ea typeface="游ゴシック" panose="020B0400000000000000" pitchFamily="50" charset="-128"/>
                <a:cs typeface="YuGoPr6N-Medium"/>
              </a:rPr>
              <a:t>ights</a:t>
            </a:r>
            <a:r>
              <a:rPr sz="800" spc="0" baseline="0" dirty="0">
                <a:solidFill>
                  <a:srgbClr val="231915"/>
                </a:solidFill>
                <a:latin typeface="游ゴシック" panose="020B0400000000000000" pitchFamily="50" charset="-128"/>
                <a:ea typeface="游ゴシック" panose="020B0400000000000000" pitchFamily="50" charset="-128"/>
                <a:cs typeface="YuGoPr6N-Medium"/>
              </a:rPr>
              <a:t> R</a:t>
            </a:r>
            <a:r>
              <a:rPr lang="en-US" sz="800" spc="0" baseline="0" dirty="0">
                <a:solidFill>
                  <a:srgbClr val="231915"/>
                </a:solidFill>
                <a:latin typeface="游ゴシック" panose="020B0400000000000000" pitchFamily="50" charset="-128"/>
                <a:ea typeface="游ゴシック" panose="020B0400000000000000" pitchFamily="50" charset="-128"/>
                <a:cs typeface="YuGoPr6N-Medium"/>
              </a:rPr>
              <a:t>eserved</a:t>
            </a:r>
            <a:r>
              <a:rPr sz="800" spc="0" baseline="0" dirty="0">
                <a:solidFill>
                  <a:srgbClr val="231915"/>
                </a:solidFill>
                <a:latin typeface="游ゴシック" panose="020B0400000000000000" pitchFamily="50" charset="-128"/>
                <a:ea typeface="游ゴシック" panose="020B0400000000000000" pitchFamily="50" charset="-128"/>
                <a:cs typeface="YuGoPr6N-Medium"/>
              </a:rPr>
              <a:t>.</a:t>
            </a:r>
            <a:endParaRPr sz="800" spc="0" baseline="0" dirty="0">
              <a:latin typeface="游ゴシック" panose="020B0400000000000000" pitchFamily="50" charset="-128"/>
              <a:ea typeface="游ゴシック" panose="020B0400000000000000" pitchFamily="50" charset="-128"/>
              <a:cs typeface="YuGoPr6N-Medium"/>
            </a:endParaRPr>
          </a:p>
        </p:txBody>
      </p:sp>
      <p:pic>
        <p:nvPicPr>
          <p:cNvPr id="10" name="図 9" descr="図形&#10;&#10;中程度の精度で自動的に生成された説明">
            <a:extLst>
              <a:ext uri="{FF2B5EF4-FFF2-40B4-BE49-F238E27FC236}">
                <a16:creationId xmlns:a16="http://schemas.microsoft.com/office/drawing/2014/main" id="{8078C2B4-9D49-4C18-8A3F-1CD5AC959E5B}"/>
              </a:ext>
            </a:extLst>
          </p:cNvPr>
          <p:cNvPicPr>
            <a:picLocks noChangeAspect="1"/>
          </p:cNvPicPr>
          <p:nvPr userDrawn="1"/>
        </p:nvPicPr>
        <p:blipFill>
          <a:blip r:embed="rId8"/>
          <a:stretch>
            <a:fillRect/>
          </a:stretch>
        </p:blipFill>
        <p:spPr>
          <a:xfrm>
            <a:off x="3004130" y="6512758"/>
            <a:ext cx="754583" cy="165600"/>
          </a:xfrm>
          <a:prstGeom prst="rect">
            <a:avLst/>
          </a:prstGeom>
        </p:spPr>
      </p:pic>
    </p:spTree>
    <p:extLst>
      <p:ext uri="{BB962C8B-B14F-4D97-AF65-F5344CB8AC3E}">
        <p14:creationId xmlns:p14="http://schemas.microsoft.com/office/powerpoint/2010/main" val="674046298"/>
      </p:ext>
    </p:extLst>
  </p:cSld>
  <p:clrMap bg1="lt1" tx1="dk1" bg2="lt2" tx2="dk2" accent1="accent1" accent2="accent2" accent3="accent3" accent4="accent4" accent5="accent5" accent6="accent6" hlink="hlink" folHlink="folHlink"/>
  <p:sldLayoutIdLst>
    <p:sldLayoutId id="2147483818" r:id="rId1"/>
    <p:sldLayoutId id="2147483822" r:id="rId2"/>
    <p:sldLayoutId id="2147483823" r:id="rId3"/>
    <p:sldLayoutId id="2147483821" r:id="rId4"/>
    <p:sldLayoutId id="2147483824" r:id="rId5"/>
    <p:sldLayoutId id="2147483825" r:id="rId6"/>
  </p:sldLayoutIdLst>
  <p:hf sldNum="0" hdr="0" ftr="0" dt="0"/>
  <p:txStyles>
    <p:titleStyle>
      <a:lvl1pPr algn="l" defTabSz="914332" rtl="0" eaLnBrk="1" latinLnBrk="0" hangingPunct="1">
        <a:lnSpc>
          <a:spcPct val="90000"/>
        </a:lnSpc>
        <a:spcBef>
          <a:spcPct val="0"/>
        </a:spcBef>
        <a:buNone/>
        <a:defRPr kumimoji="1" sz="2500" b="1" i="0" kern="1200">
          <a:solidFill>
            <a:schemeClr val="tx1"/>
          </a:solidFill>
          <a:latin typeface="Koburina Gothic StdN W6" panose="020B0300000000000000" pitchFamily="34" charset="-128"/>
          <a:ea typeface="Koburina Gothic StdN W6" panose="020B0300000000000000" pitchFamily="34" charset="-128"/>
          <a:cs typeface="+mj-cs"/>
        </a:defRPr>
      </a:lvl1pPr>
    </p:titleStyle>
    <p:bodyStyle>
      <a:lvl1pPr marL="0" marR="0" indent="0" algn="just" defTabSz="914332" rtl="0" eaLnBrk="1" fontAlgn="auto" latinLnBrk="0" hangingPunct="1">
        <a:lnSpc>
          <a:spcPct val="100000"/>
        </a:lnSpc>
        <a:spcBef>
          <a:spcPts val="1600"/>
        </a:spcBef>
        <a:spcAft>
          <a:spcPts val="0"/>
        </a:spcAft>
        <a:buClrTx/>
        <a:buSzTx/>
        <a:buFont typeface="Arial" panose="020B0604020202020204" pitchFamily="34" charset="0"/>
        <a:buNone/>
        <a:tabLst/>
        <a:defRPr kumimoji="1" sz="2500" b="0" i="0" kern="1200">
          <a:solidFill>
            <a:schemeClr val="tx1"/>
          </a:solidFill>
          <a:latin typeface="Koburina Gothic StdN W3" panose="020B0300000000000000" pitchFamily="34" charset="-128"/>
          <a:ea typeface="Koburina Gothic StdN W3" panose="020B0300000000000000" pitchFamily="34" charset="-128"/>
          <a:cs typeface="+mn-cs"/>
        </a:defRPr>
      </a:lvl1pPr>
      <a:lvl2pPr marL="457167" marR="0" indent="0" algn="l" defTabSz="914332" rtl="0" eaLnBrk="1" fontAlgn="auto" latinLnBrk="0" hangingPunct="1">
        <a:lnSpc>
          <a:spcPct val="100000"/>
        </a:lnSpc>
        <a:spcBef>
          <a:spcPts val="500"/>
        </a:spcBef>
        <a:spcAft>
          <a:spcPts val="0"/>
        </a:spcAft>
        <a:buClrTx/>
        <a:buSzTx/>
        <a:buFont typeface="Arial" panose="020B0604020202020204" pitchFamily="34" charset="0"/>
        <a:buNone/>
        <a:tabLst/>
        <a:defRPr kumimoji="1" sz="2200" b="0" i="0" kern="1200">
          <a:solidFill>
            <a:schemeClr val="tx1"/>
          </a:solidFill>
          <a:latin typeface="+mn-lt"/>
          <a:ea typeface="+mn-ea"/>
          <a:cs typeface="+mn-cs"/>
        </a:defRPr>
      </a:lvl2pPr>
      <a:lvl3pPr marL="1142914" indent="-228584" algn="l" defTabSz="914332" rtl="0" eaLnBrk="1" latinLnBrk="0" hangingPunct="1">
        <a:lnSpc>
          <a:spcPct val="100000"/>
        </a:lnSpc>
        <a:spcBef>
          <a:spcPts val="500"/>
        </a:spcBef>
        <a:buFont typeface="Arial" panose="020B0604020202020204" pitchFamily="34" charset="0"/>
        <a:buChar char="•"/>
        <a:defRPr kumimoji="1" sz="2000" b="0" i="0" kern="1200">
          <a:solidFill>
            <a:schemeClr val="tx1"/>
          </a:solidFill>
          <a:latin typeface="+mn-lt"/>
          <a:ea typeface="+mn-ea"/>
          <a:cs typeface="+mn-cs"/>
        </a:defRPr>
      </a:lvl3pPr>
      <a:lvl4pPr marL="1600080" indent="-228584" algn="l" defTabSz="914332" rtl="0" eaLnBrk="1" latinLnBrk="0" hangingPunct="1">
        <a:lnSpc>
          <a:spcPct val="100000"/>
        </a:lnSpc>
        <a:spcBef>
          <a:spcPts val="500"/>
        </a:spcBef>
        <a:buFont typeface="Arial" panose="020B0604020202020204" pitchFamily="34" charset="0"/>
        <a:buChar char="•"/>
        <a:defRPr kumimoji="1" sz="1800" b="0" i="0" kern="1200">
          <a:solidFill>
            <a:schemeClr val="tx1"/>
          </a:solidFill>
          <a:latin typeface="+mn-lt"/>
          <a:ea typeface="+mn-ea"/>
          <a:cs typeface="+mn-cs"/>
        </a:defRPr>
      </a:lvl4pPr>
      <a:lvl5pPr marL="2057247" indent="-228584" algn="l" defTabSz="914332" rtl="0" eaLnBrk="1" latinLnBrk="0" hangingPunct="1">
        <a:lnSpc>
          <a:spcPct val="100000"/>
        </a:lnSpc>
        <a:spcBef>
          <a:spcPts val="500"/>
        </a:spcBef>
        <a:buFont typeface="Arial" panose="020B0604020202020204" pitchFamily="34" charset="0"/>
        <a:buChar char="•"/>
        <a:defRPr kumimoji="1" sz="1800" b="0" i="0" kern="1200">
          <a:solidFill>
            <a:schemeClr val="tx1"/>
          </a:solidFill>
          <a:latin typeface="+mn-lt"/>
          <a:ea typeface="+mn-ea"/>
          <a:cs typeface="+mn-cs"/>
        </a:defRPr>
      </a:lvl5pPr>
      <a:lvl6pPr marL="2514412" indent="-228584" algn="l" defTabSz="914332"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578" indent="-228584" algn="l" defTabSz="914332"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8744" indent="-228584" algn="l" defTabSz="914332"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5910" indent="-228584" algn="l" defTabSz="914332"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332" rtl="0" eaLnBrk="1" latinLnBrk="0" hangingPunct="1">
        <a:defRPr kumimoji="1" sz="1800" kern="1200">
          <a:solidFill>
            <a:schemeClr val="tx1"/>
          </a:solidFill>
          <a:latin typeface="+mn-lt"/>
          <a:ea typeface="+mn-ea"/>
          <a:cs typeface="+mn-cs"/>
        </a:defRPr>
      </a:lvl1pPr>
      <a:lvl2pPr marL="457167" algn="l" defTabSz="914332" rtl="0" eaLnBrk="1" latinLnBrk="0" hangingPunct="1">
        <a:defRPr kumimoji="1" sz="1800" kern="1200">
          <a:solidFill>
            <a:schemeClr val="tx1"/>
          </a:solidFill>
          <a:latin typeface="+mn-lt"/>
          <a:ea typeface="+mn-ea"/>
          <a:cs typeface="+mn-cs"/>
        </a:defRPr>
      </a:lvl2pPr>
      <a:lvl3pPr marL="914332" algn="l" defTabSz="914332" rtl="0" eaLnBrk="1" latinLnBrk="0" hangingPunct="1">
        <a:defRPr kumimoji="1" sz="1800" kern="1200">
          <a:solidFill>
            <a:schemeClr val="tx1"/>
          </a:solidFill>
          <a:latin typeface="+mn-lt"/>
          <a:ea typeface="+mn-ea"/>
          <a:cs typeface="+mn-cs"/>
        </a:defRPr>
      </a:lvl3pPr>
      <a:lvl4pPr marL="1371498" algn="l" defTabSz="914332" rtl="0" eaLnBrk="1" latinLnBrk="0" hangingPunct="1">
        <a:defRPr kumimoji="1" sz="1800" kern="1200">
          <a:solidFill>
            <a:schemeClr val="tx1"/>
          </a:solidFill>
          <a:latin typeface="+mn-lt"/>
          <a:ea typeface="+mn-ea"/>
          <a:cs typeface="+mn-cs"/>
        </a:defRPr>
      </a:lvl4pPr>
      <a:lvl5pPr marL="1828664" algn="l" defTabSz="914332" rtl="0" eaLnBrk="1" latinLnBrk="0" hangingPunct="1">
        <a:defRPr kumimoji="1" sz="1800" kern="1200">
          <a:solidFill>
            <a:schemeClr val="tx1"/>
          </a:solidFill>
          <a:latin typeface="+mn-lt"/>
          <a:ea typeface="+mn-ea"/>
          <a:cs typeface="+mn-cs"/>
        </a:defRPr>
      </a:lvl5pPr>
      <a:lvl6pPr marL="2285830" algn="l" defTabSz="914332" rtl="0" eaLnBrk="1" latinLnBrk="0" hangingPunct="1">
        <a:defRPr kumimoji="1" sz="1800" kern="1200">
          <a:solidFill>
            <a:schemeClr val="tx1"/>
          </a:solidFill>
          <a:latin typeface="+mn-lt"/>
          <a:ea typeface="+mn-ea"/>
          <a:cs typeface="+mn-cs"/>
        </a:defRPr>
      </a:lvl6pPr>
      <a:lvl7pPr marL="2742994" algn="l" defTabSz="914332" rtl="0" eaLnBrk="1" latinLnBrk="0" hangingPunct="1">
        <a:defRPr kumimoji="1" sz="1800" kern="1200">
          <a:solidFill>
            <a:schemeClr val="tx1"/>
          </a:solidFill>
          <a:latin typeface="+mn-lt"/>
          <a:ea typeface="+mn-ea"/>
          <a:cs typeface="+mn-cs"/>
        </a:defRPr>
      </a:lvl7pPr>
      <a:lvl8pPr marL="3200160" algn="l" defTabSz="914332" rtl="0" eaLnBrk="1" latinLnBrk="0" hangingPunct="1">
        <a:defRPr kumimoji="1" sz="1800" kern="1200">
          <a:solidFill>
            <a:schemeClr val="tx1"/>
          </a:solidFill>
          <a:latin typeface="+mn-lt"/>
          <a:ea typeface="+mn-ea"/>
          <a:cs typeface="+mn-cs"/>
        </a:defRPr>
      </a:lvl8pPr>
      <a:lvl9pPr marL="3657327" algn="l" defTabSz="914332"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図 4" descr="図形&#10;&#10;中程度の精度で自動的に生成された説明">
            <a:extLst>
              <a:ext uri="{FF2B5EF4-FFF2-40B4-BE49-F238E27FC236}">
                <a16:creationId xmlns:a16="http://schemas.microsoft.com/office/drawing/2014/main" id="{C87E626F-699A-4F16-8674-BBC1DDB4F5E7}"/>
              </a:ext>
            </a:extLst>
          </p:cNvPr>
          <p:cNvPicPr>
            <a:picLocks noChangeAspect="1"/>
          </p:cNvPicPr>
          <p:nvPr userDrawn="1"/>
        </p:nvPicPr>
        <p:blipFill>
          <a:blip r:embed="rId3"/>
          <a:stretch>
            <a:fillRect/>
          </a:stretch>
        </p:blipFill>
        <p:spPr>
          <a:xfrm>
            <a:off x="4980295" y="6398191"/>
            <a:ext cx="2088000" cy="206370"/>
          </a:xfrm>
          <a:prstGeom prst="rect">
            <a:avLst/>
          </a:prstGeom>
        </p:spPr>
      </p:pic>
      <p:pic>
        <p:nvPicPr>
          <p:cNvPr id="10" name="図 9" descr="図形&#10;&#10;中程度の精度で自動的に生成された説明">
            <a:extLst>
              <a:ext uri="{FF2B5EF4-FFF2-40B4-BE49-F238E27FC236}">
                <a16:creationId xmlns:a16="http://schemas.microsoft.com/office/drawing/2014/main" id="{EBFCAF4E-EE6F-4E44-B0D4-C46D0C340D60}"/>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047321" y="4067915"/>
            <a:ext cx="1953961" cy="358499"/>
          </a:xfrm>
          <a:prstGeom prst="rect">
            <a:avLst/>
          </a:prstGeom>
        </p:spPr>
      </p:pic>
      <p:pic>
        <p:nvPicPr>
          <p:cNvPr id="11" name="図 10" descr="背景パターン&#10;&#10;自動的に生成された説明">
            <a:extLst>
              <a:ext uri="{FF2B5EF4-FFF2-40B4-BE49-F238E27FC236}">
                <a16:creationId xmlns:a16="http://schemas.microsoft.com/office/drawing/2014/main" id="{501C5E2E-4AD5-45B9-93C9-46157570F01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047798" y="1811740"/>
            <a:ext cx="1953961" cy="1953823"/>
          </a:xfrm>
          <a:prstGeom prst="rect">
            <a:avLst/>
          </a:prstGeom>
        </p:spPr>
      </p:pic>
    </p:spTree>
    <p:extLst>
      <p:ext uri="{BB962C8B-B14F-4D97-AF65-F5344CB8AC3E}">
        <p14:creationId xmlns:p14="http://schemas.microsoft.com/office/powerpoint/2010/main" val="3882581540"/>
      </p:ext>
    </p:extLst>
  </p:cSld>
  <p:clrMap bg1="lt1" tx1="dk1" bg2="lt2" tx2="dk2" accent1="accent1" accent2="accent2" accent3="accent3" accent4="accent4" accent5="accent5" accent6="accent6" hlink="hlink" folHlink="folHlink"/>
  <p:sldLayoutIdLst>
    <p:sldLayoutId id="2147483781" r:id="rId1"/>
  </p:sldLayoutIdLst>
  <p:hf sldNum="0" hdr="0" ftr="0" dt="0"/>
  <p:txStyles>
    <p:titleStyle>
      <a:lvl1pPr algn="l" defTabSz="914332" rtl="0" eaLnBrk="1" latinLnBrk="0" hangingPunct="1">
        <a:lnSpc>
          <a:spcPct val="90000"/>
        </a:lnSpc>
        <a:spcBef>
          <a:spcPct val="0"/>
        </a:spcBef>
        <a:buNone/>
        <a:defRPr kumimoji="1" sz="2500" b="1" i="0" kern="1200">
          <a:solidFill>
            <a:srgbClr val="262626"/>
          </a:solidFill>
          <a:latin typeface="Yu Gothic" panose="020B0400000000000000" pitchFamily="34" charset="-128"/>
          <a:ea typeface="Yu Gothic" panose="020B0400000000000000" pitchFamily="34" charset="-128"/>
          <a:cs typeface="+mj-cs"/>
        </a:defRPr>
      </a:lvl1pPr>
    </p:titleStyle>
    <p:bodyStyle>
      <a:lvl1pPr marL="0" marR="0" indent="0" algn="just" defTabSz="914332" rtl="0" eaLnBrk="1" fontAlgn="auto" latinLnBrk="0" hangingPunct="1">
        <a:lnSpc>
          <a:spcPct val="100000"/>
        </a:lnSpc>
        <a:spcBef>
          <a:spcPts val="1600"/>
        </a:spcBef>
        <a:spcAft>
          <a:spcPts val="0"/>
        </a:spcAft>
        <a:buClrTx/>
        <a:buSzTx/>
        <a:buFont typeface="Arial" panose="020B0604020202020204" pitchFamily="34" charset="0"/>
        <a:buNone/>
        <a:tabLst/>
        <a:defRPr kumimoji="1" sz="2500" b="0" i="0" kern="1200">
          <a:solidFill>
            <a:schemeClr val="tx1"/>
          </a:solidFill>
          <a:latin typeface="Koburina Gothic StdN W3" panose="020B0300000000000000" pitchFamily="34" charset="-128"/>
          <a:ea typeface="Koburina Gothic StdN W3" panose="020B0300000000000000" pitchFamily="34" charset="-128"/>
          <a:cs typeface="+mn-cs"/>
        </a:defRPr>
      </a:lvl1pPr>
      <a:lvl2pPr marL="457167" marR="0" indent="0" algn="l" defTabSz="914332" rtl="0" eaLnBrk="1" fontAlgn="auto" latinLnBrk="0" hangingPunct="1">
        <a:lnSpc>
          <a:spcPct val="100000"/>
        </a:lnSpc>
        <a:spcBef>
          <a:spcPts val="500"/>
        </a:spcBef>
        <a:spcAft>
          <a:spcPts val="0"/>
        </a:spcAft>
        <a:buClrTx/>
        <a:buSzTx/>
        <a:buFont typeface="Arial" panose="020B0604020202020204" pitchFamily="34" charset="0"/>
        <a:buNone/>
        <a:tabLst/>
        <a:defRPr kumimoji="1" sz="2200" b="0" i="0" kern="1200">
          <a:solidFill>
            <a:schemeClr val="tx1"/>
          </a:solidFill>
          <a:latin typeface="+mn-lt"/>
          <a:ea typeface="+mn-ea"/>
          <a:cs typeface="+mn-cs"/>
        </a:defRPr>
      </a:lvl2pPr>
      <a:lvl3pPr marL="1142914" indent="-228584" algn="l" defTabSz="914332" rtl="0" eaLnBrk="1" latinLnBrk="0" hangingPunct="1">
        <a:lnSpc>
          <a:spcPct val="100000"/>
        </a:lnSpc>
        <a:spcBef>
          <a:spcPts val="500"/>
        </a:spcBef>
        <a:buFont typeface="Arial" panose="020B0604020202020204" pitchFamily="34" charset="0"/>
        <a:buChar char="•"/>
        <a:defRPr kumimoji="1" sz="2000" b="0" i="0" kern="1200">
          <a:solidFill>
            <a:schemeClr val="tx1"/>
          </a:solidFill>
          <a:latin typeface="+mn-lt"/>
          <a:ea typeface="+mn-ea"/>
          <a:cs typeface="+mn-cs"/>
        </a:defRPr>
      </a:lvl3pPr>
      <a:lvl4pPr marL="1600080" indent="-228584" algn="l" defTabSz="914332" rtl="0" eaLnBrk="1" latinLnBrk="0" hangingPunct="1">
        <a:lnSpc>
          <a:spcPct val="100000"/>
        </a:lnSpc>
        <a:spcBef>
          <a:spcPts val="500"/>
        </a:spcBef>
        <a:buFont typeface="Arial" panose="020B0604020202020204" pitchFamily="34" charset="0"/>
        <a:buChar char="•"/>
        <a:defRPr kumimoji="1" sz="1800" b="0" i="0" kern="1200">
          <a:solidFill>
            <a:schemeClr val="tx1"/>
          </a:solidFill>
          <a:latin typeface="+mn-lt"/>
          <a:ea typeface="+mn-ea"/>
          <a:cs typeface="+mn-cs"/>
        </a:defRPr>
      </a:lvl4pPr>
      <a:lvl5pPr marL="2057247" indent="-228584" algn="l" defTabSz="914332" rtl="0" eaLnBrk="1" latinLnBrk="0" hangingPunct="1">
        <a:lnSpc>
          <a:spcPct val="100000"/>
        </a:lnSpc>
        <a:spcBef>
          <a:spcPts val="500"/>
        </a:spcBef>
        <a:buFont typeface="Arial" panose="020B0604020202020204" pitchFamily="34" charset="0"/>
        <a:buChar char="•"/>
        <a:defRPr kumimoji="1" sz="1800" b="0" i="0" kern="1200">
          <a:solidFill>
            <a:schemeClr val="tx1"/>
          </a:solidFill>
          <a:latin typeface="+mn-lt"/>
          <a:ea typeface="+mn-ea"/>
          <a:cs typeface="+mn-cs"/>
        </a:defRPr>
      </a:lvl5pPr>
      <a:lvl6pPr marL="2514412" indent="-228584" algn="l" defTabSz="914332"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578" indent="-228584" algn="l" defTabSz="914332"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8744" indent="-228584" algn="l" defTabSz="914332"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5910" indent="-228584" algn="l" defTabSz="914332"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332" rtl="0" eaLnBrk="1" latinLnBrk="0" hangingPunct="1">
        <a:defRPr kumimoji="1" sz="1800" kern="1200">
          <a:solidFill>
            <a:schemeClr val="tx1"/>
          </a:solidFill>
          <a:latin typeface="+mn-lt"/>
          <a:ea typeface="+mn-ea"/>
          <a:cs typeface="+mn-cs"/>
        </a:defRPr>
      </a:lvl1pPr>
      <a:lvl2pPr marL="457167" algn="l" defTabSz="914332" rtl="0" eaLnBrk="1" latinLnBrk="0" hangingPunct="1">
        <a:defRPr kumimoji="1" sz="1800" kern="1200">
          <a:solidFill>
            <a:schemeClr val="tx1"/>
          </a:solidFill>
          <a:latin typeface="+mn-lt"/>
          <a:ea typeface="+mn-ea"/>
          <a:cs typeface="+mn-cs"/>
        </a:defRPr>
      </a:lvl2pPr>
      <a:lvl3pPr marL="914332" algn="l" defTabSz="914332" rtl="0" eaLnBrk="1" latinLnBrk="0" hangingPunct="1">
        <a:defRPr kumimoji="1" sz="1800" kern="1200">
          <a:solidFill>
            <a:schemeClr val="tx1"/>
          </a:solidFill>
          <a:latin typeface="+mn-lt"/>
          <a:ea typeface="+mn-ea"/>
          <a:cs typeface="+mn-cs"/>
        </a:defRPr>
      </a:lvl3pPr>
      <a:lvl4pPr marL="1371498" algn="l" defTabSz="914332" rtl="0" eaLnBrk="1" latinLnBrk="0" hangingPunct="1">
        <a:defRPr kumimoji="1" sz="1800" kern="1200">
          <a:solidFill>
            <a:schemeClr val="tx1"/>
          </a:solidFill>
          <a:latin typeface="+mn-lt"/>
          <a:ea typeface="+mn-ea"/>
          <a:cs typeface="+mn-cs"/>
        </a:defRPr>
      </a:lvl4pPr>
      <a:lvl5pPr marL="1828664" algn="l" defTabSz="914332" rtl="0" eaLnBrk="1" latinLnBrk="0" hangingPunct="1">
        <a:defRPr kumimoji="1" sz="1800" kern="1200">
          <a:solidFill>
            <a:schemeClr val="tx1"/>
          </a:solidFill>
          <a:latin typeface="+mn-lt"/>
          <a:ea typeface="+mn-ea"/>
          <a:cs typeface="+mn-cs"/>
        </a:defRPr>
      </a:lvl5pPr>
      <a:lvl6pPr marL="2285830" algn="l" defTabSz="914332" rtl="0" eaLnBrk="1" latinLnBrk="0" hangingPunct="1">
        <a:defRPr kumimoji="1" sz="1800" kern="1200">
          <a:solidFill>
            <a:schemeClr val="tx1"/>
          </a:solidFill>
          <a:latin typeface="+mn-lt"/>
          <a:ea typeface="+mn-ea"/>
          <a:cs typeface="+mn-cs"/>
        </a:defRPr>
      </a:lvl6pPr>
      <a:lvl7pPr marL="2742994" algn="l" defTabSz="914332" rtl="0" eaLnBrk="1" latinLnBrk="0" hangingPunct="1">
        <a:defRPr kumimoji="1" sz="1800" kern="1200">
          <a:solidFill>
            <a:schemeClr val="tx1"/>
          </a:solidFill>
          <a:latin typeface="+mn-lt"/>
          <a:ea typeface="+mn-ea"/>
          <a:cs typeface="+mn-cs"/>
        </a:defRPr>
      </a:lvl7pPr>
      <a:lvl8pPr marL="3200160" algn="l" defTabSz="914332" rtl="0" eaLnBrk="1" latinLnBrk="0" hangingPunct="1">
        <a:defRPr kumimoji="1" sz="1800" kern="1200">
          <a:solidFill>
            <a:schemeClr val="tx1"/>
          </a:solidFill>
          <a:latin typeface="+mn-lt"/>
          <a:ea typeface="+mn-ea"/>
          <a:cs typeface="+mn-cs"/>
        </a:defRPr>
      </a:lvl8pPr>
      <a:lvl9pPr marL="3657327" algn="l" defTabSz="914332"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a:extLst>
              <a:ext uri="{FF2B5EF4-FFF2-40B4-BE49-F238E27FC236}">
                <a16:creationId xmlns:a16="http://schemas.microsoft.com/office/drawing/2014/main" id="{0CD15330-D915-E1C7-A23B-0A5E97EE1BCD}"/>
              </a:ext>
            </a:extLst>
          </p:cNvPr>
          <p:cNvSpPr>
            <a:spLocks noGrp="1"/>
          </p:cNvSpPr>
          <p:nvPr>
            <p:ph type="body" sz="quarter" idx="16"/>
          </p:nvPr>
        </p:nvSpPr>
        <p:spPr/>
        <p:txBody>
          <a:bodyPr lIns="91440" tIns="45720" rIns="91440" bIns="45720" anchor="t"/>
          <a:lstStyle/>
          <a:p>
            <a:r>
              <a:rPr lang="ja-JP" altLang="en-US">
                <a:latin typeface="游ゴシック"/>
                <a:ea typeface="游ゴシック"/>
              </a:rPr>
              <a:t>Team ACE</a:t>
            </a:r>
            <a:endParaRPr kumimoji="1" lang="ja-JP" altLang="en-US"/>
          </a:p>
        </p:txBody>
      </p:sp>
      <p:sp>
        <p:nvSpPr>
          <p:cNvPr id="5" name="テキスト プレースホルダー 4">
            <a:extLst>
              <a:ext uri="{FF2B5EF4-FFF2-40B4-BE49-F238E27FC236}">
                <a16:creationId xmlns:a16="http://schemas.microsoft.com/office/drawing/2014/main" id="{AD2E03BF-E39C-8D5A-35CA-E2314CB5D572}"/>
              </a:ext>
            </a:extLst>
          </p:cNvPr>
          <p:cNvSpPr>
            <a:spLocks noGrp="1"/>
          </p:cNvSpPr>
          <p:nvPr>
            <p:ph type="body" idx="12"/>
          </p:nvPr>
        </p:nvSpPr>
        <p:spPr/>
        <p:txBody>
          <a:bodyPr lIns="91440" tIns="45720" rIns="91440" bIns="45720" anchor="t"/>
          <a:lstStyle/>
          <a:p>
            <a:r>
              <a:rPr lang="en-US" altLang="ja-JP" dirty="0">
                <a:latin typeface="Yu Gothic"/>
                <a:ea typeface="Yu Gothic"/>
              </a:rPr>
              <a:t>ECサイト"Ryohin"成果発表資料</a:t>
            </a:r>
          </a:p>
        </p:txBody>
      </p:sp>
      <p:sp>
        <p:nvSpPr>
          <p:cNvPr id="8" name="Text Placeholder 7">
            <a:extLst>
              <a:ext uri="{FF2B5EF4-FFF2-40B4-BE49-F238E27FC236}">
                <a16:creationId xmlns:a16="http://schemas.microsoft.com/office/drawing/2014/main" id="{55F21931-E563-619E-B816-C1A2E7AEBB74}"/>
              </a:ext>
            </a:extLst>
          </p:cNvPr>
          <p:cNvSpPr>
            <a:spLocks noGrp="1"/>
          </p:cNvSpPr>
          <p:nvPr>
            <p:ph type="body" sz="quarter" idx="14"/>
          </p:nvPr>
        </p:nvSpPr>
        <p:spPr/>
        <p:txBody>
          <a:bodyPr lIns="91440" tIns="45720" rIns="91440" bIns="45720" anchor="t"/>
          <a:lstStyle/>
          <a:p>
            <a:r>
              <a:rPr lang="en-US" dirty="0">
                <a:ea typeface="游ゴシック"/>
              </a:rPr>
              <a:t>2025/07/31</a:t>
            </a:r>
            <a:endParaRPr lang="en-US" dirty="0"/>
          </a:p>
        </p:txBody>
      </p:sp>
    </p:spTree>
    <p:extLst>
      <p:ext uri="{BB962C8B-B14F-4D97-AF65-F5344CB8AC3E}">
        <p14:creationId xmlns:p14="http://schemas.microsoft.com/office/powerpoint/2010/main" val="2669053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0FD8976-6FEA-5A95-FF65-37C8AEAA9AD3}"/>
              </a:ext>
            </a:extLst>
          </p:cNvPr>
          <p:cNvSpPr>
            <a:spLocks noGrp="1"/>
          </p:cNvSpPr>
          <p:nvPr>
            <p:ph idx="1"/>
          </p:nvPr>
        </p:nvSpPr>
        <p:spPr>
          <a:xfrm>
            <a:off x="500422" y="816388"/>
            <a:ext cx="11248667" cy="5353295"/>
          </a:xfrm>
        </p:spPr>
        <p:txBody>
          <a:bodyPr lIns="91440" tIns="45720" rIns="91440" bIns="45720" anchor="t"/>
          <a:lstStyle/>
          <a:p>
            <a:pPr marL="342265" indent="-342265"/>
            <a:r>
              <a:rPr lang="en-US">
                <a:latin typeface="游ゴシック"/>
                <a:ea typeface="游ゴシック"/>
              </a:rPr>
              <a:t>1-2　</a:t>
            </a:r>
            <a:r>
              <a:rPr lang="ja-JP" altLang="en-US">
                <a:latin typeface="游ゴシック"/>
                <a:ea typeface="游ゴシック"/>
              </a:rPr>
              <a:t>結果</a:t>
            </a:r>
          </a:p>
          <a:p>
            <a:pPr marL="0" indent="0">
              <a:buNone/>
            </a:pPr>
            <a:endParaRPr lang="ja-JP" altLang="en-US" dirty="0"/>
          </a:p>
        </p:txBody>
      </p:sp>
      <p:sp>
        <p:nvSpPr>
          <p:cNvPr id="3" name="Title 2">
            <a:extLst>
              <a:ext uri="{FF2B5EF4-FFF2-40B4-BE49-F238E27FC236}">
                <a16:creationId xmlns:a16="http://schemas.microsoft.com/office/drawing/2014/main" id="{D9C9E714-1D5C-E92C-81F8-C13D694A0651}"/>
              </a:ext>
            </a:extLst>
          </p:cNvPr>
          <p:cNvSpPr>
            <a:spLocks noGrp="1"/>
          </p:cNvSpPr>
          <p:nvPr>
            <p:ph type="title"/>
          </p:nvPr>
        </p:nvSpPr>
        <p:spPr/>
        <p:txBody>
          <a:bodyPr/>
          <a:lstStyle/>
          <a:p>
            <a:r>
              <a:rPr lang="ja-JP" altLang="en-US">
                <a:latin typeface="Yu Gothic"/>
                <a:ea typeface="Yu Gothic"/>
              </a:rPr>
              <a:t>結合テスト</a:t>
            </a:r>
            <a:endParaRPr kumimoji="1" lang="en-US"/>
          </a:p>
        </p:txBody>
      </p:sp>
      <p:pic>
        <p:nvPicPr>
          <p:cNvPr id="12" name="Picture 11">
            <a:extLst>
              <a:ext uri="{FF2B5EF4-FFF2-40B4-BE49-F238E27FC236}">
                <a16:creationId xmlns:a16="http://schemas.microsoft.com/office/drawing/2014/main" id="{50261FFA-F4E7-1561-013B-928BB0EA0F40}"/>
              </a:ext>
            </a:extLst>
          </p:cNvPr>
          <p:cNvPicPr>
            <a:picLocks noChangeAspect="1"/>
          </p:cNvPicPr>
          <p:nvPr/>
        </p:nvPicPr>
        <p:blipFill>
          <a:blip r:embed="rId2"/>
          <a:stretch>
            <a:fillRect/>
          </a:stretch>
        </p:blipFill>
        <p:spPr>
          <a:xfrm>
            <a:off x="273170" y="1332633"/>
            <a:ext cx="11703170" cy="4336507"/>
          </a:xfrm>
          <a:prstGeom prst="rect">
            <a:avLst/>
          </a:prstGeom>
        </p:spPr>
      </p:pic>
    </p:spTree>
    <p:extLst>
      <p:ext uri="{BB962C8B-B14F-4D97-AF65-F5344CB8AC3E}">
        <p14:creationId xmlns:p14="http://schemas.microsoft.com/office/powerpoint/2010/main" val="4112898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489FCA-6B84-E915-F189-0B89A5C9FEFD}"/>
            </a:ext>
          </a:extLst>
        </p:cNvPr>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EDA7DA4B-1601-84A7-71C9-B92B3A4E9903}"/>
              </a:ext>
            </a:extLst>
          </p:cNvPr>
          <p:cNvSpPr>
            <a:spLocks noGrp="1"/>
          </p:cNvSpPr>
          <p:nvPr>
            <p:ph idx="1"/>
          </p:nvPr>
        </p:nvSpPr>
        <p:spPr/>
        <p:txBody>
          <a:bodyPr lIns="91440" tIns="45720" rIns="91440" bIns="45720" anchor="t"/>
          <a:lstStyle/>
          <a:p>
            <a:pPr marL="342265" indent="-342265"/>
            <a:r>
              <a:rPr lang="ja-JP" altLang="en-US">
                <a:latin typeface="游ゴシック"/>
                <a:ea typeface="游ゴシック"/>
              </a:rPr>
              <a:t>機能面・非機能面から、システム全体の品質を総合的に評価</a:t>
            </a:r>
          </a:p>
          <a:p>
            <a:pPr marL="0" indent="0">
              <a:buNone/>
            </a:pPr>
            <a:r>
              <a:rPr lang="ja-JP" altLang="en-US">
                <a:latin typeface="游ゴシック"/>
                <a:ea typeface="游ゴシック"/>
              </a:rPr>
              <a:t>（機能・ユーザビリティ・セキュリティ・シナリオ・バリデーション・運用）</a:t>
            </a:r>
            <a:endParaRPr lang="ja-JP" altLang="en-US" dirty="0">
              <a:latin typeface="游ゴシック"/>
              <a:ea typeface="游ゴシック"/>
            </a:endParaRPr>
          </a:p>
          <a:p>
            <a:pPr marL="342265" indent="-342265"/>
            <a:endParaRPr lang="ja-JP" altLang="en-US" dirty="0">
              <a:latin typeface="游ゴシック"/>
              <a:ea typeface="游ゴシック"/>
            </a:endParaRPr>
          </a:p>
          <a:p>
            <a:pPr marL="342265" indent="-342265"/>
            <a:r>
              <a:rPr lang="ja-JP" altLang="en-US">
                <a:latin typeface="游ゴシック"/>
                <a:ea typeface="游ゴシック"/>
              </a:rPr>
              <a:t>苦労した点</a:t>
            </a:r>
            <a:endParaRPr lang="ja-JP" altLang="en-US" dirty="0">
              <a:latin typeface="游ゴシック"/>
              <a:ea typeface="游ゴシック"/>
            </a:endParaRPr>
          </a:p>
          <a:p>
            <a:pPr marL="0" indent="0">
              <a:buNone/>
            </a:pPr>
            <a:r>
              <a:rPr lang="ja-JP" altLang="en-US">
                <a:latin typeface="游ゴシック"/>
                <a:ea typeface="游ゴシック"/>
              </a:rPr>
              <a:t>JMeterを使用し性能テストを実施しようとしたが、適切なテスト環境を用意することが出来ず断念</a:t>
            </a:r>
            <a:endParaRPr lang="ja-JP" altLang="en-US" dirty="0"/>
          </a:p>
          <a:p>
            <a:pPr marL="0" indent="0">
              <a:buNone/>
            </a:pPr>
            <a:endParaRPr lang="ja-JP" altLang="en-US" dirty="0"/>
          </a:p>
          <a:p>
            <a:pPr marL="0" indent="0">
              <a:buNone/>
            </a:pPr>
            <a:endParaRPr lang="ja-JP" altLang="en-US" dirty="0"/>
          </a:p>
        </p:txBody>
      </p:sp>
      <p:sp>
        <p:nvSpPr>
          <p:cNvPr id="3" name="タイトル 2">
            <a:extLst>
              <a:ext uri="{FF2B5EF4-FFF2-40B4-BE49-F238E27FC236}">
                <a16:creationId xmlns:a16="http://schemas.microsoft.com/office/drawing/2014/main" id="{189EC2BC-1888-5707-2C28-7EAA2CE92288}"/>
              </a:ext>
            </a:extLst>
          </p:cNvPr>
          <p:cNvSpPr>
            <a:spLocks noGrp="1"/>
          </p:cNvSpPr>
          <p:nvPr>
            <p:ph type="title"/>
          </p:nvPr>
        </p:nvSpPr>
        <p:spPr/>
        <p:txBody>
          <a:bodyPr/>
          <a:lstStyle/>
          <a:p>
            <a:r>
              <a:rPr lang="ja-JP" altLang="en-US">
                <a:latin typeface="Yu Gothic"/>
                <a:ea typeface="Yu Gothic"/>
              </a:rPr>
              <a:t>総合テスト</a:t>
            </a:r>
            <a:endParaRPr lang="ja-JP" altLang="en-US" dirty="0">
              <a:latin typeface="Yu Gothic"/>
              <a:ea typeface="Yu Gothic"/>
            </a:endParaRPr>
          </a:p>
        </p:txBody>
      </p:sp>
      <p:pic>
        <p:nvPicPr>
          <p:cNvPr id="4" name="Picture 3">
            <a:extLst>
              <a:ext uri="{FF2B5EF4-FFF2-40B4-BE49-F238E27FC236}">
                <a16:creationId xmlns:a16="http://schemas.microsoft.com/office/drawing/2014/main" id="{7A893F18-BD3E-015F-A87C-FBB60CA6FFBE}"/>
              </a:ext>
            </a:extLst>
          </p:cNvPr>
          <p:cNvPicPr>
            <a:picLocks noChangeAspect="1"/>
          </p:cNvPicPr>
          <p:nvPr/>
        </p:nvPicPr>
        <p:blipFill>
          <a:blip r:embed="rId2"/>
          <a:stretch>
            <a:fillRect/>
          </a:stretch>
        </p:blipFill>
        <p:spPr>
          <a:xfrm>
            <a:off x="566615" y="3815376"/>
            <a:ext cx="11058770" cy="2158017"/>
          </a:xfrm>
          <a:prstGeom prst="rect">
            <a:avLst/>
          </a:prstGeom>
        </p:spPr>
      </p:pic>
    </p:spTree>
    <p:extLst>
      <p:ext uri="{BB962C8B-B14F-4D97-AF65-F5344CB8AC3E}">
        <p14:creationId xmlns:p14="http://schemas.microsoft.com/office/powerpoint/2010/main" val="272120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AE5F8F-5D9B-E0CE-C354-45701E3409E7}"/>
            </a:ext>
          </a:extLst>
        </p:cNvPr>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C11D9BF7-74DA-2D7B-27BA-808027B5564D}"/>
              </a:ext>
            </a:extLst>
          </p:cNvPr>
          <p:cNvGraphicFramePr>
            <a:graphicFrameLocks noGrp="1"/>
          </p:cNvGraphicFramePr>
          <p:nvPr>
            <p:ph idx="1"/>
            <p:extLst>
              <p:ext uri="{D42A27DB-BD31-4B8C-83A1-F6EECF244321}">
                <p14:modId xmlns:p14="http://schemas.microsoft.com/office/powerpoint/2010/main" val="2043475424"/>
              </p:ext>
            </p:extLst>
          </p:nvPr>
        </p:nvGraphicFramePr>
        <p:xfrm>
          <a:off x="442913" y="889000"/>
          <a:ext cx="9849168" cy="5138928"/>
        </p:xfrm>
        <a:graphic>
          <a:graphicData uri="http://schemas.openxmlformats.org/drawingml/2006/table">
            <a:tbl>
              <a:tblPr bandRow="1">
                <a:tableStyleId>{5C22544A-7EE6-4342-B048-85BDC9FD1C3A}</a:tableStyleId>
              </a:tblPr>
              <a:tblGrid>
                <a:gridCol w="9849168">
                  <a:extLst>
                    <a:ext uri="{9D8B030D-6E8A-4147-A177-3AD203B41FA5}">
                      <a16:colId xmlns:a16="http://schemas.microsoft.com/office/drawing/2014/main" val="3595787606"/>
                    </a:ext>
                  </a:extLst>
                </a:gridCol>
              </a:tblGrid>
              <a:tr h="856488">
                <a:tc>
                  <a:txBody>
                    <a:bodyPr/>
                    <a:lstStyle/>
                    <a:p>
                      <a:pPr marL="285750" indent="-285750">
                        <a:buFont typeface="Arial" panose="020B0604020202020204" pitchFamily="34" charset="0"/>
                        <a:buChar char="•"/>
                      </a:pPr>
                      <a:r>
                        <a:rPr lang="ja-JP" altLang="en-US">
                          <a:effectLst/>
                        </a:rPr>
                        <a:t>計画通りに開発できるよう作業に優先度つけ、効率的に行うことができた。</a:t>
                      </a:r>
                    </a:p>
                  </a:txBody>
                  <a:tcPr anchor="ctr">
                    <a:lnL>
                      <a:noFill/>
                    </a:lnL>
                    <a:lnR>
                      <a:noFill/>
                    </a:lnR>
                    <a:lnT>
                      <a:noFill/>
                    </a:lnT>
                    <a:lnB>
                      <a:noFill/>
                    </a:lnB>
                    <a:noFill/>
                  </a:tcPr>
                </a:tc>
                <a:extLst>
                  <a:ext uri="{0D108BD9-81ED-4DB2-BD59-A6C34878D82A}">
                    <a16:rowId xmlns:a16="http://schemas.microsoft.com/office/drawing/2014/main" val="1627772087"/>
                  </a:ext>
                </a:extLst>
              </a:tr>
              <a:tr h="856488">
                <a:tc>
                  <a:txBody>
                    <a:bodyPr/>
                    <a:lstStyle/>
                    <a:p>
                      <a:pPr marL="285750" indent="-285750">
                        <a:buFont typeface="Arial" panose="020B0604020202020204" pitchFamily="34" charset="0"/>
                        <a:buChar char="•"/>
                      </a:pPr>
                      <a:r>
                        <a:rPr lang="ja-JP" altLang="en-US">
                          <a:effectLst/>
                        </a:rPr>
                        <a:t>メンバー同士で活発なコミュニケーションを行い、作業が競合しないよう管理した。</a:t>
                      </a:r>
                    </a:p>
                  </a:txBody>
                  <a:tcPr anchor="ctr">
                    <a:lnL>
                      <a:noFill/>
                    </a:lnL>
                    <a:lnR>
                      <a:noFill/>
                    </a:lnR>
                    <a:lnT>
                      <a:noFill/>
                    </a:lnT>
                    <a:lnB>
                      <a:noFill/>
                    </a:lnB>
                    <a:noFill/>
                  </a:tcPr>
                </a:tc>
                <a:extLst>
                  <a:ext uri="{0D108BD9-81ED-4DB2-BD59-A6C34878D82A}">
                    <a16:rowId xmlns:a16="http://schemas.microsoft.com/office/drawing/2014/main" val="613873422"/>
                  </a:ext>
                </a:extLst>
              </a:tr>
              <a:tr h="856488">
                <a:tc>
                  <a:txBody>
                    <a:bodyPr/>
                    <a:lstStyle/>
                    <a:p>
                      <a:pPr marL="285750" indent="-285750">
                        <a:buFont typeface="Arial" panose="020B0604020202020204" pitchFamily="34" charset="0"/>
                        <a:buChar char="•"/>
                      </a:pPr>
                      <a:r>
                        <a:rPr lang="ja-JP" altLang="en-US">
                          <a:effectLst/>
                        </a:rPr>
                        <a:t>不明点をすぐに他人に頼るのではなく、まず自分で考え解決しようとした。</a:t>
                      </a:r>
                    </a:p>
                  </a:txBody>
                  <a:tcPr anchor="ctr">
                    <a:lnL>
                      <a:noFill/>
                    </a:lnL>
                    <a:lnR>
                      <a:noFill/>
                    </a:lnR>
                    <a:lnT>
                      <a:noFill/>
                    </a:lnT>
                    <a:lnB>
                      <a:noFill/>
                    </a:lnB>
                    <a:noFill/>
                  </a:tcPr>
                </a:tc>
                <a:extLst>
                  <a:ext uri="{0D108BD9-81ED-4DB2-BD59-A6C34878D82A}">
                    <a16:rowId xmlns:a16="http://schemas.microsoft.com/office/drawing/2014/main" val="2078245180"/>
                  </a:ext>
                </a:extLst>
              </a:tr>
              <a:tr h="856488">
                <a:tc>
                  <a:txBody>
                    <a:bodyPr/>
                    <a:lstStyle/>
                    <a:p>
                      <a:pPr marL="285750" indent="-285750">
                        <a:buFont typeface="Arial" panose="020B0604020202020204" pitchFamily="34" charset="0"/>
                        <a:buChar char="•"/>
                      </a:pPr>
                      <a:r>
                        <a:rPr lang="ja-JP" altLang="en-US">
                          <a:effectLst/>
                        </a:rPr>
                        <a:t>細かく計画を立て、時間管理を徹底し、期限を守った。</a:t>
                      </a:r>
                    </a:p>
                  </a:txBody>
                  <a:tcPr anchor="ctr">
                    <a:lnL>
                      <a:noFill/>
                    </a:lnL>
                    <a:lnR>
                      <a:noFill/>
                    </a:lnR>
                    <a:lnT>
                      <a:noFill/>
                    </a:lnT>
                    <a:lnB>
                      <a:noFill/>
                    </a:lnB>
                    <a:noFill/>
                  </a:tcPr>
                </a:tc>
                <a:extLst>
                  <a:ext uri="{0D108BD9-81ED-4DB2-BD59-A6C34878D82A}">
                    <a16:rowId xmlns:a16="http://schemas.microsoft.com/office/drawing/2014/main" val="3606985968"/>
                  </a:ext>
                </a:extLst>
              </a:tr>
              <a:tr h="856488">
                <a:tc>
                  <a:txBody>
                    <a:bodyPr/>
                    <a:lstStyle/>
                    <a:p>
                      <a:pPr marL="285750" indent="-285750">
                        <a:buFont typeface="Arial" panose="020B0604020202020204" pitchFamily="34" charset="0"/>
                        <a:buChar char="•"/>
                      </a:pPr>
                      <a:r>
                        <a:rPr lang="ja-JP" altLang="en-US">
                          <a:effectLst/>
                        </a:rPr>
                        <a:t>在宅の日に</a:t>
                      </a:r>
                      <a:r>
                        <a:rPr lang="en-US" dirty="0">
                          <a:effectLst/>
                        </a:rPr>
                        <a:t>teams</a:t>
                      </a:r>
                      <a:r>
                        <a:rPr lang="ja-JP" altLang="en-US">
                          <a:effectLst/>
                        </a:rPr>
                        <a:t>を繋ぎ続けてタイムリーに共有できるようにした。</a:t>
                      </a:r>
                    </a:p>
                  </a:txBody>
                  <a:tcPr anchor="ctr">
                    <a:lnL>
                      <a:noFill/>
                    </a:lnL>
                    <a:lnR>
                      <a:noFill/>
                    </a:lnR>
                    <a:lnT>
                      <a:noFill/>
                    </a:lnT>
                    <a:lnB>
                      <a:noFill/>
                    </a:lnB>
                    <a:noFill/>
                  </a:tcPr>
                </a:tc>
                <a:extLst>
                  <a:ext uri="{0D108BD9-81ED-4DB2-BD59-A6C34878D82A}">
                    <a16:rowId xmlns:a16="http://schemas.microsoft.com/office/drawing/2014/main" val="3895789706"/>
                  </a:ext>
                </a:extLst>
              </a:tr>
              <a:tr h="856488">
                <a:tc>
                  <a:txBody>
                    <a:bodyPr/>
                    <a:lstStyle/>
                    <a:p>
                      <a:pPr marL="285750" indent="-285750">
                        <a:buFont typeface="Arial" panose="020B0604020202020204" pitchFamily="34" charset="0"/>
                        <a:buChar char="•"/>
                      </a:pPr>
                      <a:r>
                        <a:rPr lang="ja-JP" altLang="en-US">
                          <a:effectLst/>
                        </a:rPr>
                        <a:t>チームメンバーのアイデアをメンバー間で深堀することにより全員が満足できる作品になった。</a:t>
                      </a:r>
                    </a:p>
                  </a:txBody>
                  <a:tcPr anchor="ctr">
                    <a:lnL>
                      <a:noFill/>
                    </a:lnL>
                    <a:lnR>
                      <a:noFill/>
                    </a:lnR>
                    <a:lnT>
                      <a:noFill/>
                    </a:lnT>
                    <a:lnB>
                      <a:noFill/>
                    </a:lnB>
                    <a:noFill/>
                  </a:tcPr>
                </a:tc>
                <a:extLst>
                  <a:ext uri="{0D108BD9-81ED-4DB2-BD59-A6C34878D82A}">
                    <a16:rowId xmlns:a16="http://schemas.microsoft.com/office/drawing/2014/main" val="880456207"/>
                  </a:ext>
                </a:extLst>
              </a:tr>
            </a:tbl>
          </a:graphicData>
        </a:graphic>
      </p:graphicFrame>
      <p:sp>
        <p:nvSpPr>
          <p:cNvPr id="3" name="タイトル 2">
            <a:extLst>
              <a:ext uri="{FF2B5EF4-FFF2-40B4-BE49-F238E27FC236}">
                <a16:creationId xmlns:a16="http://schemas.microsoft.com/office/drawing/2014/main" id="{15433B12-27C7-4B41-8C35-A41000963396}"/>
              </a:ext>
            </a:extLst>
          </p:cNvPr>
          <p:cNvSpPr>
            <a:spLocks noGrp="1"/>
          </p:cNvSpPr>
          <p:nvPr>
            <p:ph type="title"/>
          </p:nvPr>
        </p:nvSpPr>
        <p:spPr/>
        <p:txBody>
          <a:bodyPr/>
          <a:lstStyle/>
          <a:p>
            <a:r>
              <a:rPr lang="ja-JP" altLang="en-US">
                <a:latin typeface="Yu Gothic"/>
                <a:ea typeface="Yu Gothic"/>
              </a:rPr>
              <a:t>KPT概要(Keep)</a:t>
            </a:r>
            <a:endParaRPr kumimoji="1" lang="ja-JP" altLang="en-US" dirty="0"/>
          </a:p>
        </p:txBody>
      </p:sp>
    </p:spTree>
    <p:extLst>
      <p:ext uri="{BB962C8B-B14F-4D97-AF65-F5344CB8AC3E}">
        <p14:creationId xmlns:p14="http://schemas.microsoft.com/office/powerpoint/2010/main" val="4148772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コンテンツ プレースホルダー 3">
            <a:extLst>
              <a:ext uri="{FF2B5EF4-FFF2-40B4-BE49-F238E27FC236}">
                <a16:creationId xmlns:a16="http://schemas.microsoft.com/office/drawing/2014/main" id="{8DB1DB33-512A-1825-725C-217C3D619A21}"/>
              </a:ext>
            </a:extLst>
          </p:cNvPr>
          <p:cNvGraphicFramePr>
            <a:graphicFrameLocks noGrp="1"/>
          </p:cNvGraphicFramePr>
          <p:nvPr>
            <p:ph idx="1"/>
            <p:extLst>
              <p:ext uri="{D42A27DB-BD31-4B8C-83A1-F6EECF244321}">
                <p14:modId xmlns:p14="http://schemas.microsoft.com/office/powerpoint/2010/main" val="2002760888"/>
              </p:ext>
            </p:extLst>
          </p:nvPr>
        </p:nvGraphicFramePr>
        <p:xfrm>
          <a:off x="476249" y="1019175"/>
          <a:ext cx="10868025" cy="5267325"/>
        </p:xfrm>
        <a:graphic>
          <a:graphicData uri="http://schemas.openxmlformats.org/drawingml/2006/table">
            <a:tbl>
              <a:tblPr/>
              <a:tblGrid>
                <a:gridCol w="10868025">
                  <a:extLst>
                    <a:ext uri="{9D8B030D-6E8A-4147-A177-3AD203B41FA5}">
                      <a16:colId xmlns:a16="http://schemas.microsoft.com/office/drawing/2014/main" val="2583582927"/>
                    </a:ext>
                  </a:extLst>
                </a:gridCol>
              </a:tblGrid>
              <a:tr h="752475">
                <a:tc>
                  <a:txBody>
                    <a:bodyPr/>
                    <a:lstStyle/>
                    <a:p>
                      <a:pPr marL="285750" indent="-285750" algn="l" fontAlgn="ctr">
                        <a:buFont typeface="Arial" panose="020B0604020202020204" pitchFamily="34" charset="0"/>
                        <a:buChar char="•"/>
                      </a:pPr>
                      <a:r>
                        <a:rPr lang="ja-JP" altLang="en-US" sz="1800" b="0" i="0" u="none" strike="noStrike">
                          <a:solidFill>
                            <a:srgbClr val="000000"/>
                          </a:solidFill>
                          <a:effectLst/>
                          <a:latin typeface="游ゴシック"/>
                          <a:ea typeface="游ゴシック"/>
                        </a:rPr>
                        <a:t>エラーコードの理解に時間がかかってしまった。</a:t>
                      </a:r>
                      <a:endParaRPr lang="ja-JP" alt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lnL>
                      <a:noFill/>
                    </a:lnL>
                    <a:lnR>
                      <a:noFill/>
                    </a:lnR>
                    <a:lnT>
                      <a:noFill/>
                    </a:lnT>
                    <a:lnB>
                      <a:noFill/>
                    </a:lnB>
                    <a:noFill/>
                  </a:tcPr>
                </a:tc>
                <a:extLst>
                  <a:ext uri="{0D108BD9-81ED-4DB2-BD59-A6C34878D82A}">
                    <a16:rowId xmlns:a16="http://schemas.microsoft.com/office/drawing/2014/main" val="80781496"/>
                  </a:ext>
                </a:extLst>
              </a:tr>
              <a:tr h="752475">
                <a:tc>
                  <a:txBody>
                    <a:bodyPr/>
                    <a:lstStyle/>
                    <a:p>
                      <a:pPr marL="285750" indent="-285750" algn="l" fontAlgn="ctr">
                        <a:buFont typeface="Arial" panose="020B0604020202020204" pitchFamily="34" charset="0"/>
                        <a:buChar char="•"/>
                      </a:pPr>
                      <a:r>
                        <a:rPr lang="ja-JP" altLang="en-US" sz="1800" b="0" i="0" u="none" strike="noStrike">
                          <a:solidFill>
                            <a:srgbClr val="000000"/>
                          </a:solidFill>
                          <a:effectLst/>
                          <a:latin typeface="游ゴシック"/>
                          <a:ea typeface="游ゴシック"/>
                        </a:rPr>
                        <a:t>理解度に差がありメンバーの仕事量に偏りがあった。</a:t>
                      </a:r>
                    </a:p>
                  </a:txBody>
                  <a:tcPr marL="6350" marR="6350" marT="6350" anchor="ctr">
                    <a:lnL>
                      <a:noFill/>
                    </a:lnL>
                    <a:lnR>
                      <a:noFill/>
                    </a:lnR>
                    <a:lnT>
                      <a:noFill/>
                    </a:lnT>
                    <a:lnB>
                      <a:noFill/>
                    </a:lnB>
                    <a:noFill/>
                  </a:tcPr>
                </a:tc>
                <a:extLst>
                  <a:ext uri="{0D108BD9-81ED-4DB2-BD59-A6C34878D82A}">
                    <a16:rowId xmlns:a16="http://schemas.microsoft.com/office/drawing/2014/main" val="1264086990"/>
                  </a:ext>
                </a:extLst>
              </a:tr>
              <a:tr h="752475">
                <a:tc>
                  <a:txBody>
                    <a:bodyPr/>
                    <a:lstStyle/>
                    <a:p>
                      <a:pPr marL="285750" indent="-285750" algn="l" fontAlgn="ctr">
                        <a:buFont typeface="Arial" panose="020B0604020202020204" pitchFamily="34" charset="0"/>
                        <a:buChar char="•"/>
                      </a:pPr>
                      <a:r>
                        <a:rPr lang="ja-JP" altLang="en-US" sz="1800" b="0" i="0" u="none" strike="noStrike">
                          <a:solidFill>
                            <a:srgbClr val="000000"/>
                          </a:solidFill>
                          <a:effectLst/>
                          <a:latin typeface="游ゴシック"/>
                          <a:ea typeface="游ゴシック"/>
                        </a:rPr>
                        <a:t>完成イメージが不安定なため、不必要な作業を行ってしまった。</a:t>
                      </a:r>
                      <a:endParaRPr lang="ja-JP" alt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lnL>
                      <a:noFill/>
                    </a:lnL>
                    <a:lnR>
                      <a:noFill/>
                    </a:lnR>
                    <a:lnT>
                      <a:noFill/>
                    </a:lnT>
                    <a:lnB>
                      <a:noFill/>
                    </a:lnB>
                    <a:noFill/>
                  </a:tcPr>
                </a:tc>
                <a:extLst>
                  <a:ext uri="{0D108BD9-81ED-4DB2-BD59-A6C34878D82A}">
                    <a16:rowId xmlns:a16="http://schemas.microsoft.com/office/drawing/2014/main" val="1217757009"/>
                  </a:ext>
                </a:extLst>
              </a:tr>
              <a:tr h="752475">
                <a:tc>
                  <a:txBody>
                    <a:bodyPr/>
                    <a:lstStyle/>
                    <a:p>
                      <a:pPr marL="285750" indent="-285750" algn="l" fontAlgn="ctr">
                        <a:buFont typeface="Arial" panose="020B0604020202020204" pitchFamily="34" charset="0"/>
                        <a:buChar char="•"/>
                      </a:pPr>
                      <a:r>
                        <a:rPr lang="ja-JP" altLang="en-US" sz="1800" b="0" i="0" u="none" strike="noStrike">
                          <a:solidFill>
                            <a:srgbClr val="000000"/>
                          </a:solidFill>
                          <a:effectLst/>
                          <a:latin typeface="游ゴシック"/>
                          <a:ea typeface="游ゴシック"/>
                        </a:rPr>
                        <a:t>必要な作業を把握しきれず、タスクが残っていることに気づかないことがあった。</a:t>
                      </a:r>
                      <a:endParaRPr lang="ja-JP" alt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lnL>
                      <a:noFill/>
                    </a:lnL>
                    <a:lnR>
                      <a:noFill/>
                    </a:lnR>
                    <a:lnT>
                      <a:noFill/>
                    </a:lnT>
                    <a:lnB>
                      <a:noFill/>
                    </a:lnB>
                    <a:noFill/>
                  </a:tcPr>
                </a:tc>
                <a:extLst>
                  <a:ext uri="{0D108BD9-81ED-4DB2-BD59-A6C34878D82A}">
                    <a16:rowId xmlns:a16="http://schemas.microsoft.com/office/drawing/2014/main" val="3353689686"/>
                  </a:ext>
                </a:extLst>
              </a:tr>
              <a:tr h="752475">
                <a:tc>
                  <a:txBody>
                    <a:bodyPr/>
                    <a:lstStyle/>
                    <a:p>
                      <a:pPr marL="285750" indent="-285750" algn="l" fontAlgn="ctr">
                        <a:buFont typeface="Arial" panose="020B0604020202020204" pitchFamily="34" charset="0"/>
                        <a:buChar char="•"/>
                      </a:pPr>
                      <a:r>
                        <a:rPr lang="ja-JP" altLang="en-US" sz="1800" b="0" i="0" u="none" strike="noStrike">
                          <a:solidFill>
                            <a:srgbClr val="000000"/>
                          </a:solidFill>
                          <a:effectLst/>
                          <a:latin typeface="游ゴシック"/>
                          <a:ea typeface="游ゴシック"/>
                        </a:rPr>
                        <a:t>自分の分担作業が終わった後、手が空いたままの状態の時があった。</a:t>
                      </a:r>
                      <a:endParaRPr lang="ja-JP" alt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lnL>
                      <a:noFill/>
                    </a:lnL>
                    <a:lnR>
                      <a:noFill/>
                    </a:lnR>
                    <a:lnT>
                      <a:noFill/>
                    </a:lnT>
                    <a:lnB>
                      <a:noFill/>
                    </a:lnB>
                    <a:noFill/>
                  </a:tcPr>
                </a:tc>
                <a:extLst>
                  <a:ext uri="{0D108BD9-81ED-4DB2-BD59-A6C34878D82A}">
                    <a16:rowId xmlns:a16="http://schemas.microsoft.com/office/drawing/2014/main" val="3244852681"/>
                  </a:ext>
                </a:extLst>
              </a:tr>
              <a:tr h="752475">
                <a:tc>
                  <a:txBody>
                    <a:bodyPr/>
                    <a:lstStyle/>
                    <a:p>
                      <a:pPr marL="285750" indent="-285750" algn="l" fontAlgn="ctr">
                        <a:buFont typeface="Arial" panose="020B0604020202020204" pitchFamily="34" charset="0"/>
                        <a:buChar char="•"/>
                      </a:pPr>
                      <a:r>
                        <a:rPr lang="ja-JP" altLang="en-US" sz="1800" b="0" i="0" u="none" strike="noStrike">
                          <a:solidFill>
                            <a:srgbClr val="000000"/>
                          </a:solidFill>
                          <a:effectLst/>
                          <a:latin typeface="游ゴシック"/>
                          <a:ea typeface="游ゴシック"/>
                        </a:rPr>
                        <a:t>クラス名やメソッド名の統一がうまくいっておらずエラーがたびたび発生した。</a:t>
                      </a:r>
                      <a:endParaRPr lang="ja-JP" alt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lnL>
                      <a:noFill/>
                    </a:lnL>
                    <a:lnR>
                      <a:noFill/>
                    </a:lnR>
                    <a:lnT>
                      <a:noFill/>
                    </a:lnT>
                    <a:lnB>
                      <a:noFill/>
                    </a:lnB>
                    <a:noFill/>
                  </a:tcPr>
                </a:tc>
                <a:extLst>
                  <a:ext uri="{0D108BD9-81ED-4DB2-BD59-A6C34878D82A}">
                    <a16:rowId xmlns:a16="http://schemas.microsoft.com/office/drawing/2014/main" val="1205219625"/>
                  </a:ext>
                </a:extLst>
              </a:tr>
              <a:tr h="752475">
                <a:tc>
                  <a:txBody>
                    <a:bodyPr/>
                    <a:lstStyle/>
                    <a:p>
                      <a:pPr marL="285750" indent="-285750" algn="l" fontAlgn="ctr">
                        <a:buFont typeface="Arial" panose="020B0604020202020204" pitchFamily="34" charset="0"/>
                        <a:buChar char="•"/>
                      </a:pPr>
                      <a:r>
                        <a:rPr lang="ja-JP" altLang="en-US" sz="1800" b="0" i="0" u="none" strike="noStrike">
                          <a:solidFill>
                            <a:srgbClr val="000000"/>
                          </a:solidFill>
                          <a:effectLst/>
                          <a:latin typeface="游ゴシック"/>
                          <a:ea typeface="游ゴシック"/>
                        </a:rPr>
                        <a:t>当初実装予定だったログイン機能を実装できなかった。</a:t>
                      </a:r>
                      <a:endParaRPr lang="ja-JP" alt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anchor="ctr">
                    <a:lnL>
                      <a:noFill/>
                    </a:lnL>
                    <a:lnR>
                      <a:noFill/>
                    </a:lnR>
                    <a:lnT>
                      <a:noFill/>
                    </a:lnT>
                    <a:lnB>
                      <a:noFill/>
                    </a:lnB>
                    <a:noFill/>
                  </a:tcPr>
                </a:tc>
                <a:extLst>
                  <a:ext uri="{0D108BD9-81ED-4DB2-BD59-A6C34878D82A}">
                    <a16:rowId xmlns:a16="http://schemas.microsoft.com/office/drawing/2014/main" val="3454336239"/>
                  </a:ext>
                </a:extLst>
              </a:tr>
            </a:tbl>
          </a:graphicData>
        </a:graphic>
      </p:graphicFrame>
      <p:sp>
        <p:nvSpPr>
          <p:cNvPr id="3" name="タイトル 2">
            <a:extLst>
              <a:ext uri="{FF2B5EF4-FFF2-40B4-BE49-F238E27FC236}">
                <a16:creationId xmlns:a16="http://schemas.microsoft.com/office/drawing/2014/main" id="{87AC680A-5C85-2A3F-0492-20639479B5DF}"/>
              </a:ext>
            </a:extLst>
          </p:cNvPr>
          <p:cNvSpPr>
            <a:spLocks noGrp="1"/>
          </p:cNvSpPr>
          <p:nvPr>
            <p:ph type="title"/>
          </p:nvPr>
        </p:nvSpPr>
        <p:spPr/>
        <p:txBody>
          <a:bodyPr/>
          <a:lstStyle/>
          <a:p>
            <a:r>
              <a:rPr lang="ja-JP" altLang="en-US">
                <a:latin typeface="Yu Gothic"/>
                <a:ea typeface="Yu Gothic"/>
              </a:rPr>
              <a:t>KPT概要 </a:t>
            </a:r>
            <a:r>
              <a:rPr lang="en-US" altLang="ja-JP" dirty="0">
                <a:latin typeface="Yu Gothic"/>
                <a:ea typeface="Yu Gothic"/>
              </a:rPr>
              <a:t>(Problem)</a:t>
            </a:r>
            <a:endParaRPr kumimoji="1" lang="ja-JP" altLang="en-US" dirty="0"/>
          </a:p>
        </p:txBody>
      </p:sp>
    </p:spTree>
    <p:extLst>
      <p:ext uri="{BB962C8B-B14F-4D97-AF65-F5344CB8AC3E}">
        <p14:creationId xmlns:p14="http://schemas.microsoft.com/office/powerpoint/2010/main" val="3723645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79CA2212-0133-B809-A67B-4E7FC13ACEDB}"/>
              </a:ext>
            </a:extLst>
          </p:cNvPr>
          <p:cNvSpPr>
            <a:spLocks noGrp="1"/>
          </p:cNvSpPr>
          <p:nvPr>
            <p:ph idx="1"/>
          </p:nvPr>
        </p:nvSpPr>
        <p:spPr>
          <a:xfrm>
            <a:off x="610154" y="1319669"/>
            <a:ext cx="11306176" cy="4677276"/>
          </a:xfrm>
        </p:spPr>
        <p:txBody>
          <a:bodyPr lIns="91440" tIns="45720" rIns="91440" bIns="45720" anchor="t"/>
          <a:lstStyle/>
          <a:p>
            <a:pPr marL="342265" indent="-342265">
              <a:lnSpc>
                <a:spcPct val="150000"/>
              </a:lnSpc>
            </a:pPr>
            <a:r>
              <a:rPr lang="ja-JP" altLang="en-US" sz="1800"/>
              <a:t>タスクを管理し、表を作成して誰がどの作業を行っているか可視化する</a:t>
            </a:r>
            <a:endParaRPr lang="en-US" altLang="ja-JP" sz="1800"/>
          </a:p>
          <a:p>
            <a:pPr marL="342265" indent="-342265">
              <a:lnSpc>
                <a:spcPct val="150000"/>
              </a:lnSpc>
            </a:pPr>
            <a:r>
              <a:rPr lang="ja-JP" altLang="en-US" sz="1800"/>
              <a:t>完成イメージを明確にし、メンバー間で共有する</a:t>
            </a:r>
            <a:endParaRPr lang="en-US" altLang="ja-JP" sz="1800"/>
          </a:p>
          <a:p>
            <a:pPr marL="342265" indent="-342265">
              <a:lnSpc>
                <a:spcPct val="150000"/>
              </a:lnSpc>
            </a:pPr>
            <a:r>
              <a:rPr lang="ja-JP" altLang="en-US" sz="1800"/>
              <a:t>メンバー全員が作業内容を理解する</a:t>
            </a:r>
            <a:endParaRPr lang="en-US" altLang="ja-JP" sz="1800"/>
          </a:p>
          <a:p>
            <a:pPr marL="342265" indent="-342265">
              <a:lnSpc>
                <a:spcPct val="150000"/>
              </a:lnSpc>
            </a:pPr>
            <a:r>
              <a:rPr lang="ja-JP" altLang="en-US" sz="1800"/>
              <a:t>自分の担当作業だけでなく、メンバーの手助けをする</a:t>
            </a:r>
            <a:endParaRPr lang="en-US" altLang="ja-JP" sz="1800"/>
          </a:p>
          <a:p>
            <a:pPr marL="342265" indent="-342265">
              <a:lnSpc>
                <a:spcPct val="150000"/>
              </a:lnSpc>
            </a:pPr>
            <a:r>
              <a:rPr lang="ja-JP" altLang="en-US" sz="1800"/>
              <a:t>最終目標成果物から逆算し、必要なタスクを正確に分解する</a:t>
            </a:r>
            <a:endParaRPr lang="en-US" altLang="ja-JP" sz="1800"/>
          </a:p>
          <a:p>
            <a:pPr marL="342265" indent="-342265">
              <a:lnSpc>
                <a:spcPct val="150000"/>
              </a:lnSpc>
            </a:pPr>
            <a:r>
              <a:rPr lang="ja-JP" altLang="en-US" sz="1800"/>
              <a:t>クリティカルパスを意識して先に進められるものがないか正確に判断する</a:t>
            </a:r>
          </a:p>
          <a:p>
            <a:pPr marL="342265" indent="-342265">
              <a:lnSpc>
                <a:spcPct val="150000"/>
              </a:lnSpc>
            </a:pPr>
            <a:r>
              <a:rPr lang="ja-JP" sz="1800">
                <a:latin typeface="游ゴシック"/>
                <a:ea typeface="游ゴシック"/>
              </a:rPr>
              <a:t>進捗やタスク理解の遅れといった言いにくいと感じてしまうことも言えるような良好な関係性を構築することが重要である。今後はチーム内での円滑なコミュニケーションや適切なタスク管理を促進しプロジェクトの生産性を上げていく</a:t>
            </a:r>
            <a:endParaRPr lang="ja-JP" altLang="en-US" sz="1800" dirty="0">
              <a:latin typeface="游ゴシック"/>
              <a:ea typeface="游ゴシック"/>
            </a:endParaRPr>
          </a:p>
          <a:p>
            <a:pPr marL="342265" indent="-342265">
              <a:lnSpc>
                <a:spcPct val="150000"/>
              </a:lnSpc>
            </a:pPr>
            <a:endParaRPr lang="ja-JP" altLang="en-US" sz="1800" dirty="0">
              <a:latin typeface="游ゴシック"/>
              <a:ea typeface="游ゴシック"/>
            </a:endParaRPr>
          </a:p>
          <a:p>
            <a:pPr marL="0" indent="0">
              <a:buNone/>
            </a:pPr>
            <a:endParaRPr lang="ja-JP" altLang="en-US" sz="1800" dirty="0"/>
          </a:p>
          <a:p>
            <a:pPr marL="0" indent="0">
              <a:buNone/>
            </a:pPr>
            <a:endParaRPr lang="ja-JP" dirty="0"/>
          </a:p>
          <a:p>
            <a:pPr marL="342265" indent="-342265"/>
            <a:endParaRPr lang="ja-JP" dirty="0"/>
          </a:p>
          <a:p>
            <a:pPr marL="342265" indent="-342265"/>
            <a:endParaRPr lang="ja-JP" altLang="en-US" dirty="0"/>
          </a:p>
        </p:txBody>
      </p:sp>
      <p:sp>
        <p:nvSpPr>
          <p:cNvPr id="3" name="タイトル 2">
            <a:extLst>
              <a:ext uri="{FF2B5EF4-FFF2-40B4-BE49-F238E27FC236}">
                <a16:creationId xmlns:a16="http://schemas.microsoft.com/office/drawing/2014/main" id="{80441C7F-DF7F-974C-BEBB-C04DA287C75D}"/>
              </a:ext>
            </a:extLst>
          </p:cNvPr>
          <p:cNvSpPr>
            <a:spLocks noGrp="1"/>
          </p:cNvSpPr>
          <p:nvPr>
            <p:ph type="title"/>
          </p:nvPr>
        </p:nvSpPr>
        <p:spPr/>
        <p:txBody>
          <a:bodyPr/>
          <a:lstStyle/>
          <a:p>
            <a:r>
              <a:rPr lang="ja-JP" altLang="en-US">
                <a:latin typeface="Yu Gothic"/>
                <a:ea typeface="Yu Gothic"/>
              </a:rPr>
              <a:t>KPT概要 </a:t>
            </a:r>
            <a:r>
              <a:rPr lang="en-US" altLang="ja-JP">
                <a:latin typeface="Yu Gothic"/>
                <a:ea typeface="Yu Gothic"/>
              </a:rPr>
              <a:t>(Try)</a:t>
            </a:r>
            <a:endParaRPr kumimoji="1" lang="ja-JP" altLang="en-US"/>
          </a:p>
        </p:txBody>
      </p:sp>
    </p:spTree>
    <p:extLst>
      <p:ext uri="{BB962C8B-B14F-4D97-AF65-F5344CB8AC3E}">
        <p14:creationId xmlns:p14="http://schemas.microsoft.com/office/powerpoint/2010/main" val="3967617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E10944-CE04-627E-E741-42D26B1DAC8E}"/>
            </a:ext>
          </a:extLst>
        </p:cNvPr>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B47834AF-90A3-F096-3486-3608B77FA368}"/>
              </a:ext>
            </a:extLst>
          </p:cNvPr>
          <p:cNvSpPr>
            <a:spLocks noGrp="1"/>
          </p:cNvSpPr>
          <p:nvPr>
            <p:ph idx="1"/>
          </p:nvPr>
        </p:nvSpPr>
        <p:spPr>
          <a:xfrm>
            <a:off x="442913" y="1718659"/>
            <a:ext cx="11306176" cy="5493476"/>
          </a:xfrm>
        </p:spPr>
        <p:txBody>
          <a:bodyPr lIns="91440" tIns="45720" rIns="91440" bIns="45720" anchor="t"/>
          <a:lstStyle/>
          <a:p>
            <a:pPr marL="0" indent="0">
              <a:buNone/>
            </a:pPr>
            <a:r>
              <a:rPr lang="ja-JP" altLang="en-US" sz="2800" b="1">
                <a:latin typeface="游ゴシック"/>
                <a:ea typeface="游ゴシック"/>
              </a:rPr>
              <a:t>印象に残った成功体験</a:t>
            </a:r>
          </a:p>
          <a:p>
            <a:pPr marL="0" indent="0">
              <a:buNone/>
            </a:pPr>
            <a:r>
              <a:rPr lang="ja-JP" altLang="en-US" sz="2400">
                <a:latin typeface="游ゴシック"/>
                <a:ea typeface="游ゴシック"/>
              </a:rPr>
              <a:t>多数あったエラーのうち</a:t>
            </a:r>
            <a:r>
              <a:rPr lang="ja-JP" sz="2400">
                <a:latin typeface="游ゴシック"/>
                <a:ea typeface="游ゴシック"/>
              </a:rPr>
              <a:t>大部分を</a:t>
            </a:r>
            <a:r>
              <a:rPr lang="ja-JP" altLang="en-US" sz="2400">
                <a:latin typeface="游ゴシック"/>
                <a:ea typeface="游ゴシック"/>
              </a:rPr>
              <a:t>、メンターにすぐ聞くのではなくチーム内で話し合うことで消せたこと。</a:t>
            </a:r>
          </a:p>
          <a:p>
            <a:pPr marL="0" indent="0">
              <a:buNone/>
            </a:pPr>
            <a:endParaRPr lang="ja-JP" altLang="en-US" sz="2800" dirty="0">
              <a:latin typeface="游ゴシック"/>
              <a:ea typeface="游ゴシック"/>
            </a:endParaRPr>
          </a:p>
          <a:p>
            <a:pPr marL="0" indent="0">
              <a:buNone/>
            </a:pPr>
            <a:r>
              <a:rPr lang="ja-JP" altLang="en-US" sz="2800" b="1">
                <a:latin typeface="游ゴシック"/>
                <a:ea typeface="游ゴシック"/>
              </a:rPr>
              <a:t>印象に残る困難だった点</a:t>
            </a:r>
            <a:endParaRPr lang="ja-JP" altLang="en-US" sz="2800" b="1" dirty="0">
              <a:latin typeface="游ゴシック"/>
              <a:ea typeface="游ゴシック"/>
            </a:endParaRPr>
          </a:p>
          <a:p>
            <a:pPr marL="0" indent="0">
              <a:buNone/>
            </a:pPr>
            <a:r>
              <a:rPr lang="ja-JP" altLang="en-US" sz="2400">
                <a:latin typeface="游ゴシック"/>
                <a:ea typeface="游ゴシック"/>
              </a:rPr>
              <a:t>バックエンドとフロントエンドを連携させるために、repository・survice 等の整合性をとること、エラーをなくすことに大変苦労した。</a:t>
            </a:r>
            <a:endParaRPr lang="ja-JP" altLang="en-US" sz="2400" dirty="0">
              <a:latin typeface="游ゴシック"/>
              <a:ea typeface="游ゴシック"/>
            </a:endParaRPr>
          </a:p>
        </p:txBody>
      </p:sp>
      <p:sp>
        <p:nvSpPr>
          <p:cNvPr id="3" name="タイトル 2">
            <a:extLst>
              <a:ext uri="{FF2B5EF4-FFF2-40B4-BE49-F238E27FC236}">
                <a16:creationId xmlns:a16="http://schemas.microsoft.com/office/drawing/2014/main" id="{50F353F3-FD63-7A3A-0827-371318CD0CEE}"/>
              </a:ext>
            </a:extLst>
          </p:cNvPr>
          <p:cNvSpPr>
            <a:spLocks noGrp="1"/>
          </p:cNvSpPr>
          <p:nvPr>
            <p:ph type="title"/>
          </p:nvPr>
        </p:nvSpPr>
        <p:spPr/>
        <p:txBody>
          <a:bodyPr/>
          <a:lstStyle/>
          <a:p>
            <a:r>
              <a:rPr lang="ja-JP" altLang="en-US">
                <a:latin typeface="Yu Gothic"/>
                <a:ea typeface="Yu Gothic"/>
              </a:rPr>
              <a:t>成功体験・困難だった点</a:t>
            </a:r>
            <a:endParaRPr kumimoji="1" lang="ja-JP" altLang="en-US" dirty="0"/>
          </a:p>
        </p:txBody>
      </p:sp>
    </p:spTree>
    <p:extLst>
      <p:ext uri="{BB962C8B-B14F-4D97-AF65-F5344CB8AC3E}">
        <p14:creationId xmlns:p14="http://schemas.microsoft.com/office/powerpoint/2010/main" val="12774517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443A1B-1B3C-5FAD-3566-F9460A8A48ED}"/>
            </a:ext>
          </a:extLst>
        </p:cNvPr>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2496FD60-13BB-E1BD-321F-775DDB4B5124}"/>
              </a:ext>
            </a:extLst>
          </p:cNvPr>
          <p:cNvSpPr>
            <a:spLocks noGrp="1"/>
          </p:cNvSpPr>
          <p:nvPr>
            <p:ph idx="1"/>
          </p:nvPr>
        </p:nvSpPr>
        <p:spPr>
          <a:xfrm>
            <a:off x="227990" y="1132505"/>
            <a:ext cx="11306176" cy="657707"/>
          </a:xfrm>
        </p:spPr>
        <p:txBody>
          <a:bodyPr lIns="91440" tIns="45720" rIns="91440" bIns="45720" anchor="t"/>
          <a:lstStyle/>
          <a:p>
            <a:pPr marL="0" indent="0">
              <a:buNone/>
            </a:pPr>
            <a:r>
              <a:rPr lang="ja-JP" altLang="en-US" sz="2800">
                <a:latin typeface="游ゴシック"/>
                <a:ea typeface="游ゴシック"/>
              </a:rPr>
              <a:t>Excelにて各作業の担当や進捗、優先度等を管理</a:t>
            </a:r>
            <a:endParaRPr kumimoji="1" lang="ja-JP" altLang="en-US" sz="2800" dirty="0"/>
          </a:p>
        </p:txBody>
      </p:sp>
      <p:sp>
        <p:nvSpPr>
          <p:cNvPr id="3" name="タイトル 2">
            <a:extLst>
              <a:ext uri="{FF2B5EF4-FFF2-40B4-BE49-F238E27FC236}">
                <a16:creationId xmlns:a16="http://schemas.microsoft.com/office/drawing/2014/main" id="{583F3326-FA38-7448-4314-8DB5FAF655ED}"/>
              </a:ext>
            </a:extLst>
          </p:cNvPr>
          <p:cNvSpPr>
            <a:spLocks noGrp="1"/>
          </p:cNvSpPr>
          <p:nvPr>
            <p:ph type="title"/>
          </p:nvPr>
        </p:nvSpPr>
        <p:spPr>
          <a:xfrm>
            <a:off x="581399" y="300446"/>
            <a:ext cx="9758063" cy="383692"/>
          </a:xfrm>
        </p:spPr>
        <p:txBody>
          <a:bodyPr/>
          <a:lstStyle/>
          <a:p>
            <a:r>
              <a:rPr lang="ja-JP" altLang="en-US">
                <a:latin typeface="Yu Gothic"/>
                <a:ea typeface="Yu Gothic"/>
              </a:rPr>
              <a:t>プロジェクト管理で工夫した点</a:t>
            </a:r>
            <a:endParaRPr kumimoji="1" lang="ja-JP" altLang="en-US" dirty="0">
              <a:latin typeface="Yu Gothic"/>
              <a:ea typeface="Yu Gothic"/>
            </a:endParaRPr>
          </a:p>
        </p:txBody>
      </p:sp>
      <p:pic>
        <p:nvPicPr>
          <p:cNvPr id="5" name="Content Placeholder 3">
            <a:extLst>
              <a:ext uri="{FF2B5EF4-FFF2-40B4-BE49-F238E27FC236}">
                <a16:creationId xmlns:a16="http://schemas.microsoft.com/office/drawing/2014/main" id="{1CC03224-4B1D-2D13-4E7C-8488AF2CC705}"/>
              </a:ext>
            </a:extLst>
          </p:cNvPr>
          <p:cNvPicPr>
            <a:picLocks noChangeAspect="1"/>
          </p:cNvPicPr>
          <p:nvPr/>
        </p:nvPicPr>
        <p:blipFill>
          <a:blip r:embed="rId3"/>
          <a:stretch>
            <a:fillRect/>
          </a:stretch>
        </p:blipFill>
        <p:spPr>
          <a:xfrm>
            <a:off x="230323" y="1791435"/>
            <a:ext cx="11727050" cy="4585926"/>
          </a:xfrm>
          <a:prstGeom prst="rect">
            <a:avLst/>
          </a:prstGeom>
        </p:spPr>
      </p:pic>
    </p:spTree>
    <p:extLst>
      <p:ext uri="{BB962C8B-B14F-4D97-AF65-F5344CB8AC3E}">
        <p14:creationId xmlns:p14="http://schemas.microsoft.com/office/powerpoint/2010/main" val="24019221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7EC1AE-3C2B-FD60-AE37-8C0CBD6DB51C}"/>
            </a:ext>
          </a:extLst>
        </p:cNvPr>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85091A27-C545-1A54-FA6B-1748866953BA}"/>
              </a:ext>
            </a:extLst>
          </p:cNvPr>
          <p:cNvSpPr>
            <a:spLocks noGrp="1"/>
          </p:cNvSpPr>
          <p:nvPr>
            <p:ph idx="1"/>
          </p:nvPr>
        </p:nvSpPr>
        <p:spPr/>
        <p:txBody>
          <a:bodyPr lIns="91440" tIns="45720" rIns="91440" bIns="45720" anchor="t"/>
          <a:lstStyle/>
          <a:p>
            <a:pPr marL="0" indent="0">
              <a:buNone/>
            </a:pPr>
            <a:r>
              <a:rPr lang="ja-JP" altLang="en-US">
                <a:latin typeface="游ゴシック"/>
                <a:ea typeface="游ゴシック"/>
              </a:rPr>
              <a:t>・どのロジックやメソッドがRepository、Service、Controllerに対応するかを考え、それぞれの役割を明確に区別した。</a:t>
            </a:r>
          </a:p>
          <a:p>
            <a:pPr marL="0" indent="0">
              <a:buNone/>
            </a:pPr>
            <a:endParaRPr lang="ja-JP" altLang="en-US" dirty="0"/>
          </a:p>
          <a:p>
            <a:pPr marL="0" indent="0">
              <a:buNone/>
            </a:pPr>
            <a:r>
              <a:rPr lang="ja-JP" altLang="en-US">
                <a:latin typeface="游ゴシック"/>
                <a:ea typeface="游ゴシック"/>
              </a:rPr>
              <a:t>・カート内のデータなど、必ずしもテーブルで管理する必要がないものに関しては、DTOを作成し、セッションと紐づけて管理するようにした。</a:t>
            </a:r>
            <a:endParaRPr lang="ja-JP" altLang="en-US"/>
          </a:p>
          <a:p>
            <a:pPr marL="0" indent="0">
              <a:buNone/>
            </a:pPr>
            <a:endParaRPr lang="ja-JP" altLang="en-US"/>
          </a:p>
          <a:p>
            <a:pPr marL="0" indent="0">
              <a:buNone/>
            </a:pPr>
            <a:r>
              <a:rPr lang="ja-JP" altLang="en-US">
                <a:latin typeface="游ゴシック"/>
                <a:ea typeface="游ゴシック"/>
              </a:rPr>
              <a:t>・一つのメソッドに複雑な処理を持たせず、エラーが発生した時に原因を特定しやすいようにした。</a:t>
            </a:r>
            <a:endParaRPr lang="ja-JP" altLang="en-US" dirty="0"/>
          </a:p>
        </p:txBody>
      </p:sp>
      <p:sp>
        <p:nvSpPr>
          <p:cNvPr id="3" name="タイトル 2">
            <a:extLst>
              <a:ext uri="{FF2B5EF4-FFF2-40B4-BE49-F238E27FC236}">
                <a16:creationId xmlns:a16="http://schemas.microsoft.com/office/drawing/2014/main" id="{DEEC4DFF-B5F3-4049-DCFF-416D4345E21F}"/>
              </a:ext>
            </a:extLst>
          </p:cNvPr>
          <p:cNvSpPr>
            <a:spLocks noGrp="1"/>
          </p:cNvSpPr>
          <p:nvPr>
            <p:ph type="title"/>
          </p:nvPr>
        </p:nvSpPr>
        <p:spPr/>
        <p:txBody>
          <a:bodyPr/>
          <a:lstStyle/>
          <a:p>
            <a:r>
              <a:rPr lang="ja-JP" altLang="en-US">
                <a:latin typeface="Yu Gothic"/>
                <a:ea typeface="Yu Gothic"/>
              </a:rPr>
              <a:t>ソースコードのポイント解説</a:t>
            </a:r>
            <a:endParaRPr lang="ja-JP" altLang="en-US" dirty="0"/>
          </a:p>
        </p:txBody>
      </p:sp>
    </p:spTree>
    <p:extLst>
      <p:ext uri="{BB962C8B-B14F-4D97-AF65-F5344CB8AC3E}">
        <p14:creationId xmlns:p14="http://schemas.microsoft.com/office/powerpoint/2010/main" val="38932966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0E91F1-962D-8C28-634A-9C01663E40A3}"/>
            </a:ext>
          </a:extLst>
        </p:cNvPr>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F241F44-E569-BEED-449D-9460FE9274B1}"/>
              </a:ext>
            </a:extLst>
          </p:cNvPr>
          <p:cNvPicPr>
            <a:picLocks noGrp="1" noChangeAspect="1"/>
          </p:cNvPicPr>
          <p:nvPr>
            <p:ph idx="1"/>
          </p:nvPr>
        </p:nvPicPr>
        <p:blipFill>
          <a:blip r:embed="rId2"/>
          <a:stretch>
            <a:fillRect/>
          </a:stretch>
        </p:blipFill>
        <p:spPr>
          <a:xfrm>
            <a:off x="1092684" y="1168963"/>
            <a:ext cx="3555088" cy="2562046"/>
          </a:xfrm>
          <a:prstGeom prst="rect">
            <a:avLst/>
          </a:prstGeom>
        </p:spPr>
      </p:pic>
      <p:sp>
        <p:nvSpPr>
          <p:cNvPr id="3" name="タイトル 2">
            <a:extLst>
              <a:ext uri="{FF2B5EF4-FFF2-40B4-BE49-F238E27FC236}">
                <a16:creationId xmlns:a16="http://schemas.microsoft.com/office/drawing/2014/main" id="{724984D6-DEC1-F812-2174-05C2B2E703A9}"/>
              </a:ext>
            </a:extLst>
          </p:cNvPr>
          <p:cNvSpPr>
            <a:spLocks noGrp="1"/>
          </p:cNvSpPr>
          <p:nvPr>
            <p:ph type="title"/>
          </p:nvPr>
        </p:nvSpPr>
        <p:spPr/>
        <p:txBody>
          <a:bodyPr/>
          <a:lstStyle/>
          <a:p>
            <a:r>
              <a:rPr lang="ja-JP" altLang="en-US"/>
              <a:t>画面紹介</a:t>
            </a:r>
            <a:endParaRPr kumimoji="1" lang="ja-JP" altLang="en-US" dirty="0"/>
          </a:p>
        </p:txBody>
      </p:sp>
      <p:pic>
        <p:nvPicPr>
          <p:cNvPr id="5" name="Picture 4">
            <a:extLst>
              <a:ext uri="{FF2B5EF4-FFF2-40B4-BE49-F238E27FC236}">
                <a16:creationId xmlns:a16="http://schemas.microsoft.com/office/drawing/2014/main" id="{2FD83CC4-BD6E-91A5-6DB0-46CB37C7D7B6}"/>
              </a:ext>
            </a:extLst>
          </p:cNvPr>
          <p:cNvPicPr>
            <a:picLocks noChangeAspect="1"/>
          </p:cNvPicPr>
          <p:nvPr/>
        </p:nvPicPr>
        <p:blipFill>
          <a:blip r:embed="rId3"/>
          <a:srcRect l="10839" t="-60" r="7910" b="20672"/>
          <a:stretch>
            <a:fillRect/>
          </a:stretch>
        </p:blipFill>
        <p:spPr>
          <a:xfrm>
            <a:off x="6314080" y="1167366"/>
            <a:ext cx="4294842" cy="2093975"/>
          </a:xfrm>
          <a:prstGeom prst="rect">
            <a:avLst/>
          </a:prstGeom>
        </p:spPr>
      </p:pic>
      <p:pic>
        <p:nvPicPr>
          <p:cNvPr id="6" name="Picture 5">
            <a:extLst>
              <a:ext uri="{FF2B5EF4-FFF2-40B4-BE49-F238E27FC236}">
                <a16:creationId xmlns:a16="http://schemas.microsoft.com/office/drawing/2014/main" id="{F57C1EFF-FAE1-CA8B-24A8-C3C555027E91}"/>
              </a:ext>
            </a:extLst>
          </p:cNvPr>
          <p:cNvPicPr>
            <a:picLocks noChangeAspect="1"/>
          </p:cNvPicPr>
          <p:nvPr/>
        </p:nvPicPr>
        <p:blipFill>
          <a:blip r:embed="rId4"/>
          <a:srcRect l="18627" r="10511" b="2331"/>
          <a:stretch>
            <a:fillRect/>
          </a:stretch>
        </p:blipFill>
        <p:spPr>
          <a:xfrm>
            <a:off x="1100268" y="4048555"/>
            <a:ext cx="3535242" cy="2260731"/>
          </a:xfrm>
          <a:prstGeom prst="rect">
            <a:avLst/>
          </a:prstGeom>
        </p:spPr>
      </p:pic>
      <p:pic>
        <p:nvPicPr>
          <p:cNvPr id="7" name="Picture 6">
            <a:extLst>
              <a:ext uri="{FF2B5EF4-FFF2-40B4-BE49-F238E27FC236}">
                <a16:creationId xmlns:a16="http://schemas.microsoft.com/office/drawing/2014/main" id="{7BE0034D-48A1-2DF5-20FD-2BBF60C1A41F}"/>
              </a:ext>
            </a:extLst>
          </p:cNvPr>
          <p:cNvPicPr>
            <a:picLocks noChangeAspect="1"/>
          </p:cNvPicPr>
          <p:nvPr/>
        </p:nvPicPr>
        <p:blipFill>
          <a:blip r:embed="rId5"/>
          <a:srcRect l="17470" r="-201"/>
          <a:stretch>
            <a:fillRect/>
          </a:stretch>
        </p:blipFill>
        <p:spPr>
          <a:xfrm>
            <a:off x="6455229" y="4051715"/>
            <a:ext cx="4032252" cy="2265227"/>
          </a:xfrm>
          <a:prstGeom prst="rect">
            <a:avLst/>
          </a:prstGeom>
        </p:spPr>
      </p:pic>
      <p:sp>
        <p:nvSpPr>
          <p:cNvPr id="8" name="TextBox 7">
            <a:extLst>
              <a:ext uri="{FF2B5EF4-FFF2-40B4-BE49-F238E27FC236}">
                <a16:creationId xmlns:a16="http://schemas.microsoft.com/office/drawing/2014/main" id="{FBACB1DD-BA8A-0F39-6E78-64D42C781E33}"/>
              </a:ext>
            </a:extLst>
          </p:cNvPr>
          <p:cNvSpPr txBox="1"/>
          <p:nvPr/>
        </p:nvSpPr>
        <p:spPr>
          <a:xfrm>
            <a:off x="506411" y="1257860"/>
            <a:ext cx="52274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ea typeface="游ゴシック"/>
              </a:rPr>
              <a:t>①</a:t>
            </a:r>
            <a:endParaRPr lang="en-US" dirty="0"/>
          </a:p>
        </p:txBody>
      </p:sp>
      <p:sp>
        <p:nvSpPr>
          <p:cNvPr id="9" name="TextBox 8">
            <a:extLst>
              <a:ext uri="{FF2B5EF4-FFF2-40B4-BE49-F238E27FC236}">
                <a16:creationId xmlns:a16="http://schemas.microsoft.com/office/drawing/2014/main" id="{741A0FD3-EF46-4556-BFCC-82CE5EE0F151}"/>
              </a:ext>
            </a:extLst>
          </p:cNvPr>
          <p:cNvSpPr txBox="1"/>
          <p:nvPr/>
        </p:nvSpPr>
        <p:spPr>
          <a:xfrm>
            <a:off x="407843" y="4050716"/>
            <a:ext cx="52274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ea typeface="游ゴシック"/>
              </a:rPr>
              <a:t>③</a:t>
            </a:r>
            <a:endParaRPr lang="en-US" dirty="0"/>
          </a:p>
        </p:txBody>
      </p:sp>
      <p:sp>
        <p:nvSpPr>
          <p:cNvPr id="10" name="TextBox 9">
            <a:extLst>
              <a:ext uri="{FF2B5EF4-FFF2-40B4-BE49-F238E27FC236}">
                <a16:creationId xmlns:a16="http://schemas.microsoft.com/office/drawing/2014/main" id="{A6CFB0BF-B508-9A33-CFD5-C6AFB26F5275}"/>
              </a:ext>
            </a:extLst>
          </p:cNvPr>
          <p:cNvSpPr txBox="1"/>
          <p:nvPr/>
        </p:nvSpPr>
        <p:spPr>
          <a:xfrm>
            <a:off x="5570206" y="1217299"/>
            <a:ext cx="52274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游ゴシック"/>
              </a:rPr>
              <a:t>②</a:t>
            </a:r>
            <a:endParaRPr lang="en-US" dirty="0"/>
          </a:p>
        </p:txBody>
      </p:sp>
      <p:sp>
        <p:nvSpPr>
          <p:cNvPr id="11" name="TextBox 10">
            <a:extLst>
              <a:ext uri="{FF2B5EF4-FFF2-40B4-BE49-F238E27FC236}">
                <a16:creationId xmlns:a16="http://schemas.microsoft.com/office/drawing/2014/main" id="{5FF62514-04FB-8994-0778-36A84299A07A}"/>
              </a:ext>
            </a:extLst>
          </p:cNvPr>
          <p:cNvSpPr txBox="1"/>
          <p:nvPr/>
        </p:nvSpPr>
        <p:spPr>
          <a:xfrm>
            <a:off x="5565584" y="4051908"/>
            <a:ext cx="68976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ea typeface="游ゴシック"/>
              </a:rPr>
              <a:t>④</a:t>
            </a:r>
            <a:endParaRPr lang="en-US" dirty="0"/>
          </a:p>
        </p:txBody>
      </p:sp>
    </p:spTree>
    <p:extLst>
      <p:ext uri="{BB962C8B-B14F-4D97-AF65-F5344CB8AC3E}">
        <p14:creationId xmlns:p14="http://schemas.microsoft.com/office/powerpoint/2010/main" val="33188158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15580B-F01E-92D8-FD86-BDCE604ED336}"/>
            </a:ext>
          </a:extLst>
        </p:cNvPr>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1EE56B97-1160-BC17-1BBE-1FF81D612A10}"/>
              </a:ext>
            </a:extLst>
          </p:cNvPr>
          <p:cNvSpPr>
            <a:spLocks noGrp="1"/>
          </p:cNvSpPr>
          <p:nvPr>
            <p:ph idx="1"/>
          </p:nvPr>
        </p:nvSpPr>
        <p:spPr>
          <a:xfrm>
            <a:off x="1101724" y="2170974"/>
            <a:ext cx="11306176" cy="3315426"/>
          </a:xfrm>
        </p:spPr>
        <p:txBody>
          <a:bodyPr lIns="91440" tIns="45720" rIns="91440" bIns="45720" anchor="t"/>
          <a:lstStyle/>
          <a:p>
            <a:pPr marL="0" indent="0">
              <a:buNone/>
            </a:pPr>
            <a:r>
              <a:rPr lang="ja-JP" altLang="en-US" sz="2400">
                <a:latin typeface="游ゴシック"/>
                <a:ea typeface="游ゴシック"/>
              </a:rPr>
              <a:t>・ログイン機能の実装</a:t>
            </a:r>
          </a:p>
          <a:p>
            <a:pPr marL="0" indent="0">
              <a:buNone/>
            </a:pPr>
            <a:r>
              <a:rPr lang="ja-JP" altLang="en-US" sz="2400">
                <a:latin typeface="游ゴシック"/>
                <a:ea typeface="游ゴシック"/>
              </a:rPr>
              <a:t>・カテゴリ検索機能・管理者画面・商品登録機能の追加</a:t>
            </a:r>
            <a:endParaRPr lang="en-US" altLang="ja-JP" sz="2400">
              <a:latin typeface="游ゴシック"/>
              <a:ea typeface="游ゴシック"/>
            </a:endParaRPr>
          </a:p>
          <a:p>
            <a:pPr marL="0" indent="0">
              <a:buNone/>
            </a:pPr>
            <a:r>
              <a:rPr lang="ja-JP" altLang="en-US" sz="2400">
                <a:latin typeface="游ゴシック"/>
                <a:ea typeface="游ゴシック"/>
              </a:rPr>
              <a:t>・スマホでの操作に対応させる</a:t>
            </a:r>
            <a:endParaRPr lang="en-US" altLang="ja-JP" sz="2400">
              <a:latin typeface="游ゴシック"/>
              <a:ea typeface="游ゴシック"/>
            </a:endParaRPr>
          </a:p>
          <a:p>
            <a:pPr marL="0" indent="0">
              <a:buNone/>
            </a:pPr>
            <a:r>
              <a:rPr lang="ja-JP" altLang="en-US" sz="2400">
                <a:latin typeface="游ゴシック"/>
                <a:ea typeface="游ゴシック"/>
              </a:rPr>
              <a:t>・アプリケーション化</a:t>
            </a:r>
            <a:endParaRPr lang="en-US" altLang="ja-JP" sz="2400">
              <a:latin typeface="游ゴシック"/>
              <a:ea typeface="游ゴシック"/>
            </a:endParaRPr>
          </a:p>
          <a:p>
            <a:pPr marL="0" indent="0">
              <a:buNone/>
            </a:pPr>
            <a:r>
              <a:rPr lang="ja-JP" altLang="en-US" sz="2400">
                <a:latin typeface="游ゴシック"/>
                <a:ea typeface="游ゴシック"/>
              </a:rPr>
              <a:t>・性能テストの実施</a:t>
            </a:r>
            <a:endParaRPr lang="en-US" altLang="ja-JP" sz="2400">
              <a:latin typeface="游ゴシック"/>
              <a:ea typeface="游ゴシック"/>
            </a:endParaRPr>
          </a:p>
          <a:p>
            <a:pPr marL="0" indent="0">
              <a:buNone/>
            </a:pPr>
            <a:r>
              <a:rPr lang="ja-JP" altLang="en-US" sz="2400">
                <a:latin typeface="游ゴシック"/>
                <a:ea typeface="游ゴシック"/>
              </a:rPr>
              <a:t>・セキュリティーの強化</a:t>
            </a:r>
          </a:p>
          <a:p>
            <a:pPr marL="0" indent="0">
              <a:buNone/>
            </a:pPr>
            <a:endParaRPr lang="ja-JP" altLang="en-US" sz="2400">
              <a:latin typeface="游ゴシック"/>
              <a:ea typeface="游ゴシック"/>
            </a:endParaRPr>
          </a:p>
          <a:p>
            <a:pPr marL="0" indent="0">
              <a:buNone/>
            </a:pPr>
            <a:endParaRPr lang="ja-JP" altLang="en-US" sz="2400">
              <a:latin typeface="游ゴシック"/>
              <a:ea typeface="游ゴシック"/>
            </a:endParaRPr>
          </a:p>
          <a:p>
            <a:pPr marL="0" indent="0">
              <a:buNone/>
            </a:pPr>
            <a:endParaRPr lang="ja-JP" altLang="en-US" sz="2400">
              <a:latin typeface="游ゴシック"/>
              <a:ea typeface="游ゴシック"/>
            </a:endParaRPr>
          </a:p>
          <a:p>
            <a:pPr marL="0" indent="0">
              <a:buNone/>
            </a:pPr>
            <a:endParaRPr lang="ja-JP" altLang="en-US" sz="2400">
              <a:latin typeface="游ゴシック"/>
              <a:ea typeface="游ゴシック"/>
            </a:endParaRPr>
          </a:p>
          <a:p>
            <a:pPr marL="0" indent="0">
              <a:buNone/>
            </a:pPr>
            <a:endParaRPr lang="ja-JP" altLang="en-US" sz="2400">
              <a:latin typeface="游ゴシック"/>
              <a:ea typeface="游ゴシック"/>
            </a:endParaRPr>
          </a:p>
          <a:p>
            <a:pPr marL="0" indent="0">
              <a:buNone/>
            </a:pPr>
            <a:endParaRPr lang="ja-JP" altLang="en-US" sz="2400">
              <a:latin typeface="游ゴシック"/>
              <a:ea typeface="游ゴシック"/>
            </a:endParaRPr>
          </a:p>
          <a:p>
            <a:pPr marL="0" indent="0">
              <a:buNone/>
            </a:pPr>
            <a:endParaRPr lang="ja-JP" altLang="en-US" sz="2400">
              <a:latin typeface="游ゴシック"/>
              <a:ea typeface="游ゴシック"/>
            </a:endParaRPr>
          </a:p>
        </p:txBody>
      </p:sp>
      <p:sp>
        <p:nvSpPr>
          <p:cNvPr id="3" name="タイトル 2">
            <a:extLst>
              <a:ext uri="{FF2B5EF4-FFF2-40B4-BE49-F238E27FC236}">
                <a16:creationId xmlns:a16="http://schemas.microsoft.com/office/drawing/2014/main" id="{63402ACC-91DE-2CF6-C836-E92212A5E622}"/>
              </a:ext>
            </a:extLst>
          </p:cNvPr>
          <p:cNvSpPr>
            <a:spLocks noGrp="1"/>
          </p:cNvSpPr>
          <p:nvPr>
            <p:ph type="title"/>
          </p:nvPr>
        </p:nvSpPr>
        <p:spPr/>
        <p:txBody>
          <a:bodyPr/>
          <a:lstStyle/>
          <a:p>
            <a:r>
              <a:rPr lang="ja-JP" altLang="en-US"/>
              <a:t>今後の展望</a:t>
            </a:r>
            <a:endParaRPr lang="ja-JP" altLang="en-US" dirty="0"/>
          </a:p>
        </p:txBody>
      </p:sp>
      <p:sp>
        <p:nvSpPr>
          <p:cNvPr id="4" name="テキスト ボックス 3">
            <a:extLst>
              <a:ext uri="{FF2B5EF4-FFF2-40B4-BE49-F238E27FC236}">
                <a16:creationId xmlns:a16="http://schemas.microsoft.com/office/drawing/2014/main" id="{0A791936-89C0-86AF-7F51-4C41D74328A9}"/>
              </a:ext>
            </a:extLst>
          </p:cNvPr>
          <p:cNvSpPr txBox="1"/>
          <p:nvPr/>
        </p:nvSpPr>
        <p:spPr>
          <a:xfrm>
            <a:off x="850900" y="1363365"/>
            <a:ext cx="4267200" cy="523220"/>
          </a:xfrm>
          <a:prstGeom prst="rect">
            <a:avLst/>
          </a:prstGeom>
          <a:noFill/>
        </p:spPr>
        <p:txBody>
          <a:bodyPr wrap="square" rtlCol="0">
            <a:spAutoFit/>
          </a:bodyPr>
          <a:lstStyle/>
          <a:p>
            <a:r>
              <a:rPr lang="ja-JP" altLang="en-US" sz="2800" b="1"/>
              <a:t>システムの改良面</a:t>
            </a:r>
            <a:endParaRPr kumimoji="1" lang="ja-JP" altLang="en-US" sz="2800" b="1"/>
          </a:p>
        </p:txBody>
      </p:sp>
    </p:spTree>
    <p:extLst>
      <p:ext uri="{BB962C8B-B14F-4D97-AF65-F5344CB8AC3E}">
        <p14:creationId xmlns:p14="http://schemas.microsoft.com/office/powerpoint/2010/main" val="213957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AF7118FF-47D9-8381-D6AB-87C60FE5D03F}"/>
              </a:ext>
            </a:extLst>
          </p:cNvPr>
          <p:cNvSpPr>
            <a:spLocks noGrp="1"/>
          </p:cNvSpPr>
          <p:nvPr>
            <p:ph idx="1"/>
          </p:nvPr>
        </p:nvSpPr>
        <p:spPr>
          <a:xfrm>
            <a:off x="442913" y="888274"/>
            <a:ext cx="11306176" cy="5346938"/>
          </a:xfrm>
        </p:spPr>
        <p:txBody>
          <a:bodyPr lIns="91440" tIns="45720" rIns="91440" bIns="45720" anchor="t"/>
          <a:lstStyle/>
          <a:p>
            <a:pPr marL="0" indent="0">
              <a:buNone/>
            </a:pPr>
            <a:r>
              <a:rPr lang="ja-JP" altLang="en-US" sz="2800" dirty="0">
                <a:latin typeface="游ゴシック"/>
                <a:ea typeface="游ゴシック"/>
              </a:rPr>
              <a:t>テーマ：</a:t>
            </a:r>
            <a:r>
              <a:rPr kumimoji="1" lang="ja-JP" altLang="en-US" sz="2400" dirty="0">
                <a:latin typeface="游ゴシック"/>
                <a:ea typeface="游ゴシック"/>
              </a:rPr>
              <a:t>シンプル雑貨オンライン</a:t>
            </a:r>
            <a:endParaRPr lang="en-US" altLang="ja-JP" sz="2400">
              <a:latin typeface="游ゴシック"/>
              <a:ea typeface="游ゴシック"/>
            </a:endParaRPr>
          </a:p>
          <a:p>
            <a:pPr marL="0" indent="0">
              <a:buNone/>
            </a:pPr>
            <a:r>
              <a:rPr lang="ja-JP" altLang="en-US" sz="2800">
                <a:latin typeface="游ゴシック"/>
                <a:ea typeface="游ゴシック"/>
              </a:rPr>
              <a:t>開発期間：</a:t>
            </a:r>
            <a:r>
              <a:rPr lang="ja-JP" altLang="en-US" sz="2400">
                <a:latin typeface="游ゴシック"/>
                <a:ea typeface="游ゴシック"/>
              </a:rPr>
              <a:t>2025年7月1日～７月28日</a:t>
            </a:r>
            <a:endParaRPr lang="en-US" altLang="ja-JP" sz="2400">
              <a:latin typeface="游ゴシック"/>
              <a:ea typeface="游ゴシック"/>
            </a:endParaRPr>
          </a:p>
          <a:p>
            <a:pPr marL="0" indent="0">
              <a:buNone/>
            </a:pPr>
            <a:r>
              <a:rPr kumimoji="1" lang="ja-JP" altLang="en-US" sz="2800">
                <a:latin typeface="游ゴシック"/>
                <a:ea typeface="游ゴシック"/>
              </a:rPr>
              <a:t>チーム体制：</a:t>
            </a:r>
            <a:r>
              <a:rPr kumimoji="1" lang="ja-JP" altLang="en-US" sz="2400">
                <a:latin typeface="游ゴシック"/>
                <a:ea typeface="游ゴシック"/>
              </a:rPr>
              <a:t>長場</a:t>
            </a:r>
            <a:r>
              <a:rPr lang="ja-JP" altLang="en-US" sz="2400">
                <a:latin typeface="游ゴシック"/>
                <a:ea typeface="游ゴシック"/>
              </a:rPr>
              <a:t>・清水・樫原・日野・廣田・長良</a:t>
            </a:r>
            <a:endParaRPr lang="en-US" altLang="ja-JP" sz="2400">
              <a:latin typeface="游ゴシック"/>
              <a:ea typeface="游ゴシック"/>
            </a:endParaRPr>
          </a:p>
          <a:p>
            <a:pPr marL="0" indent="0">
              <a:buNone/>
            </a:pPr>
            <a:r>
              <a:rPr lang="ja-JP" altLang="en-US" sz="2800">
                <a:latin typeface="游ゴシック"/>
                <a:ea typeface="游ゴシック"/>
              </a:rPr>
              <a:t>チーム名 ：</a:t>
            </a:r>
            <a:r>
              <a:rPr lang="ja-JP" altLang="en-US" sz="2400">
                <a:latin typeface="游ゴシック"/>
                <a:ea typeface="游ゴシック"/>
              </a:rPr>
              <a:t>ACE</a:t>
            </a:r>
            <a:endParaRPr lang="ja-JP" altLang="en-US" sz="2400" dirty="0">
              <a:latin typeface="游ゴシック"/>
              <a:ea typeface="游ゴシック"/>
            </a:endParaRPr>
          </a:p>
          <a:p>
            <a:pPr marL="0" indent="0">
              <a:buNone/>
            </a:pPr>
            <a:endParaRPr lang="ja-JP" altLang="en-US" sz="2400" dirty="0">
              <a:latin typeface="游ゴシック"/>
              <a:ea typeface="游ゴシック"/>
            </a:endParaRPr>
          </a:p>
          <a:p>
            <a:pPr marL="0" indent="0">
              <a:buNone/>
            </a:pPr>
            <a:r>
              <a:rPr lang="ja-JP" altLang="en-US" sz="2800">
                <a:latin typeface="游ゴシック"/>
                <a:ea typeface="游ゴシック"/>
              </a:rPr>
              <a:t>開発目的・ゴール：</a:t>
            </a:r>
            <a:endParaRPr lang="ja-JP" altLang="en-US" sz="2400">
              <a:latin typeface="Consolas"/>
            </a:endParaRPr>
          </a:p>
          <a:p>
            <a:pPr marL="0" indent="0">
              <a:buNone/>
            </a:pPr>
            <a:r>
              <a:rPr lang="ja-JP" altLang="en-US" sz="2400">
                <a:latin typeface="Consolas"/>
                <a:ea typeface="游ゴシック"/>
              </a:rPr>
              <a:t>  </a:t>
            </a:r>
            <a:r>
              <a:rPr lang="ja-JP" sz="2400">
                <a:latin typeface="Consolas"/>
                <a:ea typeface="游ゴシック"/>
              </a:rPr>
              <a:t>シンプルで使いやすく商品の魅力が伝わるECサイトを構築</a:t>
            </a:r>
            <a:r>
              <a:rPr lang="ja-JP" altLang="en-US" sz="2400">
                <a:latin typeface="Consolas"/>
                <a:ea typeface="游ゴシック"/>
              </a:rPr>
              <a:t>。　</a:t>
            </a:r>
            <a:endParaRPr lang="ja-JP" altLang="en-US" sz="2400">
              <a:latin typeface="Consolas"/>
            </a:endParaRPr>
          </a:p>
          <a:p>
            <a:pPr marL="0" indent="0">
              <a:buNone/>
            </a:pPr>
            <a:r>
              <a:rPr lang="ja-JP" altLang="en-US" sz="2400">
                <a:latin typeface="Consolas"/>
                <a:ea typeface="游ゴシック"/>
              </a:rPr>
              <a:t>　開発の基本スキルの取得、チーム開発の経験。</a:t>
            </a:r>
            <a:endParaRPr lang="ja-JP" altLang="en-US" sz="2400">
              <a:latin typeface="Consolas"/>
            </a:endParaRPr>
          </a:p>
          <a:p>
            <a:pPr marL="0" indent="0">
              <a:buNone/>
            </a:pPr>
            <a:endParaRPr lang="ja-JP" altLang="en-US" sz="2400" dirty="0">
              <a:latin typeface="游ゴシック"/>
              <a:ea typeface="游ゴシック"/>
            </a:endParaRPr>
          </a:p>
          <a:p>
            <a:pPr marL="0" indent="0">
              <a:buNone/>
            </a:pPr>
            <a:endParaRPr lang="ja-JP" altLang="en-US" sz="3200" dirty="0">
              <a:latin typeface="游ゴシック"/>
              <a:ea typeface="游ゴシック"/>
            </a:endParaRPr>
          </a:p>
          <a:p>
            <a:pPr marL="0" indent="0">
              <a:buNone/>
            </a:pPr>
            <a:r>
              <a:rPr lang="ja-JP" altLang="en-US" sz="3200" dirty="0">
                <a:latin typeface="游ゴシック"/>
                <a:ea typeface="游ゴシック"/>
              </a:rPr>
              <a:t> </a:t>
            </a:r>
            <a:endParaRPr lang="en-US" altLang="ja-JP" sz="3200" dirty="0">
              <a:latin typeface="游ゴシック"/>
              <a:ea typeface="游ゴシック"/>
            </a:endParaRPr>
          </a:p>
          <a:p>
            <a:pPr marL="0" indent="0">
              <a:buNone/>
            </a:pPr>
            <a:r>
              <a:rPr kumimoji="1" lang="en-US" altLang="ja-JP" sz="3200" dirty="0">
                <a:latin typeface="游ゴシック"/>
                <a:ea typeface="游ゴシック"/>
              </a:rPr>
              <a:t>				</a:t>
            </a:r>
            <a:endParaRPr kumimoji="1" lang="ja-JP" altLang="en-US" sz="3200" dirty="0">
              <a:latin typeface="游ゴシック"/>
              <a:ea typeface="游ゴシック"/>
            </a:endParaRPr>
          </a:p>
        </p:txBody>
      </p:sp>
      <p:sp>
        <p:nvSpPr>
          <p:cNvPr id="3" name="タイトル 2">
            <a:extLst>
              <a:ext uri="{FF2B5EF4-FFF2-40B4-BE49-F238E27FC236}">
                <a16:creationId xmlns:a16="http://schemas.microsoft.com/office/drawing/2014/main" id="{EEBA03F1-CC52-C588-BA39-683C1A354D60}"/>
              </a:ext>
            </a:extLst>
          </p:cNvPr>
          <p:cNvSpPr>
            <a:spLocks noGrp="1"/>
          </p:cNvSpPr>
          <p:nvPr>
            <p:ph type="title"/>
          </p:nvPr>
        </p:nvSpPr>
        <p:spPr/>
        <p:txBody>
          <a:bodyPr/>
          <a:lstStyle/>
          <a:p>
            <a:r>
              <a:rPr kumimoji="1" lang="ja-JP" altLang="en-US" dirty="0"/>
              <a:t>プロジェクト概要</a:t>
            </a:r>
          </a:p>
        </p:txBody>
      </p:sp>
    </p:spTree>
    <p:extLst>
      <p:ext uri="{BB962C8B-B14F-4D97-AF65-F5344CB8AC3E}">
        <p14:creationId xmlns:p14="http://schemas.microsoft.com/office/powerpoint/2010/main" val="11810222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00FF6D17-3648-FD95-D47D-5A176E3C4F1A}"/>
              </a:ext>
            </a:extLst>
          </p:cNvPr>
          <p:cNvSpPr>
            <a:spLocks noGrp="1"/>
          </p:cNvSpPr>
          <p:nvPr>
            <p:ph idx="1"/>
          </p:nvPr>
        </p:nvSpPr>
        <p:spPr>
          <a:xfrm>
            <a:off x="362879" y="1066074"/>
            <a:ext cx="11306176" cy="788126"/>
          </a:xfrm>
        </p:spPr>
        <p:txBody>
          <a:bodyPr lIns="91440" tIns="45720" rIns="91440" bIns="45720" anchor="t"/>
          <a:lstStyle/>
          <a:p>
            <a:pPr marL="0" indent="0">
              <a:buNone/>
            </a:pPr>
            <a:r>
              <a:rPr lang="ja-JP" altLang="en-US" sz="3200" b="1">
                <a:latin typeface="游ゴシック"/>
                <a:ea typeface="游ゴシック"/>
              </a:rPr>
              <a:t>発見された課題に対する具体的な改善策</a:t>
            </a:r>
          </a:p>
          <a:p>
            <a:pPr marL="0" indent="0">
              <a:buNone/>
            </a:pPr>
            <a:endParaRPr lang="ja-JP" altLang="en-US" sz="2800" b="1" dirty="0">
              <a:latin typeface="游ゴシック"/>
              <a:ea typeface="游ゴシック"/>
            </a:endParaRPr>
          </a:p>
          <a:p>
            <a:pPr marL="0" indent="0">
              <a:buNone/>
            </a:pPr>
            <a:endParaRPr lang="ja-JP" altLang="en-US" sz="2800" b="1" dirty="0">
              <a:latin typeface="游ゴシック"/>
              <a:ea typeface="游ゴシック"/>
            </a:endParaRPr>
          </a:p>
        </p:txBody>
      </p:sp>
      <p:sp>
        <p:nvSpPr>
          <p:cNvPr id="3" name="タイトル 2">
            <a:extLst>
              <a:ext uri="{FF2B5EF4-FFF2-40B4-BE49-F238E27FC236}">
                <a16:creationId xmlns:a16="http://schemas.microsoft.com/office/drawing/2014/main" id="{685C0100-2DB9-C820-48DF-918E520EF7D5}"/>
              </a:ext>
            </a:extLst>
          </p:cNvPr>
          <p:cNvSpPr>
            <a:spLocks noGrp="1"/>
          </p:cNvSpPr>
          <p:nvPr>
            <p:ph type="title"/>
          </p:nvPr>
        </p:nvSpPr>
        <p:spPr/>
        <p:txBody>
          <a:bodyPr/>
          <a:lstStyle/>
          <a:p>
            <a:r>
              <a:rPr lang="ja-JP" altLang="en-US"/>
              <a:t>今後の展望</a:t>
            </a:r>
            <a:endParaRPr kumimoji="1" lang="ja-JP" altLang="en-US"/>
          </a:p>
        </p:txBody>
      </p:sp>
      <p:sp>
        <p:nvSpPr>
          <p:cNvPr id="4" name="TextBox 3">
            <a:extLst>
              <a:ext uri="{FF2B5EF4-FFF2-40B4-BE49-F238E27FC236}">
                <a16:creationId xmlns:a16="http://schemas.microsoft.com/office/drawing/2014/main" id="{F1E267A3-3BC2-8F63-E318-3D12BE6056F4}"/>
              </a:ext>
            </a:extLst>
          </p:cNvPr>
          <p:cNvSpPr txBox="1"/>
          <p:nvPr/>
        </p:nvSpPr>
        <p:spPr>
          <a:xfrm>
            <a:off x="363053" y="1719077"/>
            <a:ext cx="11442601" cy="418576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ja-JP" altLang="en-US" sz="2800" dirty="0">
              <a:ea typeface="游ゴシック"/>
            </a:endParaRPr>
          </a:p>
          <a:p>
            <a:r>
              <a:rPr lang="ja-JP" sz="2800" b="1">
                <a:ea typeface="游ゴシック"/>
              </a:rPr>
              <a:t>理解度に差がありメンバーの仕事量に偏りがあった。</a:t>
            </a:r>
            <a:br>
              <a:rPr lang="ja-JP" altLang="en-US" dirty="0">
                <a:ea typeface="游ゴシック"/>
              </a:rPr>
            </a:br>
            <a:r>
              <a:rPr lang="ja-JP" altLang="en-US" sz="2800">
                <a:ea typeface="游ゴシック"/>
              </a:rPr>
              <a:t>自分の担当部分を他メンバーに解説、伝達する時間を設け、メンバー全員が担当部分だけでなく開発全体を把握できるようにする。</a:t>
            </a:r>
            <a:endParaRPr lang="ja-JP" altLang="en-US" sz="2800" dirty="0">
              <a:ea typeface="游ゴシック"/>
            </a:endParaRPr>
          </a:p>
          <a:p>
            <a:endParaRPr lang="ja-JP" altLang="en-US" sz="2400" dirty="0">
              <a:ea typeface="游ゴシック"/>
            </a:endParaRPr>
          </a:p>
          <a:p>
            <a:endParaRPr lang="ja-JP" altLang="en-US" b="1" dirty="0">
              <a:ea typeface="游ゴシック"/>
            </a:endParaRPr>
          </a:p>
          <a:p>
            <a:r>
              <a:rPr lang="ja-JP" sz="2800" b="1">
                <a:ea typeface="游ゴシック"/>
              </a:rPr>
              <a:t>自分の分担作業が終わった後、手が空いたままの状態の時があった。</a:t>
            </a:r>
          </a:p>
          <a:p>
            <a:r>
              <a:rPr lang="ja-JP" altLang="en-US" sz="2800">
                <a:ea typeface="游ゴシック"/>
              </a:rPr>
              <a:t>Excelで各担当をかき出し進捗を可視化することはできていたが、担当外の作業内容を把握しきれず、メンバーの手助けを行うことができなかった時があった。</a:t>
            </a:r>
            <a:endParaRPr lang="ja-JP" sz="2800">
              <a:ea typeface="游ゴシック"/>
            </a:endParaRPr>
          </a:p>
        </p:txBody>
      </p:sp>
    </p:spTree>
    <p:extLst>
      <p:ext uri="{BB962C8B-B14F-4D97-AF65-F5344CB8AC3E}">
        <p14:creationId xmlns:p14="http://schemas.microsoft.com/office/powerpoint/2010/main" val="24767357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1712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4CA3B728-108B-53E7-3C66-898FACF180D3}"/>
              </a:ext>
            </a:extLst>
          </p:cNvPr>
          <p:cNvSpPr>
            <a:spLocks noGrp="1"/>
          </p:cNvSpPr>
          <p:nvPr>
            <p:ph type="title"/>
          </p:nvPr>
        </p:nvSpPr>
        <p:spPr/>
        <p:txBody>
          <a:bodyPr/>
          <a:lstStyle/>
          <a:p>
            <a:r>
              <a:rPr lang="ja-JP" altLang="en-US"/>
              <a:t>システム概要</a:t>
            </a:r>
            <a:endParaRPr kumimoji="1" lang="ja-JP" altLang="en-US"/>
          </a:p>
        </p:txBody>
      </p:sp>
      <p:sp>
        <p:nvSpPr>
          <p:cNvPr id="5" name="テキスト ボックス 4">
            <a:extLst>
              <a:ext uri="{FF2B5EF4-FFF2-40B4-BE49-F238E27FC236}">
                <a16:creationId xmlns:a16="http://schemas.microsoft.com/office/drawing/2014/main" id="{D30380AC-14AC-0B10-C78B-49EFD8E1FD26}"/>
              </a:ext>
            </a:extLst>
          </p:cNvPr>
          <p:cNvSpPr txBox="1"/>
          <p:nvPr/>
        </p:nvSpPr>
        <p:spPr>
          <a:xfrm>
            <a:off x="838200" y="5309735"/>
            <a:ext cx="11188700" cy="400110"/>
          </a:xfrm>
          <a:prstGeom prst="rect">
            <a:avLst/>
          </a:prstGeom>
          <a:noFill/>
        </p:spPr>
        <p:txBody>
          <a:bodyPr wrap="square">
            <a:spAutoFit/>
          </a:bodyPr>
          <a:lstStyle/>
          <a:p>
            <a:pPr marL="0" indent="0">
              <a:buNone/>
            </a:pPr>
            <a:r>
              <a:rPr lang="ja-JP" altLang="ja-JP" sz="2000">
                <a:solidFill>
                  <a:srgbClr val="333333"/>
                </a:solidFill>
                <a:latin typeface="Open Sans"/>
                <a:ea typeface="游ゴシック"/>
                <a:cs typeface="Open Sans"/>
              </a:rPr>
              <a:t>Spring Boot, Java, JPA(Hibernate), H2 Database, HTML/CSS/JavaScript(Bootstrap), REST API</a:t>
            </a:r>
            <a:endParaRPr lang="en-US" altLang="ja-JP" sz="2000">
              <a:ea typeface="游ゴシック"/>
            </a:endParaRPr>
          </a:p>
        </p:txBody>
      </p:sp>
      <p:sp>
        <p:nvSpPr>
          <p:cNvPr id="6" name="テキスト ボックス 5">
            <a:extLst>
              <a:ext uri="{FF2B5EF4-FFF2-40B4-BE49-F238E27FC236}">
                <a16:creationId xmlns:a16="http://schemas.microsoft.com/office/drawing/2014/main" id="{45FF5072-4DD8-26D7-3794-78592535F1AA}"/>
              </a:ext>
            </a:extLst>
          </p:cNvPr>
          <p:cNvSpPr txBox="1"/>
          <p:nvPr/>
        </p:nvSpPr>
        <p:spPr>
          <a:xfrm>
            <a:off x="610154" y="4710197"/>
            <a:ext cx="5473700" cy="461665"/>
          </a:xfrm>
          <a:prstGeom prst="rect">
            <a:avLst/>
          </a:prstGeom>
          <a:noFill/>
        </p:spPr>
        <p:txBody>
          <a:bodyPr wrap="square" rtlCol="0">
            <a:spAutoFit/>
          </a:bodyPr>
          <a:lstStyle/>
          <a:p>
            <a:r>
              <a:rPr kumimoji="1" lang="ja-JP" altLang="en-US" sz="2400" b="1"/>
              <a:t>アーキテクチャ概要</a:t>
            </a:r>
          </a:p>
        </p:txBody>
      </p:sp>
      <p:sp>
        <p:nvSpPr>
          <p:cNvPr id="7" name="テキスト ボックス 6">
            <a:extLst>
              <a:ext uri="{FF2B5EF4-FFF2-40B4-BE49-F238E27FC236}">
                <a16:creationId xmlns:a16="http://schemas.microsoft.com/office/drawing/2014/main" id="{BBACCC56-5B07-5EE4-CFA7-4B1ED6613164}"/>
              </a:ext>
            </a:extLst>
          </p:cNvPr>
          <p:cNvSpPr txBox="1"/>
          <p:nvPr/>
        </p:nvSpPr>
        <p:spPr>
          <a:xfrm>
            <a:off x="610154" y="2339512"/>
            <a:ext cx="5473700" cy="461665"/>
          </a:xfrm>
          <a:prstGeom prst="rect">
            <a:avLst/>
          </a:prstGeom>
          <a:noFill/>
        </p:spPr>
        <p:txBody>
          <a:bodyPr wrap="square" rtlCol="0">
            <a:spAutoFit/>
          </a:bodyPr>
          <a:lstStyle/>
          <a:p>
            <a:r>
              <a:rPr kumimoji="1" lang="ja-JP" altLang="en-US" sz="2400" b="1"/>
              <a:t>機能一覧</a:t>
            </a:r>
          </a:p>
        </p:txBody>
      </p:sp>
      <p:sp>
        <p:nvSpPr>
          <p:cNvPr id="8" name="テキスト ボックス 7">
            <a:extLst>
              <a:ext uri="{FF2B5EF4-FFF2-40B4-BE49-F238E27FC236}">
                <a16:creationId xmlns:a16="http://schemas.microsoft.com/office/drawing/2014/main" id="{7FA3C406-C194-E1D5-00CF-1BC090CF5581}"/>
              </a:ext>
            </a:extLst>
          </p:cNvPr>
          <p:cNvSpPr txBox="1"/>
          <p:nvPr/>
        </p:nvSpPr>
        <p:spPr>
          <a:xfrm>
            <a:off x="610154" y="1403759"/>
            <a:ext cx="5473700" cy="461665"/>
          </a:xfrm>
          <a:prstGeom prst="rect">
            <a:avLst/>
          </a:prstGeom>
          <a:noFill/>
        </p:spPr>
        <p:txBody>
          <a:bodyPr wrap="square" lIns="91440" tIns="45720" rIns="91440" bIns="45720" rtlCol="0" anchor="t">
            <a:spAutoFit/>
          </a:bodyPr>
          <a:lstStyle/>
          <a:p>
            <a:r>
              <a:rPr lang="ja-JP" altLang="en-US" sz="2400" b="1">
                <a:ea typeface="游ゴシック"/>
              </a:rPr>
              <a:t>サイト名：</a:t>
            </a:r>
            <a:r>
              <a:rPr lang="en-US" altLang="ja-JP" sz="2400" b="1" dirty="0">
                <a:ea typeface="游ゴシック"/>
              </a:rPr>
              <a:t>Ryohin</a:t>
            </a:r>
            <a:endParaRPr kumimoji="1" lang="ja-JP" altLang="en-US" sz="2400" b="1" dirty="0">
              <a:ea typeface="游ゴシック"/>
            </a:endParaRPr>
          </a:p>
        </p:txBody>
      </p:sp>
      <p:sp>
        <p:nvSpPr>
          <p:cNvPr id="9" name="テキスト ボックス 8">
            <a:extLst>
              <a:ext uri="{FF2B5EF4-FFF2-40B4-BE49-F238E27FC236}">
                <a16:creationId xmlns:a16="http://schemas.microsoft.com/office/drawing/2014/main" id="{8F07CD23-599C-445E-7486-B87A7DF5B854}"/>
              </a:ext>
            </a:extLst>
          </p:cNvPr>
          <p:cNvSpPr txBox="1"/>
          <p:nvPr/>
        </p:nvSpPr>
        <p:spPr>
          <a:xfrm>
            <a:off x="838200" y="2902777"/>
            <a:ext cx="11188700" cy="1569660"/>
          </a:xfrm>
          <a:prstGeom prst="rect">
            <a:avLst/>
          </a:prstGeom>
          <a:noFill/>
        </p:spPr>
        <p:txBody>
          <a:bodyPr wrap="square" lIns="91440" tIns="45720" rIns="91440" bIns="45720" anchor="t">
            <a:spAutoFit/>
          </a:bodyPr>
          <a:lstStyle/>
          <a:p>
            <a:pPr marL="342900" indent="-342900">
              <a:buFont typeface="Arial" panose="020B0604020202020204" pitchFamily="34" charset="0"/>
              <a:buChar char="•"/>
            </a:pPr>
            <a:r>
              <a:rPr lang="ja-JP" altLang="en-US" sz="2400">
                <a:ea typeface="游ゴシック"/>
              </a:rPr>
              <a:t>商品一覧・詳細表示機能</a:t>
            </a:r>
            <a:endParaRPr lang="en-US" altLang="ja-JP" sz="2400">
              <a:ea typeface="游ゴシック"/>
            </a:endParaRPr>
          </a:p>
          <a:p>
            <a:pPr marL="342900" indent="-342900">
              <a:buFont typeface="Arial" panose="020B0604020202020204" pitchFamily="34" charset="0"/>
              <a:buChar char="•"/>
            </a:pPr>
            <a:r>
              <a:rPr lang="ja-JP" altLang="en-US" sz="2400">
                <a:ea typeface="游ゴシック"/>
              </a:rPr>
              <a:t>カート機能（取得・商品追加・数量編集・削除・送料自動計算）</a:t>
            </a:r>
            <a:endParaRPr lang="en-US" altLang="ja-JP" sz="2400">
              <a:ea typeface="游ゴシック"/>
            </a:endParaRPr>
          </a:p>
          <a:p>
            <a:pPr marL="342900" indent="-342900">
              <a:buFont typeface="Arial" panose="020B0604020202020204" pitchFamily="34" charset="0"/>
              <a:buChar char="•"/>
            </a:pPr>
            <a:r>
              <a:rPr lang="ja-JP" altLang="en-US" sz="2400">
                <a:ea typeface="游ゴシック"/>
              </a:rPr>
              <a:t>注文機能</a:t>
            </a:r>
            <a:endParaRPr lang="en-US" altLang="ja-JP" sz="2400">
              <a:ea typeface="游ゴシック"/>
            </a:endParaRPr>
          </a:p>
          <a:p>
            <a:pPr marL="342900" indent="-342900">
              <a:buFont typeface="Arial" panose="020B0604020202020204" pitchFamily="34" charset="0"/>
              <a:buChar char="•"/>
            </a:pPr>
            <a:r>
              <a:rPr lang="ja-JP" altLang="en-US" sz="2400">
                <a:ea typeface="游ゴシック"/>
              </a:rPr>
              <a:t>会員登録機能</a:t>
            </a:r>
            <a:endParaRPr lang="en-US" altLang="ja-JP" sz="2400">
              <a:ea typeface="游ゴシック"/>
            </a:endParaRPr>
          </a:p>
        </p:txBody>
      </p:sp>
    </p:spTree>
    <p:extLst>
      <p:ext uri="{BB962C8B-B14F-4D97-AF65-F5344CB8AC3E}">
        <p14:creationId xmlns:p14="http://schemas.microsoft.com/office/powerpoint/2010/main" val="1868313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2A3EA1-1F8C-2C09-FA0D-9D1269956463}"/>
            </a:ext>
          </a:extLst>
        </p:cNvPr>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15E088E2-A8BA-0E0E-F40F-B18DE9A43677}"/>
              </a:ext>
            </a:extLst>
          </p:cNvPr>
          <p:cNvSpPr>
            <a:spLocks noGrp="1"/>
          </p:cNvSpPr>
          <p:nvPr>
            <p:ph idx="1"/>
          </p:nvPr>
        </p:nvSpPr>
        <p:spPr>
          <a:xfrm>
            <a:off x="1147403" y="1305217"/>
            <a:ext cx="11306176" cy="3380005"/>
          </a:xfrm>
        </p:spPr>
        <p:txBody>
          <a:bodyPr lIns="91440" tIns="45720" rIns="91440" bIns="45720" anchor="t"/>
          <a:lstStyle/>
          <a:p>
            <a:pPr marL="0" indent="0">
              <a:buNone/>
            </a:pPr>
            <a:r>
              <a:rPr lang="en-US" altLang="ja-JP" sz="2400" dirty="0">
                <a:solidFill>
                  <a:srgbClr val="000000"/>
                </a:solidFill>
                <a:latin typeface="Yu Gothic"/>
                <a:ea typeface="Yu Gothic"/>
                <a:cs typeface="Open Sans"/>
              </a:rPr>
              <a:t>・商品一覧表示</a:t>
            </a:r>
          </a:p>
          <a:p>
            <a:pPr marL="0" indent="0">
              <a:buNone/>
            </a:pPr>
            <a:r>
              <a:rPr lang="en-US" altLang="ja-JP" sz="2400" dirty="0">
                <a:solidFill>
                  <a:srgbClr val="000000"/>
                </a:solidFill>
                <a:latin typeface="Yu Gothic"/>
                <a:ea typeface="Yu Gothic"/>
                <a:cs typeface="Open Sans"/>
              </a:rPr>
              <a:t>・商品詳細表示</a:t>
            </a:r>
          </a:p>
          <a:p>
            <a:pPr marL="0" indent="0">
              <a:buNone/>
            </a:pPr>
            <a:r>
              <a:rPr lang="en-US" altLang="ja-JP" sz="2400" dirty="0">
                <a:solidFill>
                  <a:srgbClr val="000000"/>
                </a:solidFill>
                <a:latin typeface="Yu Gothic"/>
                <a:ea typeface="Yu Gothic"/>
                <a:cs typeface="Open Sans"/>
              </a:rPr>
              <a:t>・カート情報取得</a:t>
            </a:r>
          </a:p>
          <a:p>
            <a:pPr marL="0" indent="0">
              <a:buNone/>
            </a:pPr>
            <a:r>
              <a:rPr lang="en-US" altLang="ja-JP" sz="2400" dirty="0">
                <a:solidFill>
                  <a:srgbClr val="000000"/>
                </a:solidFill>
                <a:latin typeface="Yu Gothic"/>
                <a:ea typeface="Yu Gothic"/>
                <a:cs typeface="Open Sans"/>
              </a:rPr>
              <a:t>・カート追加</a:t>
            </a:r>
          </a:p>
          <a:p>
            <a:pPr marL="0" indent="0">
              <a:buNone/>
            </a:pPr>
            <a:r>
              <a:rPr lang="en-US" altLang="ja-JP" sz="2400" dirty="0">
                <a:solidFill>
                  <a:srgbClr val="000000"/>
                </a:solidFill>
                <a:latin typeface="Yu Gothic"/>
                <a:ea typeface="Yu Gothic"/>
                <a:cs typeface="Open Sans"/>
              </a:rPr>
              <a:t>・カート内の商品数量変更</a:t>
            </a:r>
            <a:endParaRPr lang="en-US" sz="2400">
              <a:solidFill>
                <a:srgbClr val="000000"/>
              </a:solidFill>
              <a:cs typeface="Open Sans"/>
            </a:endParaRPr>
          </a:p>
          <a:p>
            <a:pPr marL="0" indent="0">
              <a:buNone/>
            </a:pPr>
            <a:r>
              <a:rPr lang="en-US" altLang="ja-JP" sz="2400" dirty="0">
                <a:solidFill>
                  <a:srgbClr val="000000"/>
                </a:solidFill>
                <a:latin typeface="Yu Gothic"/>
                <a:ea typeface="Yu Gothic"/>
                <a:cs typeface="Open Sans"/>
              </a:rPr>
              <a:t>・カート内の商品削除</a:t>
            </a:r>
            <a:endParaRPr lang="en-US" sz="2400"/>
          </a:p>
          <a:p>
            <a:pPr marL="0" indent="0">
              <a:buNone/>
            </a:pPr>
            <a:r>
              <a:rPr lang="en-US" altLang="ja-JP" sz="2400" dirty="0">
                <a:solidFill>
                  <a:srgbClr val="000000"/>
                </a:solidFill>
                <a:latin typeface="Yu Gothic"/>
                <a:ea typeface="Yu Gothic"/>
                <a:cs typeface="Open Sans"/>
              </a:rPr>
              <a:t>・注文機能</a:t>
            </a:r>
          </a:p>
          <a:p>
            <a:pPr marL="0" indent="0">
              <a:buNone/>
            </a:pPr>
            <a:r>
              <a:rPr lang="en-US" altLang="ja-JP" sz="2400" dirty="0">
                <a:solidFill>
                  <a:srgbClr val="000000"/>
                </a:solidFill>
                <a:latin typeface="Yu Gothic"/>
                <a:ea typeface="Yu Gothic"/>
                <a:cs typeface="Open Sans"/>
              </a:rPr>
              <a:t>・会員登録機能</a:t>
            </a:r>
          </a:p>
        </p:txBody>
      </p:sp>
      <p:sp>
        <p:nvSpPr>
          <p:cNvPr id="3" name="タイトル 2">
            <a:extLst>
              <a:ext uri="{FF2B5EF4-FFF2-40B4-BE49-F238E27FC236}">
                <a16:creationId xmlns:a16="http://schemas.microsoft.com/office/drawing/2014/main" id="{DED849AA-993E-068C-461A-424F5BE80279}"/>
              </a:ext>
            </a:extLst>
          </p:cNvPr>
          <p:cNvSpPr>
            <a:spLocks noGrp="1"/>
          </p:cNvSpPr>
          <p:nvPr>
            <p:ph type="title"/>
          </p:nvPr>
        </p:nvSpPr>
        <p:spPr/>
        <p:txBody>
          <a:bodyPr/>
          <a:lstStyle/>
          <a:p>
            <a:r>
              <a:rPr lang="ja-JP" altLang="en-US">
                <a:latin typeface="Yu Gothic"/>
                <a:ea typeface="Yu Gothic"/>
              </a:rPr>
              <a:t>システム機能一覧</a:t>
            </a:r>
            <a:endParaRPr kumimoji="1" lang="ja-JP" altLang="en-US" dirty="0"/>
          </a:p>
        </p:txBody>
      </p:sp>
    </p:spTree>
    <p:extLst>
      <p:ext uri="{BB962C8B-B14F-4D97-AF65-F5344CB8AC3E}">
        <p14:creationId xmlns:p14="http://schemas.microsoft.com/office/powerpoint/2010/main" val="3089020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61FD279-22EC-7290-1E2C-46FBB94DF664}"/>
              </a:ext>
            </a:extLst>
          </p:cNvPr>
          <p:cNvPicPr>
            <a:picLocks noGrp="1" noChangeAspect="1"/>
          </p:cNvPicPr>
          <p:nvPr>
            <p:ph idx="1"/>
          </p:nvPr>
        </p:nvPicPr>
        <p:blipFill>
          <a:blip r:embed="rId2"/>
          <a:srcRect t="5946" r="118" b="-155"/>
          <a:stretch>
            <a:fillRect/>
          </a:stretch>
        </p:blipFill>
        <p:spPr>
          <a:xfrm>
            <a:off x="1952134" y="654152"/>
            <a:ext cx="8092358" cy="5751304"/>
          </a:xfrm>
          <a:prstGeom prst="rect">
            <a:avLst/>
          </a:prstGeom>
        </p:spPr>
      </p:pic>
      <p:sp>
        <p:nvSpPr>
          <p:cNvPr id="3" name="Title 2">
            <a:extLst>
              <a:ext uri="{FF2B5EF4-FFF2-40B4-BE49-F238E27FC236}">
                <a16:creationId xmlns:a16="http://schemas.microsoft.com/office/drawing/2014/main" id="{9181DF86-A8A7-9D59-E8D1-4993AB5C632D}"/>
              </a:ext>
            </a:extLst>
          </p:cNvPr>
          <p:cNvSpPr>
            <a:spLocks noGrp="1"/>
          </p:cNvSpPr>
          <p:nvPr>
            <p:ph type="title"/>
          </p:nvPr>
        </p:nvSpPr>
        <p:spPr/>
        <p:txBody>
          <a:bodyPr/>
          <a:lstStyle/>
          <a:p>
            <a:r>
              <a:rPr lang="ja-JP" altLang="en-US">
                <a:latin typeface="Yu Gothic"/>
                <a:ea typeface="Yu Gothic"/>
              </a:rPr>
              <a:t>画面フロー（基本設計当初）</a:t>
            </a:r>
            <a:endParaRPr kumimoji="1" lang="en-US"/>
          </a:p>
        </p:txBody>
      </p:sp>
    </p:spTree>
    <p:extLst>
      <p:ext uri="{BB962C8B-B14F-4D97-AF65-F5344CB8AC3E}">
        <p14:creationId xmlns:p14="http://schemas.microsoft.com/office/powerpoint/2010/main" val="3299761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46FD61-B5DB-2CD5-F6C6-F0BB367470CE}"/>
            </a:ext>
          </a:extLst>
        </p:cNvPr>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B2572E8-F45D-38E0-7961-5E2F0278F6EF}"/>
              </a:ext>
            </a:extLst>
          </p:cNvPr>
          <p:cNvPicPr>
            <a:picLocks noGrp="1" noChangeAspect="1"/>
          </p:cNvPicPr>
          <p:nvPr>
            <p:ph idx="1"/>
          </p:nvPr>
        </p:nvPicPr>
        <p:blipFill>
          <a:blip r:embed="rId2"/>
          <a:srcRect t="7288" r="247" b="-202"/>
          <a:stretch>
            <a:fillRect/>
          </a:stretch>
        </p:blipFill>
        <p:spPr>
          <a:xfrm>
            <a:off x="6092920" y="2914"/>
            <a:ext cx="5985941" cy="6825501"/>
          </a:xfrm>
          <a:prstGeom prst="rect">
            <a:avLst/>
          </a:prstGeom>
        </p:spPr>
      </p:pic>
      <p:sp>
        <p:nvSpPr>
          <p:cNvPr id="3" name="タイトル 2">
            <a:extLst>
              <a:ext uri="{FF2B5EF4-FFF2-40B4-BE49-F238E27FC236}">
                <a16:creationId xmlns:a16="http://schemas.microsoft.com/office/drawing/2014/main" id="{DF6B0D4F-8D11-5023-E3BD-E26CB4C66D73}"/>
              </a:ext>
            </a:extLst>
          </p:cNvPr>
          <p:cNvSpPr>
            <a:spLocks noGrp="1"/>
          </p:cNvSpPr>
          <p:nvPr>
            <p:ph type="title"/>
          </p:nvPr>
        </p:nvSpPr>
        <p:spPr/>
        <p:txBody>
          <a:bodyPr/>
          <a:lstStyle/>
          <a:p>
            <a:r>
              <a:rPr lang="ja-JP" altLang="en-US">
                <a:latin typeface="Yu Gothic"/>
                <a:ea typeface="Yu Gothic"/>
              </a:rPr>
              <a:t>ER図</a:t>
            </a:r>
            <a:endParaRPr kumimoji="1" lang="ja-JP" altLang="en-US" dirty="0"/>
          </a:p>
        </p:txBody>
      </p:sp>
      <p:sp>
        <p:nvSpPr>
          <p:cNvPr id="6" name="TextBox 5">
            <a:extLst>
              <a:ext uri="{FF2B5EF4-FFF2-40B4-BE49-F238E27FC236}">
                <a16:creationId xmlns:a16="http://schemas.microsoft.com/office/drawing/2014/main" id="{470FF40E-7C7E-C84A-073C-98F152F3702B}"/>
              </a:ext>
            </a:extLst>
          </p:cNvPr>
          <p:cNvSpPr txBox="1"/>
          <p:nvPr/>
        </p:nvSpPr>
        <p:spPr>
          <a:xfrm>
            <a:off x="707756" y="1288943"/>
            <a:ext cx="4680486"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Font typeface=""/>
              <a:buChar char="•"/>
            </a:pPr>
            <a:r>
              <a:rPr lang="en-US">
                <a:solidFill>
                  <a:srgbClr val="333333"/>
                </a:solidFill>
                <a:latin typeface="Helvetica Neue"/>
              </a:rPr>
              <a:t>CUSTOMER — ORDER（1</a:t>
            </a:r>
            <a:r>
              <a:rPr lang="ja-JP" altLang="en-US">
                <a:solidFill>
                  <a:srgbClr val="333333"/>
                </a:solidFill>
                <a:latin typeface="Helvetica Neue"/>
                <a:ea typeface="游ゴシック"/>
              </a:rPr>
              <a:t>対多）</a:t>
            </a:r>
            <a:br>
              <a:rPr lang="en-US" altLang="ja-JP" dirty="0">
                <a:latin typeface="Helvetica Neue"/>
              </a:rPr>
            </a:br>
            <a:r>
              <a:rPr lang="ja-JP" altLang="en-US">
                <a:solidFill>
                  <a:srgbClr val="333333"/>
                </a:solidFill>
                <a:latin typeface="Helvetica Neue"/>
                <a:ea typeface="游ゴシック"/>
              </a:rPr>
              <a:t>会員は複数の注文を行うことができる。非会員注文は</a:t>
            </a:r>
            <a:r>
              <a:rPr lang="en-US" err="1">
                <a:solidFill>
                  <a:srgbClr val="333333"/>
                </a:solidFill>
                <a:latin typeface="Helvetica Neue"/>
              </a:rPr>
              <a:t>customer_id</a:t>
            </a:r>
            <a:r>
              <a:rPr lang="ja-JP" altLang="en-US">
                <a:solidFill>
                  <a:srgbClr val="333333"/>
                </a:solidFill>
                <a:latin typeface="Helvetica Neue"/>
                <a:ea typeface="游ゴシック"/>
              </a:rPr>
              <a:t>が</a:t>
            </a:r>
            <a:r>
              <a:rPr lang="en-US">
                <a:solidFill>
                  <a:srgbClr val="333333"/>
                </a:solidFill>
                <a:latin typeface="Helvetica Neue"/>
              </a:rPr>
              <a:t>NULL</a:t>
            </a:r>
            <a:r>
              <a:rPr lang="ja-JP" altLang="en-US">
                <a:solidFill>
                  <a:srgbClr val="333333"/>
                </a:solidFill>
                <a:latin typeface="Helvetica Neue"/>
                <a:ea typeface="游ゴシック"/>
              </a:rPr>
              <a:t>となる</a:t>
            </a:r>
            <a:r>
              <a:rPr lang="en-US">
                <a:solidFill>
                  <a:srgbClr val="333333"/>
                </a:solidFill>
                <a:latin typeface="Helvetica Neue"/>
              </a:rPr>
              <a:t>。</a:t>
            </a:r>
          </a:p>
          <a:p>
            <a:pPr marL="228600" indent="-228600">
              <a:buFont typeface=""/>
              <a:buChar char="•"/>
            </a:pPr>
            <a:endParaRPr lang="en-US" dirty="0">
              <a:solidFill>
                <a:srgbClr val="333333"/>
              </a:solidFill>
              <a:latin typeface="Helvetica Neue"/>
            </a:endParaRPr>
          </a:p>
          <a:p>
            <a:pPr marL="228600" indent="-228600">
              <a:buFont typeface=""/>
              <a:buChar char="•"/>
            </a:pPr>
            <a:r>
              <a:rPr lang="en-US">
                <a:solidFill>
                  <a:srgbClr val="333333"/>
                </a:solidFill>
                <a:latin typeface="Helvetica Neue"/>
              </a:rPr>
              <a:t>ORDER — ORDER_ITEM（1</a:t>
            </a:r>
            <a:r>
              <a:rPr lang="ja-JP" altLang="en-US">
                <a:solidFill>
                  <a:srgbClr val="333333"/>
                </a:solidFill>
                <a:latin typeface="Helvetica Neue"/>
                <a:ea typeface="游ゴシック"/>
              </a:rPr>
              <a:t>対多</a:t>
            </a:r>
            <a:r>
              <a:rPr lang="en-US">
                <a:solidFill>
                  <a:srgbClr val="333333"/>
                </a:solidFill>
                <a:latin typeface="Helvetica Neue"/>
              </a:rPr>
              <a:t>）</a:t>
            </a:r>
            <a:br>
              <a:rPr lang="en-US" dirty="0">
                <a:latin typeface="Helvetica Neue"/>
              </a:rPr>
            </a:br>
            <a:r>
              <a:rPr lang="en-US">
                <a:solidFill>
                  <a:srgbClr val="333333"/>
                </a:solidFill>
                <a:latin typeface="Helvetica Neue"/>
              </a:rPr>
              <a:t>1</a:t>
            </a:r>
            <a:r>
              <a:rPr lang="ja-JP" altLang="en-US">
                <a:solidFill>
                  <a:srgbClr val="333333"/>
                </a:solidFill>
                <a:latin typeface="Helvetica Neue"/>
                <a:ea typeface="游ゴシック"/>
              </a:rPr>
              <a:t>つの注文は複数の注文明細を含む。注文明細ごとに商品と数量を管理</a:t>
            </a:r>
            <a:r>
              <a:rPr lang="en-US">
                <a:solidFill>
                  <a:srgbClr val="333333"/>
                </a:solidFill>
                <a:latin typeface="Helvetica Neue"/>
              </a:rPr>
              <a:t>。</a:t>
            </a:r>
          </a:p>
          <a:p>
            <a:pPr marL="228600" indent="-228600">
              <a:buFont typeface=""/>
              <a:buChar char="•"/>
            </a:pPr>
            <a:endParaRPr lang="en-US" dirty="0">
              <a:solidFill>
                <a:srgbClr val="333333"/>
              </a:solidFill>
              <a:latin typeface="Helvetica Neue"/>
            </a:endParaRPr>
          </a:p>
          <a:p>
            <a:pPr marL="228600" indent="-228600">
              <a:buFont typeface=""/>
              <a:buChar char="•"/>
            </a:pPr>
            <a:r>
              <a:rPr lang="en-US">
                <a:solidFill>
                  <a:srgbClr val="333333"/>
                </a:solidFill>
                <a:latin typeface="Helvetica Neue"/>
              </a:rPr>
              <a:t>PRODUCT — ORDER_ITEM（1</a:t>
            </a:r>
            <a:r>
              <a:rPr lang="ja-JP" altLang="en-US">
                <a:solidFill>
                  <a:srgbClr val="333333"/>
                </a:solidFill>
                <a:latin typeface="Helvetica Neue"/>
                <a:ea typeface="游ゴシック"/>
              </a:rPr>
              <a:t>対多</a:t>
            </a:r>
            <a:r>
              <a:rPr lang="en-US">
                <a:solidFill>
                  <a:srgbClr val="333333"/>
                </a:solidFill>
                <a:latin typeface="Helvetica Neue"/>
              </a:rPr>
              <a:t>）</a:t>
            </a:r>
            <a:br>
              <a:rPr lang="en-US" dirty="0">
                <a:latin typeface="Helvetica Neue"/>
              </a:rPr>
            </a:br>
            <a:r>
              <a:rPr lang="en-US">
                <a:solidFill>
                  <a:srgbClr val="333333"/>
                </a:solidFill>
                <a:latin typeface="Helvetica Neue"/>
              </a:rPr>
              <a:t>1</a:t>
            </a:r>
            <a:r>
              <a:rPr lang="ja-JP" altLang="en-US">
                <a:solidFill>
                  <a:srgbClr val="333333"/>
                </a:solidFill>
                <a:latin typeface="Helvetica Neue"/>
                <a:ea typeface="游ゴシック"/>
              </a:rPr>
              <a:t>つの商品は多くの注文明細に含まれ得る</a:t>
            </a:r>
            <a:r>
              <a:rPr lang="en-US">
                <a:solidFill>
                  <a:srgbClr val="333333"/>
                </a:solidFill>
                <a:latin typeface="Helvetica Neue"/>
              </a:rPr>
              <a:t>。</a:t>
            </a:r>
          </a:p>
        </p:txBody>
      </p:sp>
    </p:spTree>
    <p:extLst>
      <p:ext uri="{BB962C8B-B14F-4D97-AF65-F5344CB8AC3E}">
        <p14:creationId xmlns:p14="http://schemas.microsoft.com/office/powerpoint/2010/main" val="669541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42F81-028A-FBCD-F556-E127809E0014}"/>
            </a:ext>
          </a:extLst>
        </p:cNvPr>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B6091203-036D-BC63-0D1E-63CC593E897E}"/>
              </a:ext>
            </a:extLst>
          </p:cNvPr>
          <p:cNvSpPr>
            <a:spLocks noGrp="1"/>
          </p:cNvSpPr>
          <p:nvPr>
            <p:ph idx="1"/>
          </p:nvPr>
        </p:nvSpPr>
        <p:spPr/>
        <p:txBody>
          <a:bodyPr lIns="91440" tIns="45720" rIns="91440" bIns="45720" anchor="t"/>
          <a:lstStyle/>
          <a:p>
            <a:pPr marL="0" indent="0">
              <a:buNone/>
            </a:pPr>
            <a:endParaRPr lang="ja-JP" altLang="en-US" dirty="0">
              <a:latin typeface="游ゴシック"/>
              <a:ea typeface="游ゴシック"/>
            </a:endParaRPr>
          </a:p>
          <a:p>
            <a:pPr marL="0" indent="0">
              <a:buNone/>
            </a:pPr>
            <a:r>
              <a:rPr lang="ja-JP" altLang="en-US">
                <a:latin typeface="游ゴシック"/>
                <a:ea typeface="游ゴシック"/>
              </a:rPr>
              <a:t>・エンドポイントの名前を明確にし、だれが見てもわかりやすい名前にした。</a:t>
            </a:r>
            <a:endParaRPr lang="ja-JP" altLang="en-US" dirty="0"/>
          </a:p>
          <a:p>
            <a:pPr marL="0" indent="0">
              <a:buNone/>
            </a:pPr>
            <a:endParaRPr lang="ja-JP" altLang="en-US" dirty="0">
              <a:latin typeface="游ゴシック"/>
              <a:ea typeface="游ゴシック"/>
            </a:endParaRPr>
          </a:p>
          <a:p>
            <a:pPr marL="0" indent="0">
              <a:buNone/>
            </a:pPr>
            <a:r>
              <a:rPr lang="ja-JP" altLang="en-US">
                <a:latin typeface="游ゴシック"/>
                <a:ea typeface="游ゴシック"/>
              </a:rPr>
              <a:t>・持たせる機能を必要最小限にして、今後の機能追加をしやすいようにした。</a:t>
            </a:r>
            <a:endParaRPr lang="ja-JP" altLang="en-US" dirty="0"/>
          </a:p>
          <a:p>
            <a:pPr marL="0" indent="0">
              <a:buNone/>
            </a:pPr>
            <a:endParaRPr lang="ja-JP" altLang="en-US" dirty="0">
              <a:latin typeface="游ゴシック"/>
              <a:ea typeface="游ゴシック"/>
            </a:endParaRPr>
          </a:p>
          <a:p>
            <a:pPr marL="0" indent="0">
              <a:buNone/>
            </a:pPr>
            <a:r>
              <a:rPr lang="ja-JP" altLang="en-US">
                <a:latin typeface="游ゴシック"/>
                <a:ea typeface="游ゴシック"/>
              </a:rPr>
              <a:t>・GETメソッド、POSTメソッド、PUTメソッドの内容を正しく理解し、適切なメソッドを選択するようにした。</a:t>
            </a:r>
            <a:endParaRPr lang="ja-JP" altLang="en-US" dirty="0"/>
          </a:p>
        </p:txBody>
      </p:sp>
      <p:sp>
        <p:nvSpPr>
          <p:cNvPr id="3" name="タイトル 2">
            <a:extLst>
              <a:ext uri="{FF2B5EF4-FFF2-40B4-BE49-F238E27FC236}">
                <a16:creationId xmlns:a16="http://schemas.microsoft.com/office/drawing/2014/main" id="{69AAAC4A-E43F-18A7-C82F-829C5B359C52}"/>
              </a:ext>
            </a:extLst>
          </p:cNvPr>
          <p:cNvSpPr>
            <a:spLocks noGrp="1"/>
          </p:cNvSpPr>
          <p:nvPr>
            <p:ph type="title"/>
          </p:nvPr>
        </p:nvSpPr>
        <p:spPr/>
        <p:txBody>
          <a:bodyPr/>
          <a:lstStyle/>
          <a:p>
            <a:r>
              <a:rPr lang="ja-JP" altLang="en-US">
                <a:latin typeface="Yu Gothic"/>
                <a:ea typeface="Yu Gothic"/>
              </a:rPr>
              <a:t>API設計のポイント</a:t>
            </a:r>
            <a:endParaRPr kumimoji="1" lang="ja-JP" altLang="en-US" dirty="0"/>
          </a:p>
        </p:txBody>
      </p:sp>
    </p:spTree>
    <p:extLst>
      <p:ext uri="{BB962C8B-B14F-4D97-AF65-F5344CB8AC3E}">
        <p14:creationId xmlns:p14="http://schemas.microsoft.com/office/powerpoint/2010/main" val="2769811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9838BF-3DC8-E9FC-9F78-706E62BDF100}"/>
            </a:ext>
          </a:extLst>
        </p:cNvPr>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9F053B39-F0F7-CECF-D739-20F9C01D8E35}"/>
              </a:ext>
            </a:extLst>
          </p:cNvPr>
          <p:cNvSpPr>
            <a:spLocks noGrp="1"/>
          </p:cNvSpPr>
          <p:nvPr>
            <p:ph idx="1"/>
          </p:nvPr>
        </p:nvSpPr>
        <p:spPr/>
        <p:txBody>
          <a:bodyPr lIns="91440" tIns="45720" rIns="91440" bIns="45720" anchor="t"/>
          <a:lstStyle/>
          <a:p>
            <a:pPr marL="342265" indent="-342265"/>
            <a:r>
              <a:rPr lang="ja-JP" altLang="en-US">
                <a:latin typeface="游ゴシック"/>
                <a:ea typeface="游ゴシック"/>
              </a:rPr>
              <a:t>モジュールが個々に正しく動作するか検証</a:t>
            </a:r>
          </a:p>
          <a:p>
            <a:pPr marL="342265" indent="-342265"/>
            <a:r>
              <a:rPr lang="ja-JP" altLang="en-US">
                <a:latin typeface="游ゴシック"/>
                <a:ea typeface="游ゴシック"/>
              </a:rPr>
              <a:t>Repository、Controller、Serviceについて、テスト項目表を作成</a:t>
            </a:r>
          </a:p>
          <a:p>
            <a:pPr marL="0" indent="0">
              <a:buNone/>
            </a:pPr>
            <a:r>
              <a:rPr lang="ja-JP" altLang="en-US">
                <a:latin typeface="游ゴシック"/>
                <a:ea typeface="游ゴシック"/>
              </a:rPr>
              <a:t>（正常系・異常系のテストケース、境界値分析）</a:t>
            </a:r>
            <a:endParaRPr lang="ja-JP" altLang="en-US" dirty="0">
              <a:latin typeface="游ゴシック"/>
              <a:ea typeface="游ゴシック"/>
            </a:endParaRPr>
          </a:p>
          <a:p>
            <a:pPr marL="342265" indent="-342265"/>
            <a:r>
              <a:rPr lang="ja-JP" altLang="en-US">
                <a:latin typeface="游ゴシック"/>
                <a:ea typeface="游ゴシック"/>
              </a:rPr>
              <a:t>例：CustomerControllerTest （パスワードの文字数の境界値でテスト）</a:t>
            </a:r>
            <a:endParaRPr lang="ja-JP" altLang="en-US" dirty="0"/>
          </a:p>
          <a:p>
            <a:pPr marL="0" indent="0">
              <a:buNone/>
            </a:pPr>
            <a:endParaRPr lang="ja-JP" altLang="en-US" dirty="0"/>
          </a:p>
          <a:p>
            <a:pPr marL="342265" indent="-342265"/>
            <a:endParaRPr lang="ja-JP" altLang="en-US" dirty="0"/>
          </a:p>
        </p:txBody>
      </p:sp>
      <p:sp>
        <p:nvSpPr>
          <p:cNvPr id="3" name="タイトル 2">
            <a:extLst>
              <a:ext uri="{FF2B5EF4-FFF2-40B4-BE49-F238E27FC236}">
                <a16:creationId xmlns:a16="http://schemas.microsoft.com/office/drawing/2014/main" id="{B6FDA132-FD96-CDFF-C0D6-F47EDA352DB3}"/>
              </a:ext>
            </a:extLst>
          </p:cNvPr>
          <p:cNvSpPr>
            <a:spLocks noGrp="1"/>
          </p:cNvSpPr>
          <p:nvPr>
            <p:ph type="title"/>
          </p:nvPr>
        </p:nvSpPr>
        <p:spPr/>
        <p:txBody>
          <a:bodyPr/>
          <a:lstStyle/>
          <a:p>
            <a:r>
              <a:rPr lang="ja-JP" altLang="en-US">
                <a:latin typeface="Yu Gothic"/>
                <a:ea typeface="Yu Gothic"/>
              </a:rPr>
              <a:t>単体テスト</a:t>
            </a:r>
            <a:br>
              <a:rPr lang="ja-JP" altLang="en-US" dirty="0">
                <a:latin typeface="Yu Gothic"/>
                <a:ea typeface="Yu Gothic"/>
              </a:rPr>
            </a:br>
            <a:endParaRPr kumimoji="1" lang="ja-JP" altLang="en-US" dirty="0"/>
          </a:p>
        </p:txBody>
      </p:sp>
      <p:pic>
        <p:nvPicPr>
          <p:cNvPr id="4" name="Picture 3">
            <a:extLst>
              <a:ext uri="{FF2B5EF4-FFF2-40B4-BE49-F238E27FC236}">
                <a16:creationId xmlns:a16="http://schemas.microsoft.com/office/drawing/2014/main" id="{C197AFF5-C687-110F-B311-CF5808477B64}"/>
              </a:ext>
            </a:extLst>
          </p:cNvPr>
          <p:cNvPicPr>
            <a:picLocks noChangeAspect="1"/>
          </p:cNvPicPr>
          <p:nvPr/>
        </p:nvPicPr>
        <p:blipFill>
          <a:blip r:embed="rId2"/>
          <a:stretch>
            <a:fillRect/>
          </a:stretch>
        </p:blipFill>
        <p:spPr>
          <a:xfrm>
            <a:off x="439615" y="3001958"/>
            <a:ext cx="11303001" cy="3140085"/>
          </a:xfrm>
          <a:prstGeom prst="rect">
            <a:avLst/>
          </a:prstGeom>
        </p:spPr>
      </p:pic>
    </p:spTree>
    <p:extLst>
      <p:ext uri="{BB962C8B-B14F-4D97-AF65-F5344CB8AC3E}">
        <p14:creationId xmlns:p14="http://schemas.microsoft.com/office/powerpoint/2010/main" val="2049083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8ED8A4-A269-AEBC-F0E6-7D2F8000F1E5}"/>
            </a:ext>
          </a:extLst>
        </p:cNvPr>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36D7B8C3-245C-B8A8-C24D-63ACD5E1A199}"/>
              </a:ext>
            </a:extLst>
          </p:cNvPr>
          <p:cNvSpPr>
            <a:spLocks noGrp="1"/>
          </p:cNvSpPr>
          <p:nvPr>
            <p:ph idx="1"/>
          </p:nvPr>
        </p:nvSpPr>
        <p:spPr/>
        <p:txBody>
          <a:bodyPr lIns="91440" tIns="45720" rIns="91440" bIns="45720" anchor="t"/>
          <a:lstStyle/>
          <a:p>
            <a:pPr marL="342265" indent="-342265"/>
            <a:r>
              <a:rPr lang="ja-JP" altLang="en-US">
                <a:latin typeface="游ゴシック"/>
                <a:ea typeface="游ゴシック"/>
              </a:rPr>
              <a:t>単体テストで確認した個々のモジュールが意図したとおりに連携・動作するかテスト</a:t>
            </a:r>
            <a:endParaRPr lang="ja-JP" altLang="en-US" dirty="0">
              <a:latin typeface="游ゴシック"/>
              <a:ea typeface="游ゴシック"/>
            </a:endParaRPr>
          </a:p>
          <a:p>
            <a:pPr marL="342265" indent="-342265"/>
            <a:r>
              <a:rPr lang="ja-JP" altLang="en-US">
                <a:latin typeface="游ゴシック"/>
                <a:ea typeface="游ゴシック"/>
              </a:rPr>
              <a:t>商品表示機能（例：1-2：商品詳細表示）</a:t>
            </a:r>
            <a:endParaRPr lang="en-US" altLang="ja-JP"/>
          </a:p>
          <a:p>
            <a:pPr marL="0" indent="0">
              <a:buNone/>
            </a:pPr>
            <a:endParaRPr lang="ja-JP" altLang="en-US" dirty="0"/>
          </a:p>
        </p:txBody>
      </p:sp>
      <p:sp>
        <p:nvSpPr>
          <p:cNvPr id="3" name="タイトル 2">
            <a:extLst>
              <a:ext uri="{FF2B5EF4-FFF2-40B4-BE49-F238E27FC236}">
                <a16:creationId xmlns:a16="http://schemas.microsoft.com/office/drawing/2014/main" id="{FEDEC81B-A57E-6190-B5CE-AD1DE09C995F}"/>
              </a:ext>
            </a:extLst>
          </p:cNvPr>
          <p:cNvSpPr>
            <a:spLocks noGrp="1"/>
          </p:cNvSpPr>
          <p:nvPr>
            <p:ph type="title"/>
          </p:nvPr>
        </p:nvSpPr>
        <p:spPr/>
        <p:txBody>
          <a:bodyPr/>
          <a:lstStyle/>
          <a:p>
            <a:r>
              <a:rPr lang="ja-JP" altLang="en-US"/>
              <a:t>結合テスト</a:t>
            </a:r>
            <a:endParaRPr kumimoji="1" lang="ja-JP" altLang="en-US" dirty="0"/>
          </a:p>
        </p:txBody>
      </p:sp>
      <p:pic>
        <p:nvPicPr>
          <p:cNvPr id="19" name="Picture 18">
            <a:extLst>
              <a:ext uri="{FF2B5EF4-FFF2-40B4-BE49-F238E27FC236}">
                <a16:creationId xmlns:a16="http://schemas.microsoft.com/office/drawing/2014/main" id="{C3BF1BEA-233C-4711-9F04-AC6BDAF97B02}"/>
              </a:ext>
            </a:extLst>
          </p:cNvPr>
          <p:cNvPicPr>
            <a:picLocks noChangeAspect="1"/>
          </p:cNvPicPr>
          <p:nvPr/>
        </p:nvPicPr>
        <p:blipFill>
          <a:blip r:embed="rId2"/>
          <a:stretch>
            <a:fillRect/>
          </a:stretch>
        </p:blipFill>
        <p:spPr>
          <a:xfrm>
            <a:off x="388188" y="2171931"/>
            <a:ext cx="11415623" cy="3912285"/>
          </a:xfrm>
          <a:prstGeom prst="rect">
            <a:avLst/>
          </a:prstGeom>
        </p:spPr>
      </p:pic>
    </p:spTree>
    <p:extLst>
      <p:ext uri="{BB962C8B-B14F-4D97-AF65-F5344CB8AC3E}">
        <p14:creationId xmlns:p14="http://schemas.microsoft.com/office/powerpoint/2010/main" val="2048500631"/>
      </p:ext>
    </p:extLst>
  </p:cSld>
  <p:clrMapOvr>
    <a:masterClrMapping/>
  </p:clrMapOvr>
</p:sld>
</file>

<file path=ppt/theme/theme1.xml><?xml version="1.0" encoding="utf-8"?>
<a:theme xmlns:a="http://schemas.openxmlformats.org/drawingml/2006/main" name="【表紙】">
  <a:themeElements>
    <a:clrScheme name="AVANT(カラーパレット)">
      <a:dk1>
        <a:srgbClr val="000000"/>
      </a:dk1>
      <a:lt1>
        <a:srgbClr val="FFFFFF"/>
      </a:lt1>
      <a:dk2>
        <a:srgbClr val="2B2B2B"/>
      </a:dk2>
      <a:lt2>
        <a:srgbClr val="F3F6F9"/>
      </a:lt2>
      <a:accent1>
        <a:srgbClr val="0076A9"/>
      </a:accent1>
      <a:accent2>
        <a:srgbClr val="C5DCE7"/>
      </a:accent2>
      <a:accent3>
        <a:srgbClr val="48BDC5"/>
      </a:accent3>
      <a:accent4>
        <a:srgbClr val="73CCE7"/>
      </a:accent4>
      <a:accent5>
        <a:srgbClr val="FCAE26"/>
      </a:accent5>
      <a:accent6>
        <a:srgbClr val="DE581F"/>
      </a:accent6>
      <a:hlink>
        <a:srgbClr val="0076A9"/>
      </a:hlink>
      <a:folHlink>
        <a:srgbClr val="2A97C6"/>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kumimoji="1"/>
        </a:defPPr>
      </a:lstStyle>
      <a:style>
        <a:lnRef idx="1">
          <a:schemeClr val="accent1"/>
        </a:lnRef>
        <a:fillRef idx="2">
          <a:schemeClr val="accent1"/>
        </a:fillRef>
        <a:effectRef idx="1">
          <a:schemeClr val="accent1"/>
        </a:effectRef>
        <a:fontRef idx="minor">
          <a:schemeClr val="dk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中扉】">
  <a:themeElements>
    <a:clrScheme name="AVANT(カラーパレット)">
      <a:dk1>
        <a:srgbClr val="000000"/>
      </a:dk1>
      <a:lt1>
        <a:srgbClr val="FFFFFF"/>
      </a:lt1>
      <a:dk2>
        <a:srgbClr val="2B2B2B"/>
      </a:dk2>
      <a:lt2>
        <a:srgbClr val="F3F6F9"/>
      </a:lt2>
      <a:accent1>
        <a:srgbClr val="0076A9"/>
      </a:accent1>
      <a:accent2>
        <a:srgbClr val="C5DCE7"/>
      </a:accent2>
      <a:accent3>
        <a:srgbClr val="48BDC5"/>
      </a:accent3>
      <a:accent4>
        <a:srgbClr val="73CCE7"/>
      </a:accent4>
      <a:accent5>
        <a:srgbClr val="FCAE26"/>
      </a:accent5>
      <a:accent6>
        <a:srgbClr val="DE581F"/>
      </a:accent6>
      <a:hlink>
        <a:srgbClr val="0076A9"/>
      </a:hlink>
      <a:folHlink>
        <a:srgbClr val="2A97C6"/>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kumimoji="1"/>
        </a:defPPr>
      </a:lstStyle>
      <a:style>
        <a:lnRef idx="1">
          <a:schemeClr val="accent1"/>
        </a:lnRef>
        <a:fillRef idx="2">
          <a:schemeClr val="accent1"/>
        </a:fillRef>
        <a:effectRef idx="1">
          <a:schemeClr val="accent1"/>
        </a:effectRef>
        <a:fontRef idx="minor">
          <a:schemeClr val="dk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中ページ】">
  <a:themeElements>
    <a:clrScheme name="AVANT(カラーパレット)">
      <a:dk1>
        <a:srgbClr val="000000"/>
      </a:dk1>
      <a:lt1>
        <a:srgbClr val="FFFFFF"/>
      </a:lt1>
      <a:dk2>
        <a:srgbClr val="2B2B2B"/>
      </a:dk2>
      <a:lt2>
        <a:srgbClr val="F3F6F9"/>
      </a:lt2>
      <a:accent1>
        <a:srgbClr val="0076A9"/>
      </a:accent1>
      <a:accent2>
        <a:srgbClr val="C5DCE7"/>
      </a:accent2>
      <a:accent3>
        <a:srgbClr val="48BDC5"/>
      </a:accent3>
      <a:accent4>
        <a:srgbClr val="73CCE7"/>
      </a:accent4>
      <a:accent5>
        <a:srgbClr val="FCAE26"/>
      </a:accent5>
      <a:accent6>
        <a:srgbClr val="DE581F"/>
      </a:accent6>
      <a:hlink>
        <a:srgbClr val="0076A9"/>
      </a:hlink>
      <a:folHlink>
        <a:srgbClr val="2A97C6"/>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kumimoji="1"/>
        </a:defPPr>
      </a:lstStyle>
      <a:style>
        <a:lnRef idx="1">
          <a:schemeClr val="accent1"/>
        </a:lnRef>
        <a:fillRef idx="2">
          <a:schemeClr val="accent1"/>
        </a:fillRef>
        <a:effectRef idx="1">
          <a:schemeClr val="accent1"/>
        </a:effectRef>
        <a:fontRef idx="minor">
          <a:schemeClr val="dk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背表紙">
  <a:themeElements>
    <a:clrScheme name="AVANT(カラーパレット)">
      <a:dk1>
        <a:srgbClr val="000000"/>
      </a:dk1>
      <a:lt1>
        <a:srgbClr val="FFFFFF"/>
      </a:lt1>
      <a:dk2>
        <a:srgbClr val="2B2B2B"/>
      </a:dk2>
      <a:lt2>
        <a:srgbClr val="F3F6F9"/>
      </a:lt2>
      <a:accent1>
        <a:srgbClr val="0076A9"/>
      </a:accent1>
      <a:accent2>
        <a:srgbClr val="C5DCE7"/>
      </a:accent2>
      <a:accent3>
        <a:srgbClr val="48BDC5"/>
      </a:accent3>
      <a:accent4>
        <a:srgbClr val="73CCE7"/>
      </a:accent4>
      <a:accent5>
        <a:srgbClr val="FCAE26"/>
      </a:accent5>
      <a:accent6>
        <a:srgbClr val="DE581F"/>
      </a:accent6>
      <a:hlink>
        <a:srgbClr val="0076A9"/>
      </a:hlink>
      <a:folHlink>
        <a:srgbClr val="2A97C6"/>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kumimoji="1"/>
        </a:defPPr>
      </a:lstStyle>
      <a:style>
        <a:lnRef idx="1">
          <a:schemeClr val="accent1"/>
        </a:lnRef>
        <a:fillRef idx="2">
          <a:schemeClr val="accent1"/>
        </a:fillRef>
        <a:effectRef idx="1">
          <a:schemeClr val="accent1"/>
        </a:effectRef>
        <a:fontRef idx="minor">
          <a:schemeClr val="dk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95427D0A133F1945A459B14746BEAD46" ma:contentTypeVersion="3" ma:contentTypeDescription="新しいドキュメントを作成します。" ma:contentTypeScope="" ma:versionID="4d11f6ce7e826e0d3147dd4d1200ebac">
  <xsd:schema xmlns:xsd="http://www.w3.org/2001/XMLSchema" xmlns:xs="http://www.w3.org/2001/XMLSchema" xmlns:p="http://schemas.microsoft.com/office/2006/metadata/properties" xmlns:ns2="5165f5d5-c765-48aa-baa9-75f6420c393a" targetNamespace="http://schemas.microsoft.com/office/2006/metadata/properties" ma:root="true" ma:fieldsID="47f323130949bfec407010aaaa572b48" ns2:_="">
    <xsd:import namespace="5165f5d5-c765-48aa-baa9-75f6420c393a"/>
    <xsd:element name="properties">
      <xsd:complexType>
        <xsd:sequence>
          <xsd:element name="documentManagement">
            <xsd:complexType>
              <xsd:all>
                <xsd:element ref="ns2:MediaServiceMetadata" minOccurs="0"/>
                <xsd:element ref="ns2:MediaServiceFastMetadata"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165f5d5-c765-48aa-baa9-75f6420c393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87D788B-A8C9-4F9A-B767-DA202AC5D947}">
  <ds:schemaRefs>
    <ds:schemaRef ds:uri="http://schemas.microsoft.com/sharepoint/v3/contenttype/forms"/>
  </ds:schemaRefs>
</ds:datastoreItem>
</file>

<file path=customXml/itemProps2.xml><?xml version="1.0" encoding="utf-8"?>
<ds:datastoreItem xmlns:ds="http://schemas.openxmlformats.org/officeDocument/2006/customXml" ds:itemID="{64008E25-01D0-46B3-8BF3-A221FEED96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165f5d5-c765-48aa-baa9-75f6420c393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5A8BA49-4EBC-43BA-AEE4-C9A274BCD2E8}">
  <ds:schemaRefs>
    <ds:schemaRef ds:uri="5165f5d5-c765-48aa-baa9-75f6420c393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0</TotalTime>
  <Words>1253</Words>
  <Application>Microsoft Office PowerPoint</Application>
  <PresentationFormat>Widescreen</PresentationFormat>
  <Paragraphs>166</Paragraphs>
  <Slides>21</Slides>
  <Notes>1</Notes>
  <HiddenSlides>0</HiddenSlides>
  <MMClips>0</MMClips>
  <ScaleCrop>false</ScaleCrop>
  <HeadingPairs>
    <vt:vector size="4" baseType="variant">
      <vt:variant>
        <vt:lpstr>Theme</vt:lpstr>
      </vt:variant>
      <vt:variant>
        <vt:i4>4</vt:i4>
      </vt:variant>
      <vt:variant>
        <vt:lpstr>Slide Titles</vt:lpstr>
      </vt:variant>
      <vt:variant>
        <vt:i4>21</vt:i4>
      </vt:variant>
    </vt:vector>
  </HeadingPairs>
  <TitlesOfParts>
    <vt:vector size="25" baseType="lpstr">
      <vt:lpstr>【表紙】</vt:lpstr>
      <vt:lpstr>【中扉】</vt:lpstr>
      <vt:lpstr>【中ページ】</vt:lpstr>
      <vt:lpstr>背表紙</vt:lpstr>
      <vt:lpstr>PowerPoint Presentation</vt:lpstr>
      <vt:lpstr>プロジェクト概要</vt:lpstr>
      <vt:lpstr>システム概要</vt:lpstr>
      <vt:lpstr>システム機能一覧</vt:lpstr>
      <vt:lpstr>画面フロー（基本設計当初）</vt:lpstr>
      <vt:lpstr>ER図</vt:lpstr>
      <vt:lpstr>API設計のポイント</vt:lpstr>
      <vt:lpstr>単体テスト </vt:lpstr>
      <vt:lpstr>結合テスト</vt:lpstr>
      <vt:lpstr>結合テスト</vt:lpstr>
      <vt:lpstr>総合テスト</vt:lpstr>
      <vt:lpstr>KPT概要(Keep)</vt:lpstr>
      <vt:lpstr>KPT概要 (Problem)</vt:lpstr>
      <vt:lpstr>KPT概要 (Try)</vt:lpstr>
      <vt:lpstr>成功体験・困難だった点</vt:lpstr>
      <vt:lpstr>プロジェクト管理で工夫した点</vt:lpstr>
      <vt:lpstr>ソースコードのポイント解説</vt:lpstr>
      <vt:lpstr>画面紹介</vt:lpstr>
      <vt:lpstr>今後の展望</vt:lpstr>
      <vt:lpstr>今後の展望</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783</cp:revision>
  <dcterms:created xsi:type="dcterms:W3CDTF">2024-12-02T02:31:22Z</dcterms:created>
  <dcterms:modified xsi:type="dcterms:W3CDTF">2025-07-31T02:33:03Z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0x01010095427D0A133F1945A459B14746BEAD46</vt:lpwstr>
  </property>
</Properties>
</file>