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9" d="100"/>
          <a:sy n="99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13CD4-A956-4465-836C-13CC3FC1D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6579D7-51A9-40A1-815D-13829EF7D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81050-1BCC-4E19-9B19-C0DA48C9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B3B4-4155-40E5-88DC-0A80C142CA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2F9B3-C963-486E-9406-868A2040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8ADC6-83B0-4E43-B2B7-4EE804EF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0A0E-C9C0-4272-90B6-48568F662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58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55831-448D-4CFF-995B-F9C41C84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8403CA-B3F7-4CA9-84E3-9622D6619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48C89-FBE5-4A58-9C13-611C21A1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B3B4-4155-40E5-88DC-0A80C142CA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4432F-08A2-4393-BD45-94D21DD5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6D0E84-7860-4AF9-8EF4-2A1F759A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0A0E-C9C0-4272-90B6-48568F662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38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CC37E6-8490-458F-BEF8-495CD621A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F11FD9-51FD-485B-991D-5C803979A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63E8D-4F86-4A75-86C6-B296E7A0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B3B4-4155-40E5-88DC-0A80C142CA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1B0E2-8130-457B-984E-78E45267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84992-3CA5-4321-824B-B20F5AF6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0A0E-C9C0-4272-90B6-48568F662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4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BBAA8-99D5-499E-AF43-BD9585CD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14AC6-8B79-4C99-A7B4-22765AE4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1D7A3-8A0D-47CC-B038-0C92DDBE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B3B4-4155-40E5-88DC-0A80C142CA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9E989-8037-4E22-9E60-6140265B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F020E-00AB-4CF7-85F7-A0CFB6F6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0A0E-C9C0-4272-90B6-48568F662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7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B50BB-A57E-4148-A38D-37A4CE44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6A8EA-979B-48D0-AD6E-3D064629D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F384B-C383-41BD-9C74-F78D5450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B3B4-4155-40E5-88DC-0A80C142CA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A3544-D562-4120-89D0-267FE1BA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3DE2D-F454-40E9-8324-073FEBC4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0A0E-C9C0-4272-90B6-48568F662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79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B3A48-5F7D-4969-B3F0-379D6A34F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82EE7-BE0A-448B-A7D4-F231D6344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67693B-4FD1-4A40-8EB7-2E3A64448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5A1ED-674E-45F2-8BA2-2E609C14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B3B4-4155-40E5-88DC-0A80C142CA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6AEFCA-0F89-4B04-99BA-C900A5A4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C463C3-7C4E-4708-A6E9-B47708F0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0A0E-C9C0-4272-90B6-48568F662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59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CC3AD-AB52-4B21-8E1A-1D0E374D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7597E-6C97-4A89-8276-61C601F87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71B04C-49F6-4A87-A1B3-79AD98D4D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913888-7885-46DB-8079-53554BD3A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A90DE4-08B1-4F4F-BC82-C718B8E95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C2515E-3689-48CF-8167-BA814B3D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B3B4-4155-40E5-88DC-0A80C142CA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FA93FA-0A7C-47FB-8E56-E6D3D56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43237-4491-4A26-B459-1864CCBE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0A0E-C9C0-4272-90B6-48568F662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1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CD5E0-FFFA-4B5E-9DCA-491924AD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1456DC-77C8-4256-9640-5BAC0E0E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B3B4-4155-40E5-88DC-0A80C142CA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FFCC87-01E4-4041-9BDE-23F88533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E2856B-D86A-4FC6-8FC3-9BE97165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0A0E-C9C0-4272-90B6-48568F662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52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541BD4-5ACE-4B8D-A60D-77F0FA4C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B3B4-4155-40E5-88DC-0A80C142CA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685748-9E25-4B26-A215-3D0FC9916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8E255-85A0-47AD-91A0-88E5F58E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0A0E-C9C0-4272-90B6-48568F662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29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2F023-2BAF-4560-AA1E-AAE51DD6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44F6D4-049A-4165-B0A8-B2AB8634E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F386E1-30C2-4825-9BC7-8C16F48F4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66CA4A-7B44-4892-9C53-3006183B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B3B4-4155-40E5-88DC-0A80C142CA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5EA939-78BD-4795-A0AC-8BB7A6C5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3E406A-129E-4623-8CA2-2C1ED273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0A0E-C9C0-4272-90B6-48568F662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962ED-E286-4C18-910D-3F4276DF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813114-9AE0-4DCB-A6F5-FA2986F18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65691-519A-4D54-BA20-6F5D1FC89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EEACB-96B0-4E42-BA75-1F74C4FA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B3B4-4155-40E5-88DC-0A80C142CA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54A31E-A124-4AA4-B602-76C729F7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F68FC0-2497-4A1A-99E0-C14BA60D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0A0E-C9C0-4272-90B6-48568F662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69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D26A56-02C1-4CCD-82C1-5F6424BE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D0ED46-0B35-4AEF-8306-160A99DD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CFC6A-94F2-4B39-BCEF-0295A8EAF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0B3B4-4155-40E5-88DC-0A80C142CA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59547-62DE-4F67-9EC1-9C3C1A441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45210-E545-49DA-99F7-468F175C5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0A0E-C9C0-4272-90B6-48568F662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68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9F2B7AD-8986-4E28-B4BB-6052664525CC}"/>
              </a:ext>
            </a:extLst>
          </p:cNvPr>
          <p:cNvSpPr/>
          <p:nvPr/>
        </p:nvSpPr>
        <p:spPr>
          <a:xfrm>
            <a:off x="2213807" y="2117557"/>
            <a:ext cx="2502571" cy="68339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Nginx Ingress</a:t>
            </a:r>
          </a:p>
          <a:p>
            <a:pPr algn="ctr"/>
            <a:r>
              <a:rPr lang="en-US" altLang="ko-KR" b="1" dirty="0"/>
              <a:t>Controller1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E9C824-18E0-4236-A511-E7659944D458}"/>
              </a:ext>
            </a:extLst>
          </p:cNvPr>
          <p:cNvSpPr/>
          <p:nvPr/>
        </p:nvSpPr>
        <p:spPr>
          <a:xfrm>
            <a:off x="2213808" y="3646370"/>
            <a:ext cx="2502570" cy="68339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Nginx Ingress</a:t>
            </a:r>
          </a:p>
          <a:p>
            <a:pPr algn="ctr"/>
            <a:r>
              <a:rPr lang="en-US" altLang="ko-KR" b="1" dirty="0"/>
              <a:t>Controller2</a:t>
            </a:r>
            <a:endParaRPr lang="ko-KR" altLang="en-US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BA754C-B59C-4B7D-9BB4-0DEAAEE296F3}"/>
              </a:ext>
            </a:extLst>
          </p:cNvPr>
          <p:cNvCxnSpPr/>
          <p:nvPr/>
        </p:nvCxnSpPr>
        <p:spPr>
          <a:xfrm>
            <a:off x="760395" y="2459254"/>
            <a:ext cx="11454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9A39650-E17E-4F24-95CB-9521D0D7A5A6}"/>
              </a:ext>
            </a:extLst>
          </p:cNvPr>
          <p:cNvCxnSpPr/>
          <p:nvPr/>
        </p:nvCxnSpPr>
        <p:spPr>
          <a:xfrm>
            <a:off x="760395" y="3988067"/>
            <a:ext cx="114540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6588BB-2D30-4A8C-8273-05D7F20E69D1}"/>
              </a:ext>
            </a:extLst>
          </p:cNvPr>
          <p:cNvSpPr txBox="1"/>
          <p:nvPr/>
        </p:nvSpPr>
        <p:spPr>
          <a:xfrm>
            <a:off x="5969267" y="1490129"/>
            <a:ext cx="7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Port1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E5597-46E4-4C69-B54E-7542C465CD54}"/>
              </a:ext>
            </a:extLst>
          </p:cNvPr>
          <p:cNvSpPr txBox="1"/>
          <p:nvPr/>
        </p:nvSpPr>
        <p:spPr>
          <a:xfrm>
            <a:off x="757730" y="349663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domain2</a:t>
            </a:r>
            <a:endParaRPr lang="ko-KR" altLang="en-US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3041A6E-176A-4A20-8F68-4943763E6B20}"/>
              </a:ext>
            </a:extLst>
          </p:cNvPr>
          <p:cNvCxnSpPr>
            <a:cxnSpLocks/>
          </p:cNvCxnSpPr>
          <p:nvPr/>
        </p:nvCxnSpPr>
        <p:spPr>
          <a:xfrm flipV="1">
            <a:off x="4950594" y="1932890"/>
            <a:ext cx="2037347" cy="52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육각형 11">
            <a:extLst>
              <a:ext uri="{FF2B5EF4-FFF2-40B4-BE49-F238E27FC236}">
                <a16:creationId xmlns:a16="http://schemas.microsoft.com/office/drawing/2014/main" id="{9C6E35D1-5ED7-4C4D-9584-72AD65D5ADF8}"/>
              </a:ext>
            </a:extLst>
          </p:cNvPr>
          <p:cNvSpPr/>
          <p:nvPr/>
        </p:nvSpPr>
        <p:spPr>
          <a:xfrm>
            <a:off x="7222158" y="482374"/>
            <a:ext cx="3859732" cy="2901031"/>
          </a:xfrm>
          <a:prstGeom prst="hexag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DAD66B31-2AE1-48FE-869E-04B1DCBBD4E2}"/>
              </a:ext>
            </a:extLst>
          </p:cNvPr>
          <p:cNvSpPr/>
          <p:nvPr/>
        </p:nvSpPr>
        <p:spPr>
          <a:xfrm>
            <a:off x="7222157" y="3647481"/>
            <a:ext cx="3859732" cy="2901031"/>
          </a:xfrm>
          <a:prstGeom prst="hexag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8F396E0-6F5E-47B5-808E-090F6DB7ED28}"/>
              </a:ext>
            </a:extLst>
          </p:cNvPr>
          <p:cNvCxnSpPr>
            <a:cxnSpLocks/>
          </p:cNvCxnSpPr>
          <p:nvPr/>
        </p:nvCxnSpPr>
        <p:spPr>
          <a:xfrm>
            <a:off x="4950594" y="3972024"/>
            <a:ext cx="2037347" cy="105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0FE048-322A-4077-8BD5-463967B88EB0}"/>
              </a:ext>
            </a:extLst>
          </p:cNvPr>
          <p:cNvSpPr txBox="1"/>
          <p:nvPr/>
        </p:nvSpPr>
        <p:spPr>
          <a:xfrm>
            <a:off x="912795" y="2085291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domain1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E9AF8-E06C-48C9-8C48-0EEC2EEB4ABF}"/>
              </a:ext>
            </a:extLst>
          </p:cNvPr>
          <p:cNvSpPr txBox="1"/>
          <p:nvPr/>
        </p:nvSpPr>
        <p:spPr>
          <a:xfrm>
            <a:off x="5875463" y="4839721"/>
            <a:ext cx="7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Port2</a:t>
            </a:r>
            <a:endParaRPr lang="ko-KR" altLang="en-US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8CBCB6F-36F6-4AE7-9D0E-15A4FFF0626D}"/>
              </a:ext>
            </a:extLst>
          </p:cNvPr>
          <p:cNvSpPr/>
          <p:nvPr/>
        </p:nvSpPr>
        <p:spPr>
          <a:xfrm>
            <a:off x="7113069" y="1674795"/>
            <a:ext cx="1568919" cy="47163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Service 1</a:t>
            </a:r>
            <a:endParaRPr lang="ko-KR" altLang="en-US" sz="16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BB928C-663C-4EA4-AD2F-964A015F85D2}"/>
              </a:ext>
            </a:extLst>
          </p:cNvPr>
          <p:cNvSpPr/>
          <p:nvPr/>
        </p:nvSpPr>
        <p:spPr>
          <a:xfrm>
            <a:off x="7113068" y="4788568"/>
            <a:ext cx="1568919" cy="47163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Service 2</a:t>
            </a:r>
            <a:endParaRPr lang="ko-KR" altLang="en-US" sz="16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4F96574-B430-4A84-9A72-63C6783D2BCD}"/>
              </a:ext>
            </a:extLst>
          </p:cNvPr>
          <p:cNvSpPr/>
          <p:nvPr/>
        </p:nvSpPr>
        <p:spPr>
          <a:xfrm>
            <a:off x="9257056" y="1715961"/>
            <a:ext cx="1145406" cy="3693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tomcat</a:t>
            </a:r>
            <a:endParaRPr lang="ko-KR" altLang="en-US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D65E811-3E73-49F8-B50F-768A1CBAB58C}"/>
              </a:ext>
            </a:extLst>
          </p:cNvPr>
          <p:cNvSpPr/>
          <p:nvPr/>
        </p:nvSpPr>
        <p:spPr>
          <a:xfrm>
            <a:off x="9257056" y="4839723"/>
            <a:ext cx="1145406" cy="3693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nginx</a:t>
            </a:r>
            <a:endParaRPr lang="ko-KR" altLang="en-US" b="1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AA7BD03-B7F2-4E99-8014-9BEF6BE391E0}"/>
              </a:ext>
            </a:extLst>
          </p:cNvPr>
          <p:cNvCxnSpPr>
            <a:cxnSpLocks/>
          </p:cNvCxnSpPr>
          <p:nvPr/>
        </p:nvCxnSpPr>
        <p:spPr>
          <a:xfrm flipV="1">
            <a:off x="9829759" y="2208166"/>
            <a:ext cx="0" cy="258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44C0F6-786F-485E-BDB5-AA29927DAD0F}"/>
              </a:ext>
            </a:extLst>
          </p:cNvPr>
          <p:cNvCxnSpPr>
            <a:cxnSpLocks/>
          </p:cNvCxnSpPr>
          <p:nvPr/>
        </p:nvCxnSpPr>
        <p:spPr>
          <a:xfrm>
            <a:off x="8729270" y="1932889"/>
            <a:ext cx="451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A60D90D-51A9-455F-8426-4F65E670DC15}"/>
              </a:ext>
            </a:extLst>
          </p:cNvPr>
          <p:cNvCxnSpPr>
            <a:cxnSpLocks/>
          </p:cNvCxnSpPr>
          <p:nvPr/>
        </p:nvCxnSpPr>
        <p:spPr>
          <a:xfrm>
            <a:off x="8729270" y="5024387"/>
            <a:ext cx="451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21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JeongSeong</dc:creator>
  <cp:lastModifiedBy>Lee JeongSeong</cp:lastModifiedBy>
  <cp:revision>5</cp:revision>
  <dcterms:created xsi:type="dcterms:W3CDTF">2022-01-12T00:59:43Z</dcterms:created>
  <dcterms:modified xsi:type="dcterms:W3CDTF">2022-01-12T01:22:21Z</dcterms:modified>
</cp:coreProperties>
</file>