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1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66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3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67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131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45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651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9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7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94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21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4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0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4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79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39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41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67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meeting/cance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189" y="2102077"/>
            <a:ext cx="9144000" cy="2387600"/>
          </a:xfrm>
        </p:spPr>
        <p:txBody>
          <a:bodyPr/>
          <a:lstStyle/>
          <a:p>
            <a:r>
              <a:rPr lang="en-US" dirty="0" smtClean="0"/>
              <a:t>Online Meeting Room Booking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11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Available Rooms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</a:t>
            </a:r>
            <a:r>
              <a:rPr lang="en-US" dirty="0" err="1" smtClean="0"/>
              <a:t>Json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URL: </a:t>
            </a:r>
            <a:r>
              <a:rPr lang="en-IN" dirty="0" smtClean="0">
                <a:solidFill>
                  <a:srgbClr val="FF0000"/>
                </a:solidFill>
              </a:rPr>
              <a:t>http</a:t>
            </a:r>
            <a:r>
              <a:rPr lang="en-IN" dirty="0">
                <a:solidFill>
                  <a:srgbClr val="FF0000"/>
                </a:solidFill>
              </a:rPr>
              <a:t>://localhost:8080/meeting//</a:t>
            </a:r>
            <a:r>
              <a:rPr lang="en-IN" dirty="0" smtClean="0">
                <a:solidFill>
                  <a:srgbClr val="FF0000"/>
                </a:solidFill>
              </a:rPr>
              <a:t>available-rooms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Type: GET</a:t>
            </a:r>
            <a:endParaRPr lang="en-US" dirty="0" smtClean="0"/>
          </a:p>
          <a:p>
            <a:r>
              <a:rPr lang="en-US" dirty="0" smtClean="0"/>
              <a:t>Response </a:t>
            </a:r>
            <a:r>
              <a:rPr lang="en-US" dirty="0" err="1" smtClean="0"/>
              <a:t>Json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[    </a:t>
            </a:r>
            <a:r>
              <a:rPr lang="en-US" dirty="0">
                <a:solidFill>
                  <a:srgbClr val="FF0000"/>
                </a:solidFill>
              </a:rPr>
              <a:t>"Building: B1 Floor: 1 Room ID &amp; Name: R2 2",    "Building: B1 Floor: 1 Room ID &amp; Name: R3 3"]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92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Room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</a:t>
            </a:r>
            <a:r>
              <a:rPr lang="en-US" dirty="0" err="1" smtClean="0"/>
              <a:t>Json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URL: </a:t>
            </a:r>
            <a:r>
              <a:rPr lang="en-IN" dirty="0"/>
              <a:t>http://</a:t>
            </a:r>
            <a:r>
              <a:rPr lang="en-IN" dirty="0" smtClean="0"/>
              <a:t>localhost:8080/meeting/book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Type: POST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Request </a:t>
            </a:r>
            <a:r>
              <a:rPr lang="en-US" dirty="0" err="1" smtClean="0"/>
              <a:t>Param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Id=1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Response </a:t>
            </a:r>
            <a:r>
              <a:rPr lang="en-US" dirty="0" err="1" smtClean="0"/>
              <a:t>Json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 is available: </a:t>
            </a:r>
            <a:r>
              <a:rPr lang="en-US" dirty="0" smtClean="0">
                <a:solidFill>
                  <a:srgbClr val="FF0000"/>
                </a:solidFill>
              </a:rPr>
              <a:t>Booking id: 1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Room is already booked: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FAILURE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3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 Room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</a:t>
            </a:r>
            <a:r>
              <a:rPr lang="en-US" dirty="0" err="1" smtClean="0"/>
              <a:t>Json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URL: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localhost:8080/meeting/cancel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Type: PATCH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Request </a:t>
            </a:r>
            <a:r>
              <a:rPr lang="en-US" dirty="0" err="1" smtClean="0"/>
              <a:t>Param</a:t>
            </a:r>
            <a:r>
              <a:rPr lang="en-US" dirty="0" smtClean="0"/>
              <a:t>:  </a:t>
            </a:r>
            <a:r>
              <a:rPr lang="en-US" dirty="0" err="1" smtClean="0">
                <a:solidFill>
                  <a:srgbClr val="FF0000"/>
                </a:solidFill>
              </a:rPr>
              <a:t>booking_id</a:t>
            </a:r>
            <a:r>
              <a:rPr lang="en-US" dirty="0" smtClean="0">
                <a:solidFill>
                  <a:srgbClr val="FF0000"/>
                </a:solidFill>
              </a:rPr>
              <a:t>=1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Response </a:t>
            </a:r>
            <a:r>
              <a:rPr lang="en-US" dirty="0" err="1" smtClean="0"/>
              <a:t>Json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Booking Id exists: No response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Booking </a:t>
            </a:r>
            <a:r>
              <a:rPr lang="en-US" dirty="0" smtClean="0"/>
              <a:t>Id not exist </a:t>
            </a:r>
            <a:r>
              <a:rPr lang="en-US" dirty="0"/>
              <a:t>: </a:t>
            </a:r>
            <a:r>
              <a:rPr lang="en-IN" dirty="0">
                <a:solidFill>
                  <a:srgbClr val="FF0000"/>
                </a:solidFill>
              </a:rPr>
              <a:t>Not Found.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31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40" y="3674655"/>
            <a:ext cx="8825659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209546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124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Online Meeting Room Booking</vt:lpstr>
      <vt:lpstr>Get Available Rooms</vt:lpstr>
      <vt:lpstr>Book Room</vt:lpstr>
      <vt:lpstr>Cancel 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Meeting Room Booking</dc:title>
  <dc:creator>Aina Jain</dc:creator>
  <cp:lastModifiedBy>Aina Jain</cp:lastModifiedBy>
  <cp:revision>5</cp:revision>
  <dcterms:created xsi:type="dcterms:W3CDTF">2020-07-02T07:48:15Z</dcterms:created>
  <dcterms:modified xsi:type="dcterms:W3CDTF">2020-07-02T08:11:46Z</dcterms:modified>
</cp:coreProperties>
</file>