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0099FF"/>
    <a:srgbClr val="008080"/>
    <a:srgbClr val="00990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00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0" i="0" u="none" cap="small" baseline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600" b="0" i="0" u="none" cap="small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Rangamati science and technology </a:t>
            </a:r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IoT Based Smart Home Design Using MQTT Protocol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040" y="5888029"/>
            <a:ext cx="822960" cy="6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312920" y="2058120"/>
            <a:ext cx="3566160" cy="935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400" b="0" dirty="0" smtClean="0"/>
              <a:t>Muhammad Ainal Haque </a:t>
            </a:r>
            <a:endParaRPr lang="en-US" sz="2400" b="0" dirty="0"/>
          </a:p>
          <a:p>
            <a:pPr>
              <a:spcBef>
                <a:spcPts val="300"/>
              </a:spcBef>
            </a:pPr>
            <a:r>
              <a:rPr lang="en-US" sz="1400" b="0" dirty="0" smtClean="0">
                <a:ea typeface="Tahoma" panose="020B0604030504040204" pitchFamily="34" charset="0"/>
              </a:rPr>
              <a:t>Registration No: 2015-12-09</a:t>
            </a:r>
          </a:p>
          <a:p>
            <a:pPr>
              <a:spcBef>
                <a:spcPts val="300"/>
              </a:spcBef>
            </a:pPr>
            <a:r>
              <a:rPr lang="en-US" sz="1400" b="0" dirty="0" smtClean="0">
                <a:ea typeface="Tahoma" panose="020B0604030504040204" pitchFamily="34" charset="0"/>
              </a:rPr>
              <a:t>Session: 2015-16</a:t>
            </a:r>
            <a:endParaRPr lang="en-US" sz="1400" b="0" dirty="0">
              <a:ea typeface="Tahoma" panose="020B0604030504040204" pitchFamily="34" charset="0"/>
            </a:endParaRPr>
          </a:p>
        </p:txBody>
      </p:sp>
      <p:sp>
        <p:nvSpPr>
          <p:cNvPr id="6" name="Subtitle 11"/>
          <p:cNvSpPr txBox="1">
            <a:spLocks/>
          </p:cNvSpPr>
          <p:nvPr/>
        </p:nvSpPr>
        <p:spPr>
          <a:xfrm>
            <a:off x="3759657" y="2979975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200" b="0" i="1" dirty="0">
                <a:ea typeface="Tahoma" panose="020B0604030504040204" pitchFamily="34" charset="0"/>
              </a:rPr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Ahmed Imtiaz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00"/>
              </a:spcBef>
            </a:pPr>
            <a:r>
              <a:rPr lang="en-IN" sz="1400" b="0" dirty="0" smtClean="0">
                <a:ea typeface="Tahoma" panose="020B0604030504040204" pitchFamily="34" charset="0"/>
              </a:rPr>
              <a:t>Lecturer</a:t>
            </a:r>
            <a:endParaRPr lang="en-IN" sz="1400" b="0" dirty="0">
              <a:ea typeface="Tahoma" panose="020B0604030504040204" pitchFamily="34" charset="0"/>
            </a:endParaRP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3514431" y="5427898"/>
            <a:ext cx="5163127" cy="1136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</a:t>
            </a:r>
          </a:p>
          <a:p>
            <a:pPr>
              <a:spcBef>
                <a:spcPts val="500"/>
              </a:spcBef>
            </a:pPr>
            <a:r>
              <a:rPr 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Rangamati Science and Technology University</a:t>
            </a:r>
            <a:endParaRPr 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2400" b="0" dirty="0" smtClean="0"/>
              <a:t>Ranga</a:t>
            </a:r>
            <a:r>
              <a:rPr lang="en-US" sz="2400" b="0" dirty="0" smtClean="0"/>
              <a:t>mati-4500</a:t>
            </a:r>
            <a:r>
              <a:rPr lang="en-US" sz="2400" b="0" dirty="0" smtClean="0"/>
              <a:t>, Bangladesh</a:t>
            </a:r>
            <a:endParaRPr lang="en-US" sz="2400" b="0" dirty="0"/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March, 2022</a:t>
            </a:r>
            <a:endParaRPr lang="en-US" sz="24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IoT Based Smart Home Design Using MQTT Protocol </a:t>
            </a:r>
            <a:endParaRPr lang="en-IN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C50F0CE-B0FB-48DA-AD7D-E96A1D3BC2A8}"/>
              </a:ext>
            </a:extLst>
          </p:cNvPr>
          <p:cNvSpPr/>
          <p:nvPr/>
        </p:nvSpPr>
        <p:spPr>
          <a:xfrm>
            <a:off x="2714846" y="1243469"/>
            <a:ext cx="6762303" cy="95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IN" sz="14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project</a:t>
            </a:r>
            <a:r>
              <a:rPr lang="en-IN" sz="1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in partial fulfilment of the requirements for the degree of</a:t>
            </a:r>
          </a:p>
          <a:p>
            <a:pPr algn="ctr">
              <a:lnSpc>
                <a:spcPct val="107000"/>
              </a:lnSpc>
              <a:spcBef>
                <a:spcPts val="3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B.Sc. (Engg.) in Computer Science and Engineering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07000"/>
              </a:lnSpc>
              <a:spcBef>
                <a:spcPts val="300"/>
              </a:spcBef>
            </a:pPr>
            <a:r>
              <a:rPr lang="en-IN" sz="1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endParaRPr lang="en-IN" sz="1200" b="1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60" y="3931933"/>
            <a:ext cx="1554480" cy="12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Overview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250967" cy="4743963"/>
          </a:xfrm>
        </p:spPr>
        <p:txBody>
          <a:bodyPr>
            <a:normAutofit/>
          </a:bodyPr>
          <a:lstStyle/>
          <a:p>
            <a:pPr lvl="1">
              <a:buClr>
                <a:srgbClr val="002060"/>
              </a:buClr>
              <a:buSzPct val="100000"/>
              <a:buFont typeface="Wingdings" panose="05000000000000000000" pitchFamily="2" charset="2"/>
              <a:buChar char="£"/>
            </a:pPr>
            <a:r>
              <a:rPr lang="en-US" dirty="0" smtClean="0"/>
              <a:t>    Introduction</a:t>
            </a:r>
            <a:endParaRPr lang="en-US" dirty="0"/>
          </a:p>
          <a:p>
            <a:pPr lvl="1">
              <a:buClr>
                <a:srgbClr val="002060"/>
              </a:buClr>
              <a:buSzPct val="100000"/>
              <a:buFont typeface="Wingdings" panose="05000000000000000000" pitchFamily="2" charset="2"/>
              <a:buChar char="£"/>
            </a:pPr>
            <a:r>
              <a:rPr lang="en-US" dirty="0" smtClean="0"/>
              <a:t>    Related </a:t>
            </a:r>
            <a:r>
              <a:rPr lang="en-US" dirty="0"/>
              <a:t>Works</a:t>
            </a:r>
          </a:p>
          <a:p>
            <a:pPr lvl="1">
              <a:buClr>
                <a:srgbClr val="002060"/>
              </a:buClr>
              <a:buSzPct val="100000"/>
              <a:buFont typeface="Wingdings" panose="05000000000000000000" pitchFamily="2" charset="2"/>
              <a:buChar char="£"/>
            </a:pPr>
            <a:r>
              <a:rPr lang="en-US" dirty="0" smtClean="0"/>
              <a:t>    Proposed </a:t>
            </a:r>
            <a:r>
              <a:rPr lang="en-US" dirty="0"/>
              <a:t>Algorithm</a:t>
            </a:r>
          </a:p>
          <a:p>
            <a:pPr lvl="1">
              <a:buClr>
                <a:srgbClr val="002060"/>
              </a:buClr>
              <a:buSzPct val="100000"/>
              <a:buFont typeface="Wingdings" panose="05000000000000000000" pitchFamily="2" charset="2"/>
              <a:buChar char="£"/>
            </a:pPr>
            <a:r>
              <a:rPr lang="en-US" dirty="0" smtClean="0"/>
              <a:t>    Conclusion </a:t>
            </a:r>
            <a:r>
              <a:rPr lang="en-US" dirty="0"/>
              <a:t>&amp; Future Work</a:t>
            </a:r>
          </a:p>
          <a:p>
            <a:pPr lvl="1">
              <a:buClr>
                <a:srgbClr val="002060"/>
              </a:buClr>
              <a:buSzPct val="100000"/>
              <a:buFont typeface="Wingdings" panose="05000000000000000000" pitchFamily="2" charset="2"/>
              <a:buChar char="£"/>
            </a:pPr>
            <a:r>
              <a:rPr lang="en-IN" dirty="0" smtClean="0"/>
              <a:t>   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4B1F9-5637-475E-835E-7AA9BC8E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 Works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EF42B6-1909-448F-9D2A-EE4AEECC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Proposed Algorithm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78AD6C-419D-468C-BB62-B27BBEE4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232F6-FBCB-466E-BBD9-82200D06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 &amp; Future Work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8A1CCE-8E29-4BD7-B1E0-630787CE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571C01-5208-489A-A3A6-AF3CB24A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39AA8B-A301-49BF-9DA8-22F61405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Author 1, Author 2 and Author 3, “Title of the Paper”,” </a:t>
            </a:r>
            <a:r>
              <a:rPr lang="en-US" i="1" dirty="0"/>
              <a:t>Journal name where the paper published</a:t>
            </a:r>
            <a:r>
              <a:rPr lang="en-US" dirty="0"/>
              <a:t>, vol. 11, pp. 11-15, Jan. 2020.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7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113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Tahoma</vt:lpstr>
      <vt:lpstr>Times New Roman</vt:lpstr>
      <vt:lpstr>Wingdings</vt:lpstr>
      <vt:lpstr>Custom Design</vt:lpstr>
      <vt:lpstr>PowerPoint Presentation</vt:lpstr>
      <vt:lpstr>Overview</vt:lpstr>
      <vt:lpstr>Introduction</vt:lpstr>
      <vt:lpstr>Related Works</vt:lpstr>
      <vt:lpstr>Proposed Algorithm</vt:lpstr>
      <vt:lpstr>Conclusion &amp; 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 Mondal</dc:creator>
  <cp:lastModifiedBy>Microsoft account</cp:lastModifiedBy>
  <cp:revision>94</cp:revision>
  <dcterms:created xsi:type="dcterms:W3CDTF">2019-06-11T05:35:51Z</dcterms:created>
  <dcterms:modified xsi:type="dcterms:W3CDTF">2022-03-19T14:49:14Z</dcterms:modified>
</cp:coreProperties>
</file>