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2" r:id="rId3"/>
    <p:sldId id="315" r:id="rId4"/>
    <p:sldId id="316" r:id="rId5"/>
    <p:sldId id="317" r:id="rId6"/>
    <p:sldId id="318" r:id="rId7"/>
    <p:sldId id="319" r:id="rId8"/>
    <p:sldId id="320" r:id="rId9"/>
    <p:sldId id="322" r:id="rId10"/>
    <p:sldId id="323" r:id="rId11"/>
    <p:sldId id="324" r:id="rId12"/>
    <p:sldId id="325" r:id="rId13"/>
    <p:sldId id="321" r:id="rId14"/>
    <p:sldId id="31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002060"/>
    <a:srgbClr val="C00000"/>
    <a:srgbClr val="F8CBAD"/>
    <a:srgbClr val="00B0F0"/>
    <a:srgbClr val="FFD966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E703-27D9-4D35-8FE5-F552C0D3B57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956-9540-4CE3-A51A-FB060818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7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E703-27D9-4D35-8FE5-F552C0D3B57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956-9540-4CE3-A51A-FB060818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6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E703-27D9-4D35-8FE5-F552C0D3B57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956-9540-4CE3-A51A-FB060818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96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93E-ED0C-4A11-B9E0-A42CC7FC44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8591-4F07-47DB-83B8-CA055E3893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38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93E-ED0C-4A11-B9E0-A42CC7FC44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8591-4F07-47DB-83B8-CA055E3893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305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93E-ED0C-4A11-B9E0-A42CC7FC44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8591-4F07-47DB-83B8-CA055E3893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08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93E-ED0C-4A11-B9E0-A42CC7FC44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8591-4F07-47DB-83B8-CA055E3893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28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93E-ED0C-4A11-B9E0-A42CC7FC44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8591-4F07-47DB-83B8-CA055E3893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064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93E-ED0C-4A11-B9E0-A42CC7FC44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8591-4F07-47DB-83B8-CA055E3893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349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93E-ED0C-4A11-B9E0-A42CC7FC44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8591-4F07-47DB-83B8-CA055E3893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981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93E-ED0C-4A11-B9E0-A42CC7FC44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8591-4F07-47DB-83B8-CA055E3893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0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E703-27D9-4D35-8FE5-F552C0D3B57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956-9540-4CE3-A51A-FB060818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00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93E-ED0C-4A11-B9E0-A42CC7FC44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8591-4F07-47DB-83B8-CA055E3893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8090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93E-ED0C-4A11-B9E0-A42CC7FC44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8591-4F07-47DB-83B8-CA055E3893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149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293E-ED0C-4A11-B9E0-A42CC7FC44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8591-4F07-47DB-83B8-CA055E3893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13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E703-27D9-4D35-8FE5-F552C0D3B57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956-9540-4CE3-A51A-FB060818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0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E703-27D9-4D35-8FE5-F552C0D3B57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956-9540-4CE3-A51A-FB060818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2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E703-27D9-4D35-8FE5-F552C0D3B57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956-9540-4CE3-A51A-FB060818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0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E703-27D9-4D35-8FE5-F552C0D3B57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956-9540-4CE3-A51A-FB060818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E703-27D9-4D35-8FE5-F552C0D3B57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956-9540-4CE3-A51A-FB060818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7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E703-27D9-4D35-8FE5-F552C0D3B57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956-9540-4CE3-A51A-FB060818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0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E703-27D9-4D35-8FE5-F552C0D3B57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A956-9540-4CE3-A51A-FB060818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1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7E703-27D9-4D35-8FE5-F552C0D3B57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FA956-9540-4CE3-A51A-FB0608189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6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1270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1293E-ED0C-4A11-B9E0-A42CC7FC44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38591-4F07-47DB-83B8-CA055E3893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70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NUL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DF2B2"/>
            </a:gs>
            <a:gs pos="98000">
              <a:schemeClr val="accent1">
                <a:lumMod val="30000"/>
                <a:lumOff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/>
          <p:cNvSpPr/>
          <p:nvPr/>
        </p:nvSpPr>
        <p:spPr>
          <a:xfrm>
            <a:off x="4713667" y="-121887"/>
            <a:ext cx="7520217" cy="7102696"/>
          </a:xfrm>
          <a:custGeom>
            <a:avLst/>
            <a:gdLst>
              <a:gd name="connsiteX0" fmla="*/ 0 w 7671515"/>
              <a:gd name="connsiteY0" fmla="*/ 0 h 6858000"/>
              <a:gd name="connsiteX1" fmla="*/ 7671515 w 7671515"/>
              <a:gd name="connsiteY1" fmla="*/ 0 h 6858000"/>
              <a:gd name="connsiteX2" fmla="*/ 7671515 w 7671515"/>
              <a:gd name="connsiteY2" fmla="*/ 6858000 h 6858000"/>
              <a:gd name="connsiteX3" fmla="*/ 0 w 7671515"/>
              <a:gd name="connsiteY3" fmla="*/ 6858000 h 6858000"/>
              <a:gd name="connsiteX4" fmla="*/ 0 w 7671515"/>
              <a:gd name="connsiteY4" fmla="*/ 0 h 6858000"/>
              <a:gd name="connsiteX0" fmla="*/ 5473521 w 7671515"/>
              <a:gd name="connsiteY0" fmla="*/ 0 h 6858000"/>
              <a:gd name="connsiteX1" fmla="*/ 7671515 w 7671515"/>
              <a:gd name="connsiteY1" fmla="*/ 0 h 6858000"/>
              <a:gd name="connsiteX2" fmla="*/ 7671515 w 7671515"/>
              <a:gd name="connsiteY2" fmla="*/ 6858000 h 6858000"/>
              <a:gd name="connsiteX3" fmla="*/ 0 w 7671515"/>
              <a:gd name="connsiteY3" fmla="*/ 6858000 h 6858000"/>
              <a:gd name="connsiteX4" fmla="*/ 5473521 w 7671515"/>
              <a:gd name="connsiteY4" fmla="*/ 0 h 6858000"/>
              <a:gd name="connsiteX0" fmla="*/ 4726546 w 6924540"/>
              <a:gd name="connsiteY0" fmla="*/ 0 h 6870878"/>
              <a:gd name="connsiteX1" fmla="*/ 6924540 w 6924540"/>
              <a:gd name="connsiteY1" fmla="*/ 0 h 6870878"/>
              <a:gd name="connsiteX2" fmla="*/ 6924540 w 6924540"/>
              <a:gd name="connsiteY2" fmla="*/ 6858000 h 6870878"/>
              <a:gd name="connsiteX3" fmla="*/ 0 w 6924540"/>
              <a:gd name="connsiteY3" fmla="*/ 6870878 h 6870878"/>
              <a:gd name="connsiteX4" fmla="*/ 4726546 w 6924540"/>
              <a:gd name="connsiteY4" fmla="*/ 0 h 6870878"/>
              <a:gd name="connsiteX0" fmla="*/ 5061397 w 7259391"/>
              <a:gd name="connsiteY0" fmla="*/ 0 h 6896635"/>
              <a:gd name="connsiteX1" fmla="*/ 7259391 w 7259391"/>
              <a:gd name="connsiteY1" fmla="*/ 0 h 6896635"/>
              <a:gd name="connsiteX2" fmla="*/ 7259391 w 7259391"/>
              <a:gd name="connsiteY2" fmla="*/ 6858000 h 6896635"/>
              <a:gd name="connsiteX3" fmla="*/ 0 w 7259391"/>
              <a:gd name="connsiteY3" fmla="*/ 6896635 h 6896635"/>
              <a:gd name="connsiteX4" fmla="*/ 5061397 w 7259391"/>
              <a:gd name="connsiteY4" fmla="*/ 0 h 6896635"/>
              <a:gd name="connsiteX0" fmla="*/ 5280337 w 7259391"/>
              <a:gd name="connsiteY0" fmla="*/ 0 h 7038302"/>
              <a:gd name="connsiteX1" fmla="*/ 7259391 w 7259391"/>
              <a:gd name="connsiteY1" fmla="*/ 141667 h 7038302"/>
              <a:gd name="connsiteX2" fmla="*/ 7259391 w 7259391"/>
              <a:gd name="connsiteY2" fmla="*/ 6999667 h 7038302"/>
              <a:gd name="connsiteX3" fmla="*/ 0 w 7259391"/>
              <a:gd name="connsiteY3" fmla="*/ 7038302 h 7038302"/>
              <a:gd name="connsiteX4" fmla="*/ 5280337 w 7259391"/>
              <a:gd name="connsiteY4" fmla="*/ 0 h 7038302"/>
              <a:gd name="connsiteX0" fmla="*/ 5280337 w 7259391"/>
              <a:gd name="connsiteY0" fmla="*/ 0 h 7038302"/>
              <a:gd name="connsiteX1" fmla="*/ 7259391 w 7259391"/>
              <a:gd name="connsiteY1" fmla="*/ 25757 h 7038302"/>
              <a:gd name="connsiteX2" fmla="*/ 7259391 w 7259391"/>
              <a:gd name="connsiteY2" fmla="*/ 6999667 h 7038302"/>
              <a:gd name="connsiteX3" fmla="*/ 0 w 7259391"/>
              <a:gd name="connsiteY3" fmla="*/ 7038302 h 7038302"/>
              <a:gd name="connsiteX4" fmla="*/ 5280337 w 7259391"/>
              <a:gd name="connsiteY4" fmla="*/ 0 h 7038302"/>
              <a:gd name="connsiteX0" fmla="*/ 5254580 w 7259391"/>
              <a:gd name="connsiteY0" fmla="*/ 0 h 7089818"/>
              <a:gd name="connsiteX1" fmla="*/ 7259391 w 7259391"/>
              <a:gd name="connsiteY1" fmla="*/ 77273 h 7089818"/>
              <a:gd name="connsiteX2" fmla="*/ 7259391 w 7259391"/>
              <a:gd name="connsiteY2" fmla="*/ 7051183 h 7089818"/>
              <a:gd name="connsiteX3" fmla="*/ 0 w 7259391"/>
              <a:gd name="connsiteY3" fmla="*/ 7089818 h 7089818"/>
              <a:gd name="connsiteX4" fmla="*/ 5254580 w 7259391"/>
              <a:gd name="connsiteY4" fmla="*/ 0 h 7089818"/>
              <a:gd name="connsiteX0" fmla="*/ 5331853 w 7259391"/>
              <a:gd name="connsiteY0" fmla="*/ 0 h 7115576"/>
              <a:gd name="connsiteX1" fmla="*/ 7259391 w 7259391"/>
              <a:gd name="connsiteY1" fmla="*/ 103031 h 7115576"/>
              <a:gd name="connsiteX2" fmla="*/ 7259391 w 7259391"/>
              <a:gd name="connsiteY2" fmla="*/ 7076941 h 7115576"/>
              <a:gd name="connsiteX3" fmla="*/ 0 w 7259391"/>
              <a:gd name="connsiteY3" fmla="*/ 7115576 h 7115576"/>
              <a:gd name="connsiteX4" fmla="*/ 5331853 w 7259391"/>
              <a:gd name="connsiteY4" fmla="*/ 0 h 7115576"/>
              <a:gd name="connsiteX0" fmla="*/ 5383368 w 7310906"/>
              <a:gd name="connsiteY0" fmla="*/ 0 h 7115576"/>
              <a:gd name="connsiteX1" fmla="*/ 7310906 w 7310906"/>
              <a:gd name="connsiteY1" fmla="*/ 103031 h 7115576"/>
              <a:gd name="connsiteX2" fmla="*/ 7310906 w 7310906"/>
              <a:gd name="connsiteY2" fmla="*/ 7076941 h 7115576"/>
              <a:gd name="connsiteX3" fmla="*/ 0 w 7310906"/>
              <a:gd name="connsiteY3" fmla="*/ 7115576 h 7115576"/>
              <a:gd name="connsiteX4" fmla="*/ 5383368 w 7310906"/>
              <a:gd name="connsiteY4" fmla="*/ 0 h 7115576"/>
              <a:gd name="connsiteX0" fmla="*/ 5422005 w 7349543"/>
              <a:gd name="connsiteY0" fmla="*/ 0 h 7179970"/>
              <a:gd name="connsiteX1" fmla="*/ 7349543 w 7349543"/>
              <a:gd name="connsiteY1" fmla="*/ 103031 h 7179970"/>
              <a:gd name="connsiteX2" fmla="*/ 7349543 w 7349543"/>
              <a:gd name="connsiteY2" fmla="*/ 7076941 h 7179970"/>
              <a:gd name="connsiteX3" fmla="*/ 0 w 7349543"/>
              <a:gd name="connsiteY3" fmla="*/ 7179970 h 7179970"/>
              <a:gd name="connsiteX4" fmla="*/ 5422005 w 7349543"/>
              <a:gd name="connsiteY4" fmla="*/ 0 h 7179970"/>
              <a:gd name="connsiteX0" fmla="*/ 5447763 w 7375301"/>
              <a:gd name="connsiteY0" fmla="*/ 0 h 7102697"/>
              <a:gd name="connsiteX1" fmla="*/ 7375301 w 7375301"/>
              <a:gd name="connsiteY1" fmla="*/ 103031 h 7102697"/>
              <a:gd name="connsiteX2" fmla="*/ 7375301 w 7375301"/>
              <a:gd name="connsiteY2" fmla="*/ 7076941 h 7102697"/>
              <a:gd name="connsiteX3" fmla="*/ 0 w 7375301"/>
              <a:gd name="connsiteY3" fmla="*/ 7102697 h 7102697"/>
              <a:gd name="connsiteX4" fmla="*/ 5447763 w 7375301"/>
              <a:gd name="connsiteY4" fmla="*/ 0 h 7102697"/>
              <a:gd name="connsiteX0" fmla="*/ 5460641 w 7388179"/>
              <a:gd name="connsiteY0" fmla="*/ 0 h 7141333"/>
              <a:gd name="connsiteX1" fmla="*/ 7388179 w 7388179"/>
              <a:gd name="connsiteY1" fmla="*/ 103031 h 7141333"/>
              <a:gd name="connsiteX2" fmla="*/ 7388179 w 7388179"/>
              <a:gd name="connsiteY2" fmla="*/ 7076941 h 7141333"/>
              <a:gd name="connsiteX3" fmla="*/ 0 w 7388179"/>
              <a:gd name="connsiteY3" fmla="*/ 7141333 h 7141333"/>
              <a:gd name="connsiteX4" fmla="*/ 5460641 w 7388179"/>
              <a:gd name="connsiteY4" fmla="*/ 0 h 7141333"/>
              <a:gd name="connsiteX0" fmla="*/ 5460641 w 7388179"/>
              <a:gd name="connsiteY0" fmla="*/ 0 h 7141333"/>
              <a:gd name="connsiteX1" fmla="*/ 7388179 w 7388179"/>
              <a:gd name="connsiteY1" fmla="*/ 38637 h 7141333"/>
              <a:gd name="connsiteX2" fmla="*/ 7388179 w 7388179"/>
              <a:gd name="connsiteY2" fmla="*/ 7076941 h 7141333"/>
              <a:gd name="connsiteX3" fmla="*/ 0 w 7388179"/>
              <a:gd name="connsiteY3" fmla="*/ 7141333 h 7141333"/>
              <a:gd name="connsiteX4" fmla="*/ 5460641 w 7388179"/>
              <a:gd name="connsiteY4" fmla="*/ 0 h 7141333"/>
              <a:gd name="connsiteX0" fmla="*/ 5409125 w 7388179"/>
              <a:gd name="connsiteY0" fmla="*/ 12879 h 7102696"/>
              <a:gd name="connsiteX1" fmla="*/ 7388179 w 7388179"/>
              <a:gd name="connsiteY1" fmla="*/ 0 h 7102696"/>
              <a:gd name="connsiteX2" fmla="*/ 7388179 w 7388179"/>
              <a:gd name="connsiteY2" fmla="*/ 7038304 h 7102696"/>
              <a:gd name="connsiteX3" fmla="*/ 0 w 7388179"/>
              <a:gd name="connsiteY3" fmla="*/ 7102696 h 7102696"/>
              <a:gd name="connsiteX4" fmla="*/ 5409125 w 7388179"/>
              <a:gd name="connsiteY4" fmla="*/ 12879 h 710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88179" h="7102696">
                <a:moveTo>
                  <a:pt x="5409125" y="12879"/>
                </a:moveTo>
                <a:lnTo>
                  <a:pt x="7388179" y="0"/>
                </a:lnTo>
                <a:lnTo>
                  <a:pt x="7388179" y="7038304"/>
                </a:lnTo>
                <a:lnTo>
                  <a:pt x="0" y="7102696"/>
                </a:lnTo>
                <a:lnTo>
                  <a:pt x="5409125" y="12879"/>
                </a:lnTo>
                <a:close/>
              </a:path>
            </a:pathLst>
          </a:custGeom>
          <a:solidFill>
            <a:srgbClr val="1877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Parallelogram 7"/>
          <p:cNvSpPr/>
          <p:nvPr/>
        </p:nvSpPr>
        <p:spPr>
          <a:xfrm>
            <a:off x="7497406" y="-148567"/>
            <a:ext cx="4365937" cy="3589220"/>
          </a:xfrm>
          <a:custGeom>
            <a:avLst/>
            <a:gdLst>
              <a:gd name="connsiteX0" fmla="*/ 0 w 1906072"/>
              <a:gd name="connsiteY0" fmla="*/ 3052293 h 3052293"/>
              <a:gd name="connsiteX1" fmla="*/ 476518 w 1906072"/>
              <a:gd name="connsiteY1" fmla="*/ 0 h 3052293"/>
              <a:gd name="connsiteX2" fmla="*/ 1906072 w 1906072"/>
              <a:gd name="connsiteY2" fmla="*/ 0 h 3052293"/>
              <a:gd name="connsiteX3" fmla="*/ 1429554 w 1906072"/>
              <a:gd name="connsiteY3" fmla="*/ 3052293 h 3052293"/>
              <a:gd name="connsiteX4" fmla="*/ 0 w 1906072"/>
              <a:gd name="connsiteY4" fmla="*/ 3052293 h 3052293"/>
              <a:gd name="connsiteX0" fmla="*/ 0 w 3065170"/>
              <a:gd name="connsiteY0" fmla="*/ 3052293 h 3052293"/>
              <a:gd name="connsiteX1" fmla="*/ 1635616 w 3065170"/>
              <a:gd name="connsiteY1" fmla="*/ 0 h 3052293"/>
              <a:gd name="connsiteX2" fmla="*/ 3065170 w 3065170"/>
              <a:gd name="connsiteY2" fmla="*/ 0 h 3052293"/>
              <a:gd name="connsiteX3" fmla="*/ 2588652 w 3065170"/>
              <a:gd name="connsiteY3" fmla="*/ 3052293 h 3052293"/>
              <a:gd name="connsiteX4" fmla="*/ 0 w 3065170"/>
              <a:gd name="connsiteY4" fmla="*/ 3052293 h 3052293"/>
              <a:gd name="connsiteX0" fmla="*/ 0 w 3065170"/>
              <a:gd name="connsiteY0" fmla="*/ 3052293 h 3052293"/>
              <a:gd name="connsiteX1" fmla="*/ 1635616 w 3065170"/>
              <a:gd name="connsiteY1" fmla="*/ 0 h 3052293"/>
              <a:gd name="connsiteX2" fmla="*/ 3065170 w 3065170"/>
              <a:gd name="connsiteY2" fmla="*/ 0 h 3052293"/>
              <a:gd name="connsiteX3" fmla="*/ 1429553 w 3065170"/>
              <a:gd name="connsiteY3" fmla="*/ 3052293 h 3052293"/>
              <a:gd name="connsiteX4" fmla="*/ 0 w 3065170"/>
              <a:gd name="connsiteY4" fmla="*/ 3052293 h 3052293"/>
              <a:gd name="connsiteX0" fmla="*/ 0 w 3451537"/>
              <a:gd name="connsiteY0" fmla="*/ 3052293 h 3052293"/>
              <a:gd name="connsiteX1" fmla="*/ 1635616 w 3451537"/>
              <a:gd name="connsiteY1" fmla="*/ 0 h 3052293"/>
              <a:gd name="connsiteX2" fmla="*/ 3451537 w 3451537"/>
              <a:gd name="connsiteY2" fmla="*/ 321972 h 3052293"/>
              <a:gd name="connsiteX3" fmla="*/ 1429553 w 3451537"/>
              <a:gd name="connsiteY3" fmla="*/ 3052293 h 3052293"/>
              <a:gd name="connsiteX4" fmla="*/ 0 w 3451537"/>
              <a:gd name="connsiteY4" fmla="*/ 3052293 h 3052293"/>
              <a:gd name="connsiteX0" fmla="*/ 0 w 3451537"/>
              <a:gd name="connsiteY0" fmla="*/ 2768958 h 2768958"/>
              <a:gd name="connsiteX1" fmla="*/ 1957588 w 3451537"/>
              <a:gd name="connsiteY1" fmla="*/ 0 h 2768958"/>
              <a:gd name="connsiteX2" fmla="*/ 3451537 w 3451537"/>
              <a:gd name="connsiteY2" fmla="*/ 38637 h 2768958"/>
              <a:gd name="connsiteX3" fmla="*/ 1429553 w 3451537"/>
              <a:gd name="connsiteY3" fmla="*/ 2768958 h 2768958"/>
              <a:gd name="connsiteX4" fmla="*/ 0 w 3451537"/>
              <a:gd name="connsiteY4" fmla="*/ 2768958 h 2768958"/>
              <a:gd name="connsiteX0" fmla="*/ 0 w 4056845"/>
              <a:gd name="connsiteY0" fmla="*/ 3425781 h 3425781"/>
              <a:gd name="connsiteX1" fmla="*/ 2562896 w 4056845"/>
              <a:gd name="connsiteY1" fmla="*/ 0 h 3425781"/>
              <a:gd name="connsiteX2" fmla="*/ 4056845 w 4056845"/>
              <a:gd name="connsiteY2" fmla="*/ 38637 h 3425781"/>
              <a:gd name="connsiteX3" fmla="*/ 2034861 w 4056845"/>
              <a:gd name="connsiteY3" fmla="*/ 2768958 h 3425781"/>
              <a:gd name="connsiteX4" fmla="*/ 0 w 4056845"/>
              <a:gd name="connsiteY4" fmla="*/ 3425781 h 3425781"/>
              <a:gd name="connsiteX0" fmla="*/ 0 w 4056845"/>
              <a:gd name="connsiteY0" fmla="*/ 3425781 h 3425781"/>
              <a:gd name="connsiteX1" fmla="*/ 2562896 w 4056845"/>
              <a:gd name="connsiteY1" fmla="*/ 0 h 3425781"/>
              <a:gd name="connsiteX2" fmla="*/ 4056845 w 4056845"/>
              <a:gd name="connsiteY2" fmla="*/ 38637 h 3425781"/>
              <a:gd name="connsiteX3" fmla="*/ 1687132 w 4056845"/>
              <a:gd name="connsiteY3" fmla="*/ 3412902 h 3425781"/>
              <a:gd name="connsiteX4" fmla="*/ 0 w 4056845"/>
              <a:gd name="connsiteY4" fmla="*/ 3425781 h 3425781"/>
              <a:gd name="connsiteX0" fmla="*/ 0 w 4211391"/>
              <a:gd name="connsiteY0" fmla="*/ 3425781 h 3425781"/>
              <a:gd name="connsiteX1" fmla="*/ 2562896 w 4211391"/>
              <a:gd name="connsiteY1" fmla="*/ 0 h 3425781"/>
              <a:gd name="connsiteX2" fmla="*/ 4211391 w 4211391"/>
              <a:gd name="connsiteY2" fmla="*/ 25758 h 3425781"/>
              <a:gd name="connsiteX3" fmla="*/ 1687132 w 4211391"/>
              <a:gd name="connsiteY3" fmla="*/ 3412902 h 3425781"/>
              <a:gd name="connsiteX4" fmla="*/ 0 w 4211391"/>
              <a:gd name="connsiteY4" fmla="*/ 3425781 h 3425781"/>
              <a:gd name="connsiteX0" fmla="*/ 0 w 4262906"/>
              <a:gd name="connsiteY0" fmla="*/ 3425781 h 3425781"/>
              <a:gd name="connsiteX1" fmla="*/ 2562896 w 4262906"/>
              <a:gd name="connsiteY1" fmla="*/ 0 h 3425781"/>
              <a:gd name="connsiteX2" fmla="*/ 4262906 w 4262906"/>
              <a:gd name="connsiteY2" fmla="*/ 12879 h 3425781"/>
              <a:gd name="connsiteX3" fmla="*/ 1687132 w 4262906"/>
              <a:gd name="connsiteY3" fmla="*/ 3412902 h 3425781"/>
              <a:gd name="connsiteX4" fmla="*/ 0 w 4262906"/>
              <a:gd name="connsiteY4" fmla="*/ 3425781 h 3425781"/>
              <a:gd name="connsiteX0" fmla="*/ 0 w 4262906"/>
              <a:gd name="connsiteY0" fmla="*/ 3425781 h 3451538"/>
              <a:gd name="connsiteX1" fmla="*/ 2562896 w 4262906"/>
              <a:gd name="connsiteY1" fmla="*/ 0 h 3451538"/>
              <a:gd name="connsiteX2" fmla="*/ 4262906 w 4262906"/>
              <a:gd name="connsiteY2" fmla="*/ 12879 h 3451538"/>
              <a:gd name="connsiteX3" fmla="*/ 1712890 w 4262906"/>
              <a:gd name="connsiteY3" fmla="*/ 3451538 h 3451538"/>
              <a:gd name="connsiteX4" fmla="*/ 0 w 4262906"/>
              <a:gd name="connsiteY4" fmla="*/ 3425781 h 3451538"/>
              <a:gd name="connsiteX0" fmla="*/ 0 w 4262906"/>
              <a:gd name="connsiteY0" fmla="*/ 3425781 h 3451538"/>
              <a:gd name="connsiteX1" fmla="*/ 2562896 w 4262906"/>
              <a:gd name="connsiteY1" fmla="*/ 0 h 3451538"/>
              <a:gd name="connsiteX2" fmla="*/ 4262906 w 4262906"/>
              <a:gd name="connsiteY2" fmla="*/ 12879 h 3451538"/>
              <a:gd name="connsiteX3" fmla="*/ 1751526 w 4262906"/>
              <a:gd name="connsiteY3" fmla="*/ 3451538 h 3451538"/>
              <a:gd name="connsiteX4" fmla="*/ 0 w 4262906"/>
              <a:gd name="connsiteY4" fmla="*/ 3425781 h 3451538"/>
              <a:gd name="connsiteX0" fmla="*/ 0 w 4275785"/>
              <a:gd name="connsiteY0" fmla="*/ 3451538 h 3451538"/>
              <a:gd name="connsiteX1" fmla="*/ 2575775 w 4275785"/>
              <a:gd name="connsiteY1" fmla="*/ 0 h 3451538"/>
              <a:gd name="connsiteX2" fmla="*/ 4275785 w 4275785"/>
              <a:gd name="connsiteY2" fmla="*/ 12879 h 3451538"/>
              <a:gd name="connsiteX3" fmla="*/ 1764405 w 4275785"/>
              <a:gd name="connsiteY3" fmla="*/ 3451538 h 3451538"/>
              <a:gd name="connsiteX4" fmla="*/ 0 w 4275785"/>
              <a:gd name="connsiteY4" fmla="*/ 3451538 h 3451538"/>
              <a:gd name="connsiteX0" fmla="*/ 0 w 4288664"/>
              <a:gd name="connsiteY0" fmla="*/ 3451538 h 3451538"/>
              <a:gd name="connsiteX1" fmla="*/ 2588654 w 4288664"/>
              <a:gd name="connsiteY1" fmla="*/ 0 h 3451538"/>
              <a:gd name="connsiteX2" fmla="*/ 4288664 w 4288664"/>
              <a:gd name="connsiteY2" fmla="*/ 12879 h 3451538"/>
              <a:gd name="connsiteX3" fmla="*/ 1777284 w 4288664"/>
              <a:gd name="connsiteY3" fmla="*/ 3451538 h 3451538"/>
              <a:gd name="connsiteX4" fmla="*/ 0 w 4288664"/>
              <a:gd name="connsiteY4" fmla="*/ 3451538 h 3451538"/>
              <a:gd name="connsiteX0" fmla="*/ 0 w 4288664"/>
              <a:gd name="connsiteY0" fmla="*/ 3515932 h 3515932"/>
              <a:gd name="connsiteX1" fmla="*/ 2665927 w 4288664"/>
              <a:gd name="connsiteY1" fmla="*/ 0 h 3515932"/>
              <a:gd name="connsiteX2" fmla="*/ 4288664 w 4288664"/>
              <a:gd name="connsiteY2" fmla="*/ 77273 h 3515932"/>
              <a:gd name="connsiteX3" fmla="*/ 1777284 w 4288664"/>
              <a:gd name="connsiteY3" fmla="*/ 3515932 h 3515932"/>
              <a:gd name="connsiteX4" fmla="*/ 0 w 4288664"/>
              <a:gd name="connsiteY4" fmla="*/ 3515932 h 3515932"/>
              <a:gd name="connsiteX0" fmla="*/ 0 w 4340179"/>
              <a:gd name="connsiteY0" fmla="*/ 3515932 h 3515932"/>
              <a:gd name="connsiteX1" fmla="*/ 2665927 w 4340179"/>
              <a:gd name="connsiteY1" fmla="*/ 0 h 3515932"/>
              <a:gd name="connsiteX2" fmla="*/ 4340179 w 4340179"/>
              <a:gd name="connsiteY2" fmla="*/ 25757 h 3515932"/>
              <a:gd name="connsiteX3" fmla="*/ 1777284 w 4340179"/>
              <a:gd name="connsiteY3" fmla="*/ 3515932 h 3515932"/>
              <a:gd name="connsiteX4" fmla="*/ 0 w 4340179"/>
              <a:gd name="connsiteY4" fmla="*/ 3515932 h 3515932"/>
              <a:gd name="connsiteX0" fmla="*/ 0 w 4365937"/>
              <a:gd name="connsiteY0" fmla="*/ 3554570 h 3554570"/>
              <a:gd name="connsiteX1" fmla="*/ 2665927 w 4365937"/>
              <a:gd name="connsiteY1" fmla="*/ 38638 h 3554570"/>
              <a:gd name="connsiteX2" fmla="*/ 4365937 w 4365937"/>
              <a:gd name="connsiteY2" fmla="*/ 0 h 3554570"/>
              <a:gd name="connsiteX3" fmla="*/ 1777284 w 4365937"/>
              <a:gd name="connsiteY3" fmla="*/ 3554570 h 3554570"/>
              <a:gd name="connsiteX4" fmla="*/ 0 w 4365937"/>
              <a:gd name="connsiteY4" fmla="*/ 3554570 h 3554570"/>
              <a:gd name="connsiteX0" fmla="*/ 0 w 4365937"/>
              <a:gd name="connsiteY0" fmla="*/ 3567448 h 3567448"/>
              <a:gd name="connsiteX1" fmla="*/ 2691684 w 4365937"/>
              <a:gd name="connsiteY1" fmla="*/ 0 h 3567448"/>
              <a:gd name="connsiteX2" fmla="*/ 4365937 w 4365937"/>
              <a:gd name="connsiteY2" fmla="*/ 12878 h 3567448"/>
              <a:gd name="connsiteX3" fmla="*/ 1777284 w 4365937"/>
              <a:gd name="connsiteY3" fmla="*/ 3567448 h 3567448"/>
              <a:gd name="connsiteX4" fmla="*/ 0 w 4365937"/>
              <a:gd name="connsiteY4" fmla="*/ 3567448 h 3567448"/>
              <a:gd name="connsiteX0" fmla="*/ 0 w 4365937"/>
              <a:gd name="connsiteY0" fmla="*/ 3534791 h 3567448"/>
              <a:gd name="connsiteX1" fmla="*/ 2691684 w 4365937"/>
              <a:gd name="connsiteY1" fmla="*/ 0 h 3567448"/>
              <a:gd name="connsiteX2" fmla="*/ 4365937 w 4365937"/>
              <a:gd name="connsiteY2" fmla="*/ 12878 h 3567448"/>
              <a:gd name="connsiteX3" fmla="*/ 1777284 w 4365937"/>
              <a:gd name="connsiteY3" fmla="*/ 3567448 h 3567448"/>
              <a:gd name="connsiteX4" fmla="*/ 0 w 4365937"/>
              <a:gd name="connsiteY4" fmla="*/ 3534791 h 3567448"/>
              <a:gd name="connsiteX0" fmla="*/ 0 w 4365937"/>
              <a:gd name="connsiteY0" fmla="*/ 3534791 h 3556563"/>
              <a:gd name="connsiteX1" fmla="*/ 2691684 w 4365937"/>
              <a:gd name="connsiteY1" fmla="*/ 0 h 3556563"/>
              <a:gd name="connsiteX2" fmla="*/ 4365937 w 4365937"/>
              <a:gd name="connsiteY2" fmla="*/ 12878 h 3556563"/>
              <a:gd name="connsiteX3" fmla="*/ 1788169 w 4365937"/>
              <a:gd name="connsiteY3" fmla="*/ 3556563 h 3556563"/>
              <a:gd name="connsiteX4" fmla="*/ 0 w 4365937"/>
              <a:gd name="connsiteY4" fmla="*/ 3534791 h 3556563"/>
              <a:gd name="connsiteX0" fmla="*/ 0 w 4365937"/>
              <a:gd name="connsiteY0" fmla="*/ 3567448 h 3589220"/>
              <a:gd name="connsiteX1" fmla="*/ 2691684 w 4365937"/>
              <a:gd name="connsiteY1" fmla="*/ 0 h 3589220"/>
              <a:gd name="connsiteX2" fmla="*/ 4365937 w 4365937"/>
              <a:gd name="connsiteY2" fmla="*/ 45535 h 3589220"/>
              <a:gd name="connsiteX3" fmla="*/ 1788169 w 4365937"/>
              <a:gd name="connsiteY3" fmla="*/ 3589220 h 3589220"/>
              <a:gd name="connsiteX4" fmla="*/ 0 w 4365937"/>
              <a:gd name="connsiteY4" fmla="*/ 3567448 h 358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5937" h="3589220">
                <a:moveTo>
                  <a:pt x="0" y="3567448"/>
                </a:moveTo>
                <a:lnTo>
                  <a:pt x="2691684" y="0"/>
                </a:lnTo>
                <a:lnTo>
                  <a:pt x="4365937" y="45535"/>
                </a:lnTo>
                <a:lnTo>
                  <a:pt x="1788169" y="3589220"/>
                </a:lnTo>
                <a:lnTo>
                  <a:pt x="0" y="3567448"/>
                </a:lnTo>
                <a:close/>
              </a:path>
            </a:pathLst>
          </a:custGeom>
          <a:solidFill>
            <a:srgbClr val="339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Parallelogram 7"/>
          <p:cNvSpPr/>
          <p:nvPr/>
        </p:nvSpPr>
        <p:spPr>
          <a:xfrm>
            <a:off x="3118591" y="3352952"/>
            <a:ext cx="4378816" cy="3589220"/>
          </a:xfrm>
          <a:custGeom>
            <a:avLst/>
            <a:gdLst>
              <a:gd name="connsiteX0" fmla="*/ 0 w 1906072"/>
              <a:gd name="connsiteY0" fmla="*/ 3052293 h 3052293"/>
              <a:gd name="connsiteX1" fmla="*/ 476518 w 1906072"/>
              <a:gd name="connsiteY1" fmla="*/ 0 h 3052293"/>
              <a:gd name="connsiteX2" fmla="*/ 1906072 w 1906072"/>
              <a:gd name="connsiteY2" fmla="*/ 0 h 3052293"/>
              <a:gd name="connsiteX3" fmla="*/ 1429554 w 1906072"/>
              <a:gd name="connsiteY3" fmla="*/ 3052293 h 3052293"/>
              <a:gd name="connsiteX4" fmla="*/ 0 w 1906072"/>
              <a:gd name="connsiteY4" fmla="*/ 3052293 h 3052293"/>
              <a:gd name="connsiteX0" fmla="*/ 0 w 3065170"/>
              <a:gd name="connsiteY0" fmla="*/ 3052293 h 3052293"/>
              <a:gd name="connsiteX1" fmla="*/ 1635616 w 3065170"/>
              <a:gd name="connsiteY1" fmla="*/ 0 h 3052293"/>
              <a:gd name="connsiteX2" fmla="*/ 3065170 w 3065170"/>
              <a:gd name="connsiteY2" fmla="*/ 0 h 3052293"/>
              <a:gd name="connsiteX3" fmla="*/ 2588652 w 3065170"/>
              <a:gd name="connsiteY3" fmla="*/ 3052293 h 3052293"/>
              <a:gd name="connsiteX4" fmla="*/ 0 w 3065170"/>
              <a:gd name="connsiteY4" fmla="*/ 3052293 h 3052293"/>
              <a:gd name="connsiteX0" fmla="*/ 0 w 3065170"/>
              <a:gd name="connsiteY0" fmla="*/ 3052293 h 3052293"/>
              <a:gd name="connsiteX1" fmla="*/ 1635616 w 3065170"/>
              <a:gd name="connsiteY1" fmla="*/ 0 h 3052293"/>
              <a:gd name="connsiteX2" fmla="*/ 3065170 w 3065170"/>
              <a:gd name="connsiteY2" fmla="*/ 0 h 3052293"/>
              <a:gd name="connsiteX3" fmla="*/ 1429553 w 3065170"/>
              <a:gd name="connsiteY3" fmla="*/ 3052293 h 3052293"/>
              <a:gd name="connsiteX4" fmla="*/ 0 w 3065170"/>
              <a:gd name="connsiteY4" fmla="*/ 3052293 h 3052293"/>
              <a:gd name="connsiteX0" fmla="*/ 0 w 3451537"/>
              <a:gd name="connsiteY0" fmla="*/ 3052293 h 3052293"/>
              <a:gd name="connsiteX1" fmla="*/ 1635616 w 3451537"/>
              <a:gd name="connsiteY1" fmla="*/ 0 h 3052293"/>
              <a:gd name="connsiteX2" fmla="*/ 3451537 w 3451537"/>
              <a:gd name="connsiteY2" fmla="*/ 321972 h 3052293"/>
              <a:gd name="connsiteX3" fmla="*/ 1429553 w 3451537"/>
              <a:gd name="connsiteY3" fmla="*/ 3052293 h 3052293"/>
              <a:gd name="connsiteX4" fmla="*/ 0 w 3451537"/>
              <a:gd name="connsiteY4" fmla="*/ 3052293 h 3052293"/>
              <a:gd name="connsiteX0" fmla="*/ 0 w 3451537"/>
              <a:gd name="connsiteY0" fmla="*/ 2768958 h 2768958"/>
              <a:gd name="connsiteX1" fmla="*/ 1957588 w 3451537"/>
              <a:gd name="connsiteY1" fmla="*/ 0 h 2768958"/>
              <a:gd name="connsiteX2" fmla="*/ 3451537 w 3451537"/>
              <a:gd name="connsiteY2" fmla="*/ 38637 h 2768958"/>
              <a:gd name="connsiteX3" fmla="*/ 1429553 w 3451537"/>
              <a:gd name="connsiteY3" fmla="*/ 2768958 h 2768958"/>
              <a:gd name="connsiteX4" fmla="*/ 0 w 3451537"/>
              <a:gd name="connsiteY4" fmla="*/ 2768958 h 2768958"/>
              <a:gd name="connsiteX0" fmla="*/ 0 w 4056845"/>
              <a:gd name="connsiteY0" fmla="*/ 3425781 h 3425781"/>
              <a:gd name="connsiteX1" fmla="*/ 2562896 w 4056845"/>
              <a:gd name="connsiteY1" fmla="*/ 0 h 3425781"/>
              <a:gd name="connsiteX2" fmla="*/ 4056845 w 4056845"/>
              <a:gd name="connsiteY2" fmla="*/ 38637 h 3425781"/>
              <a:gd name="connsiteX3" fmla="*/ 2034861 w 4056845"/>
              <a:gd name="connsiteY3" fmla="*/ 2768958 h 3425781"/>
              <a:gd name="connsiteX4" fmla="*/ 0 w 4056845"/>
              <a:gd name="connsiteY4" fmla="*/ 3425781 h 3425781"/>
              <a:gd name="connsiteX0" fmla="*/ 0 w 4056845"/>
              <a:gd name="connsiteY0" fmla="*/ 3425781 h 3425781"/>
              <a:gd name="connsiteX1" fmla="*/ 2562896 w 4056845"/>
              <a:gd name="connsiteY1" fmla="*/ 0 h 3425781"/>
              <a:gd name="connsiteX2" fmla="*/ 4056845 w 4056845"/>
              <a:gd name="connsiteY2" fmla="*/ 38637 h 3425781"/>
              <a:gd name="connsiteX3" fmla="*/ 1687132 w 4056845"/>
              <a:gd name="connsiteY3" fmla="*/ 3412902 h 3425781"/>
              <a:gd name="connsiteX4" fmla="*/ 0 w 4056845"/>
              <a:gd name="connsiteY4" fmla="*/ 3425781 h 3425781"/>
              <a:gd name="connsiteX0" fmla="*/ 0 w 4211391"/>
              <a:gd name="connsiteY0" fmla="*/ 3425781 h 3425781"/>
              <a:gd name="connsiteX1" fmla="*/ 2562896 w 4211391"/>
              <a:gd name="connsiteY1" fmla="*/ 0 h 3425781"/>
              <a:gd name="connsiteX2" fmla="*/ 4211391 w 4211391"/>
              <a:gd name="connsiteY2" fmla="*/ 25758 h 3425781"/>
              <a:gd name="connsiteX3" fmla="*/ 1687132 w 4211391"/>
              <a:gd name="connsiteY3" fmla="*/ 3412902 h 3425781"/>
              <a:gd name="connsiteX4" fmla="*/ 0 w 4211391"/>
              <a:gd name="connsiteY4" fmla="*/ 3425781 h 3425781"/>
              <a:gd name="connsiteX0" fmla="*/ 0 w 4262906"/>
              <a:gd name="connsiteY0" fmla="*/ 3425781 h 3425781"/>
              <a:gd name="connsiteX1" fmla="*/ 2562896 w 4262906"/>
              <a:gd name="connsiteY1" fmla="*/ 0 h 3425781"/>
              <a:gd name="connsiteX2" fmla="*/ 4262906 w 4262906"/>
              <a:gd name="connsiteY2" fmla="*/ 12879 h 3425781"/>
              <a:gd name="connsiteX3" fmla="*/ 1687132 w 4262906"/>
              <a:gd name="connsiteY3" fmla="*/ 3412902 h 3425781"/>
              <a:gd name="connsiteX4" fmla="*/ 0 w 4262906"/>
              <a:gd name="connsiteY4" fmla="*/ 3425781 h 3425781"/>
              <a:gd name="connsiteX0" fmla="*/ 0 w 4262906"/>
              <a:gd name="connsiteY0" fmla="*/ 3425781 h 3451538"/>
              <a:gd name="connsiteX1" fmla="*/ 2562896 w 4262906"/>
              <a:gd name="connsiteY1" fmla="*/ 0 h 3451538"/>
              <a:gd name="connsiteX2" fmla="*/ 4262906 w 4262906"/>
              <a:gd name="connsiteY2" fmla="*/ 12879 h 3451538"/>
              <a:gd name="connsiteX3" fmla="*/ 1712890 w 4262906"/>
              <a:gd name="connsiteY3" fmla="*/ 3451538 h 3451538"/>
              <a:gd name="connsiteX4" fmla="*/ 0 w 4262906"/>
              <a:gd name="connsiteY4" fmla="*/ 3425781 h 3451538"/>
              <a:gd name="connsiteX0" fmla="*/ 0 w 4262906"/>
              <a:gd name="connsiteY0" fmla="*/ 3425781 h 3451538"/>
              <a:gd name="connsiteX1" fmla="*/ 2562896 w 4262906"/>
              <a:gd name="connsiteY1" fmla="*/ 0 h 3451538"/>
              <a:gd name="connsiteX2" fmla="*/ 4262906 w 4262906"/>
              <a:gd name="connsiteY2" fmla="*/ 12879 h 3451538"/>
              <a:gd name="connsiteX3" fmla="*/ 1751526 w 4262906"/>
              <a:gd name="connsiteY3" fmla="*/ 3451538 h 3451538"/>
              <a:gd name="connsiteX4" fmla="*/ 0 w 4262906"/>
              <a:gd name="connsiteY4" fmla="*/ 3425781 h 3451538"/>
              <a:gd name="connsiteX0" fmla="*/ 0 w 4275785"/>
              <a:gd name="connsiteY0" fmla="*/ 3451538 h 3451538"/>
              <a:gd name="connsiteX1" fmla="*/ 2575775 w 4275785"/>
              <a:gd name="connsiteY1" fmla="*/ 0 h 3451538"/>
              <a:gd name="connsiteX2" fmla="*/ 4275785 w 4275785"/>
              <a:gd name="connsiteY2" fmla="*/ 12879 h 3451538"/>
              <a:gd name="connsiteX3" fmla="*/ 1764405 w 4275785"/>
              <a:gd name="connsiteY3" fmla="*/ 3451538 h 3451538"/>
              <a:gd name="connsiteX4" fmla="*/ 0 w 4275785"/>
              <a:gd name="connsiteY4" fmla="*/ 3451538 h 3451538"/>
              <a:gd name="connsiteX0" fmla="*/ 0 w 4288664"/>
              <a:gd name="connsiteY0" fmla="*/ 3451538 h 3451538"/>
              <a:gd name="connsiteX1" fmla="*/ 2588654 w 4288664"/>
              <a:gd name="connsiteY1" fmla="*/ 0 h 3451538"/>
              <a:gd name="connsiteX2" fmla="*/ 4288664 w 4288664"/>
              <a:gd name="connsiteY2" fmla="*/ 12879 h 3451538"/>
              <a:gd name="connsiteX3" fmla="*/ 1777284 w 4288664"/>
              <a:gd name="connsiteY3" fmla="*/ 3451538 h 3451538"/>
              <a:gd name="connsiteX4" fmla="*/ 0 w 4288664"/>
              <a:gd name="connsiteY4" fmla="*/ 3451538 h 3451538"/>
              <a:gd name="connsiteX0" fmla="*/ 0 w 4288664"/>
              <a:gd name="connsiteY0" fmla="*/ 3515932 h 3515932"/>
              <a:gd name="connsiteX1" fmla="*/ 2665927 w 4288664"/>
              <a:gd name="connsiteY1" fmla="*/ 0 h 3515932"/>
              <a:gd name="connsiteX2" fmla="*/ 4288664 w 4288664"/>
              <a:gd name="connsiteY2" fmla="*/ 77273 h 3515932"/>
              <a:gd name="connsiteX3" fmla="*/ 1777284 w 4288664"/>
              <a:gd name="connsiteY3" fmla="*/ 3515932 h 3515932"/>
              <a:gd name="connsiteX4" fmla="*/ 0 w 4288664"/>
              <a:gd name="connsiteY4" fmla="*/ 3515932 h 3515932"/>
              <a:gd name="connsiteX0" fmla="*/ 0 w 4340179"/>
              <a:gd name="connsiteY0" fmla="*/ 3515932 h 3515932"/>
              <a:gd name="connsiteX1" fmla="*/ 2665927 w 4340179"/>
              <a:gd name="connsiteY1" fmla="*/ 0 h 3515932"/>
              <a:gd name="connsiteX2" fmla="*/ 4340179 w 4340179"/>
              <a:gd name="connsiteY2" fmla="*/ 25757 h 3515932"/>
              <a:gd name="connsiteX3" fmla="*/ 1777284 w 4340179"/>
              <a:gd name="connsiteY3" fmla="*/ 3515932 h 3515932"/>
              <a:gd name="connsiteX4" fmla="*/ 0 w 4340179"/>
              <a:gd name="connsiteY4" fmla="*/ 3515932 h 3515932"/>
              <a:gd name="connsiteX0" fmla="*/ 0 w 4365937"/>
              <a:gd name="connsiteY0" fmla="*/ 3554570 h 3554570"/>
              <a:gd name="connsiteX1" fmla="*/ 2665927 w 4365937"/>
              <a:gd name="connsiteY1" fmla="*/ 38638 h 3554570"/>
              <a:gd name="connsiteX2" fmla="*/ 4365937 w 4365937"/>
              <a:gd name="connsiteY2" fmla="*/ 0 h 3554570"/>
              <a:gd name="connsiteX3" fmla="*/ 1777284 w 4365937"/>
              <a:gd name="connsiteY3" fmla="*/ 3554570 h 3554570"/>
              <a:gd name="connsiteX4" fmla="*/ 0 w 4365937"/>
              <a:gd name="connsiteY4" fmla="*/ 3554570 h 3554570"/>
              <a:gd name="connsiteX0" fmla="*/ 0 w 4365937"/>
              <a:gd name="connsiteY0" fmla="*/ 3567448 h 3567448"/>
              <a:gd name="connsiteX1" fmla="*/ 2691684 w 4365937"/>
              <a:gd name="connsiteY1" fmla="*/ 0 h 3567448"/>
              <a:gd name="connsiteX2" fmla="*/ 4365937 w 4365937"/>
              <a:gd name="connsiteY2" fmla="*/ 12878 h 3567448"/>
              <a:gd name="connsiteX3" fmla="*/ 1777284 w 4365937"/>
              <a:gd name="connsiteY3" fmla="*/ 3567448 h 3567448"/>
              <a:gd name="connsiteX4" fmla="*/ 0 w 4365937"/>
              <a:gd name="connsiteY4" fmla="*/ 3567448 h 3567448"/>
              <a:gd name="connsiteX0" fmla="*/ 0 w 4365937"/>
              <a:gd name="connsiteY0" fmla="*/ 3534791 h 3567448"/>
              <a:gd name="connsiteX1" fmla="*/ 2691684 w 4365937"/>
              <a:gd name="connsiteY1" fmla="*/ 0 h 3567448"/>
              <a:gd name="connsiteX2" fmla="*/ 4365937 w 4365937"/>
              <a:gd name="connsiteY2" fmla="*/ 12878 h 3567448"/>
              <a:gd name="connsiteX3" fmla="*/ 1777284 w 4365937"/>
              <a:gd name="connsiteY3" fmla="*/ 3567448 h 3567448"/>
              <a:gd name="connsiteX4" fmla="*/ 0 w 4365937"/>
              <a:gd name="connsiteY4" fmla="*/ 3534791 h 3567448"/>
              <a:gd name="connsiteX0" fmla="*/ 0 w 4365937"/>
              <a:gd name="connsiteY0" fmla="*/ 3534791 h 3556563"/>
              <a:gd name="connsiteX1" fmla="*/ 2691684 w 4365937"/>
              <a:gd name="connsiteY1" fmla="*/ 0 h 3556563"/>
              <a:gd name="connsiteX2" fmla="*/ 4365937 w 4365937"/>
              <a:gd name="connsiteY2" fmla="*/ 12878 h 3556563"/>
              <a:gd name="connsiteX3" fmla="*/ 1788169 w 4365937"/>
              <a:gd name="connsiteY3" fmla="*/ 3556563 h 3556563"/>
              <a:gd name="connsiteX4" fmla="*/ 0 w 4365937"/>
              <a:gd name="connsiteY4" fmla="*/ 3534791 h 3556563"/>
              <a:gd name="connsiteX0" fmla="*/ 0 w 4365937"/>
              <a:gd name="connsiteY0" fmla="*/ 3567448 h 3589220"/>
              <a:gd name="connsiteX1" fmla="*/ 2691684 w 4365937"/>
              <a:gd name="connsiteY1" fmla="*/ 0 h 3589220"/>
              <a:gd name="connsiteX2" fmla="*/ 4365937 w 4365937"/>
              <a:gd name="connsiteY2" fmla="*/ 45535 h 3589220"/>
              <a:gd name="connsiteX3" fmla="*/ 1788169 w 4365937"/>
              <a:gd name="connsiteY3" fmla="*/ 3589220 h 3589220"/>
              <a:gd name="connsiteX4" fmla="*/ 0 w 4365937"/>
              <a:gd name="connsiteY4" fmla="*/ 3567448 h 3589220"/>
              <a:gd name="connsiteX0" fmla="*/ 0 w 4378816"/>
              <a:gd name="connsiteY0" fmla="*/ 3567448 h 3589220"/>
              <a:gd name="connsiteX1" fmla="*/ 2691684 w 4378816"/>
              <a:gd name="connsiteY1" fmla="*/ 0 h 3589220"/>
              <a:gd name="connsiteX2" fmla="*/ 4378816 w 4378816"/>
              <a:gd name="connsiteY2" fmla="*/ 58414 h 3589220"/>
              <a:gd name="connsiteX3" fmla="*/ 1788169 w 4378816"/>
              <a:gd name="connsiteY3" fmla="*/ 3589220 h 3589220"/>
              <a:gd name="connsiteX4" fmla="*/ 0 w 4378816"/>
              <a:gd name="connsiteY4" fmla="*/ 3567448 h 358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8816" h="3589220">
                <a:moveTo>
                  <a:pt x="0" y="3567448"/>
                </a:moveTo>
                <a:lnTo>
                  <a:pt x="2691684" y="0"/>
                </a:lnTo>
                <a:lnTo>
                  <a:pt x="4378816" y="58414"/>
                </a:lnTo>
                <a:lnTo>
                  <a:pt x="1788169" y="3589220"/>
                </a:lnTo>
                <a:lnTo>
                  <a:pt x="0" y="3567448"/>
                </a:lnTo>
                <a:close/>
              </a:path>
            </a:pathLst>
          </a:custGeom>
          <a:solidFill>
            <a:srgbClr val="339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arallelogram 7"/>
          <p:cNvSpPr/>
          <p:nvPr/>
        </p:nvSpPr>
        <p:spPr>
          <a:xfrm flipH="1">
            <a:off x="4855091" y="-221976"/>
            <a:ext cx="4417451" cy="3658052"/>
          </a:xfrm>
          <a:custGeom>
            <a:avLst/>
            <a:gdLst>
              <a:gd name="connsiteX0" fmla="*/ 0 w 1906072"/>
              <a:gd name="connsiteY0" fmla="*/ 3052293 h 3052293"/>
              <a:gd name="connsiteX1" fmla="*/ 476518 w 1906072"/>
              <a:gd name="connsiteY1" fmla="*/ 0 h 3052293"/>
              <a:gd name="connsiteX2" fmla="*/ 1906072 w 1906072"/>
              <a:gd name="connsiteY2" fmla="*/ 0 h 3052293"/>
              <a:gd name="connsiteX3" fmla="*/ 1429554 w 1906072"/>
              <a:gd name="connsiteY3" fmla="*/ 3052293 h 3052293"/>
              <a:gd name="connsiteX4" fmla="*/ 0 w 1906072"/>
              <a:gd name="connsiteY4" fmla="*/ 3052293 h 3052293"/>
              <a:gd name="connsiteX0" fmla="*/ 0 w 3065170"/>
              <a:gd name="connsiteY0" fmla="*/ 3052293 h 3052293"/>
              <a:gd name="connsiteX1" fmla="*/ 1635616 w 3065170"/>
              <a:gd name="connsiteY1" fmla="*/ 0 h 3052293"/>
              <a:gd name="connsiteX2" fmla="*/ 3065170 w 3065170"/>
              <a:gd name="connsiteY2" fmla="*/ 0 h 3052293"/>
              <a:gd name="connsiteX3" fmla="*/ 2588652 w 3065170"/>
              <a:gd name="connsiteY3" fmla="*/ 3052293 h 3052293"/>
              <a:gd name="connsiteX4" fmla="*/ 0 w 3065170"/>
              <a:gd name="connsiteY4" fmla="*/ 3052293 h 3052293"/>
              <a:gd name="connsiteX0" fmla="*/ 0 w 3065170"/>
              <a:gd name="connsiteY0" fmla="*/ 3052293 h 3052293"/>
              <a:gd name="connsiteX1" fmla="*/ 1635616 w 3065170"/>
              <a:gd name="connsiteY1" fmla="*/ 0 h 3052293"/>
              <a:gd name="connsiteX2" fmla="*/ 3065170 w 3065170"/>
              <a:gd name="connsiteY2" fmla="*/ 0 h 3052293"/>
              <a:gd name="connsiteX3" fmla="*/ 1429553 w 3065170"/>
              <a:gd name="connsiteY3" fmla="*/ 3052293 h 3052293"/>
              <a:gd name="connsiteX4" fmla="*/ 0 w 3065170"/>
              <a:gd name="connsiteY4" fmla="*/ 3052293 h 3052293"/>
              <a:gd name="connsiteX0" fmla="*/ 0 w 3065170"/>
              <a:gd name="connsiteY0" fmla="*/ 3593205 h 3593205"/>
              <a:gd name="connsiteX1" fmla="*/ 1931830 w 3065170"/>
              <a:gd name="connsiteY1" fmla="*/ 0 h 3593205"/>
              <a:gd name="connsiteX2" fmla="*/ 3065170 w 3065170"/>
              <a:gd name="connsiteY2" fmla="*/ 540912 h 3593205"/>
              <a:gd name="connsiteX3" fmla="*/ 1429553 w 3065170"/>
              <a:gd name="connsiteY3" fmla="*/ 3593205 h 3593205"/>
              <a:gd name="connsiteX4" fmla="*/ 0 w 3065170"/>
              <a:gd name="connsiteY4" fmla="*/ 3593205 h 3593205"/>
              <a:gd name="connsiteX0" fmla="*/ 0 w 3348505"/>
              <a:gd name="connsiteY0" fmla="*/ 3593205 h 3593205"/>
              <a:gd name="connsiteX1" fmla="*/ 1931830 w 3348505"/>
              <a:gd name="connsiteY1" fmla="*/ 0 h 3593205"/>
              <a:gd name="connsiteX2" fmla="*/ 3348505 w 3348505"/>
              <a:gd name="connsiteY2" fmla="*/ 12879 h 3593205"/>
              <a:gd name="connsiteX3" fmla="*/ 1429553 w 3348505"/>
              <a:gd name="connsiteY3" fmla="*/ 3593205 h 3593205"/>
              <a:gd name="connsiteX4" fmla="*/ 0 w 3348505"/>
              <a:gd name="connsiteY4" fmla="*/ 3593205 h 3593205"/>
              <a:gd name="connsiteX0" fmla="*/ 0 w 3477294"/>
              <a:gd name="connsiteY0" fmla="*/ 3606083 h 3606083"/>
              <a:gd name="connsiteX1" fmla="*/ 1931830 w 3477294"/>
              <a:gd name="connsiteY1" fmla="*/ 12878 h 3606083"/>
              <a:gd name="connsiteX2" fmla="*/ 3477294 w 3477294"/>
              <a:gd name="connsiteY2" fmla="*/ 0 h 3606083"/>
              <a:gd name="connsiteX3" fmla="*/ 1429553 w 3477294"/>
              <a:gd name="connsiteY3" fmla="*/ 3606083 h 3606083"/>
              <a:gd name="connsiteX4" fmla="*/ 0 w 3477294"/>
              <a:gd name="connsiteY4" fmla="*/ 3606083 h 3606083"/>
              <a:gd name="connsiteX0" fmla="*/ 0 w 3477294"/>
              <a:gd name="connsiteY0" fmla="*/ 3606083 h 3606083"/>
              <a:gd name="connsiteX1" fmla="*/ 2034861 w 3477294"/>
              <a:gd name="connsiteY1" fmla="*/ 12878 h 3606083"/>
              <a:gd name="connsiteX2" fmla="*/ 3477294 w 3477294"/>
              <a:gd name="connsiteY2" fmla="*/ 0 h 3606083"/>
              <a:gd name="connsiteX3" fmla="*/ 1429553 w 3477294"/>
              <a:gd name="connsiteY3" fmla="*/ 3606083 h 3606083"/>
              <a:gd name="connsiteX4" fmla="*/ 0 w 3477294"/>
              <a:gd name="connsiteY4" fmla="*/ 3606083 h 3606083"/>
              <a:gd name="connsiteX0" fmla="*/ 0 w 3477294"/>
              <a:gd name="connsiteY0" fmla="*/ 3619162 h 3619162"/>
              <a:gd name="connsiteX1" fmla="*/ 2034861 w 3477294"/>
              <a:gd name="connsiteY1" fmla="*/ 25957 h 3619162"/>
              <a:gd name="connsiteX2" fmla="*/ 3477294 w 3477294"/>
              <a:gd name="connsiteY2" fmla="*/ 0 h 3619162"/>
              <a:gd name="connsiteX3" fmla="*/ 1429553 w 3477294"/>
              <a:gd name="connsiteY3" fmla="*/ 3619162 h 3619162"/>
              <a:gd name="connsiteX4" fmla="*/ 0 w 3477294"/>
              <a:gd name="connsiteY4" fmla="*/ 3619162 h 3619162"/>
              <a:gd name="connsiteX0" fmla="*/ 0 w 3477294"/>
              <a:gd name="connsiteY0" fmla="*/ 3619162 h 3619162"/>
              <a:gd name="connsiteX1" fmla="*/ 2034861 w 3477294"/>
              <a:gd name="connsiteY1" fmla="*/ 12877 h 3619162"/>
              <a:gd name="connsiteX2" fmla="*/ 3477294 w 3477294"/>
              <a:gd name="connsiteY2" fmla="*/ 0 h 3619162"/>
              <a:gd name="connsiteX3" fmla="*/ 1429553 w 3477294"/>
              <a:gd name="connsiteY3" fmla="*/ 3619162 h 3619162"/>
              <a:gd name="connsiteX4" fmla="*/ 0 w 3477294"/>
              <a:gd name="connsiteY4" fmla="*/ 3619162 h 3619162"/>
              <a:gd name="connsiteX0" fmla="*/ 0 w 3477294"/>
              <a:gd name="connsiteY0" fmla="*/ 3619162 h 3619162"/>
              <a:gd name="connsiteX1" fmla="*/ 2047740 w 3477294"/>
              <a:gd name="connsiteY1" fmla="*/ 25957 h 3619162"/>
              <a:gd name="connsiteX2" fmla="*/ 3477294 w 3477294"/>
              <a:gd name="connsiteY2" fmla="*/ 0 h 3619162"/>
              <a:gd name="connsiteX3" fmla="*/ 1429553 w 3477294"/>
              <a:gd name="connsiteY3" fmla="*/ 3619162 h 3619162"/>
              <a:gd name="connsiteX4" fmla="*/ 0 w 3477294"/>
              <a:gd name="connsiteY4" fmla="*/ 3619162 h 3619162"/>
              <a:gd name="connsiteX0" fmla="*/ 0 w 3477294"/>
              <a:gd name="connsiteY0" fmla="*/ 3619162 h 3619162"/>
              <a:gd name="connsiteX1" fmla="*/ 2047740 w 3477294"/>
              <a:gd name="connsiteY1" fmla="*/ 12877 h 3619162"/>
              <a:gd name="connsiteX2" fmla="*/ 3477294 w 3477294"/>
              <a:gd name="connsiteY2" fmla="*/ 0 h 3619162"/>
              <a:gd name="connsiteX3" fmla="*/ 1429553 w 3477294"/>
              <a:gd name="connsiteY3" fmla="*/ 3619162 h 3619162"/>
              <a:gd name="connsiteX4" fmla="*/ 0 w 3477294"/>
              <a:gd name="connsiteY4" fmla="*/ 3619162 h 3619162"/>
              <a:gd name="connsiteX0" fmla="*/ 0 w 3477294"/>
              <a:gd name="connsiteY0" fmla="*/ 3619162 h 3619162"/>
              <a:gd name="connsiteX1" fmla="*/ 2047740 w 3477294"/>
              <a:gd name="connsiteY1" fmla="*/ 12877 h 3619162"/>
              <a:gd name="connsiteX2" fmla="*/ 3477294 w 3477294"/>
              <a:gd name="connsiteY2" fmla="*/ 0 h 3619162"/>
              <a:gd name="connsiteX3" fmla="*/ 1893192 w 3477294"/>
              <a:gd name="connsiteY3" fmla="*/ 3619162 h 3619162"/>
              <a:gd name="connsiteX4" fmla="*/ 0 w 3477294"/>
              <a:gd name="connsiteY4" fmla="*/ 3619162 h 3619162"/>
              <a:gd name="connsiteX0" fmla="*/ 0 w 3000776"/>
              <a:gd name="connsiteY0" fmla="*/ 3619162 h 3619162"/>
              <a:gd name="connsiteX1" fmla="*/ 1571222 w 3000776"/>
              <a:gd name="connsiteY1" fmla="*/ 12877 h 3619162"/>
              <a:gd name="connsiteX2" fmla="*/ 3000776 w 3000776"/>
              <a:gd name="connsiteY2" fmla="*/ 0 h 3619162"/>
              <a:gd name="connsiteX3" fmla="*/ 1416674 w 3000776"/>
              <a:gd name="connsiteY3" fmla="*/ 3619162 h 3619162"/>
              <a:gd name="connsiteX4" fmla="*/ 0 w 3000776"/>
              <a:gd name="connsiteY4" fmla="*/ 3619162 h 3619162"/>
              <a:gd name="connsiteX0" fmla="*/ 0 w 3155322"/>
              <a:gd name="connsiteY0" fmla="*/ 3606285 h 3606285"/>
              <a:gd name="connsiteX1" fmla="*/ 1571222 w 3155322"/>
              <a:gd name="connsiteY1" fmla="*/ 0 h 3606285"/>
              <a:gd name="connsiteX2" fmla="*/ 3155322 w 3155322"/>
              <a:gd name="connsiteY2" fmla="*/ 20821 h 3606285"/>
              <a:gd name="connsiteX3" fmla="*/ 1416674 w 3155322"/>
              <a:gd name="connsiteY3" fmla="*/ 3606285 h 3606285"/>
              <a:gd name="connsiteX4" fmla="*/ 0 w 3155322"/>
              <a:gd name="connsiteY4" fmla="*/ 3606285 h 3606285"/>
              <a:gd name="connsiteX0" fmla="*/ 0 w 3168201"/>
              <a:gd name="connsiteY0" fmla="*/ 3606285 h 3606285"/>
              <a:gd name="connsiteX1" fmla="*/ 1571222 w 3168201"/>
              <a:gd name="connsiteY1" fmla="*/ 0 h 3606285"/>
              <a:gd name="connsiteX2" fmla="*/ 3168201 w 3168201"/>
              <a:gd name="connsiteY2" fmla="*/ 20821 h 3606285"/>
              <a:gd name="connsiteX3" fmla="*/ 1416674 w 3168201"/>
              <a:gd name="connsiteY3" fmla="*/ 3606285 h 3606285"/>
              <a:gd name="connsiteX4" fmla="*/ 0 w 3168201"/>
              <a:gd name="connsiteY4" fmla="*/ 3606285 h 3606285"/>
              <a:gd name="connsiteX0" fmla="*/ 0 w 4262905"/>
              <a:gd name="connsiteY0" fmla="*/ 4465585 h 4465585"/>
              <a:gd name="connsiteX1" fmla="*/ 2665926 w 4262905"/>
              <a:gd name="connsiteY1" fmla="*/ 0 h 4465585"/>
              <a:gd name="connsiteX2" fmla="*/ 4262905 w 4262905"/>
              <a:gd name="connsiteY2" fmla="*/ 20821 h 4465585"/>
              <a:gd name="connsiteX3" fmla="*/ 2511378 w 4262905"/>
              <a:gd name="connsiteY3" fmla="*/ 3606285 h 4465585"/>
              <a:gd name="connsiteX4" fmla="*/ 0 w 4262905"/>
              <a:gd name="connsiteY4" fmla="*/ 4465585 h 4465585"/>
              <a:gd name="connsiteX0" fmla="*/ 0 w 4262905"/>
              <a:gd name="connsiteY0" fmla="*/ 4465585 h 4465585"/>
              <a:gd name="connsiteX1" fmla="*/ 2665926 w 4262905"/>
              <a:gd name="connsiteY1" fmla="*/ 0 h 4465585"/>
              <a:gd name="connsiteX2" fmla="*/ 4262905 w 4262905"/>
              <a:gd name="connsiteY2" fmla="*/ 20821 h 4465585"/>
              <a:gd name="connsiteX3" fmla="*/ 1738646 w 4262905"/>
              <a:gd name="connsiteY3" fmla="*/ 4415039 h 4465585"/>
              <a:gd name="connsiteX4" fmla="*/ 0 w 4262905"/>
              <a:gd name="connsiteY4" fmla="*/ 4465585 h 4465585"/>
              <a:gd name="connsiteX0" fmla="*/ 0 w 4262905"/>
              <a:gd name="connsiteY0" fmla="*/ 4465585 h 4465585"/>
              <a:gd name="connsiteX1" fmla="*/ 2588653 w 4262905"/>
              <a:gd name="connsiteY1" fmla="*/ 0 h 4465585"/>
              <a:gd name="connsiteX2" fmla="*/ 4262905 w 4262905"/>
              <a:gd name="connsiteY2" fmla="*/ 20821 h 4465585"/>
              <a:gd name="connsiteX3" fmla="*/ 1738646 w 4262905"/>
              <a:gd name="connsiteY3" fmla="*/ 4415039 h 4465585"/>
              <a:gd name="connsiteX4" fmla="*/ 0 w 4262905"/>
              <a:gd name="connsiteY4" fmla="*/ 4465585 h 4465585"/>
              <a:gd name="connsiteX0" fmla="*/ 0 w 4275784"/>
              <a:gd name="connsiteY0" fmla="*/ 4478462 h 4478462"/>
              <a:gd name="connsiteX1" fmla="*/ 2588653 w 4275784"/>
              <a:gd name="connsiteY1" fmla="*/ 12877 h 4478462"/>
              <a:gd name="connsiteX2" fmla="*/ 4275784 w 4275784"/>
              <a:gd name="connsiteY2" fmla="*/ 0 h 4478462"/>
              <a:gd name="connsiteX3" fmla="*/ 1738646 w 4275784"/>
              <a:gd name="connsiteY3" fmla="*/ 4427916 h 4478462"/>
              <a:gd name="connsiteX4" fmla="*/ 0 w 4275784"/>
              <a:gd name="connsiteY4" fmla="*/ 4478462 h 4478462"/>
              <a:gd name="connsiteX0" fmla="*/ 0 w 4275784"/>
              <a:gd name="connsiteY0" fmla="*/ 4478462 h 4478462"/>
              <a:gd name="connsiteX1" fmla="*/ 2588653 w 4275784"/>
              <a:gd name="connsiteY1" fmla="*/ 12877 h 4478462"/>
              <a:gd name="connsiteX2" fmla="*/ 4275784 w 4275784"/>
              <a:gd name="connsiteY2" fmla="*/ 0 h 4478462"/>
              <a:gd name="connsiteX3" fmla="*/ 1738646 w 4275784"/>
              <a:gd name="connsiteY3" fmla="*/ 4444765 h 4478462"/>
              <a:gd name="connsiteX4" fmla="*/ 0 w 4275784"/>
              <a:gd name="connsiteY4" fmla="*/ 4478462 h 4478462"/>
              <a:gd name="connsiteX0" fmla="*/ 0 w 4275784"/>
              <a:gd name="connsiteY0" fmla="*/ 4478462 h 4478462"/>
              <a:gd name="connsiteX1" fmla="*/ 2588653 w 4275784"/>
              <a:gd name="connsiteY1" fmla="*/ 12877 h 4478462"/>
              <a:gd name="connsiteX2" fmla="*/ 4275784 w 4275784"/>
              <a:gd name="connsiteY2" fmla="*/ 0 h 4478462"/>
              <a:gd name="connsiteX3" fmla="*/ 1751524 w 4275784"/>
              <a:gd name="connsiteY3" fmla="*/ 4444765 h 4478462"/>
              <a:gd name="connsiteX4" fmla="*/ 0 w 4275784"/>
              <a:gd name="connsiteY4" fmla="*/ 4478462 h 4478462"/>
              <a:gd name="connsiteX0" fmla="*/ 0 w 4262905"/>
              <a:gd name="connsiteY0" fmla="*/ 4478462 h 4478462"/>
              <a:gd name="connsiteX1" fmla="*/ 2575774 w 4262905"/>
              <a:gd name="connsiteY1" fmla="*/ 12877 h 4478462"/>
              <a:gd name="connsiteX2" fmla="*/ 4262905 w 4262905"/>
              <a:gd name="connsiteY2" fmla="*/ 0 h 4478462"/>
              <a:gd name="connsiteX3" fmla="*/ 1738645 w 4262905"/>
              <a:gd name="connsiteY3" fmla="*/ 4444765 h 4478462"/>
              <a:gd name="connsiteX4" fmla="*/ 0 w 4262905"/>
              <a:gd name="connsiteY4" fmla="*/ 4478462 h 4478462"/>
              <a:gd name="connsiteX0" fmla="*/ 0 w 4275783"/>
              <a:gd name="connsiteY0" fmla="*/ 4495311 h 4495311"/>
              <a:gd name="connsiteX1" fmla="*/ 2588652 w 4275783"/>
              <a:gd name="connsiteY1" fmla="*/ 12877 h 4495311"/>
              <a:gd name="connsiteX2" fmla="*/ 4275783 w 4275783"/>
              <a:gd name="connsiteY2" fmla="*/ 0 h 4495311"/>
              <a:gd name="connsiteX3" fmla="*/ 1751523 w 4275783"/>
              <a:gd name="connsiteY3" fmla="*/ 4444765 h 4495311"/>
              <a:gd name="connsiteX4" fmla="*/ 0 w 4275783"/>
              <a:gd name="connsiteY4" fmla="*/ 4495311 h 4495311"/>
              <a:gd name="connsiteX0" fmla="*/ 0 w 4288662"/>
              <a:gd name="connsiteY0" fmla="*/ 4495311 h 4495311"/>
              <a:gd name="connsiteX1" fmla="*/ 2588652 w 4288662"/>
              <a:gd name="connsiteY1" fmla="*/ 12877 h 4495311"/>
              <a:gd name="connsiteX2" fmla="*/ 4288662 w 4288662"/>
              <a:gd name="connsiteY2" fmla="*/ 0 h 4495311"/>
              <a:gd name="connsiteX3" fmla="*/ 1751523 w 4288662"/>
              <a:gd name="connsiteY3" fmla="*/ 4444765 h 4495311"/>
              <a:gd name="connsiteX4" fmla="*/ 0 w 4288662"/>
              <a:gd name="connsiteY4" fmla="*/ 4495311 h 4495311"/>
              <a:gd name="connsiteX0" fmla="*/ 0 w 4288662"/>
              <a:gd name="connsiteY0" fmla="*/ 4617226 h 4617226"/>
              <a:gd name="connsiteX1" fmla="*/ 2665925 w 4288662"/>
              <a:gd name="connsiteY1" fmla="*/ 0 h 4617226"/>
              <a:gd name="connsiteX2" fmla="*/ 4288662 w 4288662"/>
              <a:gd name="connsiteY2" fmla="*/ 121915 h 4617226"/>
              <a:gd name="connsiteX3" fmla="*/ 1751523 w 4288662"/>
              <a:gd name="connsiteY3" fmla="*/ 4566680 h 4617226"/>
              <a:gd name="connsiteX4" fmla="*/ 0 w 4288662"/>
              <a:gd name="connsiteY4" fmla="*/ 4617226 h 4617226"/>
              <a:gd name="connsiteX0" fmla="*/ 0 w 4417451"/>
              <a:gd name="connsiteY0" fmla="*/ 4714348 h 4714348"/>
              <a:gd name="connsiteX1" fmla="*/ 2665925 w 4417451"/>
              <a:gd name="connsiteY1" fmla="*/ 97122 h 4714348"/>
              <a:gd name="connsiteX2" fmla="*/ 4417451 w 4417451"/>
              <a:gd name="connsiteY2" fmla="*/ 0 h 4714348"/>
              <a:gd name="connsiteX3" fmla="*/ 1751523 w 4417451"/>
              <a:gd name="connsiteY3" fmla="*/ 4663802 h 4714348"/>
              <a:gd name="connsiteX4" fmla="*/ 0 w 4417451"/>
              <a:gd name="connsiteY4" fmla="*/ 4714348 h 4714348"/>
              <a:gd name="connsiteX0" fmla="*/ 0 w 4417451"/>
              <a:gd name="connsiteY0" fmla="*/ 4785715 h 4785715"/>
              <a:gd name="connsiteX1" fmla="*/ 2730320 w 4417451"/>
              <a:gd name="connsiteY1" fmla="*/ 0 h 4785715"/>
              <a:gd name="connsiteX2" fmla="*/ 4417451 w 4417451"/>
              <a:gd name="connsiteY2" fmla="*/ 71367 h 4785715"/>
              <a:gd name="connsiteX3" fmla="*/ 1751523 w 4417451"/>
              <a:gd name="connsiteY3" fmla="*/ 4735169 h 4785715"/>
              <a:gd name="connsiteX4" fmla="*/ 0 w 4417451"/>
              <a:gd name="connsiteY4" fmla="*/ 4785715 h 4785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7451" h="4785715">
                <a:moveTo>
                  <a:pt x="0" y="4785715"/>
                </a:moveTo>
                <a:lnTo>
                  <a:pt x="2730320" y="0"/>
                </a:lnTo>
                <a:lnTo>
                  <a:pt x="4417451" y="71367"/>
                </a:lnTo>
                <a:lnTo>
                  <a:pt x="1751523" y="4735169"/>
                </a:lnTo>
                <a:lnTo>
                  <a:pt x="0" y="4785715"/>
                </a:lnTo>
                <a:close/>
              </a:path>
            </a:pathLst>
          </a:custGeom>
          <a:solidFill>
            <a:srgbClr val="08CFD7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Parallelogram 7"/>
          <p:cNvSpPr/>
          <p:nvPr/>
        </p:nvSpPr>
        <p:spPr>
          <a:xfrm flipH="1">
            <a:off x="5812666" y="3338671"/>
            <a:ext cx="4417452" cy="3642138"/>
          </a:xfrm>
          <a:custGeom>
            <a:avLst/>
            <a:gdLst>
              <a:gd name="connsiteX0" fmla="*/ 0 w 1906072"/>
              <a:gd name="connsiteY0" fmla="*/ 3052293 h 3052293"/>
              <a:gd name="connsiteX1" fmla="*/ 476518 w 1906072"/>
              <a:gd name="connsiteY1" fmla="*/ 0 h 3052293"/>
              <a:gd name="connsiteX2" fmla="*/ 1906072 w 1906072"/>
              <a:gd name="connsiteY2" fmla="*/ 0 h 3052293"/>
              <a:gd name="connsiteX3" fmla="*/ 1429554 w 1906072"/>
              <a:gd name="connsiteY3" fmla="*/ 3052293 h 3052293"/>
              <a:gd name="connsiteX4" fmla="*/ 0 w 1906072"/>
              <a:gd name="connsiteY4" fmla="*/ 3052293 h 3052293"/>
              <a:gd name="connsiteX0" fmla="*/ 0 w 3065170"/>
              <a:gd name="connsiteY0" fmla="*/ 3052293 h 3052293"/>
              <a:gd name="connsiteX1" fmla="*/ 1635616 w 3065170"/>
              <a:gd name="connsiteY1" fmla="*/ 0 h 3052293"/>
              <a:gd name="connsiteX2" fmla="*/ 3065170 w 3065170"/>
              <a:gd name="connsiteY2" fmla="*/ 0 h 3052293"/>
              <a:gd name="connsiteX3" fmla="*/ 2588652 w 3065170"/>
              <a:gd name="connsiteY3" fmla="*/ 3052293 h 3052293"/>
              <a:gd name="connsiteX4" fmla="*/ 0 w 3065170"/>
              <a:gd name="connsiteY4" fmla="*/ 3052293 h 3052293"/>
              <a:gd name="connsiteX0" fmla="*/ 0 w 3065170"/>
              <a:gd name="connsiteY0" fmla="*/ 3052293 h 3052293"/>
              <a:gd name="connsiteX1" fmla="*/ 1635616 w 3065170"/>
              <a:gd name="connsiteY1" fmla="*/ 0 h 3052293"/>
              <a:gd name="connsiteX2" fmla="*/ 3065170 w 3065170"/>
              <a:gd name="connsiteY2" fmla="*/ 0 h 3052293"/>
              <a:gd name="connsiteX3" fmla="*/ 1429553 w 3065170"/>
              <a:gd name="connsiteY3" fmla="*/ 3052293 h 3052293"/>
              <a:gd name="connsiteX4" fmla="*/ 0 w 3065170"/>
              <a:gd name="connsiteY4" fmla="*/ 3052293 h 3052293"/>
              <a:gd name="connsiteX0" fmla="*/ 0 w 3065170"/>
              <a:gd name="connsiteY0" fmla="*/ 3593205 h 3593205"/>
              <a:gd name="connsiteX1" fmla="*/ 1931830 w 3065170"/>
              <a:gd name="connsiteY1" fmla="*/ 0 h 3593205"/>
              <a:gd name="connsiteX2" fmla="*/ 3065170 w 3065170"/>
              <a:gd name="connsiteY2" fmla="*/ 540912 h 3593205"/>
              <a:gd name="connsiteX3" fmla="*/ 1429553 w 3065170"/>
              <a:gd name="connsiteY3" fmla="*/ 3593205 h 3593205"/>
              <a:gd name="connsiteX4" fmla="*/ 0 w 3065170"/>
              <a:gd name="connsiteY4" fmla="*/ 3593205 h 3593205"/>
              <a:gd name="connsiteX0" fmla="*/ 0 w 3348505"/>
              <a:gd name="connsiteY0" fmla="*/ 3593205 h 3593205"/>
              <a:gd name="connsiteX1" fmla="*/ 1931830 w 3348505"/>
              <a:gd name="connsiteY1" fmla="*/ 0 h 3593205"/>
              <a:gd name="connsiteX2" fmla="*/ 3348505 w 3348505"/>
              <a:gd name="connsiteY2" fmla="*/ 12879 h 3593205"/>
              <a:gd name="connsiteX3" fmla="*/ 1429553 w 3348505"/>
              <a:gd name="connsiteY3" fmla="*/ 3593205 h 3593205"/>
              <a:gd name="connsiteX4" fmla="*/ 0 w 3348505"/>
              <a:gd name="connsiteY4" fmla="*/ 3593205 h 3593205"/>
              <a:gd name="connsiteX0" fmla="*/ 0 w 3477294"/>
              <a:gd name="connsiteY0" fmla="*/ 3606083 h 3606083"/>
              <a:gd name="connsiteX1" fmla="*/ 1931830 w 3477294"/>
              <a:gd name="connsiteY1" fmla="*/ 12878 h 3606083"/>
              <a:gd name="connsiteX2" fmla="*/ 3477294 w 3477294"/>
              <a:gd name="connsiteY2" fmla="*/ 0 h 3606083"/>
              <a:gd name="connsiteX3" fmla="*/ 1429553 w 3477294"/>
              <a:gd name="connsiteY3" fmla="*/ 3606083 h 3606083"/>
              <a:gd name="connsiteX4" fmla="*/ 0 w 3477294"/>
              <a:gd name="connsiteY4" fmla="*/ 3606083 h 3606083"/>
              <a:gd name="connsiteX0" fmla="*/ 0 w 3477294"/>
              <a:gd name="connsiteY0" fmla="*/ 3606083 h 3606083"/>
              <a:gd name="connsiteX1" fmla="*/ 2034861 w 3477294"/>
              <a:gd name="connsiteY1" fmla="*/ 12878 h 3606083"/>
              <a:gd name="connsiteX2" fmla="*/ 3477294 w 3477294"/>
              <a:gd name="connsiteY2" fmla="*/ 0 h 3606083"/>
              <a:gd name="connsiteX3" fmla="*/ 1429553 w 3477294"/>
              <a:gd name="connsiteY3" fmla="*/ 3606083 h 3606083"/>
              <a:gd name="connsiteX4" fmla="*/ 0 w 3477294"/>
              <a:gd name="connsiteY4" fmla="*/ 3606083 h 3606083"/>
              <a:gd name="connsiteX0" fmla="*/ 0 w 3477294"/>
              <a:gd name="connsiteY0" fmla="*/ 3619162 h 3619162"/>
              <a:gd name="connsiteX1" fmla="*/ 2034861 w 3477294"/>
              <a:gd name="connsiteY1" fmla="*/ 25957 h 3619162"/>
              <a:gd name="connsiteX2" fmla="*/ 3477294 w 3477294"/>
              <a:gd name="connsiteY2" fmla="*/ 0 h 3619162"/>
              <a:gd name="connsiteX3" fmla="*/ 1429553 w 3477294"/>
              <a:gd name="connsiteY3" fmla="*/ 3619162 h 3619162"/>
              <a:gd name="connsiteX4" fmla="*/ 0 w 3477294"/>
              <a:gd name="connsiteY4" fmla="*/ 3619162 h 3619162"/>
              <a:gd name="connsiteX0" fmla="*/ 0 w 3477294"/>
              <a:gd name="connsiteY0" fmla="*/ 3619162 h 3619162"/>
              <a:gd name="connsiteX1" fmla="*/ 2034861 w 3477294"/>
              <a:gd name="connsiteY1" fmla="*/ 12877 h 3619162"/>
              <a:gd name="connsiteX2" fmla="*/ 3477294 w 3477294"/>
              <a:gd name="connsiteY2" fmla="*/ 0 h 3619162"/>
              <a:gd name="connsiteX3" fmla="*/ 1429553 w 3477294"/>
              <a:gd name="connsiteY3" fmla="*/ 3619162 h 3619162"/>
              <a:gd name="connsiteX4" fmla="*/ 0 w 3477294"/>
              <a:gd name="connsiteY4" fmla="*/ 3619162 h 3619162"/>
              <a:gd name="connsiteX0" fmla="*/ 0 w 3477294"/>
              <a:gd name="connsiteY0" fmla="*/ 3619162 h 3619162"/>
              <a:gd name="connsiteX1" fmla="*/ 2047740 w 3477294"/>
              <a:gd name="connsiteY1" fmla="*/ 25957 h 3619162"/>
              <a:gd name="connsiteX2" fmla="*/ 3477294 w 3477294"/>
              <a:gd name="connsiteY2" fmla="*/ 0 h 3619162"/>
              <a:gd name="connsiteX3" fmla="*/ 1429553 w 3477294"/>
              <a:gd name="connsiteY3" fmla="*/ 3619162 h 3619162"/>
              <a:gd name="connsiteX4" fmla="*/ 0 w 3477294"/>
              <a:gd name="connsiteY4" fmla="*/ 3619162 h 3619162"/>
              <a:gd name="connsiteX0" fmla="*/ 0 w 3477294"/>
              <a:gd name="connsiteY0" fmla="*/ 3619162 h 3619162"/>
              <a:gd name="connsiteX1" fmla="*/ 2047740 w 3477294"/>
              <a:gd name="connsiteY1" fmla="*/ 12877 h 3619162"/>
              <a:gd name="connsiteX2" fmla="*/ 3477294 w 3477294"/>
              <a:gd name="connsiteY2" fmla="*/ 0 h 3619162"/>
              <a:gd name="connsiteX3" fmla="*/ 1429553 w 3477294"/>
              <a:gd name="connsiteY3" fmla="*/ 3619162 h 3619162"/>
              <a:gd name="connsiteX4" fmla="*/ 0 w 3477294"/>
              <a:gd name="connsiteY4" fmla="*/ 3619162 h 3619162"/>
              <a:gd name="connsiteX0" fmla="*/ 0 w 3477294"/>
              <a:gd name="connsiteY0" fmla="*/ 3619162 h 3619162"/>
              <a:gd name="connsiteX1" fmla="*/ 2047740 w 3477294"/>
              <a:gd name="connsiteY1" fmla="*/ 12877 h 3619162"/>
              <a:gd name="connsiteX2" fmla="*/ 3477294 w 3477294"/>
              <a:gd name="connsiteY2" fmla="*/ 0 h 3619162"/>
              <a:gd name="connsiteX3" fmla="*/ 1893192 w 3477294"/>
              <a:gd name="connsiteY3" fmla="*/ 3619162 h 3619162"/>
              <a:gd name="connsiteX4" fmla="*/ 0 w 3477294"/>
              <a:gd name="connsiteY4" fmla="*/ 3619162 h 3619162"/>
              <a:gd name="connsiteX0" fmla="*/ 0 w 3000776"/>
              <a:gd name="connsiteY0" fmla="*/ 3619162 h 3619162"/>
              <a:gd name="connsiteX1" fmla="*/ 1571222 w 3000776"/>
              <a:gd name="connsiteY1" fmla="*/ 12877 h 3619162"/>
              <a:gd name="connsiteX2" fmla="*/ 3000776 w 3000776"/>
              <a:gd name="connsiteY2" fmla="*/ 0 h 3619162"/>
              <a:gd name="connsiteX3" fmla="*/ 1416674 w 3000776"/>
              <a:gd name="connsiteY3" fmla="*/ 3619162 h 3619162"/>
              <a:gd name="connsiteX4" fmla="*/ 0 w 3000776"/>
              <a:gd name="connsiteY4" fmla="*/ 3619162 h 3619162"/>
              <a:gd name="connsiteX0" fmla="*/ 0 w 3155322"/>
              <a:gd name="connsiteY0" fmla="*/ 3606285 h 3606285"/>
              <a:gd name="connsiteX1" fmla="*/ 1571222 w 3155322"/>
              <a:gd name="connsiteY1" fmla="*/ 0 h 3606285"/>
              <a:gd name="connsiteX2" fmla="*/ 3155322 w 3155322"/>
              <a:gd name="connsiteY2" fmla="*/ 20821 h 3606285"/>
              <a:gd name="connsiteX3" fmla="*/ 1416674 w 3155322"/>
              <a:gd name="connsiteY3" fmla="*/ 3606285 h 3606285"/>
              <a:gd name="connsiteX4" fmla="*/ 0 w 3155322"/>
              <a:gd name="connsiteY4" fmla="*/ 3606285 h 3606285"/>
              <a:gd name="connsiteX0" fmla="*/ 0 w 3168201"/>
              <a:gd name="connsiteY0" fmla="*/ 3606285 h 3606285"/>
              <a:gd name="connsiteX1" fmla="*/ 1571222 w 3168201"/>
              <a:gd name="connsiteY1" fmla="*/ 0 h 3606285"/>
              <a:gd name="connsiteX2" fmla="*/ 3168201 w 3168201"/>
              <a:gd name="connsiteY2" fmla="*/ 20821 h 3606285"/>
              <a:gd name="connsiteX3" fmla="*/ 1416674 w 3168201"/>
              <a:gd name="connsiteY3" fmla="*/ 3606285 h 3606285"/>
              <a:gd name="connsiteX4" fmla="*/ 0 w 3168201"/>
              <a:gd name="connsiteY4" fmla="*/ 3606285 h 3606285"/>
              <a:gd name="connsiteX0" fmla="*/ 0 w 4262905"/>
              <a:gd name="connsiteY0" fmla="*/ 4465585 h 4465585"/>
              <a:gd name="connsiteX1" fmla="*/ 2665926 w 4262905"/>
              <a:gd name="connsiteY1" fmla="*/ 0 h 4465585"/>
              <a:gd name="connsiteX2" fmla="*/ 4262905 w 4262905"/>
              <a:gd name="connsiteY2" fmla="*/ 20821 h 4465585"/>
              <a:gd name="connsiteX3" fmla="*/ 2511378 w 4262905"/>
              <a:gd name="connsiteY3" fmla="*/ 3606285 h 4465585"/>
              <a:gd name="connsiteX4" fmla="*/ 0 w 4262905"/>
              <a:gd name="connsiteY4" fmla="*/ 4465585 h 4465585"/>
              <a:gd name="connsiteX0" fmla="*/ 0 w 4262905"/>
              <a:gd name="connsiteY0" fmla="*/ 4465585 h 4465585"/>
              <a:gd name="connsiteX1" fmla="*/ 2665926 w 4262905"/>
              <a:gd name="connsiteY1" fmla="*/ 0 h 4465585"/>
              <a:gd name="connsiteX2" fmla="*/ 4262905 w 4262905"/>
              <a:gd name="connsiteY2" fmla="*/ 20821 h 4465585"/>
              <a:gd name="connsiteX3" fmla="*/ 1738646 w 4262905"/>
              <a:gd name="connsiteY3" fmla="*/ 4415039 h 4465585"/>
              <a:gd name="connsiteX4" fmla="*/ 0 w 4262905"/>
              <a:gd name="connsiteY4" fmla="*/ 4465585 h 4465585"/>
              <a:gd name="connsiteX0" fmla="*/ 0 w 4262905"/>
              <a:gd name="connsiteY0" fmla="*/ 4465585 h 4465585"/>
              <a:gd name="connsiteX1" fmla="*/ 2588653 w 4262905"/>
              <a:gd name="connsiteY1" fmla="*/ 0 h 4465585"/>
              <a:gd name="connsiteX2" fmla="*/ 4262905 w 4262905"/>
              <a:gd name="connsiteY2" fmla="*/ 20821 h 4465585"/>
              <a:gd name="connsiteX3" fmla="*/ 1738646 w 4262905"/>
              <a:gd name="connsiteY3" fmla="*/ 4415039 h 4465585"/>
              <a:gd name="connsiteX4" fmla="*/ 0 w 4262905"/>
              <a:gd name="connsiteY4" fmla="*/ 4465585 h 4465585"/>
              <a:gd name="connsiteX0" fmla="*/ 0 w 4275784"/>
              <a:gd name="connsiteY0" fmla="*/ 4478462 h 4478462"/>
              <a:gd name="connsiteX1" fmla="*/ 2588653 w 4275784"/>
              <a:gd name="connsiteY1" fmla="*/ 12877 h 4478462"/>
              <a:gd name="connsiteX2" fmla="*/ 4275784 w 4275784"/>
              <a:gd name="connsiteY2" fmla="*/ 0 h 4478462"/>
              <a:gd name="connsiteX3" fmla="*/ 1738646 w 4275784"/>
              <a:gd name="connsiteY3" fmla="*/ 4427916 h 4478462"/>
              <a:gd name="connsiteX4" fmla="*/ 0 w 4275784"/>
              <a:gd name="connsiteY4" fmla="*/ 4478462 h 4478462"/>
              <a:gd name="connsiteX0" fmla="*/ 0 w 4275784"/>
              <a:gd name="connsiteY0" fmla="*/ 4478462 h 4478462"/>
              <a:gd name="connsiteX1" fmla="*/ 2588653 w 4275784"/>
              <a:gd name="connsiteY1" fmla="*/ 12877 h 4478462"/>
              <a:gd name="connsiteX2" fmla="*/ 4275784 w 4275784"/>
              <a:gd name="connsiteY2" fmla="*/ 0 h 4478462"/>
              <a:gd name="connsiteX3" fmla="*/ 1738646 w 4275784"/>
              <a:gd name="connsiteY3" fmla="*/ 4444765 h 4478462"/>
              <a:gd name="connsiteX4" fmla="*/ 0 w 4275784"/>
              <a:gd name="connsiteY4" fmla="*/ 4478462 h 4478462"/>
              <a:gd name="connsiteX0" fmla="*/ 0 w 4275784"/>
              <a:gd name="connsiteY0" fmla="*/ 4478462 h 4478462"/>
              <a:gd name="connsiteX1" fmla="*/ 2588653 w 4275784"/>
              <a:gd name="connsiteY1" fmla="*/ 12877 h 4478462"/>
              <a:gd name="connsiteX2" fmla="*/ 4275784 w 4275784"/>
              <a:gd name="connsiteY2" fmla="*/ 0 h 4478462"/>
              <a:gd name="connsiteX3" fmla="*/ 1751524 w 4275784"/>
              <a:gd name="connsiteY3" fmla="*/ 4444765 h 4478462"/>
              <a:gd name="connsiteX4" fmla="*/ 0 w 4275784"/>
              <a:gd name="connsiteY4" fmla="*/ 4478462 h 4478462"/>
              <a:gd name="connsiteX0" fmla="*/ 0 w 4262905"/>
              <a:gd name="connsiteY0" fmla="*/ 4478462 h 4478462"/>
              <a:gd name="connsiteX1" fmla="*/ 2575774 w 4262905"/>
              <a:gd name="connsiteY1" fmla="*/ 12877 h 4478462"/>
              <a:gd name="connsiteX2" fmla="*/ 4262905 w 4262905"/>
              <a:gd name="connsiteY2" fmla="*/ 0 h 4478462"/>
              <a:gd name="connsiteX3" fmla="*/ 1738645 w 4262905"/>
              <a:gd name="connsiteY3" fmla="*/ 4444765 h 4478462"/>
              <a:gd name="connsiteX4" fmla="*/ 0 w 4262905"/>
              <a:gd name="connsiteY4" fmla="*/ 4478462 h 4478462"/>
              <a:gd name="connsiteX0" fmla="*/ 0 w 4275783"/>
              <a:gd name="connsiteY0" fmla="*/ 4495311 h 4495311"/>
              <a:gd name="connsiteX1" fmla="*/ 2588652 w 4275783"/>
              <a:gd name="connsiteY1" fmla="*/ 12877 h 4495311"/>
              <a:gd name="connsiteX2" fmla="*/ 4275783 w 4275783"/>
              <a:gd name="connsiteY2" fmla="*/ 0 h 4495311"/>
              <a:gd name="connsiteX3" fmla="*/ 1751523 w 4275783"/>
              <a:gd name="connsiteY3" fmla="*/ 4444765 h 4495311"/>
              <a:gd name="connsiteX4" fmla="*/ 0 w 4275783"/>
              <a:gd name="connsiteY4" fmla="*/ 4495311 h 4495311"/>
              <a:gd name="connsiteX0" fmla="*/ 0 w 4288662"/>
              <a:gd name="connsiteY0" fmla="*/ 4495311 h 4495311"/>
              <a:gd name="connsiteX1" fmla="*/ 2588652 w 4288662"/>
              <a:gd name="connsiteY1" fmla="*/ 12877 h 4495311"/>
              <a:gd name="connsiteX2" fmla="*/ 4288662 w 4288662"/>
              <a:gd name="connsiteY2" fmla="*/ 0 h 4495311"/>
              <a:gd name="connsiteX3" fmla="*/ 1751523 w 4288662"/>
              <a:gd name="connsiteY3" fmla="*/ 4444765 h 4495311"/>
              <a:gd name="connsiteX4" fmla="*/ 0 w 4288662"/>
              <a:gd name="connsiteY4" fmla="*/ 4495311 h 4495311"/>
              <a:gd name="connsiteX0" fmla="*/ 0 w 4288662"/>
              <a:gd name="connsiteY0" fmla="*/ 4617226 h 4617226"/>
              <a:gd name="connsiteX1" fmla="*/ 2665925 w 4288662"/>
              <a:gd name="connsiteY1" fmla="*/ 0 h 4617226"/>
              <a:gd name="connsiteX2" fmla="*/ 4288662 w 4288662"/>
              <a:gd name="connsiteY2" fmla="*/ 121915 h 4617226"/>
              <a:gd name="connsiteX3" fmla="*/ 1751523 w 4288662"/>
              <a:gd name="connsiteY3" fmla="*/ 4566680 h 4617226"/>
              <a:gd name="connsiteX4" fmla="*/ 0 w 4288662"/>
              <a:gd name="connsiteY4" fmla="*/ 4617226 h 4617226"/>
              <a:gd name="connsiteX0" fmla="*/ 0 w 4417451"/>
              <a:gd name="connsiteY0" fmla="*/ 4714348 h 4714348"/>
              <a:gd name="connsiteX1" fmla="*/ 2665925 w 4417451"/>
              <a:gd name="connsiteY1" fmla="*/ 97122 h 4714348"/>
              <a:gd name="connsiteX2" fmla="*/ 4417451 w 4417451"/>
              <a:gd name="connsiteY2" fmla="*/ 0 h 4714348"/>
              <a:gd name="connsiteX3" fmla="*/ 1751523 w 4417451"/>
              <a:gd name="connsiteY3" fmla="*/ 4663802 h 4714348"/>
              <a:gd name="connsiteX4" fmla="*/ 0 w 4417451"/>
              <a:gd name="connsiteY4" fmla="*/ 4714348 h 4714348"/>
              <a:gd name="connsiteX0" fmla="*/ 0 w 4417451"/>
              <a:gd name="connsiteY0" fmla="*/ 4785715 h 4785715"/>
              <a:gd name="connsiteX1" fmla="*/ 2730320 w 4417451"/>
              <a:gd name="connsiteY1" fmla="*/ 0 h 4785715"/>
              <a:gd name="connsiteX2" fmla="*/ 4417451 w 4417451"/>
              <a:gd name="connsiteY2" fmla="*/ 71367 h 4785715"/>
              <a:gd name="connsiteX3" fmla="*/ 1751523 w 4417451"/>
              <a:gd name="connsiteY3" fmla="*/ 4735169 h 4785715"/>
              <a:gd name="connsiteX4" fmla="*/ 0 w 4417451"/>
              <a:gd name="connsiteY4" fmla="*/ 4785715 h 4785715"/>
              <a:gd name="connsiteX0" fmla="*/ 0 w 4417451"/>
              <a:gd name="connsiteY0" fmla="*/ 4785715 h 4785715"/>
              <a:gd name="connsiteX1" fmla="*/ 2730320 w 4417451"/>
              <a:gd name="connsiteY1" fmla="*/ 0 h 4785715"/>
              <a:gd name="connsiteX2" fmla="*/ 4417451 w 4417451"/>
              <a:gd name="connsiteY2" fmla="*/ 71367 h 4785715"/>
              <a:gd name="connsiteX3" fmla="*/ 1854554 w 4417451"/>
              <a:gd name="connsiteY3" fmla="*/ 4768867 h 4785715"/>
              <a:gd name="connsiteX4" fmla="*/ 0 w 4417451"/>
              <a:gd name="connsiteY4" fmla="*/ 4785715 h 4785715"/>
              <a:gd name="connsiteX0" fmla="*/ 0 w 4340178"/>
              <a:gd name="connsiteY0" fmla="*/ 4836261 h 4836261"/>
              <a:gd name="connsiteX1" fmla="*/ 2653047 w 4340178"/>
              <a:gd name="connsiteY1" fmla="*/ 0 h 4836261"/>
              <a:gd name="connsiteX2" fmla="*/ 4340178 w 4340178"/>
              <a:gd name="connsiteY2" fmla="*/ 71367 h 4836261"/>
              <a:gd name="connsiteX3" fmla="*/ 1777281 w 4340178"/>
              <a:gd name="connsiteY3" fmla="*/ 4768867 h 4836261"/>
              <a:gd name="connsiteX4" fmla="*/ 0 w 4340178"/>
              <a:gd name="connsiteY4" fmla="*/ 4836261 h 4836261"/>
              <a:gd name="connsiteX0" fmla="*/ 0 w 4417451"/>
              <a:gd name="connsiteY0" fmla="*/ 4819412 h 4819412"/>
              <a:gd name="connsiteX1" fmla="*/ 2730320 w 4417451"/>
              <a:gd name="connsiteY1" fmla="*/ 0 h 4819412"/>
              <a:gd name="connsiteX2" fmla="*/ 4417451 w 4417451"/>
              <a:gd name="connsiteY2" fmla="*/ 71367 h 4819412"/>
              <a:gd name="connsiteX3" fmla="*/ 1854554 w 4417451"/>
              <a:gd name="connsiteY3" fmla="*/ 4768867 h 4819412"/>
              <a:gd name="connsiteX4" fmla="*/ 0 w 4417451"/>
              <a:gd name="connsiteY4" fmla="*/ 4819412 h 4819412"/>
              <a:gd name="connsiteX0" fmla="*/ 0 w 4430330"/>
              <a:gd name="connsiteY0" fmla="*/ 4802564 h 4802564"/>
              <a:gd name="connsiteX1" fmla="*/ 2743199 w 4430330"/>
              <a:gd name="connsiteY1" fmla="*/ 0 h 4802564"/>
              <a:gd name="connsiteX2" fmla="*/ 4430330 w 4430330"/>
              <a:gd name="connsiteY2" fmla="*/ 71367 h 4802564"/>
              <a:gd name="connsiteX3" fmla="*/ 1867433 w 4430330"/>
              <a:gd name="connsiteY3" fmla="*/ 4768867 h 4802564"/>
              <a:gd name="connsiteX4" fmla="*/ 0 w 4430330"/>
              <a:gd name="connsiteY4" fmla="*/ 4802564 h 4802564"/>
              <a:gd name="connsiteX0" fmla="*/ 0 w 4391694"/>
              <a:gd name="connsiteY0" fmla="*/ 4802564 h 4802564"/>
              <a:gd name="connsiteX1" fmla="*/ 2704563 w 4391694"/>
              <a:gd name="connsiteY1" fmla="*/ 0 h 4802564"/>
              <a:gd name="connsiteX2" fmla="*/ 4391694 w 4391694"/>
              <a:gd name="connsiteY2" fmla="*/ 71367 h 4802564"/>
              <a:gd name="connsiteX3" fmla="*/ 1828797 w 4391694"/>
              <a:gd name="connsiteY3" fmla="*/ 4768867 h 4802564"/>
              <a:gd name="connsiteX4" fmla="*/ 0 w 4391694"/>
              <a:gd name="connsiteY4" fmla="*/ 4802564 h 4802564"/>
              <a:gd name="connsiteX0" fmla="*/ 0 w 4391694"/>
              <a:gd name="connsiteY0" fmla="*/ 4731197 h 4731197"/>
              <a:gd name="connsiteX1" fmla="*/ 2614411 w 4391694"/>
              <a:gd name="connsiteY1" fmla="*/ 46576 h 4731197"/>
              <a:gd name="connsiteX2" fmla="*/ 4391694 w 4391694"/>
              <a:gd name="connsiteY2" fmla="*/ 0 h 4731197"/>
              <a:gd name="connsiteX3" fmla="*/ 1828797 w 4391694"/>
              <a:gd name="connsiteY3" fmla="*/ 4697500 h 4731197"/>
              <a:gd name="connsiteX4" fmla="*/ 0 w 4391694"/>
              <a:gd name="connsiteY4" fmla="*/ 4731197 h 4731197"/>
              <a:gd name="connsiteX0" fmla="*/ 0 w 4391694"/>
              <a:gd name="connsiteY0" fmla="*/ 4731197 h 4731197"/>
              <a:gd name="connsiteX1" fmla="*/ 2614411 w 4391694"/>
              <a:gd name="connsiteY1" fmla="*/ 97123 h 4731197"/>
              <a:gd name="connsiteX2" fmla="*/ 4391694 w 4391694"/>
              <a:gd name="connsiteY2" fmla="*/ 0 h 4731197"/>
              <a:gd name="connsiteX3" fmla="*/ 1828797 w 4391694"/>
              <a:gd name="connsiteY3" fmla="*/ 4697500 h 4731197"/>
              <a:gd name="connsiteX4" fmla="*/ 0 w 4391694"/>
              <a:gd name="connsiteY4" fmla="*/ 4731197 h 4731197"/>
              <a:gd name="connsiteX0" fmla="*/ 0 w 4391694"/>
              <a:gd name="connsiteY0" fmla="*/ 4731197 h 4764895"/>
              <a:gd name="connsiteX1" fmla="*/ 2614411 w 4391694"/>
              <a:gd name="connsiteY1" fmla="*/ 97123 h 4764895"/>
              <a:gd name="connsiteX2" fmla="*/ 4391694 w 4391694"/>
              <a:gd name="connsiteY2" fmla="*/ 0 h 4764895"/>
              <a:gd name="connsiteX3" fmla="*/ 1751524 w 4391694"/>
              <a:gd name="connsiteY3" fmla="*/ 4764895 h 4764895"/>
              <a:gd name="connsiteX4" fmla="*/ 0 w 4391694"/>
              <a:gd name="connsiteY4" fmla="*/ 4731197 h 4764895"/>
              <a:gd name="connsiteX0" fmla="*/ 0 w 4417452"/>
              <a:gd name="connsiteY0" fmla="*/ 4714347 h 4764895"/>
              <a:gd name="connsiteX1" fmla="*/ 2640169 w 4417452"/>
              <a:gd name="connsiteY1" fmla="*/ 97123 h 4764895"/>
              <a:gd name="connsiteX2" fmla="*/ 4417452 w 4417452"/>
              <a:gd name="connsiteY2" fmla="*/ 0 h 4764895"/>
              <a:gd name="connsiteX3" fmla="*/ 1777282 w 4417452"/>
              <a:gd name="connsiteY3" fmla="*/ 4764895 h 4764895"/>
              <a:gd name="connsiteX4" fmla="*/ 0 w 4417452"/>
              <a:gd name="connsiteY4" fmla="*/ 4714347 h 4764895"/>
              <a:gd name="connsiteX0" fmla="*/ 0 w 4417452"/>
              <a:gd name="connsiteY0" fmla="*/ 4714347 h 4764895"/>
              <a:gd name="connsiteX1" fmla="*/ 2704563 w 4417452"/>
              <a:gd name="connsiteY1" fmla="*/ 63425 h 4764895"/>
              <a:gd name="connsiteX2" fmla="*/ 4417452 w 4417452"/>
              <a:gd name="connsiteY2" fmla="*/ 0 h 4764895"/>
              <a:gd name="connsiteX3" fmla="*/ 1777282 w 4417452"/>
              <a:gd name="connsiteY3" fmla="*/ 4764895 h 4764895"/>
              <a:gd name="connsiteX4" fmla="*/ 0 w 4417452"/>
              <a:gd name="connsiteY4" fmla="*/ 4714347 h 4764895"/>
              <a:gd name="connsiteX0" fmla="*/ 0 w 4417452"/>
              <a:gd name="connsiteY0" fmla="*/ 4714347 h 4764895"/>
              <a:gd name="connsiteX1" fmla="*/ 2717442 w 4417452"/>
              <a:gd name="connsiteY1" fmla="*/ 80274 h 4764895"/>
              <a:gd name="connsiteX2" fmla="*/ 4417452 w 4417452"/>
              <a:gd name="connsiteY2" fmla="*/ 0 h 4764895"/>
              <a:gd name="connsiteX3" fmla="*/ 1777282 w 4417452"/>
              <a:gd name="connsiteY3" fmla="*/ 4764895 h 4764895"/>
              <a:gd name="connsiteX4" fmla="*/ 0 w 4417452"/>
              <a:gd name="connsiteY4" fmla="*/ 4714347 h 4764895"/>
              <a:gd name="connsiteX0" fmla="*/ 0 w 4417452"/>
              <a:gd name="connsiteY0" fmla="*/ 4714347 h 4764895"/>
              <a:gd name="connsiteX1" fmla="*/ 2717442 w 4417452"/>
              <a:gd name="connsiteY1" fmla="*/ 63425 h 4764895"/>
              <a:gd name="connsiteX2" fmla="*/ 4417452 w 4417452"/>
              <a:gd name="connsiteY2" fmla="*/ 0 h 4764895"/>
              <a:gd name="connsiteX3" fmla="*/ 1777282 w 4417452"/>
              <a:gd name="connsiteY3" fmla="*/ 4764895 h 4764895"/>
              <a:gd name="connsiteX4" fmla="*/ 0 w 4417452"/>
              <a:gd name="connsiteY4" fmla="*/ 4714347 h 476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7452" h="4764895">
                <a:moveTo>
                  <a:pt x="0" y="4714347"/>
                </a:moveTo>
                <a:lnTo>
                  <a:pt x="2717442" y="63425"/>
                </a:lnTo>
                <a:lnTo>
                  <a:pt x="4417452" y="0"/>
                </a:lnTo>
                <a:lnTo>
                  <a:pt x="1777282" y="4764895"/>
                </a:lnTo>
                <a:lnTo>
                  <a:pt x="0" y="4714347"/>
                </a:lnTo>
                <a:close/>
              </a:path>
            </a:pathLst>
          </a:custGeom>
          <a:solidFill>
            <a:srgbClr val="08CFD7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Parallelogram 5"/>
          <p:cNvSpPr/>
          <p:nvPr/>
        </p:nvSpPr>
        <p:spPr>
          <a:xfrm rot="20644205" flipV="1">
            <a:off x="9047650" y="4075738"/>
            <a:ext cx="1537375" cy="3266924"/>
          </a:xfrm>
          <a:custGeom>
            <a:avLst/>
            <a:gdLst>
              <a:gd name="connsiteX0" fmla="*/ 0 w 1390919"/>
              <a:gd name="connsiteY0" fmla="*/ 2846233 h 2846233"/>
              <a:gd name="connsiteX1" fmla="*/ 347730 w 1390919"/>
              <a:gd name="connsiteY1" fmla="*/ 0 h 2846233"/>
              <a:gd name="connsiteX2" fmla="*/ 1390919 w 1390919"/>
              <a:gd name="connsiteY2" fmla="*/ 0 h 2846233"/>
              <a:gd name="connsiteX3" fmla="*/ 1043189 w 1390919"/>
              <a:gd name="connsiteY3" fmla="*/ 2846233 h 2846233"/>
              <a:gd name="connsiteX4" fmla="*/ 0 w 1390919"/>
              <a:gd name="connsiteY4" fmla="*/ 2846233 h 2846233"/>
              <a:gd name="connsiteX0" fmla="*/ 0 w 1725769"/>
              <a:gd name="connsiteY0" fmla="*/ 2949264 h 2949264"/>
              <a:gd name="connsiteX1" fmla="*/ 682580 w 1725769"/>
              <a:gd name="connsiteY1" fmla="*/ 0 h 2949264"/>
              <a:gd name="connsiteX2" fmla="*/ 1725769 w 1725769"/>
              <a:gd name="connsiteY2" fmla="*/ 0 h 2949264"/>
              <a:gd name="connsiteX3" fmla="*/ 1378039 w 1725769"/>
              <a:gd name="connsiteY3" fmla="*/ 2846233 h 2949264"/>
              <a:gd name="connsiteX4" fmla="*/ 0 w 1725769"/>
              <a:gd name="connsiteY4" fmla="*/ 2949264 h 2949264"/>
              <a:gd name="connsiteX0" fmla="*/ 0 w 1725769"/>
              <a:gd name="connsiteY0" fmla="*/ 2949264 h 2962143"/>
              <a:gd name="connsiteX1" fmla="*/ 682580 w 1725769"/>
              <a:gd name="connsiteY1" fmla="*/ 0 h 2962143"/>
              <a:gd name="connsiteX2" fmla="*/ 1725769 w 1725769"/>
              <a:gd name="connsiteY2" fmla="*/ 0 h 2962143"/>
              <a:gd name="connsiteX3" fmla="*/ 437881 w 1725769"/>
              <a:gd name="connsiteY3" fmla="*/ 2962143 h 2962143"/>
              <a:gd name="connsiteX4" fmla="*/ 0 w 1725769"/>
              <a:gd name="connsiteY4" fmla="*/ 2949264 h 2962143"/>
              <a:gd name="connsiteX0" fmla="*/ 0 w 1184856"/>
              <a:gd name="connsiteY0" fmla="*/ 2975022 h 2987901"/>
              <a:gd name="connsiteX1" fmla="*/ 682580 w 1184856"/>
              <a:gd name="connsiteY1" fmla="*/ 25758 h 2987901"/>
              <a:gd name="connsiteX2" fmla="*/ 1184856 w 1184856"/>
              <a:gd name="connsiteY2" fmla="*/ 0 h 2987901"/>
              <a:gd name="connsiteX3" fmla="*/ 437881 w 1184856"/>
              <a:gd name="connsiteY3" fmla="*/ 2987901 h 2987901"/>
              <a:gd name="connsiteX4" fmla="*/ 0 w 1184856"/>
              <a:gd name="connsiteY4" fmla="*/ 2975022 h 2987901"/>
              <a:gd name="connsiteX0" fmla="*/ 0 w 1184856"/>
              <a:gd name="connsiteY0" fmla="*/ 3065174 h 3078053"/>
              <a:gd name="connsiteX1" fmla="*/ 695459 w 1184856"/>
              <a:gd name="connsiteY1" fmla="*/ 0 h 3078053"/>
              <a:gd name="connsiteX2" fmla="*/ 1184856 w 1184856"/>
              <a:gd name="connsiteY2" fmla="*/ 90152 h 3078053"/>
              <a:gd name="connsiteX3" fmla="*/ 437881 w 1184856"/>
              <a:gd name="connsiteY3" fmla="*/ 3078053 h 3078053"/>
              <a:gd name="connsiteX4" fmla="*/ 0 w 1184856"/>
              <a:gd name="connsiteY4" fmla="*/ 3065174 h 3078053"/>
              <a:gd name="connsiteX0" fmla="*/ 0 w 1184856"/>
              <a:gd name="connsiteY0" fmla="*/ 3078053 h 3090932"/>
              <a:gd name="connsiteX1" fmla="*/ 695459 w 1184856"/>
              <a:gd name="connsiteY1" fmla="*/ 12879 h 3090932"/>
              <a:gd name="connsiteX2" fmla="*/ 1184856 w 1184856"/>
              <a:gd name="connsiteY2" fmla="*/ 0 h 3090932"/>
              <a:gd name="connsiteX3" fmla="*/ 437881 w 1184856"/>
              <a:gd name="connsiteY3" fmla="*/ 3090932 h 3090932"/>
              <a:gd name="connsiteX4" fmla="*/ 0 w 1184856"/>
              <a:gd name="connsiteY4" fmla="*/ 3078053 h 3090932"/>
              <a:gd name="connsiteX0" fmla="*/ 0 w 1171977"/>
              <a:gd name="connsiteY0" fmla="*/ 3116690 h 3116690"/>
              <a:gd name="connsiteX1" fmla="*/ 682580 w 1171977"/>
              <a:gd name="connsiteY1" fmla="*/ 12879 h 3116690"/>
              <a:gd name="connsiteX2" fmla="*/ 1171977 w 1171977"/>
              <a:gd name="connsiteY2" fmla="*/ 0 h 3116690"/>
              <a:gd name="connsiteX3" fmla="*/ 425002 w 1171977"/>
              <a:gd name="connsiteY3" fmla="*/ 3090932 h 3116690"/>
              <a:gd name="connsiteX4" fmla="*/ 0 w 1171977"/>
              <a:gd name="connsiteY4" fmla="*/ 3116690 h 3116690"/>
              <a:gd name="connsiteX0" fmla="*/ 0 w 1171977"/>
              <a:gd name="connsiteY0" fmla="*/ 3116690 h 3116690"/>
              <a:gd name="connsiteX1" fmla="*/ 682580 w 1171977"/>
              <a:gd name="connsiteY1" fmla="*/ 12879 h 3116690"/>
              <a:gd name="connsiteX2" fmla="*/ 1171977 w 1171977"/>
              <a:gd name="connsiteY2" fmla="*/ 0 h 3116690"/>
              <a:gd name="connsiteX3" fmla="*/ 437881 w 1171977"/>
              <a:gd name="connsiteY3" fmla="*/ 3103811 h 3116690"/>
              <a:gd name="connsiteX4" fmla="*/ 0 w 1171977"/>
              <a:gd name="connsiteY4" fmla="*/ 3116690 h 3116690"/>
              <a:gd name="connsiteX0" fmla="*/ 0 w 1146219"/>
              <a:gd name="connsiteY0" fmla="*/ 3103811 h 3103811"/>
              <a:gd name="connsiteX1" fmla="*/ 682580 w 1146219"/>
              <a:gd name="connsiteY1" fmla="*/ 0 h 3103811"/>
              <a:gd name="connsiteX2" fmla="*/ 1146219 w 1146219"/>
              <a:gd name="connsiteY2" fmla="*/ 51516 h 3103811"/>
              <a:gd name="connsiteX3" fmla="*/ 437881 w 1146219"/>
              <a:gd name="connsiteY3" fmla="*/ 3090932 h 3103811"/>
              <a:gd name="connsiteX4" fmla="*/ 0 w 1146219"/>
              <a:gd name="connsiteY4" fmla="*/ 3103811 h 3103811"/>
              <a:gd name="connsiteX0" fmla="*/ 0 w 1146219"/>
              <a:gd name="connsiteY0" fmla="*/ 3052295 h 3052295"/>
              <a:gd name="connsiteX1" fmla="*/ 682580 w 1146219"/>
              <a:gd name="connsiteY1" fmla="*/ 64394 h 3052295"/>
              <a:gd name="connsiteX2" fmla="*/ 1146219 w 1146219"/>
              <a:gd name="connsiteY2" fmla="*/ 0 h 3052295"/>
              <a:gd name="connsiteX3" fmla="*/ 437881 w 1146219"/>
              <a:gd name="connsiteY3" fmla="*/ 3039416 h 3052295"/>
              <a:gd name="connsiteX4" fmla="*/ 0 w 1146219"/>
              <a:gd name="connsiteY4" fmla="*/ 3052295 h 3052295"/>
              <a:gd name="connsiteX0" fmla="*/ 0 w 1146219"/>
              <a:gd name="connsiteY0" fmla="*/ 3052295 h 3052295"/>
              <a:gd name="connsiteX1" fmla="*/ 682580 w 1146219"/>
              <a:gd name="connsiteY1" fmla="*/ 38636 h 3052295"/>
              <a:gd name="connsiteX2" fmla="*/ 1146219 w 1146219"/>
              <a:gd name="connsiteY2" fmla="*/ 0 h 3052295"/>
              <a:gd name="connsiteX3" fmla="*/ 437881 w 1146219"/>
              <a:gd name="connsiteY3" fmla="*/ 3039416 h 3052295"/>
              <a:gd name="connsiteX4" fmla="*/ 0 w 1146219"/>
              <a:gd name="connsiteY4" fmla="*/ 3052295 h 3052295"/>
              <a:gd name="connsiteX0" fmla="*/ 0 w 1146219"/>
              <a:gd name="connsiteY0" fmla="*/ 3052295 h 3052295"/>
              <a:gd name="connsiteX1" fmla="*/ 682580 w 1146219"/>
              <a:gd name="connsiteY1" fmla="*/ 12878 h 3052295"/>
              <a:gd name="connsiteX2" fmla="*/ 1146219 w 1146219"/>
              <a:gd name="connsiteY2" fmla="*/ 0 h 3052295"/>
              <a:gd name="connsiteX3" fmla="*/ 437881 w 1146219"/>
              <a:gd name="connsiteY3" fmla="*/ 3039416 h 3052295"/>
              <a:gd name="connsiteX4" fmla="*/ 0 w 1146219"/>
              <a:gd name="connsiteY4" fmla="*/ 3052295 h 3052295"/>
              <a:gd name="connsiteX0" fmla="*/ 0 w 1146219"/>
              <a:gd name="connsiteY0" fmla="*/ 3078052 h 3078052"/>
              <a:gd name="connsiteX1" fmla="*/ 682580 w 1146219"/>
              <a:gd name="connsiteY1" fmla="*/ 38635 h 3078052"/>
              <a:gd name="connsiteX2" fmla="*/ 1146219 w 1146219"/>
              <a:gd name="connsiteY2" fmla="*/ 0 h 3078052"/>
              <a:gd name="connsiteX3" fmla="*/ 437881 w 1146219"/>
              <a:gd name="connsiteY3" fmla="*/ 3065173 h 3078052"/>
              <a:gd name="connsiteX4" fmla="*/ 0 w 1146219"/>
              <a:gd name="connsiteY4" fmla="*/ 3078052 h 3078052"/>
              <a:gd name="connsiteX0" fmla="*/ 0 w 1146219"/>
              <a:gd name="connsiteY0" fmla="*/ 3078052 h 3078052"/>
              <a:gd name="connsiteX1" fmla="*/ 682580 w 1146219"/>
              <a:gd name="connsiteY1" fmla="*/ 12877 h 3078052"/>
              <a:gd name="connsiteX2" fmla="*/ 1146219 w 1146219"/>
              <a:gd name="connsiteY2" fmla="*/ 0 h 3078052"/>
              <a:gd name="connsiteX3" fmla="*/ 437881 w 1146219"/>
              <a:gd name="connsiteY3" fmla="*/ 3065173 h 3078052"/>
              <a:gd name="connsiteX4" fmla="*/ 0 w 1146219"/>
              <a:gd name="connsiteY4" fmla="*/ 3078052 h 3078052"/>
              <a:gd name="connsiteX0" fmla="*/ 0 w 1152014"/>
              <a:gd name="connsiteY0" fmla="*/ 3212490 h 3212490"/>
              <a:gd name="connsiteX1" fmla="*/ 688375 w 1152014"/>
              <a:gd name="connsiteY1" fmla="*/ 12877 h 3212490"/>
              <a:gd name="connsiteX2" fmla="*/ 1152014 w 1152014"/>
              <a:gd name="connsiteY2" fmla="*/ 0 h 3212490"/>
              <a:gd name="connsiteX3" fmla="*/ 443676 w 1152014"/>
              <a:gd name="connsiteY3" fmla="*/ 3065173 h 3212490"/>
              <a:gd name="connsiteX4" fmla="*/ 0 w 1152014"/>
              <a:gd name="connsiteY4" fmla="*/ 3212490 h 3212490"/>
              <a:gd name="connsiteX0" fmla="*/ 0 w 1152014"/>
              <a:gd name="connsiteY0" fmla="*/ 3212490 h 3212490"/>
              <a:gd name="connsiteX1" fmla="*/ 665302 w 1152014"/>
              <a:gd name="connsiteY1" fmla="*/ 137568 h 3212490"/>
              <a:gd name="connsiteX2" fmla="*/ 1152014 w 1152014"/>
              <a:gd name="connsiteY2" fmla="*/ 0 h 3212490"/>
              <a:gd name="connsiteX3" fmla="*/ 443676 w 1152014"/>
              <a:gd name="connsiteY3" fmla="*/ 3065173 h 3212490"/>
              <a:gd name="connsiteX4" fmla="*/ 0 w 1152014"/>
              <a:gd name="connsiteY4" fmla="*/ 3212490 h 3212490"/>
              <a:gd name="connsiteX0" fmla="*/ 0 w 1468840"/>
              <a:gd name="connsiteY0" fmla="*/ 3274751 h 3274751"/>
              <a:gd name="connsiteX1" fmla="*/ 982128 w 1468840"/>
              <a:gd name="connsiteY1" fmla="*/ 137568 h 3274751"/>
              <a:gd name="connsiteX2" fmla="*/ 1468840 w 1468840"/>
              <a:gd name="connsiteY2" fmla="*/ 0 h 3274751"/>
              <a:gd name="connsiteX3" fmla="*/ 760502 w 1468840"/>
              <a:gd name="connsiteY3" fmla="*/ 3065173 h 3274751"/>
              <a:gd name="connsiteX4" fmla="*/ 0 w 1468840"/>
              <a:gd name="connsiteY4" fmla="*/ 3274751 h 3274751"/>
              <a:gd name="connsiteX0" fmla="*/ 0 w 1468840"/>
              <a:gd name="connsiteY0" fmla="*/ 3274751 h 3274751"/>
              <a:gd name="connsiteX1" fmla="*/ 1103102 w 1468840"/>
              <a:gd name="connsiteY1" fmla="*/ 102530 h 3274751"/>
              <a:gd name="connsiteX2" fmla="*/ 1468840 w 1468840"/>
              <a:gd name="connsiteY2" fmla="*/ 0 h 3274751"/>
              <a:gd name="connsiteX3" fmla="*/ 760502 w 1468840"/>
              <a:gd name="connsiteY3" fmla="*/ 3065173 h 3274751"/>
              <a:gd name="connsiteX4" fmla="*/ 0 w 1468840"/>
              <a:gd name="connsiteY4" fmla="*/ 3274751 h 3274751"/>
              <a:gd name="connsiteX0" fmla="*/ 0 w 1468840"/>
              <a:gd name="connsiteY0" fmla="*/ 3274751 h 3274751"/>
              <a:gd name="connsiteX1" fmla="*/ 1103102 w 1468840"/>
              <a:gd name="connsiteY1" fmla="*/ 102530 h 3274751"/>
              <a:gd name="connsiteX2" fmla="*/ 1468840 w 1468840"/>
              <a:gd name="connsiteY2" fmla="*/ 0 h 3274751"/>
              <a:gd name="connsiteX3" fmla="*/ 430233 w 1468840"/>
              <a:gd name="connsiteY3" fmla="*/ 3131329 h 3274751"/>
              <a:gd name="connsiteX4" fmla="*/ 0 w 1468840"/>
              <a:gd name="connsiteY4" fmla="*/ 3274751 h 3274751"/>
              <a:gd name="connsiteX0" fmla="*/ 0 w 1484214"/>
              <a:gd name="connsiteY0" fmla="*/ 3323456 h 3323456"/>
              <a:gd name="connsiteX1" fmla="*/ 1103102 w 1484214"/>
              <a:gd name="connsiteY1" fmla="*/ 151235 h 3323456"/>
              <a:gd name="connsiteX2" fmla="*/ 1484214 w 1484214"/>
              <a:gd name="connsiteY2" fmla="*/ 0 h 3323456"/>
              <a:gd name="connsiteX3" fmla="*/ 430233 w 1484214"/>
              <a:gd name="connsiteY3" fmla="*/ 3180034 h 3323456"/>
              <a:gd name="connsiteX4" fmla="*/ 0 w 1484214"/>
              <a:gd name="connsiteY4" fmla="*/ 3323456 h 3323456"/>
              <a:gd name="connsiteX0" fmla="*/ 0 w 1484214"/>
              <a:gd name="connsiteY0" fmla="*/ 3390431 h 3390431"/>
              <a:gd name="connsiteX1" fmla="*/ 1143481 w 1484214"/>
              <a:gd name="connsiteY1" fmla="*/ 0 h 3390431"/>
              <a:gd name="connsiteX2" fmla="*/ 1484214 w 1484214"/>
              <a:gd name="connsiteY2" fmla="*/ 66975 h 3390431"/>
              <a:gd name="connsiteX3" fmla="*/ 430233 w 1484214"/>
              <a:gd name="connsiteY3" fmla="*/ 3247009 h 3390431"/>
              <a:gd name="connsiteX4" fmla="*/ 0 w 1484214"/>
              <a:gd name="connsiteY4" fmla="*/ 3390431 h 3390431"/>
              <a:gd name="connsiteX0" fmla="*/ 0 w 1564918"/>
              <a:gd name="connsiteY0" fmla="*/ 3553345 h 3553345"/>
              <a:gd name="connsiteX1" fmla="*/ 1143481 w 1564918"/>
              <a:gd name="connsiteY1" fmla="*/ 162914 h 3553345"/>
              <a:gd name="connsiteX2" fmla="*/ 1564919 w 1564918"/>
              <a:gd name="connsiteY2" fmla="*/ 0 h 3553345"/>
              <a:gd name="connsiteX3" fmla="*/ 430233 w 1564918"/>
              <a:gd name="connsiteY3" fmla="*/ 3409923 h 3553345"/>
              <a:gd name="connsiteX4" fmla="*/ 0 w 1564918"/>
              <a:gd name="connsiteY4" fmla="*/ 3553345 h 3553345"/>
              <a:gd name="connsiteX0" fmla="*/ 0 w 1632125"/>
              <a:gd name="connsiteY0" fmla="*/ 3572811 h 3572811"/>
              <a:gd name="connsiteX1" fmla="*/ 1210687 w 1632125"/>
              <a:gd name="connsiteY1" fmla="*/ 162914 h 3572811"/>
              <a:gd name="connsiteX2" fmla="*/ 1632125 w 1632125"/>
              <a:gd name="connsiteY2" fmla="*/ 0 h 3572811"/>
              <a:gd name="connsiteX3" fmla="*/ 497439 w 1632125"/>
              <a:gd name="connsiteY3" fmla="*/ 3409923 h 3572811"/>
              <a:gd name="connsiteX4" fmla="*/ 0 w 1632125"/>
              <a:gd name="connsiteY4" fmla="*/ 3572811 h 3572811"/>
              <a:gd name="connsiteX0" fmla="*/ 0 w 1632125"/>
              <a:gd name="connsiteY0" fmla="*/ 3572811 h 3572811"/>
              <a:gd name="connsiteX1" fmla="*/ 1210687 w 1632125"/>
              <a:gd name="connsiteY1" fmla="*/ 162914 h 3572811"/>
              <a:gd name="connsiteX2" fmla="*/ 1632125 w 1632125"/>
              <a:gd name="connsiteY2" fmla="*/ 0 h 3572811"/>
              <a:gd name="connsiteX3" fmla="*/ 412954 w 1632125"/>
              <a:gd name="connsiteY3" fmla="*/ 3419642 h 3572811"/>
              <a:gd name="connsiteX4" fmla="*/ 0 w 1632125"/>
              <a:gd name="connsiteY4" fmla="*/ 3572811 h 3572811"/>
              <a:gd name="connsiteX0" fmla="*/ 0 w 1668613"/>
              <a:gd name="connsiteY0" fmla="*/ 3598129 h 3598128"/>
              <a:gd name="connsiteX1" fmla="*/ 1247175 w 1668613"/>
              <a:gd name="connsiteY1" fmla="*/ 162914 h 3598128"/>
              <a:gd name="connsiteX2" fmla="*/ 1668613 w 1668613"/>
              <a:gd name="connsiteY2" fmla="*/ 0 h 3598128"/>
              <a:gd name="connsiteX3" fmla="*/ 449442 w 1668613"/>
              <a:gd name="connsiteY3" fmla="*/ 3419642 h 3598128"/>
              <a:gd name="connsiteX4" fmla="*/ 0 w 1668613"/>
              <a:gd name="connsiteY4" fmla="*/ 3598129 h 3598128"/>
              <a:gd name="connsiteX0" fmla="*/ 0 w 1668613"/>
              <a:gd name="connsiteY0" fmla="*/ 3598129 h 3598129"/>
              <a:gd name="connsiteX1" fmla="*/ 1247175 w 1668613"/>
              <a:gd name="connsiteY1" fmla="*/ 162914 h 3598129"/>
              <a:gd name="connsiteX2" fmla="*/ 1668613 w 1668613"/>
              <a:gd name="connsiteY2" fmla="*/ 0 h 3598129"/>
              <a:gd name="connsiteX3" fmla="*/ 426395 w 1668613"/>
              <a:gd name="connsiteY3" fmla="*/ 3441069 h 3598129"/>
              <a:gd name="connsiteX4" fmla="*/ 0 w 1668613"/>
              <a:gd name="connsiteY4" fmla="*/ 3598129 h 35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8613" h="3598129">
                <a:moveTo>
                  <a:pt x="0" y="3598129"/>
                </a:moveTo>
                <a:lnTo>
                  <a:pt x="1247175" y="162914"/>
                </a:lnTo>
                <a:lnTo>
                  <a:pt x="1668613" y="0"/>
                </a:lnTo>
                <a:lnTo>
                  <a:pt x="426395" y="3441069"/>
                </a:lnTo>
                <a:lnTo>
                  <a:pt x="0" y="3598129"/>
                </a:lnTo>
                <a:close/>
              </a:path>
            </a:pathLst>
          </a:custGeom>
          <a:solidFill>
            <a:srgbClr val="339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Parallelogram 5"/>
          <p:cNvSpPr/>
          <p:nvPr/>
        </p:nvSpPr>
        <p:spPr>
          <a:xfrm rot="20644205" flipV="1">
            <a:off x="4569823" y="-420272"/>
            <a:ext cx="1537375" cy="3266924"/>
          </a:xfrm>
          <a:custGeom>
            <a:avLst/>
            <a:gdLst>
              <a:gd name="connsiteX0" fmla="*/ 0 w 1390919"/>
              <a:gd name="connsiteY0" fmla="*/ 2846233 h 2846233"/>
              <a:gd name="connsiteX1" fmla="*/ 347730 w 1390919"/>
              <a:gd name="connsiteY1" fmla="*/ 0 h 2846233"/>
              <a:gd name="connsiteX2" fmla="*/ 1390919 w 1390919"/>
              <a:gd name="connsiteY2" fmla="*/ 0 h 2846233"/>
              <a:gd name="connsiteX3" fmla="*/ 1043189 w 1390919"/>
              <a:gd name="connsiteY3" fmla="*/ 2846233 h 2846233"/>
              <a:gd name="connsiteX4" fmla="*/ 0 w 1390919"/>
              <a:gd name="connsiteY4" fmla="*/ 2846233 h 2846233"/>
              <a:gd name="connsiteX0" fmla="*/ 0 w 1725769"/>
              <a:gd name="connsiteY0" fmla="*/ 2949264 h 2949264"/>
              <a:gd name="connsiteX1" fmla="*/ 682580 w 1725769"/>
              <a:gd name="connsiteY1" fmla="*/ 0 h 2949264"/>
              <a:gd name="connsiteX2" fmla="*/ 1725769 w 1725769"/>
              <a:gd name="connsiteY2" fmla="*/ 0 h 2949264"/>
              <a:gd name="connsiteX3" fmla="*/ 1378039 w 1725769"/>
              <a:gd name="connsiteY3" fmla="*/ 2846233 h 2949264"/>
              <a:gd name="connsiteX4" fmla="*/ 0 w 1725769"/>
              <a:gd name="connsiteY4" fmla="*/ 2949264 h 2949264"/>
              <a:gd name="connsiteX0" fmla="*/ 0 w 1725769"/>
              <a:gd name="connsiteY0" fmla="*/ 2949264 h 2962143"/>
              <a:gd name="connsiteX1" fmla="*/ 682580 w 1725769"/>
              <a:gd name="connsiteY1" fmla="*/ 0 h 2962143"/>
              <a:gd name="connsiteX2" fmla="*/ 1725769 w 1725769"/>
              <a:gd name="connsiteY2" fmla="*/ 0 h 2962143"/>
              <a:gd name="connsiteX3" fmla="*/ 437881 w 1725769"/>
              <a:gd name="connsiteY3" fmla="*/ 2962143 h 2962143"/>
              <a:gd name="connsiteX4" fmla="*/ 0 w 1725769"/>
              <a:gd name="connsiteY4" fmla="*/ 2949264 h 2962143"/>
              <a:gd name="connsiteX0" fmla="*/ 0 w 1184856"/>
              <a:gd name="connsiteY0" fmla="*/ 2975022 h 2987901"/>
              <a:gd name="connsiteX1" fmla="*/ 682580 w 1184856"/>
              <a:gd name="connsiteY1" fmla="*/ 25758 h 2987901"/>
              <a:gd name="connsiteX2" fmla="*/ 1184856 w 1184856"/>
              <a:gd name="connsiteY2" fmla="*/ 0 h 2987901"/>
              <a:gd name="connsiteX3" fmla="*/ 437881 w 1184856"/>
              <a:gd name="connsiteY3" fmla="*/ 2987901 h 2987901"/>
              <a:gd name="connsiteX4" fmla="*/ 0 w 1184856"/>
              <a:gd name="connsiteY4" fmla="*/ 2975022 h 2987901"/>
              <a:gd name="connsiteX0" fmla="*/ 0 w 1184856"/>
              <a:gd name="connsiteY0" fmla="*/ 3065174 h 3078053"/>
              <a:gd name="connsiteX1" fmla="*/ 695459 w 1184856"/>
              <a:gd name="connsiteY1" fmla="*/ 0 h 3078053"/>
              <a:gd name="connsiteX2" fmla="*/ 1184856 w 1184856"/>
              <a:gd name="connsiteY2" fmla="*/ 90152 h 3078053"/>
              <a:gd name="connsiteX3" fmla="*/ 437881 w 1184856"/>
              <a:gd name="connsiteY3" fmla="*/ 3078053 h 3078053"/>
              <a:gd name="connsiteX4" fmla="*/ 0 w 1184856"/>
              <a:gd name="connsiteY4" fmla="*/ 3065174 h 3078053"/>
              <a:gd name="connsiteX0" fmla="*/ 0 w 1184856"/>
              <a:gd name="connsiteY0" fmla="*/ 3078053 h 3090932"/>
              <a:gd name="connsiteX1" fmla="*/ 695459 w 1184856"/>
              <a:gd name="connsiteY1" fmla="*/ 12879 h 3090932"/>
              <a:gd name="connsiteX2" fmla="*/ 1184856 w 1184856"/>
              <a:gd name="connsiteY2" fmla="*/ 0 h 3090932"/>
              <a:gd name="connsiteX3" fmla="*/ 437881 w 1184856"/>
              <a:gd name="connsiteY3" fmla="*/ 3090932 h 3090932"/>
              <a:gd name="connsiteX4" fmla="*/ 0 w 1184856"/>
              <a:gd name="connsiteY4" fmla="*/ 3078053 h 3090932"/>
              <a:gd name="connsiteX0" fmla="*/ 0 w 1171977"/>
              <a:gd name="connsiteY0" fmla="*/ 3116690 h 3116690"/>
              <a:gd name="connsiteX1" fmla="*/ 682580 w 1171977"/>
              <a:gd name="connsiteY1" fmla="*/ 12879 h 3116690"/>
              <a:gd name="connsiteX2" fmla="*/ 1171977 w 1171977"/>
              <a:gd name="connsiteY2" fmla="*/ 0 h 3116690"/>
              <a:gd name="connsiteX3" fmla="*/ 425002 w 1171977"/>
              <a:gd name="connsiteY3" fmla="*/ 3090932 h 3116690"/>
              <a:gd name="connsiteX4" fmla="*/ 0 w 1171977"/>
              <a:gd name="connsiteY4" fmla="*/ 3116690 h 3116690"/>
              <a:gd name="connsiteX0" fmla="*/ 0 w 1171977"/>
              <a:gd name="connsiteY0" fmla="*/ 3116690 h 3116690"/>
              <a:gd name="connsiteX1" fmla="*/ 682580 w 1171977"/>
              <a:gd name="connsiteY1" fmla="*/ 12879 h 3116690"/>
              <a:gd name="connsiteX2" fmla="*/ 1171977 w 1171977"/>
              <a:gd name="connsiteY2" fmla="*/ 0 h 3116690"/>
              <a:gd name="connsiteX3" fmla="*/ 437881 w 1171977"/>
              <a:gd name="connsiteY3" fmla="*/ 3103811 h 3116690"/>
              <a:gd name="connsiteX4" fmla="*/ 0 w 1171977"/>
              <a:gd name="connsiteY4" fmla="*/ 3116690 h 3116690"/>
              <a:gd name="connsiteX0" fmla="*/ 0 w 1146219"/>
              <a:gd name="connsiteY0" fmla="*/ 3103811 h 3103811"/>
              <a:gd name="connsiteX1" fmla="*/ 682580 w 1146219"/>
              <a:gd name="connsiteY1" fmla="*/ 0 h 3103811"/>
              <a:gd name="connsiteX2" fmla="*/ 1146219 w 1146219"/>
              <a:gd name="connsiteY2" fmla="*/ 51516 h 3103811"/>
              <a:gd name="connsiteX3" fmla="*/ 437881 w 1146219"/>
              <a:gd name="connsiteY3" fmla="*/ 3090932 h 3103811"/>
              <a:gd name="connsiteX4" fmla="*/ 0 w 1146219"/>
              <a:gd name="connsiteY4" fmla="*/ 3103811 h 3103811"/>
              <a:gd name="connsiteX0" fmla="*/ 0 w 1146219"/>
              <a:gd name="connsiteY0" fmla="*/ 3052295 h 3052295"/>
              <a:gd name="connsiteX1" fmla="*/ 682580 w 1146219"/>
              <a:gd name="connsiteY1" fmla="*/ 64394 h 3052295"/>
              <a:gd name="connsiteX2" fmla="*/ 1146219 w 1146219"/>
              <a:gd name="connsiteY2" fmla="*/ 0 h 3052295"/>
              <a:gd name="connsiteX3" fmla="*/ 437881 w 1146219"/>
              <a:gd name="connsiteY3" fmla="*/ 3039416 h 3052295"/>
              <a:gd name="connsiteX4" fmla="*/ 0 w 1146219"/>
              <a:gd name="connsiteY4" fmla="*/ 3052295 h 3052295"/>
              <a:gd name="connsiteX0" fmla="*/ 0 w 1146219"/>
              <a:gd name="connsiteY0" fmla="*/ 3052295 h 3052295"/>
              <a:gd name="connsiteX1" fmla="*/ 682580 w 1146219"/>
              <a:gd name="connsiteY1" fmla="*/ 38636 h 3052295"/>
              <a:gd name="connsiteX2" fmla="*/ 1146219 w 1146219"/>
              <a:gd name="connsiteY2" fmla="*/ 0 h 3052295"/>
              <a:gd name="connsiteX3" fmla="*/ 437881 w 1146219"/>
              <a:gd name="connsiteY3" fmla="*/ 3039416 h 3052295"/>
              <a:gd name="connsiteX4" fmla="*/ 0 w 1146219"/>
              <a:gd name="connsiteY4" fmla="*/ 3052295 h 3052295"/>
              <a:gd name="connsiteX0" fmla="*/ 0 w 1146219"/>
              <a:gd name="connsiteY0" fmla="*/ 3052295 h 3052295"/>
              <a:gd name="connsiteX1" fmla="*/ 682580 w 1146219"/>
              <a:gd name="connsiteY1" fmla="*/ 12878 h 3052295"/>
              <a:gd name="connsiteX2" fmla="*/ 1146219 w 1146219"/>
              <a:gd name="connsiteY2" fmla="*/ 0 h 3052295"/>
              <a:gd name="connsiteX3" fmla="*/ 437881 w 1146219"/>
              <a:gd name="connsiteY3" fmla="*/ 3039416 h 3052295"/>
              <a:gd name="connsiteX4" fmla="*/ 0 w 1146219"/>
              <a:gd name="connsiteY4" fmla="*/ 3052295 h 3052295"/>
              <a:gd name="connsiteX0" fmla="*/ 0 w 1146219"/>
              <a:gd name="connsiteY0" fmla="*/ 3078052 h 3078052"/>
              <a:gd name="connsiteX1" fmla="*/ 682580 w 1146219"/>
              <a:gd name="connsiteY1" fmla="*/ 38635 h 3078052"/>
              <a:gd name="connsiteX2" fmla="*/ 1146219 w 1146219"/>
              <a:gd name="connsiteY2" fmla="*/ 0 h 3078052"/>
              <a:gd name="connsiteX3" fmla="*/ 437881 w 1146219"/>
              <a:gd name="connsiteY3" fmla="*/ 3065173 h 3078052"/>
              <a:gd name="connsiteX4" fmla="*/ 0 w 1146219"/>
              <a:gd name="connsiteY4" fmla="*/ 3078052 h 3078052"/>
              <a:gd name="connsiteX0" fmla="*/ 0 w 1146219"/>
              <a:gd name="connsiteY0" fmla="*/ 3078052 h 3078052"/>
              <a:gd name="connsiteX1" fmla="*/ 682580 w 1146219"/>
              <a:gd name="connsiteY1" fmla="*/ 12877 h 3078052"/>
              <a:gd name="connsiteX2" fmla="*/ 1146219 w 1146219"/>
              <a:gd name="connsiteY2" fmla="*/ 0 h 3078052"/>
              <a:gd name="connsiteX3" fmla="*/ 437881 w 1146219"/>
              <a:gd name="connsiteY3" fmla="*/ 3065173 h 3078052"/>
              <a:gd name="connsiteX4" fmla="*/ 0 w 1146219"/>
              <a:gd name="connsiteY4" fmla="*/ 3078052 h 3078052"/>
              <a:gd name="connsiteX0" fmla="*/ 0 w 1152014"/>
              <a:gd name="connsiteY0" fmla="*/ 3212490 h 3212490"/>
              <a:gd name="connsiteX1" fmla="*/ 688375 w 1152014"/>
              <a:gd name="connsiteY1" fmla="*/ 12877 h 3212490"/>
              <a:gd name="connsiteX2" fmla="*/ 1152014 w 1152014"/>
              <a:gd name="connsiteY2" fmla="*/ 0 h 3212490"/>
              <a:gd name="connsiteX3" fmla="*/ 443676 w 1152014"/>
              <a:gd name="connsiteY3" fmla="*/ 3065173 h 3212490"/>
              <a:gd name="connsiteX4" fmla="*/ 0 w 1152014"/>
              <a:gd name="connsiteY4" fmla="*/ 3212490 h 3212490"/>
              <a:gd name="connsiteX0" fmla="*/ 0 w 1152014"/>
              <a:gd name="connsiteY0" fmla="*/ 3212490 h 3212490"/>
              <a:gd name="connsiteX1" fmla="*/ 665302 w 1152014"/>
              <a:gd name="connsiteY1" fmla="*/ 137568 h 3212490"/>
              <a:gd name="connsiteX2" fmla="*/ 1152014 w 1152014"/>
              <a:gd name="connsiteY2" fmla="*/ 0 h 3212490"/>
              <a:gd name="connsiteX3" fmla="*/ 443676 w 1152014"/>
              <a:gd name="connsiteY3" fmla="*/ 3065173 h 3212490"/>
              <a:gd name="connsiteX4" fmla="*/ 0 w 1152014"/>
              <a:gd name="connsiteY4" fmla="*/ 3212490 h 3212490"/>
              <a:gd name="connsiteX0" fmla="*/ 0 w 1468840"/>
              <a:gd name="connsiteY0" fmla="*/ 3274751 h 3274751"/>
              <a:gd name="connsiteX1" fmla="*/ 982128 w 1468840"/>
              <a:gd name="connsiteY1" fmla="*/ 137568 h 3274751"/>
              <a:gd name="connsiteX2" fmla="*/ 1468840 w 1468840"/>
              <a:gd name="connsiteY2" fmla="*/ 0 h 3274751"/>
              <a:gd name="connsiteX3" fmla="*/ 760502 w 1468840"/>
              <a:gd name="connsiteY3" fmla="*/ 3065173 h 3274751"/>
              <a:gd name="connsiteX4" fmla="*/ 0 w 1468840"/>
              <a:gd name="connsiteY4" fmla="*/ 3274751 h 3274751"/>
              <a:gd name="connsiteX0" fmla="*/ 0 w 1468840"/>
              <a:gd name="connsiteY0" fmla="*/ 3274751 h 3274751"/>
              <a:gd name="connsiteX1" fmla="*/ 1103102 w 1468840"/>
              <a:gd name="connsiteY1" fmla="*/ 102530 h 3274751"/>
              <a:gd name="connsiteX2" fmla="*/ 1468840 w 1468840"/>
              <a:gd name="connsiteY2" fmla="*/ 0 h 3274751"/>
              <a:gd name="connsiteX3" fmla="*/ 760502 w 1468840"/>
              <a:gd name="connsiteY3" fmla="*/ 3065173 h 3274751"/>
              <a:gd name="connsiteX4" fmla="*/ 0 w 1468840"/>
              <a:gd name="connsiteY4" fmla="*/ 3274751 h 3274751"/>
              <a:gd name="connsiteX0" fmla="*/ 0 w 1468840"/>
              <a:gd name="connsiteY0" fmla="*/ 3274751 h 3274751"/>
              <a:gd name="connsiteX1" fmla="*/ 1103102 w 1468840"/>
              <a:gd name="connsiteY1" fmla="*/ 102530 h 3274751"/>
              <a:gd name="connsiteX2" fmla="*/ 1468840 w 1468840"/>
              <a:gd name="connsiteY2" fmla="*/ 0 h 3274751"/>
              <a:gd name="connsiteX3" fmla="*/ 430233 w 1468840"/>
              <a:gd name="connsiteY3" fmla="*/ 3131329 h 3274751"/>
              <a:gd name="connsiteX4" fmla="*/ 0 w 1468840"/>
              <a:gd name="connsiteY4" fmla="*/ 3274751 h 3274751"/>
              <a:gd name="connsiteX0" fmla="*/ 0 w 1484214"/>
              <a:gd name="connsiteY0" fmla="*/ 3323456 h 3323456"/>
              <a:gd name="connsiteX1" fmla="*/ 1103102 w 1484214"/>
              <a:gd name="connsiteY1" fmla="*/ 151235 h 3323456"/>
              <a:gd name="connsiteX2" fmla="*/ 1484214 w 1484214"/>
              <a:gd name="connsiteY2" fmla="*/ 0 h 3323456"/>
              <a:gd name="connsiteX3" fmla="*/ 430233 w 1484214"/>
              <a:gd name="connsiteY3" fmla="*/ 3180034 h 3323456"/>
              <a:gd name="connsiteX4" fmla="*/ 0 w 1484214"/>
              <a:gd name="connsiteY4" fmla="*/ 3323456 h 3323456"/>
              <a:gd name="connsiteX0" fmla="*/ 0 w 1484214"/>
              <a:gd name="connsiteY0" fmla="*/ 3390431 h 3390431"/>
              <a:gd name="connsiteX1" fmla="*/ 1143481 w 1484214"/>
              <a:gd name="connsiteY1" fmla="*/ 0 h 3390431"/>
              <a:gd name="connsiteX2" fmla="*/ 1484214 w 1484214"/>
              <a:gd name="connsiteY2" fmla="*/ 66975 h 3390431"/>
              <a:gd name="connsiteX3" fmla="*/ 430233 w 1484214"/>
              <a:gd name="connsiteY3" fmla="*/ 3247009 h 3390431"/>
              <a:gd name="connsiteX4" fmla="*/ 0 w 1484214"/>
              <a:gd name="connsiteY4" fmla="*/ 3390431 h 3390431"/>
              <a:gd name="connsiteX0" fmla="*/ 0 w 1564918"/>
              <a:gd name="connsiteY0" fmla="*/ 3553345 h 3553345"/>
              <a:gd name="connsiteX1" fmla="*/ 1143481 w 1564918"/>
              <a:gd name="connsiteY1" fmla="*/ 162914 h 3553345"/>
              <a:gd name="connsiteX2" fmla="*/ 1564919 w 1564918"/>
              <a:gd name="connsiteY2" fmla="*/ 0 h 3553345"/>
              <a:gd name="connsiteX3" fmla="*/ 430233 w 1564918"/>
              <a:gd name="connsiteY3" fmla="*/ 3409923 h 3553345"/>
              <a:gd name="connsiteX4" fmla="*/ 0 w 1564918"/>
              <a:gd name="connsiteY4" fmla="*/ 3553345 h 3553345"/>
              <a:gd name="connsiteX0" fmla="*/ 0 w 1632125"/>
              <a:gd name="connsiteY0" fmla="*/ 3572811 h 3572811"/>
              <a:gd name="connsiteX1" fmla="*/ 1210687 w 1632125"/>
              <a:gd name="connsiteY1" fmla="*/ 162914 h 3572811"/>
              <a:gd name="connsiteX2" fmla="*/ 1632125 w 1632125"/>
              <a:gd name="connsiteY2" fmla="*/ 0 h 3572811"/>
              <a:gd name="connsiteX3" fmla="*/ 497439 w 1632125"/>
              <a:gd name="connsiteY3" fmla="*/ 3409923 h 3572811"/>
              <a:gd name="connsiteX4" fmla="*/ 0 w 1632125"/>
              <a:gd name="connsiteY4" fmla="*/ 3572811 h 3572811"/>
              <a:gd name="connsiteX0" fmla="*/ 0 w 1632125"/>
              <a:gd name="connsiteY0" fmla="*/ 3572811 h 3572811"/>
              <a:gd name="connsiteX1" fmla="*/ 1210687 w 1632125"/>
              <a:gd name="connsiteY1" fmla="*/ 162914 h 3572811"/>
              <a:gd name="connsiteX2" fmla="*/ 1632125 w 1632125"/>
              <a:gd name="connsiteY2" fmla="*/ 0 h 3572811"/>
              <a:gd name="connsiteX3" fmla="*/ 412954 w 1632125"/>
              <a:gd name="connsiteY3" fmla="*/ 3419642 h 3572811"/>
              <a:gd name="connsiteX4" fmla="*/ 0 w 1632125"/>
              <a:gd name="connsiteY4" fmla="*/ 3572811 h 3572811"/>
              <a:gd name="connsiteX0" fmla="*/ 0 w 1668613"/>
              <a:gd name="connsiteY0" fmla="*/ 3598129 h 3598128"/>
              <a:gd name="connsiteX1" fmla="*/ 1247175 w 1668613"/>
              <a:gd name="connsiteY1" fmla="*/ 162914 h 3598128"/>
              <a:gd name="connsiteX2" fmla="*/ 1668613 w 1668613"/>
              <a:gd name="connsiteY2" fmla="*/ 0 h 3598128"/>
              <a:gd name="connsiteX3" fmla="*/ 449442 w 1668613"/>
              <a:gd name="connsiteY3" fmla="*/ 3419642 h 3598128"/>
              <a:gd name="connsiteX4" fmla="*/ 0 w 1668613"/>
              <a:gd name="connsiteY4" fmla="*/ 3598129 h 3598128"/>
              <a:gd name="connsiteX0" fmla="*/ 0 w 1668613"/>
              <a:gd name="connsiteY0" fmla="*/ 3598129 h 3598129"/>
              <a:gd name="connsiteX1" fmla="*/ 1247175 w 1668613"/>
              <a:gd name="connsiteY1" fmla="*/ 162914 h 3598129"/>
              <a:gd name="connsiteX2" fmla="*/ 1668613 w 1668613"/>
              <a:gd name="connsiteY2" fmla="*/ 0 h 3598129"/>
              <a:gd name="connsiteX3" fmla="*/ 426395 w 1668613"/>
              <a:gd name="connsiteY3" fmla="*/ 3441069 h 3598129"/>
              <a:gd name="connsiteX4" fmla="*/ 0 w 1668613"/>
              <a:gd name="connsiteY4" fmla="*/ 3598129 h 35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8613" h="3598129">
                <a:moveTo>
                  <a:pt x="0" y="3598129"/>
                </a:moveTo>
                <a:lnTo>
                  <a:pt x="1247175" y="162914"/>
                </a:lnTo>
                <a:lnTo>
                  <a:pt x="1668613" y="0"/>
                </a:lnTo>
                <a:lnTo>
                  <a:pt x="426395" y="3441069"/>
                </a:lnTo>
                <a:lnTo>
                  <a:pt x="0" y="3598129"/>
                </a:lnTo>
                <a:close/>
              </a:path>
            </a:pathLst>
          </a:custGeom>
          <a:solidFill>
            <a:srgbClr val="339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965" y="93195"/>
            <a:ext cx="1468736" cy="122639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54F47624-1AF1-4713-B45F-82E1B889F11D}"/>
              </a:ext>
            </a:extLst>
          </p:cNvPr>
          <p:cNvGrpSpPr/>
          <p:nvPr/>
        </p:nvGrpSpPr>
        <p:grpSpPr>
          <a:xfrm>
            <a:off x="392628" y="2563427"/>
            <a:ext cx="5016502" cy="1954445"/>
            <a:chOff x="5481636" y="3154974"/>
            <a:chExt cx="5016502" cy="1560950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CAD1A497-1133-4050-8493-8B2FDDB5E522}"/>
                </a:ext>
              </a:extLst>
            </p:cNvPr>
            <p:cNvSpPr txBox="1"/>
            <p:nvPr/>
          </p:nvSpPr>
          <p:spPr>
            <a:xfrm>
              <a:off x="5498296" y="3154974"/>
              <a:ext cx="4642566" cy="319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spc="300" dirty="0" smtClean="0">
                  <a:solidFill>
                    <a:srgbClr val="44546A">
                      <a:lumMod val="75000"/>
                    </a:srgbClr>
                  </a:solidFill>
                  <a:latin typeface="Consolas" panose="020B0609020204030204" pitchFamily="49" charset="0"/>
                  <a:ea typeface="Nirmala UI" panose="020B0502040204020203" pitchFamily="34" charset="0"/>
                  <a:cs typeface="Nirmala UI" panose="020B0502040204020203" pitchFamily="34" charset="0"/>
                </a:rPr>
                <a:t>Supervised </a:t>
              </a:r>
              <a:r>
                <a:rPr lang="en-IN" sz="2000" b="1" spc="300" dirty="0" smtClean="0">
                  <a:solidFill>
                    <a:srgbClr val="44546A">
                      <a:lumMod val="75000"/>
                    </a:srgbClr>
                  </a:solidFill>
                  <a:latin typeface="Consolas" panose="020B0609020204030204" pitchFamily="49" charset="0"/>
                  <a:ea typeface="Nirmala UI" panose="020B0502040204020203" pitchFamily="34" charset="0"/>
                  <a:cs typeface="Nirmala UI" panose="020B0502040204020203" pitchFamily="34" charset="0"/>
                </a:rPr>
                <a:t>By</a:t>
              </a:r>
              <a:endParaRPr lang="en-IN" sz="2000" b="1" spc="300" dirty="0">
                <a:solidFill>
                  <a:srgbClr val="44546A">
                    <a:lumMod val="75000"/>
                  </a:srgbClr>
                </a:solidFill>
                <a:latin typeface="Consolas" panose="020B0609020204030204" pitchFamily="49" charset="0"/>
                <a:ea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D67434F3-CC5D-4F34-8A13-DDD32D669AEE}"/>
                </a:ext>
              </a:extLst>
            </p:cNvPr>
            <p:cNvSpPr txBox="1"/>
            <p:nvPr/>
          </p:nvSpPr>
          <p:spPr>
            <a:xfrm>
              <a:off x="5481636" y="3406981"/>
              <a:ext cx="5016502" cy="1308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000" b="1" spc="300" dirty="0" smtClean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Nirmala UI" panose="020B0502040204020203" pitchFamily="34" charset="0"/>
                  <a:cs typeface="Times New Roman" panose="02020603050405020304" pitchFamily="18" charset="0"/>
                </a:rPr>
                <a:t>Ahmed Imtiaz</a:t>
              </a:r>
            </a:p>
            <a:p>
              <a:pPr>
                <a:lnSpc>
                  <a:spcPct val="150000"/>
                </a:lnSpc>
              </a:pPr>
              <a:r>
                <a:rPr lang="en-IN" sz="1200" b="1" spc="300" dirty="0" smtClean="0">
                  <a:solidFill>
                    <a:srgbClr val="00B0F0"/>
                  </a:solidFill>
                  <a:latin typeface="Times New Roman" panose="02020603050405020304" pitchFamily="18" charset="0"/>
                  <a:ea typeface="Nirmala UI" panose="020B0502040204020203" pitchFamily="34" charset="0"/>
                  <a:cs typeface="Times New Roman" panose="02020603050405020304" pitchFamily="18" charset="0"/>
                </a:rPr>
                <a:t>LECTURER</a:t>
              </a:r>
              <a:endParaRPr lang="en-IN" sz="1200" b="1" spc="300" dirty="0">
                <a:solidFill>
                  <a:srgbClr val="00B0F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1200" b="1" spc="300" dirty="0">
                  <a:solidFill>
                    <a:srgbClr val="00B0F0"/>
                  </a:solidFill>
                  <a:latin typeface="Times New Roman" panose="02020603050405020304" pitchFamily="18" charset="0"/>
                  <a:ea typeface="Nirmala UI" panose="020B0502040204020203" pitchFamily="34" charset="0"/>
                  <a:cs typeface="Times New Roman" panose="02020603050405020304" pitchFamily="18" charset="0"/>
                </a:rPr>
                <a:t>Dept. of Computer Science and Engineering</a:t>
              </a:r>
            </a:p>
            <a:p>
              <a:pPr>
                <a:lnSpc>
                  <a:spcPct val="150000"/>
                </a:lnSpc>
              </a:pPr>
              <a:r>
                <a:rPr lang="en-IN" sz="1100" b="1" spc="300" dirty="0" err="1">
                  <a:solidFill>
                    <a:srgbClr val="00B0F0"/>
                  </a:solidFill>
                  <a:latin typeface="Times New Roman" panose="02020603050405020304" pitchFamily="18" charset="0"/>
                  <a:ea typeface="Nirmala UI" panose="020B0502040204020203" pitchFamily="34" charset="0"/>
                  <a:cs typeface="Times New Roman" panose="02020603050405020304" pitchFamily="18" charset="0"/>
                </a:rPr>
                <a:t>Rangamati</a:t>
              </a:r>
              <a:r>
                <a:rPr lang="en-IN" sz="1100" b="1" spc="300" dirty="0">
                  <a:solidFill>
                    <a:srgbClr val="00B0F0"/>
                  </a:solidFill>
                  <a:latin typeface="Times New Roman" panose="02020603050405020304" pitchFamily="18" charset="0"/>
                  <a:ea typeface="Nirmala UI" panose="020B0502040204020203" pitchFamily="34" charset="0"/>
                  <a:cs typeface="Times New Roman" panose="02020603050405020304" pitchFamily="18" charset="0"/>
                </a:rPr>
                <a:t> Science and Technology University</a:t>
              </a:r>
            </a:p>
            <a:p>
              <a:pPr>
                <a:lnSpc>
                  <a:spcPct val="150000"/>
                </a:lnSpc>
              </a:pPr>
              <a:endParaRPr lang="en-IN" sz="1200" b="1" spc="300" dirty="0">
                <a:solidFill>
                  <a:srgbClr val="00B0F0"/>
                </a:solidFill>
                <a:latin typeface="Times New Roman" panose="02020603050405020304" pitchFamily="18" charset="0"/>
                <a:ea typeface="Nirmala UI" panose="020B0502040204020203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3" name="Graphic 33" descr="Web cam">
            <a:extLst>
              <a:ext uri="{FF2B5EF4-FFF2-40B4-BE49-F238E27FC236}">
                <a16:creationId xmlns="" xmlns:a16="http://schemas.microsoft.com/office/drawing/2014/main" id="{81E27616-CD08-416E-B125-51394B9042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7531" y="2734201"/>
            <a:ext cx="914400" cy="914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54F47624-1AF1-4713-B45F-82E1B889F11D}"/>
              </a:ext>
            </a:extLst>
          </p:cNvPr>
          <p:cNvGrpSpPr/>
          <p:nvPr/>
        </p:nvGrpSpPr>
        <p:grpSpPr>
          <a:xfrm>
            <a:off x="7953881" y="3472833"/>
            <a:ext cx="4280003" cy="900160"/>
            <a:chOff x="5498296" y="3080283"/>
            <a:chExt cx="4642566" cy="718928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CAD1A497-1133-4050-8493-8B2FDDB5E522}"/>
                </a:ext>
              </a:extLst>
            </p:cNvPr>
            <p:cNvSpPr txBox="1"/>
            <p:nvPr/>
          </p:nvSpPr>
          <p:spPr>
            <a:xfrm>
              <a:off x="5498296" y="3080283"/>
              <a:ext cx="4642566" cy="294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spc="300" dirty="0">
                  <a:solidFill>
                    <a:srgbClr val="ED7D31">
                      <a:lumMod val="60000"/>
                      <a:lumOff val="4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PRESENTED TOPICS NAME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D67434F3-CC5D-4F34-8A13-DDD32D669AEE}"/>
                </a:ext>
              </a:extLst>
            </p:cNvPr>
            <p:cNvSpPr txBox="1"/>
            <p:nvPr/>
          </p:nvSpPr>
          <p:spPr>
            <a:xfrm>
              <a:off x="5512811" y="3283008"/>
              <a:ext cx="4244477" cy="516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Simulation of IoT Based Smart Home Design Using MQTT Protocol</a:t>
              </a:r>
              <a:endParaRPr lang="en-IN" b="1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54F47624-1AF1-4713-B45F-82E1B889F11D}"/>
              </a:ext>
            </a:extLst>
          </p:cNvPr>
          <p:cNvGrpSpPr/>
          <p:nvPr/>
        </p:nvGrpSpPr>
        <p:grpSpPr>
          <a:xfrm>
            <a:off x="461622" y="5292281"/>
            <a:ext cx="5086580" cy="1353021"/>
            <a:chOff x="5481636" y="3154974"/>
            <a:chExt cx="5016502" cy="1080612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CAD1A497-1133-4050-8493-8B2FDDB5E522}"/>
                </a:ext>
              </a:extLst>
            </p:cNvPr>
            <p:cNvSpPr txBox="1"/>
            <p:nvPr/>
          </p:nvSpPr>
          <p:spPr>
            <a:xfrm>
              <a:off x="5492914" y="3154974"/>
              <a:ext cx="4642566" cy="319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spc="300" dirty="0">
                  <a:solidFill>
                    <a:srgbClr val="333F50"/>
                  </a:solidFill>
                  <a:latin typeface="Consolas" panose="020B0609020204030204" pitchFamily="49" charset="0"/>
                  <a:ea typeface="Nirmala UI" panose="020B0502040204020203" pitchFamily="34" charset="0"/>
                  <a:cs typeface="Nirmala UI" panose="020B0502040204020203" pitchFamily="34" charset="0"/>
                </a:rPr>
                <a:t>Submitted By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D67434F3-CC5D-4F34-8A13-DDD32D669AEE}"/>
                </a:ext>
              </a:extLst>
            </p:cNvPr>
            <p:cNvSpPr txBox="1"/>
            <p:nvPr/>
          </p:nvSpPr>
          <p:spPr>
            <a:xfrm>
              <a:off x="5481636" y="3362958"/>
              <a:ext cx="5016502" cy="87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400" b="1" spc="300" dirty="0">
                  <a:solidFill>
                    <a:srgbClr val="843C0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Nirmala UI" panose="020B0502040204020203" pitchFamily="34" charset="0"/>
                  <a:cs typeface="Nirmala UI" panose="020B0502040204020203" pitchFamily="34" charset="0"/>
                </a:rPr>
                <a:t>Muhammad </a:t>
              </a:r>
              <a:r>
                <a:rPr lang="en-IN" sz="1400" b="1" spc="300" dirty="0" err="1">
                  <a:solidFill>
                    <a:srgbClr val="843C0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Nirmala UI" panose="020B0502040204020203" pitchFamily="34" charset="0"/>
                  <a:cs typeface="Nirmala UI" panose="020B0502040204020203" pitchFamily="34" charset="0"/>
                </a:rPr>
                <a:t>Ainal</a:t>
              </a:r>
              <a:r>
                <a:rPr lang="en-IN" sz="1400" b="1" spc="300" dirty="0">
                  <a:solidFill>
                    <a:srgbClr val="843C0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Nirmala UI" panose="020B0502040204020203" pitchFamily="34" charset="0"/>
                  <a:cs typeface="Nirmala UI" panose="020B0502040204020203" pitchFamily="34" charset="0"/>
                </a:rPr>
                <a:t> </a:t>
              </a:r>
              <a:r>
                <a:rPr lang="en-IN" sz="1400" b="1" spc="300" dirty="0" err="1">
                  <a:solidFill>
                    <a:srgbClr val="843C0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Nirmala UI" panose="020B0502040204020203" pitchFamily="34" charset="0"/>
                  <a:cs typeface="Nirmala UI" panose="020B0502040204020203" pitchFamily="34" charset="0"/>
                </a:rPr>
                <a:t>Haque</a:t>
              </a:r>
              <a:endParaRPr lang="en-IN" sz="1400" b="1" spc="300" dirty="0">
                <a:solidFill>
                  <a:srgbClr val="843C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Nirmala UI" panose="020B0502040204020203" pitchFamily="34" charset="0"/>
                <a:cs typeface="Nirmala UI" panose="020B0502040204020203" pitchFamily="34" charset="0"/>
              </a:endParaRPr>
            </a:p>
            <a:p>
              <a:r>
                <a:rPr lang="en-IN" sz="1100" b="1" spc="300" dirty="0">
                  <a:solidFill>
                    <a:srgbClr val="333F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Nirmala UI" panose="020B0502040204020203" pitchFamily="34" charset="0"/>
                  <a:cs typeface="Nirmala UI" panose="020B0502040204020203" pitchFamily="34" charset="0"/>
                </a:rPr>
                <a:t>Reg. NO : 2015-12-09</a:t>
              </a:r>
            </a:p>
            <a:p>
              <a:r>
                <a:rPr lang="en-IN" sz="1100" b="1" spc="300" dirty="0">
                  <a:solidFill>
                    <a:srgbClr val="333F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Nirmala UI" panose="020B0502040204020203" pitchFamily="34" charset="0"/>
                  <a:cs typeface="Nirmala UI" panose="020B0502040204020203" pitchFamily="34" charset="0"/>
                </a:rPr>
                <a:t>Session  : 2015-16 </a:t>
              </a:r>
            </a:p>
            <a:p>
              <a:r>
                <a:rPr lang="en-IN" sz="1100" b="1" spc="300" dirty="0">
                  <a:solidFill>
                    <a:srgbClr val="333F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Nirmala UI" panose="020B0502040204020203" pitchFamily="34" charset="0"/>
                  <a:cs typeface="Nirmala UI" panose="020B0502040204020203" pitchFamily="34" charset="0"/>
                </a:rPr>
                <a:t>Dept. of Computer Science and Engineering</a:t>
              </a:r>
            </a:p>
            <a:p>
              <a:r>
                <a:rPr lang="en-IN" sz="1100" b="1" spc="300" dirty="0" err="1">
                  <a:solidFill>
                    <a:srgbClr val="333F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Nirmala UI" panose="020B0502040204020203" pitchFamily="34" charset="0"/>
                  <a:cs typeface="Nirmala UI" panose="020B0502040204020203" pitchFamily="34" charset="0"/>
                </a:rPr>
                <a:t>Rangamati</a:t>
              </a:r>
              <a:r>
                <a:rPr lang="en-IN" sz="1100" b="1" spc="300" dirty="0">
                  <a:solidFill>
                    <a:srgbClr val="333F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Nirmala UI" panose="020B0502040204020203" pitchFamily="34" charset="0"/>
                  <a:cs typeface="Nirmala UI" panose="020B0502040204020203" pitchFamily="34" charset="0"/>
                </a:rPr>
                <a:t> Science and Technology University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159662" y="6516737"/>
            <a:ext cx="3824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/>
                </a:solidFill>
                <a:latin typeface="Consolas" panose="020B0609020204030204" pitchFamily="49" charset="0"/>
              </a:rPr>
              <a:t>Presentation Date : </a:t>
            </a:r>
            <a:r>
              <a:rPr lang="en-US" sz="1200" b="1" dirty="0" smtClean="0">
                <a:solidFill>
                  <a:prstClr val="white"/>
                </a:solidFill>
                <a:latin typeface="Consolas" panose="020B0609020204030204" pitchFamily="49" charset="0"/>
              </a:rPr>
              <a:t>March, 2022</a:t>
            </a:r>
            <a:endParaRPr lang="en-US" sz="1200" b="1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77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5" grpId="0" animBg="1"/>
      <p:bldP spid="17" grpId="0" animBg="1"/>
      <p:bldP spid="19" grpId="0" animBg="1"/>
      <p:bldP spid="20" grpId="0" animBg="1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03031" y="296214"/>
            <a:ext cx="10315978" cy="347729"/>
            <a:chOff x="103031" y="296214"/>
            <a:chExt cx="10315978" cy="347729"/>
          </a:xfrm>
        </p:grpSpPr>
        <p:grpSp>
          <p:nvGrpSpPr>
            <p:cNvPr id="40" name="Group 39"/>
            <p:cNvGrpSpPr/>
            <p:nvPr/>
          </p:nvGrpSpPr>
          <p:grpSpPr>
            <a:xfrm>
              <a:off x="656823" y="397167"/>
              <a:ext cx="9762186" cy="128787"/>
              <a:chOff x="0" y="347731"/>
              <a:chExt cx="9762186" cy="128787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0" y="347731"/>
                <a:ext cx="9762186" cy="602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0" y="476518"/>
                <a:ext cx="9762186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/>
            <p:cNvSpPr/>
            <p:nvPr/>
          </p:nvSpPr>
          <p:spPr>
            <a:xfrm>
              <a:off x="103031" y="296214"/>
              <a:ext cx="553792" cy="3477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99" y="798490"/>
            <a:ext cx="8245587" cy="582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2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03031" y="296214"/>
            <a:ext cx="10315978" cy="347729"/>
            <a:chOff x="103031" y="296214"/>
            <a:chExt cx="10315978" cy="347729"/>
          </a:xfrm>
        </p:grpSpPr>
        <p:grpSp>
          <p:nvGrpSpPr>
            <p:cNvPr id="41" name="Group 40"/>
            <p:cNvGrpSpPr/>
            <p:nvPr/>
          </p:nvGrpSpPr>
          <p:grpSpPr>
            <a:xfrm>
              <a:off x="656823" y="397167"/>
              <a:ext cx="9762186" cy="128787"/>
              <a:chOff x="0" y="347731"/>
              <a:chExt cx="9762186" cy="128787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0" y="347731"/>
                <a:ext cx="9762186" cy="602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0" y="476518"/>
                <a:ext cx="9762186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103031" y="296214"/>
              <a:ext cx="553792" cy="3477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08" y="826730"/>
            <a:ext cx="7875901" cy="57145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9093" y="1519707"/>
            <a:ext cx="22340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Automation</a:t>
            </a:r>
            <a:endParaRPr lang="en-US" sz="3200" b="1" dirty="0">
              <a:solidFill>
                <a:srgbClr val="ED7D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515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03031" y="296214"/>
            <a:ext cx="10315978" cy="347729"/>
            <a:chOff x="103031" y="296214"/>
            <a:chExt cx="10315978" cy="347729"/>
          </a:xfrm>
        </p:grpSpPr>
        <p:grpSp>
          <p:nvGrpSpPr>
            <p:cNvPr id="21" name="Group 20"/>
            <p:cNvGrpSpPr/>
            <p:nvPr/>
          </p:nvGrpSpPr>
          <p:grpSpPr>
            <a:xfrm>
              <a:off x="656823" y="397167"/>
              <a:ext cx="9762186" cy="128787"/>
              <a:chOff x="0" y="347731"/>
              <a:chExt cx="9762186" cy="12878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0" y="347731"/>
                <a:ext cx="9762186" cy="602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0" y="476518"/>
                <a:ext cx="9762186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/>
            <p:cNvSpPr/>
            <p:nvPr/>
          </p:nvSpPr>
          <p:spPr>
            <a:xfrm>
              <a:off x="103031" y="296214"/>
              <a:ext cx="553792" cy="3477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435996" y="992776"/>
            <a:ext cx="89830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 of </a:t>
            </a:r>
            <a:r>
              <a:rPr lang="en-US" sz="2800" b="1" dirty="0" smtClean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Home Automation :</a:t>
            </a:r>
            <a:r>
              <a:rPr lang="en-US" sz="2800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dirty="0" smtClean="0">
              <a:solidFill>
                <a:srgbClr val="ED7D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Results </a:t>
            </a:r>
            <a:r>
              <a:rPr lang="en-US" sz="2400" dirty="0"/>
              <a:t>in </a:t>
            </a:r>
            <a:r>
              <a:rPr lang="en-US" sz="2400" dirty="0" smtClean="0"/>
              <a:t>convenience</a:t>
            </a:r>
          </a:p>
          <a:p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</a:rPr>
              <a:t>Energy efficiency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Safety benefits </a:t>
            </a:r>
          </a:p>
          <a:p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C00000"/>
                </a:solidFill>
              </a:rPr>
              <a:t>Manage </a:t>
            </a:r>
            <a:r>
              <a:rPr lang="en-US" sz="2400" dirty="0">
                <a:solidFill>
                  <a:srgbClr val="C00000"/>
                </a:solidFill>
              </a:rPr>
              <a:t>devices from a central </a:t>
            </a:r>
            <a:r>
              <a:rPr lang="en-US" sz="2400" dirty="0" smtClean="0">
                <a:solidFill>
                  <a:srgbClr val="C00000"/>
                </a:solidFill>
              </a:rPr>
              <a:t>point</a:t>
            </a:r>
          </a:p>
          <a:p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Save </a:t>
            </a:r>
            <a:r>
              <a:rPr lang="en-US" sz="2400" dirty="0"/>
              <a:t>time and </a:t>
            </a:r>
            <a:r>
              <a:rPr lang="en-US" sz="2400" dirty="0" smtClean="0"/>
              <a:t>money </a:t>
            </a:r>
          </a:p>
          <a:p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</a:rPr>
              <a:t>Remote </a:t>
            </a:r>
            <a:r>
              <a:rPr lang="en-US" sz="2400" dirty="0">
                <a:solidFill>
                  <a:srgbClr val="7030A0"/>
                </a:solidFill>
              </a:rPr>
              <a:t>control of the home when you are out of </a:t>
            </a:r>
            <a:r>
              <a:rPr lang="en-US" sz="2400" dirty="0" smtClean="0">
                <a:solidFill>
                  <a:srgbClr val="7030A0"/>
                </a:solidFill>
              </a:rPr>
              <a:t>home and town</a:t>
            </a:r>
          </a:p>
        </p:txBody>
      </p:sp>
    </p:spTree>
    <p:extLst>
      <p:ext uri="{BB962C8B-B14F-4D97-AF65-F5344CB8AC3E}">
        <p14:creationId xmlns:p14="http://schemas.microsoft.com/office/powerpoint/2010/main" val="403888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F344ACD-E126-4A23-8257-1006AFFD48D2}"/>
              </a:ext>
            </a:extLst>
          </p:cNvPr>
          <p:cNvSpPr/>
          <p:nvPr/>
        </p:nvSpPr>
        <p:spPr>
          <a:xfrm>
            <a:off x="900332" y="652485"/>
            <a:ext cx="10396025" cy="577644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500C9FC-5A88-47F1-82A4-8C5911815335}"/>
              </a:ext>
            </a:extLst>
          </p:cNvPr>
          <p:cNvSpPr/>
          <p:nvPr/>
        </p:nvSpPr>
        <p:spPr>
          <a:xfrm>
            <a:off x="940904" y="742122"/>
            <a:ext cx="10310192" cy="5645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="" xmlns:a16="http://schemas.microsoft.com/office/drawing/2014/main" id="{13F19032-076A-4E2E-8B39-2C23D127C910}"/>
              </a:ext>
            </a:extLst>
          </p:cNvPr>
          <p:cNvSpPr/>
          <p:nvPr/>
        </p:nvSpPr>
        <p:spPr>
          <a:xfrm>
            <a:off x="926484" y="1623382"/>
            <a:ext cx="10344535" cy="25532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  <a:p>
            <a:pPr algn="ctr"/>
            <a:endParaRPr lang="en-GB" sz="2800" b="1" dirty="0" smtClean="0"/>
          </a:p>
          <a:p>
            <a:pPr algn="ctr"/>
            <a:r>
              <a:rPr lang="en-GB" sz="2800" b="1" dirty="0" smtClean="0"/>
              <a:t>Regards</a:t>
            </a:r>
            <a:endParaRPr lang="en-US" sz="2800" dirty="0"/>
          </a:p>
        </p:txBody>
      </p:sp>
      <p:sp>
        <p:nvSpPr>
          <p:cNvPr id="254" name="Rectangle 253">
            <a:extLst>
              <a:ext uri="{FF2B5EF4-FFF2-40B4-BE49-F238E27FC236}">
                <a16:creationId xmlns="" xmlns:a16="http://schemas.microsoft.com/office/drawing/2014/main" id="{3D253F3A-AA1C-414B-97CD-81D02E42AC08}"/>
              </a:ext>
            </a:extLst>
          </p:cNvPr>
          <p:cNvSpPr/>
          <p:nvPr/>
        </p:nvSpPr>
        <p:spPr>
          <a:xfrm>
            <a:off x="909446" y="839990"/>
            <a:ext cx="10372448" cy="1224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0" name="Group 249">
            <a:extLst>
              <a:ext uri="{FF2B5EF4-FFF2-40B4-BE49-F238E27FC236}">
                <a16:creationId xmlns="" xmlns:a16="http://schemas.microsoft.com/office/drawing/2014/main" id="{C56020A2-6219-4567-829C-D60B28425B0F}"/>
              </a:ext>
            </a:extLst>
          </p:cNvPr>
          <p:cNvGrpSpPr/>
          <p:nvPr/>
        </p:nvGrpSpPr>
        <p:grpSpPr>
          <a:xfrm>
            <a:off x="1015758" y="591165"/>
            <a:ext cx="10219237" cy="338606"/>
            <a:chOff x="1015758" y="591165"/>
            <a:chExt cx="10219237" cy="338606"/>
          </a:xfrm>
        </p:grpSpPr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352CA6BD-E62F-493D-B8AB-89D0F70BDB45}"/>
                </a:ext>
              </a:extLst>
            </p:cNvPr>
            <p:cNvGrpSpPr/>
            <p:nvPr/>
          </p:nvGrpSpPr>
          <p:grpSpPr>
            <a:xfrm>
              <a:off x="1015758" y="591165"/>
              <a:ext cx="169161" cy="338606"/>
              <a:chOff x="1015758" y="591165"/>
              <a:chExt cx="169161" cy="338606"/>
            </a:xfrm>
          </p:grpSpPr>
          <p:sp>
            <p:nvSpPr>
              <p:cNvPr id="5" name="Oval 4">
                <a:extLst>
                  <a:ext uri="{FF2B5EF4-FFF2-40B4-BE49-F238E27FC236}">
                    <a16:creationId xmlns="" xmlns:a16="http://schemas.microsoft.com/office/drawing/2014/main" id="{D7F34E2D-BADD-4231-B5E5-B2670C9CFD73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="" xmlns:a16="http://schemas.microsoft.com/office/drawing/2014/main" id="{8A26C76B-7C81-40ED-855B-DE96BC34D8FD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="" xmlns:a16="http://schemas.microsoft.com/office/drawing/2014/main" id="{53201B1C-DC37-455B-91AF-8555ED2A7157}"/>
                </a:ext>
              </a:extLst>
            </p:cNvPr>
            <p:cNvGrpSpPr/>
            <p:nvPr/>
          </p:nvGrpSpPr>
          <p:grpSpPr>
            <a:xfrm>
              <a:off x="1177856" y="591165"/>
              <a:ext cx="169161" cy="338606"/>
              <a:chOff x="1015758" y="591165"/>
              <a:chExt cx="169161" cy="338606"/>
            </a:xfrm>
          </p:grpSpPr>
          <p:sp>
            <p:nvSpPr>
              <p:cNvPr id="262" name="Oval 261">
                <a:extLst>
                  <a:ext uri="{FF2B5EF4-FFF2-40B4-BE49-F238E27FC236}">
                    <a16:creationId xmlns="" xmlns:a16="http://schemas.microsoft.com/office/drawing/2014/main" id="{2725F6D3-40AA-4CCB-AB2A-27BDB883CAD1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="" xmlns:a16="http://schemas.microsoft.com/office/drawing/2014/main" id="{E62356F5-7136-4813-B7C2-492DC34D8D50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4" name="Group 263">
              <a:extLst>
                <a:ext uri="{FF2B5EF4-FFF2-40B4-BE49-F238E27FC236}">
                  <a16:creationId xmlns="" xmlns:a16="http://schemas.microsoft.com/office/drawing/2014/main" id="{ADEEA12B-BE2A-47B8-8BE2-5CBBC28565B9}"/>
                </a:ext>
              </a:extLst>
            </p:cNvPr>
            <p:cNvGrpSpPr/>
            <p:nvPr/>
          </p:nvGrpSpPr>
          <p:grpSpPr>
            <a:xfrm>
              <a:off x="1339954" y="591165"/>
              <a:ext cx="169161" cy="338606"/>
              <a:chOff x="1015758" y="591165"/>
              <a:chExt cx="169161" cy="338606"/>
            </a:xfrm>
          </p:grpSpPr>
          <p:sp>
            <p:nvSpPr>
              <p:cNvPr id="265" name="Oval 264">
                <a:extLst>
                  <a:ext uri="{FF2B5EF4-FFF2-40B4-BE49-F238E27FC236}">
                    <a16:creationId xmlns="" xmlns:a16="http://schemas.microsoft.com/office/drawing/2014/main" id="{4F6806C1-0145-46C4-BA06-C3AF9BEFEE74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="" xmlns:a16="http://schemas.microsoft.com/office/drawing/2014/main" id="{2B4673B3-39DD-4ECB-84FC-3B66BF4E82C9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="" xmlns:a16="http://schemas.microsoft.com/office/drawing/2014/main" id="{F6C32EED-BF00-4A18-9ADA-A7878A751BD6}"/>
                </a:ext>
              </a:extLst>
            </p:cNvPr>
            <p:cNvGrpSpPr/>
            <p:nvPr/>
          </p:nvGrpSpPr>
          <p:grpSpPr>
            <a:xfrm>
              <a:off x="1502052" y="591165"/>
              <a:ext cx="169161" cy="338606"/>
              <a:chOff x="1015758" y="591165"/>
              <a:chExt cx="169161" cy="338606"/>
            </a:xfrm>
          </p:grpSpPr>
          <p:sp>
            <p:nvSpPr>
              <p:cNvPr id="268" name="Oval 267">
                <a:extLst>
                  <a:ext uri="{FF2B5EF4-FFF2-40B4-BE49-F238E27FC236}">
                    <a16:creationId xmlns="" xmlns:a16="http://schemas.microsoft.com/office/drawing/2014/main" id="{82D49D05-2DA9-46B2-A1FE-74D23853B6D9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="" xmlns:a16="http://schemas.microsoft.com/office/drawing/2014/main" id="{F94EA707-2025-4527-A6B3-5DC978DBBDFF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0" name="Group 269">
              <a:extLst>
                <a:ext uri="{FF2B5EF4-FFF2-40B4-BE49-F238E27FC236}">
                  <a16:creationId xmlns="" xmlns:a16="http://schemas.microsoft.com/office/drawing/2014/main" id="{2E0E0ACF-94D6-4114-A5EF-0411D7F7C908}"/>
                </a:ext>
              </a:extLst>
            </p:cNvPr>
            <p:cNvGrpSpPr/>
            <p:nvPr/>
          </p:nvGrpSpPr>
          <p:grpSpPr>
            <a:xfrm>
              <a:off x="1664150" y="591165"/>
              <a:ext cx="169161" cy="338606"/>
              <a:chOff x="1015758" y="591165"/>
              <a:chExt cx="169161" cy="338606"/>
            </a:xfrm>
          </p:grpSpPr>
          <p:sp>
            <p:nvSpPr>
              <p:cNvPr id="271" name="Oval 270">
                <a:extLst>
                  <a:ext uri="{FF2B5EF4-FFF2-40B4-BE49-F238E27FC236}">
                    <a16:creationId xmlns="" xmlns:a16="http://schemas.microsoft.com/office/drawing/2014/main" id="{F496A92C-EE81-487A-80D2-39B9D2651D44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="" xmlns:a16="http://schemas.microsoft.com/office/drawing/2014/main" id="{AD7AF4E8-6E37-4DCF-9665-2D0314443926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3" name="Group 272">
              <a:extLst>
                <a:ext uri="{FF2B5EF4-FFF2-40B4-BE49-F238E27FC236}">
                  <a16:creationId xmlns="" xmlns:a16="http://schemas.microsoft.com/office/drawing/2014/main" id="{C5338189-FF7E-4577-9DDB-3E429F8462BF}"/>
                </a:ext>
              </a:extLst>
            </p:cNvPr>
            <p:cNvGrpSpPr/>
            <p:nvPr/>
          </p:nvGrpSpPr>
          <p:grpSpPr>
            <a:xfrm>
              <a:off x="1826248" y="591165"/>
              <a:ext cx="169161" cy="338606"/>
              <a:chOff x="1015758" y="591165"/>
              <a:chExt cx="169161" cy="338606"/>
            </a:xfrm>
          </p:grpSpPr>
          <p:sp>
            <p:nvSpPr>
              <p:cNvPr id="274" name="Oval 273">
                <a:extLst>
                  <a:ext uri="{FF2B5EF4-FFF2-40B4-BE49-F238E27FC236}">
                    <a16:creationId xmlns="" xmlns:a16="http://schemas.microsoft.com/office/drawing/2014/main" id="{1ADB1552-3609-45F4-98E7-DD44EF564473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="" xmlns:a16="http://schemas.microsoft.com/office/drawing/2014/main" id="{8577F84F-AFC5-439C-B454-4586490C91A7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6" name="Group 275">
              <a:extLst>
                <a:ext uri="{FF2B5EF4-FFF2-40B4-BE49-F238E27FC236}">
                  <a16:creationId xmlns="" xmlns:a16="http://schemas.microsoft.com/office/drawing/2014/main" id="{4A0C9F6E-F629-4A6E-9CD9-B4FE9A0D06B2}"/>
                </a:ext>
              </a:extLst>
            </p:cNvPr>
            <p:cNvGrpSpPr/>
            <p:nvPr/>
          </p:nvGrpSpPr>
          <p:grpSpPr>
            <a:xfrm>
              <a:off x="1988346" y="591165"/>
              <a:ext cx="169161" cy="338606"/>
              <a:chOff x="1015758" y="591165"/>
              <a:chExt cx="169161" cy="338606"/>
            </a:xfrm>
          </p:grpSpPr>
          <p:sp>
            <p:nvSpPr>
              <p:cNvPr id="277" name="Oval 276">
                <a:extLst>
                  <a:ext uri="{FF2B5EF4-FFF2-40B4-BE49-F238E27FC236}">
                    <a16:creationId xmlns="" xmlns:a16="http://schemas.microsoft.com/office/drawing/2014/main" id="{D976A8ED-932A-461F-B2C9-11A9871157AF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="" xmlns:a16="http://schemas.microsoft.com/office/drawing/2014/main" id="{CB25EAF0-9213-4380-8B55-1F70B4C22CB6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9" name="Group 278">
              <a:extLst>
                <a:ext uri="{FF2B5EF4-FFF2-40B4-BE49-F238E27FC236}">
                  <a16:creationId xmlns="" xmlns:a16="http://schemas.microsoft.com/office/drawing/2014/main" id="{5D63105A-AF37-442E-B510-3BDABECFE211}"/>
                </a:ext>
              </a:extLst>
            </p:cNvPr>
            <p:cNvGrpSpPr/>
            <p:nvPr/>
          </p:nvGrpSpPr>
          <p:grpSpPr>
            <a:xfrm>
              <a:off x="2150444" y="591165"/>
              <a:ext cx="169161" cy="338606"/>
              <a:chOff x="1015758" y="591165"/>
              <a:chExt cx="169161" cy="338606"/>
            </a:xfrm>
          </p:grpSpPr>
          <p:sp>
            <p:nvSpPr>
              <p:cNvPr id="280" name="Oval 279">
                <a:extLst>
                  <a:ext uri="{FF2B5EF4-FFF2-40B4-BE49-F238E27FC236}">
                    <a16:creationId xmlns="" xmlns:a16="http://schemas.microsoft.com/office/drawing/2014/main" id="{A825EDE0-2BD8-4198-B26A-C1BC569D7707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="" xmlns:a16="http://schemas.microsoft.com/office/drawing/2014/main" id="{1C9D4A9D-404F-4DA5-A5AD-56DEC741DE23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="" xmlns:a16="http://schemas.microsoft.com/office/drawing/2014/main" id="{10F2FE07-C4EE-4115-BB12-0502DA5F25BD}"/>
                </a:ext>
              </a:extLst>
            </p:cNvPr>
            <p:cNvGrpSpPr/>
            <p:nvPr/>
          </p:nvGrpSpPr>
          <p:grpSpPr>
            <a:xfrm>
              <a:off x="2312542" y="591165"/>
              <a:ext cx="169161" cy="338606"/>
              <a:chOff x="1015758" y="591165"/>
              <a:chExt cx="169161" cy="338606"/>
            </a:xfrm>
          </p:grpSpPr>
          <p:sp>
            <p:nvSpPr>
              <p:cNvPr id="283" name="Oval 282">
                <a:extLst>
                  <a:ext uri="{FF2B5EF4-FFF2-40B4-BE49-F238E27FC236}">
                    <a16:creationId xmlns="" xmlns:a16="http://schemas.microsoft.com/office/drawing/2014/main" id="{8D959DF0-64DB-4582-8414-E94DA439EC40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="" xmlns:a16="http://schemas.microsoft.com/office/drawing/2014/main" id="{3FC3BF34-927F-4DC6-B407-EFAFBF052D18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="" xmlns:a16="http://schemas.microsoft.com/office/drawing/2014/main" id="{2CE9136A-7BAB-4B7B-AB7A-3C2E72D713B6}"/>
                </a:ext>
              </a:extLst>
            </p:cNvPr>
            <p:cNvGrpSpPr/>
            <p:nvPr/>
          </p:nvGrpSpPr>
          <p:grpSpPr>
            <a:xfrm>
              <a:off x="2474640" y="591165"/>
              <a:ext cx="169161" cy="338606"/>
              <a:chOff x="1015758" y="591165"/>
              <a:chExt cx="169161" cy="338606"/>
            </a:xfrm>
          </p:grpSpPr>
          <p:sp>
            <p:nvSpPr>
              <p:cNvPr id="286" name="Oval 285">
                <a:extLst>
                  <a:ext uri="{FF2B5EF4-FFF2-40B4-BE49-F238E27FC236}">
                    <a16:creationId xmlns="" xmlns:a16="http://schemas.microsoft.com/office/drawing/2014/main" id="{1A2F7029-6CE5-4A8F-8EDC-DFC714D0A4E6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="" xmlns:a16="http://schemas.microsoft.com/office/drawing/2014/main" id="{17893484-25AD-437F-AE36-C642A9A73BEB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8" name="Group 287">
              <a:extLst>
                <a:ext uri="{FF2B5EF4-FFF2-40B4-BE49-F238E27FC236}">
                  <a16:creationId xmlns="" xmlns:a16="http://schemas.microsoft.com/office/drawing/2014/main" id="{BA7D5542-57EA-45C3-80B8-B48786DF08C3}"/>
                </a:ext>
              </a:extLst>
            </p:cNvPr>
            <p:cNvGrpSpPr/>
            <p:nvPr/>
          </p:nvGrpSpPr>
          <p:grpSpPr>
            <a:xfrm>
              <a:off x="2636738" y="591165"/>
              <a:ext cx="169161" cy="338606"/>
              <a:chOff x="1015758" y="591165"/>
              <a:chExt cx="169161" cy="338606"/>
            </a:xfrm>
          </p:grpSpPr>
          <p:sp>
            <p:nvSpPr>
              <p:cNvPr id="289" name="Oval 288">
                <a:extLst>
                  <a:ext uri="{FF2B5EF4-FFF2-40B4-BE49-F238E27FC236}">
                    <a16:creationId xmlns="" xmlns:a16="http://schemas.microsoft.com/office/drawing/2014/main" id="{BF4CBF72-D416-473A-9431-EF43B8563A28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="" xmlns:a16="http://schemas.microsoft.com/office/drawing/2014/main" id="{3CA85F23-AFDB-488F-9965-DE9014C9B134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>
              <a:extLst>
                <a:ext uri="{FF2B5EF4-FFF2-40B4-BE49-F238E27FC236}">
                  <a16:creationId xmlns="" xmlns:a16="http://schemas.microsoft.com/office/drawing/2014/main" id="{B9913B58-73CF-4CD0-A803-ED83985C8AE7}"/>
                </a:ext>
              </a:extLst>
            </p:cNvPr>
            <p:cNvGrpSpPr/>
            <p:nvPr/>
          </p:nvGrpSpPr>
          <p:grpSpPr>
            <a:xfrm>
              <a:off x="2798836" y="591165"/>
              <a:ext cx="169161" cy="338606"/>
              <a:chOff x="1015758" y="591165"/>
              <a:chExt cx="169161" cy="338606"/>
            </a:xfrm>
          </p:grpSpPr>
          <p:sp>
            <p:nvSpPr>
              <p:cNvPr id="292" name="Oval 291">
                <a:extLst>
                  <a:ext uri="{FF2B5EF4-FFF2-40B4-BE49-F238E27FC236}">
                    <a16:creationId xmlns="" xmlns:a16="http://schemas.microsoft.com/office/drawing/2014/main" id="{7C1A9AE8-91FD-4FFD-BAC8-21180425BF4F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="" xmlns:a16="http://schemas.microsoft.com/office/drawing/2014/main" id="{C7CC16B5-DE1B-4EAF-9C31-752D28BE50DC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="" xmlns:a16="http://schemas.microsoft.com/office/drawing/2014/main" id="{B5040F12-3783-426B-8954-242344FBAE3B}"/>
                </a:ext>
              </a:extLst>
            </p:cNvPr>
            <p:cNvGrpSpPr/>
            <p:nvPr/>
          </p:nvGrpSpPr>
          <p:grpSpPr>
            <a:xfrm>
              <a:off x="2960934" y="591165"/>
              <a:ext cx="169161" cy="338606"/>
              <a:chOff x="1015758" y="591165"/>
              <a:chExt cx="169161" cy="338606"/>
            </a:xfrm>
          </p:grpSpPr>
          <p:sp>
            <p:nvSpPr>
              <p:cNvPr id="295" name="Oval 294">
                <a:extLst>
                  <a:ext uri="{FF2B5EF4-FFF2-40B4-BE49-F238E27FC236}">
                    <a16:creationId xmlns="" xmlns:a16="http://schemas.microsoft.com/office/drawing/2014/main" id="{8C8CCF38-F99C-48BF-96A3-B9E2E40E9F52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="" xmlns:a16="http://schemas.microsoft.com/office/drawing/2014/main" id="{2288740A-5D1B-4099-A00F-4567DB4B096C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="" xmlns:a16="http://schemas.microsoft.com/office/drawing/2014/main" id="{9FD75EFB-07DE-45CE-901C-DC61DE0AE557}"/>
                </a:ext>
              </a:extLst>
            </p:cNvPr>
            <p:cNvGrpSpPr/>
            <p:nvPr/>
          </p:nvGrpSpPr>
          <p:grpSpPr>
            <a:xfrm>
              <a:off x="3123032" y="591165"/>
              <a:ext cx="169161" cy="338606"/>
              <a:chOff x="1015758" y="591165"/>
              <a:chExt cx="169161" cy="338606"/>
            </a:xfrm>
          </p:grpSpPr>
          <p:sp>
            <p:nvSpPr>
              <p:cNvPr id="298" name="Oval 297">
                <a:extLst>
                  <a:ext uri="{FF2B5EF4-FFF2-40B4-BE49-F238E27FC236}">
                    <a16:creationId xmlns="" xmlns:a16="http://schemas.microsoft.com/office/drawing/2014/main" id="{DEBEA5CA-D52E-4CD1-BB53-0542C9734704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="" xmlns:a16="http://schemas.microsoft.com/office/drawing/2014/main" id="{8FFF7217-FA93-4BAB-A7B0-2487AAD65AA9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="" xmlns:a16="http://schemas.microsoft.com/office/drawing/2014/main" id="{7114848D-8D4A-4EBF-80F5-3465190A126D}"/>
                </a:ext>
              </a:extLst>
            </p:cNvPr>
            <p:cNvGrpSpPr/>
            <p:nvPr/>
          </p:nvGrpSpPr>
          <p:grpSpPr>
            <a:xfrm>
              <a:off x="3285130" y="591165"/>
              <a:ext cx="169161" cy="338606"/>
              <a:chOff x="1015758" y="591165"/>
              <a:chExt cx="169161" cy="338606"/>
            </a:xfrm>
          </p:grpSpPr>
          <p:sp>
            <p:nvSpPr>
              <p:cNvPr id="301" name="Oval 300">
                <a:extLst>
                  <a:ext uri="{FF2B5EF4-FFF2-40B4-BE49-F238E27FC236}">
                    <a16:creationId xmlns="" xmlns:a16="http://schemas.microsoft.com/office/drawing/2014/main" id="{645A2654-9632-4E84-A207-135D984EFBD4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="" xmlns:a16="http://schemas.microsoft.com/office/drawing/2014/main" id="{13874F39-38CC-47CA-AD0E-9C2C5E5793AE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>
              <a:extLst>
                <a:ext uri="{FF2B5EF4-FFF2-40B4-BE49-F238E27FC236}">
                  <a16:creationId xmlns="" xmlns:a16="http://schemas.microsoft.com/office/drawing/2014/main" id="{5954293D-4B3A-4C36-A69B-D60ADF50E075}"/>
                </a:ext>
              </a:extLst>
            </p:cNvPr>
            <p:cNvGrpSpPr/>
            <p:nvPr/>
          </p:nvGrpSpPr>
          <p:grpSpPr>
            <a:xfrm>
              <a:off x="3447228" y="591165"/>
              <a:ext cx="169161" cy="338606"/>
              <a:chOff x="1015758" y="591165"/>
              <a:chExt cx="169161" cy="338606"/>
            </a:xfrm>
          </p:grpSpPr>
          <p:sp>
            <p:nvSpPr>
              <p:cNvPr id="304" name="Oval 303">
                <a:extLst>
                  <a:ext uri="{FF2B5EF4-FFF2-40B4-BE49-F238E27FC236}">
                    <a16:creationId xmlns="" xmlns:a16="http://schemas.microsoft.com/office/drawing/2014/main" id="{AD9CEC49-D096-4A63-A56D-DE310C152872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="" xmlns:a16="http://schemas.microsoft.com/office/drawing/2014/main" id="{CA67E320-DA3D-4A4C-A48B-F3C4DEDCD3E4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6" name="Group 305">
              <a:extLst>
                <a:ext uri="{FF2B5EF4-FFF2-40B4-BE49-F238E27FC236}">
                  <a16:creationId xmlns="" xmlns:a16="http://schemas.microsoft.com/office/drawing/2014/main" id="{94854BFA-EB42-4218-8F14-DE9067248371}"/>
                </a:ext>
              </a:extLst>
            </p:cNvPr>
            <p:cNvGrpSpPr/>
            <p:nvPr/>
          </p:nvGrpSpPr>
          <p:grpSpPr>
            <a:xfrm>
              <a:off x="3609326" y="591165"/>
              <a:ext cx="169161" cy="338606"/>
              <a:chOff x="1015758" y="591165"/>
              <a:chExt cx="169161" cy="338606"/>
            </a:xfrm>
          </p:grpSpPr>
          <p:sp>
            <p:nvSpPr>
              <p:cNvPr id="307" name="Oval 306">
                <a:extLst>
                  <a:ext uri="{FF2B5EF4-FFF2-40B4-BE49-F238E27FC236}">
                    <a16:creationId xmlns="" xmlns:a16="http://schemas.microsoft.com/office/drawing/2014/main" id="{FAF941B2-655F-4E0E-90E5-259D3D97ED9B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="" xmlns:a16="http://schemas.microsoft.com/office/drawing/2014/main" id="{79636EAF-F98B-44FC-9E74-2E748119D785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>
              <a:extLst>
                <a:ext uri="{FF2B5EF4-FFF2-40B4-BE49-F238E27FC236}">
                  <a16:creationId xmlns="" xmlns:a16="http://schemas.microsoft.com/office/drawing/2014/main" id="{249846C8-26DB-4B86-A72E-F8521460F1D9}"/>
                </a:ext>
              </a:extLst>
            </p:cNvPr>
            <p:cNvGrpSpPr/>
            <p:nvPr/>
          </p:nvGrpSpPr>
          <p:grpSpPr>
            <a:xfrm>
              <a:off x="3771424" y="591165"/>
              <a:ext cx="169161" cy="338606"/>
              <a:chOff x="1015758" y="591165"/>
              <a:chExt cx="169161" cy="338606"/>
            </a:xfrm>
          </p:grpSpPr>
          <p:sp>
            <p:nvSpPr>
              <p:cNvPr id="310" name="Oval 309">
                <a:extLst>
                  <a:ext uri="{FF2B5EF4-FFF2-40B4-BE49-F238E27FC236}">
                    <a16:creationId xmlns="" xmlns:a16="http://schemas.microsoft.com/office/drawing/2014/main" id="{01A9FE00-7DE3-4A05-A971-FABE455CE853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="" xmlns:a16="http://schemas.microsoft.com/office/drawing/2014/main" id="{5F20668E-76D2-4E5A-94DF-C433FBBFB7E3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2" name="Group 311">
              <a:extLst>
                <a:ext uri="{FF2B5EF4-FFF2-40B4-BE49-F238E27FC236}">
                  <a16:creationId xmlns="" xmlns:a16="http://schemas.microsoft.com/office/drawing/2014/main" id="{5EC2C85C-C783-4EDD-B1B8-FE8CAF4EFA58}"/>
                </a:ext>
              </a:extLst>
            </p:cNvPr>
            <p:cNvGrpSpPr/>
            <p:nvPr/>
          </p:nvGrpSpPr>
          <p:grpSpPr>
            <a:xfrm>
              <a:off x="3933522" y="591165"/>
              <a:ext cx="169161" cy="338606"/>
              <a:chOff x="1015758" y="591165"/>
              <a:chExt cx="169161" cy="338606"/>
            </a:xfrm>
          </p:grpSpPr>
          <p:sp>
            <p:nvSpPr>
              <p:cNvPr id="313" name="Oval 312">
                <a:extLst>
                  <a:ext uri="{FF2B5EF4-FFF2-40B4-BE49-F238E27FC236}">
                    <a16:creationId xmlns="" xmlns:a16="http://schemas.microsoft.com/office/drawing/2014/main" id="{735851F8-D4B5-4360-8D46-149C3BECC355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="" xmlns:a16="http://schemas.microsoft.com/office/drawing/2014/main" id="{29A3E1CF-956D-4CAE-BAEA-42BCBE84B8BB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="" xmlns:a16="http://schemas.microsoft.com/office/drawing/2014/main" id="{2AB7AA34-D502-4329-8AB6-1F93E6B312E9}"/>
                </a:ext>
              </a:extLst>
            </p:cNvPr>
            <p:cNvGrpSpPr/>
            <p:nvPr/>
          </p:nvGrpSpPr>
          <p:grpSpPr>
            <a:xfrm>
              <a:off x="4095620" y="591165"/>
              <a:ext cx="169161" cy="338606"/>
              <a:chOff x="1015758" y="591165"/>
              <a:chExt cx="169161" cy="338606"/>
            </a:xfrm>
          </p:grpSpPr>
          <p:sp>
            <p:nvSpPr>
              <p:cNvPr id="316" name="Oval 315">
                <a:extLst>
                  <a:ext uri="{FF2B5EF4-FFF2-40B4-BE49-F238E27FC236}">
                    <a16:creationId xmlns="" xmlns:a16="http://schemas.microsoft.com/office/drawing/2014/main" id="{B8778BF3-9B07-4AF9-A0F3-05B647BC958D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="" xmlns:a16="http://schemas.microsoft.com/office/drawing/2014/main" id="{695668A4-FF07-4F1B-9E00-697D30CE65B5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8" name="Group 317">
              <a:extLst>
                <a:ext uri="{FF2B5EF4-FFF2-40B4-BE49-F238E27FC236}">
                  <a16:creationId xmlns="" xmlns:a16="http://schemas.microsoft.com/office/drawing/2014/main" id="{01D2C6EC-054E-4A7E-8A46-A108C764107B}"/>
                </a:ext>
              </a:extLst>
            </p:cNvPr>
            <p:cNvGrpSpPr/>
            <p:nvPr/>
          </p:nvGrpSpPr>
          <p:grpSpPr>
            <a:xfrm>
              <a:off x="4257718" y="591165"/>
              <a:ext cx="169161" cy="338606"/>
              <a:chOff x="1015758" y="591165"/>
              <a:chExt cx="169161" cy="338606"/>
            </a:xfrm>
          </p:grpSpPr>
          <p:sp>
            <p:nvSpPr>
              <p:cNvPr id="319" name="Oval 318">
                <a:extLst>
                  <a:ext uri="{FF2B5EF4-FFF2-40B4-BE49-F238E27FC236}">
                    <a16:creationId xmlns="" xmlns:a16="http://schemas.microsoft.com/office/drawing/2014/main" id="{FB93AF16-9FA0-4142-805D-0299CBD947FC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="" xmlns:a16="http://schemas.microsoft.com/office/drawing/2014/main" id="{2E81A64A-7D64-4E5D-A38D-D4305F09C555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1" name="Group 320">
              <a:extLst>
                <a:ext uri="{FF2B5EF4-FFF2-40B4-BE49-F238E27FC236}">
                  <a16:creationId xmlns="" xmlns:a16="http://schemas.microsoft.com/office/drawing/2014/main" id="{5147F775-CCE6-4F48-B3CC-7F769DA63314}"/>
                </a:ext>
              </a:extLst>
            </p:cNvPr>
            <p:cNvGrpSpPr/>
            <p:nvPr/>
          </p:nvGrpSpPr>
          <p:grpSpPr>
            <a:xfrm>
              <a:off x="4419816" y="591165"/>
              <a:ext cx="169161" cy="338606"/>
              <a:chOff x="1015758" y="591165"/>
              <a:chExt cx="169161" cy="338606"/>
            </a:xfrm>
          </p:grpSpPr>
          <p:sp>
            <p:nvSpPr>
              <p:cNvPr id="322" name="Oval 321">
                <a:extLst>
                  <a:ext uri="{FF2B5EF4-FFF2-40B4-BE49-F238E27FC236}">
                    <a16:creationId xmlns="" xmlns:a16="http://schemas.microsoft.com/office/drawing/2014/main" id="{2031ED41-3F00-4A99-A8BC-BD54022E51C5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="" xmlns:a16="http://schemas.microsoft.com/office/drawing/2014/main" id="{93B1AFA6-8453-409A-9251-BAB3CA3297B0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="" xmlns:a16="http://schemas.microsoft.com/office/drawing/2014/main" id="{3BC24947-95E6-4C11-8599-D10EB9C1C0CD}"/>
                </a:ext>
              </a:extLst>
            </p:cNvPr>
            <p:cNvGrpSpPr/>
            <p:nvPr/>
          </p:nvGrpSpPr>
          <p:grpSpPr>
            <a:xfrm>
              <a:off x="4581914" y="591165"/>
              <a:ext cx="169161" cy="338606"/>
              <a:chOff x="1015758" y="591165"/>
              <a:chExt cx="169161" cy="338606"/>
            </a:xfrm>
          </p:grpSpPr>
          <p:sp>
            <p:nvSpPr>
              <p:cNvPr id="325" name="Oval 324">
                <a:extLst>
                  <a:ext uri="{FF2B5EF4-FFF2-40B4-BE49-F238E27FC236}">
                    <a16:creationId xmlns="" xmlns:a16="http://schemas.microsoft.com/office/drawing/2014/main" id="{E2719AFE-1D32-4FF4-9C12-C12130356059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="" xmlns:a16="http://schemas.microsoft.com/office/drawing/2014/main" id="{A1F5262C-0DE9-497C-8BF8-909BD0003929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7" name="Group 326">
              <a:extLst>
                <a:ext uri="{FF2B5EF4-FFF2-40B4-BE49-F238E27FC236}">
                  <a16:creationId xmlns="" xmlns:a16="http://schemas.microsoft.com/office/drawing/2014/main" id="{14100833-A1CE-4958-91FE-8E70A3EA1D6E}"/>
                </a:ext>
              </a:extLst>
            </p:cNvPr>
            <p:cNvGrpSpPr/>
            <p:nvPr/>
          </p:nvGrpSpPr>
          <p:grpSpPr>
            <a:xfrm>
              <a:off x="4744012" y="591165"/>
              <a:ext cx="169161" cy="338606"/>
              <a:chOff x="1015758" y="591165"/>
              <a:chExt cx="169161" cy="338606"/>
            </a:xfrm>
          </p:grpSpPr>
          <p:sp>
            <p:nvSpPr>
              <p:cNvPr id="328" name="Oval 327">
                <a:extLst>
                  <a:ext uri="{FF2B5EF4-FFF2-40B4-BE49-F238E27FC236}">
                    <a16:creationId xmlns="" xmlns:a16="http://schemas.microsoft.com/office/drawing/2014/main" id="{F10A2A24-BD5D-4EDD-960F-A72C90CA2E3B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="" xmlns:a16="http://schemas.microsoft.com/office/drawing/2014/main" id="{269F12C1-8735-4EE8-BF60-2A7194CED066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="" xmlns:a16="http://schemas.microsoft.com/office/drawing/2014/main" id="{AE00398A-144A-4649-BA14-E6FB6A29971E}"/>
                </a:ext>
              </a:extLst>
            </p:cNvPr>
            <p:cNvGrpSpPr/>
            <p:nvPr/>
          </p:nvGrpSpPr>
          <p:grpSpPr>
            <a:xfrm>
              <a:off x="4906110" y="591165"/>
              <a:ext cx="169161" cy="338606"/>
              <a:chOff x="1015758" y="591165"/>
              <a:chExt cx="169161" cy="338606"/>
            </a:xfrm>
          </p:grpSpPr>
          <p:sp>
            <p:nvSpPr>
              <p:cNvPr id="331" name="Oval 330">
                <a:extLst>
                  <a:ext uri="{FF2B5EF4-FFF2-40B4-BE49-F238E27FC236}">
                    <a16:creationId xmlns="" xmlns:a16="http://schemas.microsoft.com/office/drawing/2014/main" id="{32FD729A-ACF3-468A-98C7-330BCEE5F799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="" xmlns:a16="http://schemas.microsoft.com/office/drawing/2014/main" id="{1DC25BA6-7643-4175-8B6A-03D8EE1BCF74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3" name="Group 332">
              <a:extLst>
                <a:ext uri="{FF2B5EF4-FFF2-40B4-BE49-F238E27FC236}">
                  <a16:creationId xmlns="" xmlns:a16="http://schemas.microsoft.com/office/drawing/2014/main" id="{EFA5BE44-7AF9-4823-AC21-59B1C705DEA6}"/>
                </a:ext>
              </a:extLst>
            </p:cNvPr>
            <p:cNvGrpSpPr/>
            <p:nvPr/>
          </p:nvGrpSpPr>
          <p:grpSpPr>
            <a:xfrm>
              <a:off x="5068208" y="591165"/>
              <a:ext cx="169161" cy="338606"/>
              <a:chOff x="1015758" y="591165"/>
              <a:chExt cx="169161" cy="338606"/>
            </a:xfrm>
          </p:grpSpPr>
          <p:sp>
            <p:nvSpPr>
              <p:cNvPr id="334" name="Oval 333">
                <a:extLst>
                  <a:ext uri="{FF2B5EF4-FFF2-40B4-BE49-F238E27FC236}">
                    <a16:creationId xmlns="" xmlns:a16="http://schemas.microsoft.com/office/drawing/2014/main" id="{8B902CB4-523D-43AF-8C1D-1A792248853F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="" xmlns:a16="http://schemas.microsoft.com/office/drawing/2014/main" id="{D41D0C21-C477-404E-BAD4-FD1F78256BCE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6" name="Group 335">
              <a:extLst>
                <a:ext uri="{FF2B5EF4-FFF2-40B4-BE49-F238E27FC236}">
                  <a16:creationId xmlns="" xmlns:a16="http://schemas.microsoft.com/office/drawing/2014/main" id="{AD470E56-B054-43E2-A2DC-E64C971B5A72}"/>
                </a:ext>
              </a:extLst>
            </p:cNvPr>
            <p:cNvGrpSpPr/>
            <p:nvPr/>
          </p:nvGrpSpPr>
          <p:grpSpPr>
            <a:xfrm>
              <a:off x="5230306" y="591165"/>
              <a:ext cx="169161" cy="338606"/>
              <a:chOff x="1015758" y="591165"/>
              <a:chExt cx="169161" cy="338606"/>
            </a:xfrm>
          </p:grpSpPr>
          <p:sp>
            <p:nvSpPr>
              <p:cNvPr id="337" name="Oval 336">
                <a:extLst>
                  <a:ext uri="{FF2B5EF4-FFF2-40B4-BE49-F238E27FC236}">
                    <a16:creationId xmlns="" xmlns:a16="http://schemas.microsoft.com/office/drawing/2014/main" id="{1AF575CE-4622-4664-9A6D-FCEA67E6FD1D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="" xmlns:a16="http://schemas.microsoft.com/office/drawing/2014/main" id="{65EA4245-445C-4208-A218-A154BFC8A692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9" name="Group 338">
              <a:extLst>
                <a:ext uri="{FF2B5EF4-FFF2-40B4-BE49-F238E27FC236}">
                  <a16:creationId xmlns="" xmlns:a16="http://schemas.microsoft.com/office/drawing/2014/main" id="{76440600-14F0-40D2-B260-DB91DCDE572E}"/>
                </a:ext>
              </a:extLst>
            </p:cNvPr>
            <p:cNvGrpSpPr/>
            <p:nvPr/>
          </p:nvGrpSpPr>
          <p:grpSpPr>
            <a:xfrm>
              <a:off x="5392404" y="591165"/>
              <a:ext cx="169161" cy="338606"/>
              <a:chOff x="1015758" y="591165"/>
              <a:chExt cx="169161" cy="338606"/>
            </a:xfrm>
          </p:grpSpPr>
          <p:sp>
            <p:nvSpPr>
              <p:cNvPr id="340" name="Oval 339">
                <a:extLst>
                  <a:ext uri="{FF2B5EF4-FFF2-40B4-BE49-F238E27FC236}">
                    <a16:creationId xmlns="" xmlns:a16="http://schemas.microsoft.com/office/drawing/2014/main" id="{97B50FA1-10B4-4669-8800-7E5AB5536AC4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="" xmlns:a16="http://schemas.microsoft.com/office/drawing/2014/main" id="{0F362179-9C00-4790-A58B-3384F8BF2787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2" name="Group 341">
              <a:extLst>
                <a:ext uri="{FF2B5EF4-FFF2-40B4-BE49-F238E27FC236}">
                  <a16:creationId xmlns="" xmlns:a16="http://schemas.microsoft.com/office/drawing/2014/main" id="{F0BC7B97-892A-42F6-A8B8-F74E0606460B}"/>
                </a:ext>
              </a:extLst>
            </p:cNvPr>
            <p:cNvGrpSpPr/>
            <p:nvPr/>
          </p:nvGrpSpPr>
          <p:grpSpPr>
            <a:xfrm>
              <a:off x="5554502" y="591165"/>
              <a:ext cx="169161" cy="338606"/>
              <a:chOff x="1015758" y="591165"/>
              <a:chExt cx="169161" cy="338606"/>
            </a:xfrm>
          </p:grpSpPr>
          <p:sp>
            <p:nvSpPr>
              <p:cNvPr id="343" name="Oval 342">
                <a:extLst>
                  <a:ext uri="{FF2B5EF4-FFF2-40B4-BE49-F238E27FC236}">
                    <a16:creationId xmlns="" xmlns:a16="http://schemas.microsoft.com/office/drawing/2014/main" id="{9E3FEDCB-69C2-4BC3-8730-8C60E9884D06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="" xmlns:a16="http://schemas.microsoft.com/office/drawing/2014/main" id="{0ABB9E69-9378-4D59-AA7F-C8218539D279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="" xmlns:a16="http://schemas.microsoft.com/office/drawing/2014/main" id="{0BFD5443-8CF2-4052-8BBF-78FFCC3B8B5B}"/>
                </a:ext>
              </a:extLst>
            </p:cNvPr>
            <p:cNvGrpSpPr/>
            <p:nvPr/>
          </p:nvGrpSpPr>
          <p:grpSpPr>
            <a:xfrm>
              <a:off x="5716600" y="591165"/>
              <a:ext cx="169161" cy="338606"/>
              <a:chOff x="1015758" y="591165"/>
              <a:chExt cx="169161" cy="338606"/>
            </a:xfrm>
          </p:grpSpPr>
          <p:sp>
            <p:nvSpPr>
              <p:cNvPr id="346" name="Oval 345">
                <a:extLst>
                  <a:ext uri="{FF2B5EF4-FFF2-40B4-BE49-F238E27FC236}">
                    <a16:creationId xmlns="" xmlns:a16="http://schemas.microsoft.com/office/drawing/2014/main" id="{013DC1ED-D68B-4176-857C-CD9A61035151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="" xmlns:a16="http://schemas.microsoft.com/office/drawing/2014/main" id="{692168DD-98CA-4959-B243-81BEAFA1BCDF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8" name="Group 347">
              <a:extLst>
                <a:ext uri="{FF2B5EF4-FFF2-40B4-BE49-F238E27FC236}">
                  <a16:creationId xmlns="" xmlns:a16="http://schemas.microsoft.com/office/drawing/2014/main" id="{862B255A-DBB9-43A9-809F-4306063DF944}"/>
                </a:ext>
              </a:extLst>
            </p:cNvPr>
            <p:cNvGrpSpPr/>
            <p:nvPr/>
          </p:nvGrpSpPr>
          <p:grpSpPr>
            <a:xfrm>
              <a:off x="5878698" y="591165"/>
              <a:ext cx="169161" cy="338606"/>
              <a:chOff x="1015758" y="591165"/>
              <a:chExt cx="169161" cy="338606"/>
            </a:xfrm>
          </p:grpSpPr>
          <p:sp>
            <p:nvSpPr>
              <p:cNvPr id="349" name="Oval 348">
                <a:extLst>
                  <a:ext uri="{FF2B5EF4-FFF2-40B4-BE49-F238E27FC236}">
                    <a16:creationId xmlns="" xmlns:a16="http://schemas.microsoft.com/office/drawing/2014/main" id="{ECA658D5-9679-49FD-9FDD-58657D04CF77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="" xmlns:a16="http://schemas.microsoft.com/office/drawing/2014/main" id="{A9BC221F-1AE5-49EE-B454-8828BD1DC92D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1" name="Group 350">
              <a:extLst>
                <a:ext uri="{FF2B5EF4-FFF2-40B4-BE49-F238E27FC236}">
                  <a16:creationId xmlns="" xmlns:a16="http://schemas.microsoft.com/office/drawing/2014/main" id="{AF3F5B9F-7C20-4F13-BB3D-9F708592D21E}"/>
                </a:ext>
              </a:extLst>
            </p:cNvPr>
            <p:cNvGrpSpPr/>
            <p:nvPr/>
          </p:nvGrpSpPr>
          <p:grpSpPr>
            <a:xfrm>
              <a:off x="6040796" y="591165"/>
              <a:ext cx="169161" cy="338606"/>
              <a:chOff x="1015758" y="591165"/>
              <a:chExt cx="169161" cy="338606"/>
            </a:xfrm>
          </p:grpSpPr>
          <p:sp>
            <p:nvSpPr>
              <p:cNvPr id="352" name="Oval 351">
                <a:extLst>
                  <a:ext uri="{FF2B5EF4-FFF2-40B4-BE49-F238E27FC236}">
                    <a16:creationId xmlns="" xmlns:a16="http://schemas.microsoft.com/office/drawing/2014/main" id="{9D313917-172F-4741-A790-0CDE3239BB35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="" xmlns:a16="http://schemas.microsoft.com/office/drawing/2014/main" id="{B6FBC789-E100-44ED-8D1D-387F9C0706F3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4" name="Group 353">
              <a:extLst>
                <a:ext uri="{FF2B5EF4-FFF2-40B4-BE49-F238E27FC236}">
                  <a16:creationId xmlns="" xmlns:a16="http://schemas.microsoft.com/office/drawing/2014/main" id="{5D7610FA-B9E0-4353-B72F-291C1E1629BE}"/>
                </a:ext>
              </a:extLst>
            </p:cNvPr>
            <p:cNvGrpSpPr/>
            <p:nvPr/>
          </p:nvGrpSpPr>
          <p:grpSpPr>
            <a:xfrm>
              <a:off x="6202894" y="591165"/>
              <a:ext cx="169161" cy="338606"/>
              <a:chOff x="1015758" y="591165"/>
              <a:chExt cx="169161" cy="338606"/>
            </a:xfrm>
          </p:grpSpPr>
          <p:sp>
            <p:nvSpPr>
              <p:cNvPr id="355" name="Oval 354">
                <a:extLst>
                  <a:ext uri="{FF2B5EF4-FFF2-40B4-BE49-F238E27FC236}">
                    <a16:creationId xmlns="" xmlns:a16="http://schemas.microsoft.com/office/drawing/2014/main" id="{7DC498CE-CDC3-4143-9275-7AA4184F783F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="" xmlns:a16="http://schemas.microsoft.com/office/drawing/2014/main" id="{E2B13B65-C7FB-464B-9DC5-4CE7EC5A46B7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7" name="Group 356">
              <a:extLst>
                <a:ext uri="{FF2B5EF4-FFF2-40B4-BE49-F238E27FC236}">
                  <a16:creationId xmlns="" xmlns:a16="http://schemas.microsoft.com/office/drawing/2014/main" id="{ECD3DE19-09EB-4946-9AA7-BC08F8621671}"/>
                </a:ext>
              </a:extLst>
            </p:cNvPr>
            <p:cNvGrpSpPr/>
            <p:nvPr/>
          </p:nvGrpSpPr>
          <p:grpSpPr>
            <a:xfrm>
              <a:off x="6364992" y="591165"/>
              <a:ext cx="169161" cy="338606"/>
              <a:chOff x="1015758" y="591165"/>
              <a:chExt cx="169161" cy="338606"/>
            </a:xfrm>
          </p:grpSpPr>
          <p:sp>
            <p:nvSpPr>
              <p:cNvPr id="358" name="Oval 357">
                <a:extLst>
                  <a:ext uri="{FF2B5EF4-FFF2-40B4-BE49-F238E27FC236}">
                    <a16:creationId xmlns="" xmlns:a16="http://schemas.microsoft.com/office/drawing/2014/main" id="{E17533A5-7978-4742-B379-1D4BD0CBB91D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="" xmlns:a16="http://schemas.microsoft.com/office/drawing/2014/main" id="{74DF639E-C536-465C-84C0-F1783151453F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0" name="Group 359">
              <a:extLst>
                <a:ext uri="{FF2B5EF4-FFF2-40B4-BE49-F238E27FC236}">
                  <a16:creationId xmlns="" xmlns:a16="http://schemas.microsoft.com/office/drawing/2014/main" id="{A3C94857-268F-4790-AA0F-454EA0C6A82C}"/>
                </a:ext>
              </a:extLst>
            </p:cNvPr>
            <p:cNvGrpSpPr/>
            <p:nvPr/>
          </p:nvGrpSpPr>
          <p:grpSpPr>
            <a:xfrm>
              <a:off x="6527090" y="591165"/>
              <a:ext cx="169161" cy="338606"/>
              <a:chOff x="1015758" y="591165"/>
              <a:chExt cx="169161" cy="338606"/>
            </a:xfrm>
          </p:grpSpPr>
          <p:sp>
            <p:nvSpPr>
              <p:cNvPr id="361" name="Oval 360">
                <a:extLst>
                  <a:ext uri="{FF2B5EF4-FFF2-40B4-BE49-F238E27FC236}">
                    <a16:creationId xmlns="" xmlns:a16="http://schemas.microsoft.com/office/drawing/2014/main" id="{65C5E3CA-B883-4F31-BB60-DBB9B77E7F9A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="" xmlns:a16="http://schemas.microsoft.com/office/drawing/2014/main" id="{27BC42EA-01F3-466B-BFA4-F95C1D58F3A6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3" name="Group 362">
              <a:extLst>
                <a:ext uri="{FF2B5EF4-FFF2-40B4-BE49-F238E27FC236}">
                  <a16:creationId xmlns="" xmlns:a16="http://schemas.microsoft.com/office/drawing/2014/main" id="{11721DC9-CE60-4D5B-8BAA-9C9557CF90A7}"/>
                </a:ext>
              </a:extLst>
            </p:cNvPr>
            <p:cNvGrpSpPr/>
            <p:nvPr/>
          </p:nvGrpSpPr>
          <p:grpSpPr>
            <a:xfrm>
              <a:off x="6689188" y="591165"/>
              <a:ext cx="169161" cy="338606"/>
              <a:chOff x="1015758" y="591165"/>
              <a:chExt cx="169161" cy="338606"/>
            </a:xfrm>
          </p:grpSpPr>
          <p:sp>
            <p:nvSpPr>
              <p:cNvPr id="364" name="Oval 363">
                <a:extLst>
                  <a:ext uri="{FF2B5EF4-FFF2-40B4-BE49-F238E27FC236}">
                    <a16:creationId xmlns="" xmlns:a16="http://schemas.microsoft.com/office/drawing/2014/main" id="{161790AB-3C7A-4589-B9D4-95741A39D5C5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="" xmlns:a16="http://schemas.microsoft.com/office/drawing/2014/main" id="{019B528F-7773-4135-815C-070D3BF72922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6" name="Group 365">
              <a:extLst>
                <a:ext uri="{FF2B5EF4-FFF2-40B4-BE49-F238E27FC236}">
                  <a16:creationId xmlns="" xmlns:a16="http://schemas.microsoft.com/office/drawing/2014/main" id="{3D197EB3-9D56-4CC8-8CA5-9406C6FCB9D5}"/>
                </a:ext>
              </a:extLst>
            </p:cNvPr>
            <p:cNvGrpSpPr/>
            <p:nvPr/>
          </p:nvGrpSpPr>
          <p:grpSpPr>
            <a:xfrm>
              <a:off x="6851286" y="591165"/>
              <a:ext cx="169161" cy="338606"/>
              <a:chOff x="1015758" y="591165"/>
              <a:chExt cx="169161" cy="338606"/>
            </a:xfrm>
          </p:grpSpPr>
          <p:sp>
            <p:nvSpPr>
              <p:cNvPr id="367" name="Oval 366">
                <a:extLst>
                  <a:ext uri="{FF2B5EF4-FFF2-40B4-BE49-F238E27FC236}">
                    <a16:creationId xmlns="" xmlns:a16="http://schemas.microsoft.com/office/drawing/2014/main" id="{4E8ADD4E-B542-40D1-8916-EB7ACD3B60AD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="" xmlns:a16="http://schemas.microsoft.com/office/drawing/2014/main" id="{274F2E4B-02C5-40D1-9B7D-7C9CBEB25476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9" name="Group 368">
              <a:extLst>
                <a:ext uri="{FF2B5EF4-FFF2-40B4-BE49-F238E27FC236}">
                  <a16:creationId xmlns="" xmlns:a16="http://schemas.microsoft.com/office/drawing/2014/main" id="{C1C5F885-D581-4CBB-BB93-BC7976B02440}"/>
                </a:ext>
              </a:extLst>
            </p:cNvPr>
            <p:cNvGrpSpPr/>
            <p:nvPr/>
          </p:nvGrpSpPr>
          <p:grpSpPr>
            <a:xfrm>
              <a:off x="7013384" y="591165"/>
              <a:ext cx="169161" cy="338606"/>
              <a:chOff x="1015758" y="591165"/>
              <a:chExt cx="169161" cy="338606"/>
            </a:xfrm>
          </p:grpSpPr>
          <p:sp>
            <p:nvSpPr>
              <p:cNvPr id="370" name="Oval 369">
                <a:extLst>
                  <a:ext uri="{FF2B5EF4-FFF2-40B4-BE49-F238E27FC236}">
                    <a16:creationId xmlns="" xmlns:a16="http://schemas.microsoft.com/office/drawing/2014/main" id="{40032016-2C8F-4ACB-908C-8C1461281114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="" xmlns:a16="http://schemas.microsoft.com/office/drawing/2014/main" id="{47A520CE-4B7B-42F4-8E7D-8249CBCE0E75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2" name="Group 371">
              <a:extLst>
                <a:ext uri="{FF2B5EF4-FFF2-40B4-BE49-F238E27FC236}">
                  <a16:creationId xmlns="" xmlns:a16="http://schemas.microsoft.com/office/drawing/2014/main" id="{1F80BB09-36B8-42A4-93D1-CA37D9592765}"/>
                </a:ext>
              </a:extLst>
            </p:cNvPr>
            <p:cNvGrpSpPr/>
            <p:nvPr/>
          </p:nvGrpSpPr>
          <p:grpSpPr>
            <a:xfrm>
              <a:off x="7175482" y="591165"/>
              <a:ext cx="169161" cy="338606"/>
              <a:chOff x="1015758" y="591165"/>
              <a:chExt cx="169161" cy="338606"/>
            </a:xfrm>
          </p:grpSpPr>
          <p:sp>
            <p:nvSpPr>
              <p:cNvPr id="373" name="Oval 372">
                <a:extLst>
                  <a:ext uri="{FF2B5EF4-FFF2-40B4-BE49-F238E27FC236}">
                    <a16:creationId xmlns="" xmlns:a16="http://schemas.microsoft.com/office/drawing/2014/main" id="{539C4A8A-F010-42CD-9B76-BE0CE9B515E2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="" xmlns:a16="http://schemas.microsoft.com/office/drawing/2014/main" id="{C296ECF1-2447-47BE-8949-A99DD9C1C342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5" name="Group 374">
              <a:extLst>
                <a:ext uri="{FF2B5EF4-FFF2-40B4-BE49-F238E27FC236}">
                  <a16:creationId xmlns="" xmlns:a16="http://schemas.microsoft.com/office/drawing/2014/main" id="{828A8572-2EF3-4972-8198-501AE9408E25}"/>
                </a:ext>
              </a:extLst>
            </p:cNvPr>
            <p:cNvGrpSpPr/>
            <p:nvPr/>
          </p:nvGrpSpPr>
          <p:grpSpPr>
            <a:xfrm>
              <a:off x="7337580" y="591165"/>
              <a:ext cx="169161" cy="338606"/>
              <a:chOff x="1015758" y="591165"/>
              <a:chExt cx="169161" cy="338606"/>
            </a:xfrm>
          </p:grpSpPr>
          <p:sp>
            <p:nvSpPr>
              <p:cNvPr id="376" name="Oval 375">
                <a:extLst>
                  <a:ext uri="{FF2B5EF4-FFF2-40B4-BE49-F238E27FC236}">
                    <a16:creationId xmlns="" xmlns:a16="http://schemas.microsoft.com/office/drawing/2014/main" id="{3229DDB3-C136-47B0-A8DB-2C84D64AB33F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="" xmlns:a16="http://schemas.microsoft.com/office/drawing/2014/main" id="{76B62577-8F8B-48ED-8501-A52EA6BEB225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8" name="Group 377">
              <a:extLst>
                <a:ext uri="{FF2B5EF4-FFF2-40B4-BE49-F238E27FC236}">
                  <a16:creationId xmlns="" xmlns:a16="http://schemas.microsoft.com/office/drawing/2014/main" id="{71A40AA6-D405-4F00-8178-E593A2E8218D}"/>
                </a:ext>
              </a:extLst>
            </p:cNvPr>
            <p:cNvGrpSpPr/>
            <p:nvPr/>
          </p:nvGrpSpPr>
          <p:grpSpPr>
            <a:xfrm>
              <a:off x="7499678" y="591165"/>
              <a:ext cx="169161" cy="338606"/>
              <a:chOff x="1015758" y="591165"/>
              <a:chExt cx="169161" cy="338606"/>
            </a:xfrm>
          </p:grpSpPr>
          <p:sp>
            <p:nvSpPr>
              <p:cNvPr id="379" name="Oval 378">
                <a:extLst>
                  <a:ext uri="{FF2B5EF4-FFF2-40B4-BE49-F238E27FC236}">
                    <a16:creationId xmlns="" xmlns:a16="http://schemas.microsoft.com/office/drawing/2014/main" id="{5BE241B0-3B5A-49C6-9AB3-0AAE0B9D017C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="" xmlns:a16="http://schemas.microsoft.com/office/drawing/2014/main" id="{1AF81DA8-AD2E-43A9-9932-BD57F4FB17A4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1" name="Group 380">
              <a:extLst>
                <a:ext uri="{FF2B5EF4-FFF2-40B4-BE49-F238E27FC236}">
                  <a16:creationId xmlns="" xmlns:a16="http://schemas.microsoft.com/office/drawing/2014/main" id="{9977AF80-62B4-486C-90E2-233F68575698}"/>
                </a:ext>
              </a:extLst>
            </p:cNvPr>
            <p:cNvGrpSpPr/>
            <p:nvPr/>
          </p:nvGrpSpPr>
          <p:grpSpPr>
            <a:xfrm>
              <a:off x="7661776" y="591165"/>
              <a:ext cx="169161" cy="338606"/>
              <a:chOff x="1015758" y="591165"/>
              <a:chExt cx="169161" cy="338606"/>
            </a:xfrm>
          </p:grpSpPr>
          <p:sp>
            <p:nvSpPr>
              <p:cNvPr id="382" name="Oval 381">
                <a:extLst>
                  <a:ext uri="{FF2B5EF4-FFF2-40B4-BE49-F238E27FC236}">
                    <a16:creationId xmlns="" xmlns:a16="http://schemas.microsoft.com/office/drawing/2014/main" id="{20070B10-506D-4FEA-A8C5-8070DE67DB93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="" xmlns:a16="http://schemas.microsoft.com/office/drawing/2014/main" id="{D442F66E-A833-4E74-8E94-0F08A4BF22F7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4" name="Group 383">
              <a:extLst>
                <a:ext uri="{FF2B5EF4-FFF2-40B4-BE49-F238E27FC236}">
                  <a16:creationId xmlns="" xmlns:a16="http://schemas.microsoft.com/office/drawing/2014/main" id="{D22FF9E0-4ACE-4D8F-9BC8-373FA29F05C0}"/>
                </a:ext>
              </a:extLst>
            </p:cNvPr>
            <p:cNvGrpSpPr/>
            <p:nvPr/>
          </p:nvGrpSpPr>
          <p:grpSpPr>
            <a:xfrm>
              <a:off x="7823874" y="591165"/>
              <a:ext cx="169161" cy="338606"/>
              <a:chOff x="1015758" y="591165"/>
              <a:chExt cx="169161" cy="338606"/>
            </a:xfrm>
          </p:grpSpPr>
          <p:sp>
            <p:nvSpPr>
              <p:cNvPr id="385" name="Oval 384">
                <a:extLst>
                  <a:ext uri="{FF2B5EF4-FFF2-40B4-BE49-F238E27FC236}">
                    <a16:creationId xmlns="" xmlns:a16="http://schemas.microsoft.com/office/drawing/2014/main" id="{E8666A73-5A9C-4C2D-B799-6555B1830DF2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="" xmlns:a16="http://schemas.microsoft.com/office/drawing/2014/main" id="{171D40E2-B25B-419D-924B-F991BF87FDFE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7" name="Group 386">
              <a:extLst>
                <a:ext uri="{FF2B5EF4-FFF2-40B4-BE49-F238E27FC236}">
                  <a16:creationId xmlns="" xmlns:a16="http://schemas.microsoft.com/office/drawing/2014/main" id="{FA50042B-2CC4-4AA5-8A91-7504881A8E25}"/>
                </a:ext>
              </a:extLst>
            </p:cNvPr>
            <p:cNvGrpSpPr/>
            <p:nvPr/>
          </p:nvGrpSpPr>
          <p:grpSpPr>
            <a:xfrm>
              <a:off x="7985972" y="591165"/>
              <a:ext cx="169161" cy="338606"/>
              <a:chOff x="1015758" y="591165"/>
              <a:chExt cx="169161" cy="338606"/>
            </a:xfrm>
          </p:grpSpPr>
          <p:sp>
            <p:nvSpPr>
              <p:cNvPr id="388" name="Oval 387">
                <a:extLst>
                  <a:ext uri="{FF2B5EF4-FFF2-40B4-BE49-F238E27FC236}">
                    <a16:creationId xmlns="" xmlns:a16="http://schemas.microsoft.com/office/drawing/2014/main" id="{30814869-D650-486A-91AD-620A1E5B8983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="" xmlns:a16="http://schemas.microsoft.com/office/drawing/2014/main" id="{F9B62A4A-F1D4-4A4D-B133-AE359A4BDA4D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="" xmlns:a16="http://schemas.microsoft.com/office/drawing/2014/main" id="{6326FB80-D285-4063-B73B-D050B7CFE159}"/>
                </a:ext>
              </a:extLst>
            </p:cNvPr>
            <p:cNvGrpSpPr/>
            <p:nvPr/>
          </p:nvGrpSpPr>
          <p:grpSpPr>
            <a:xfrm>
              <a:off x="8148070" y="591165"/>
              <a:ext cx="169161" cy="338606"/>
              <a:chOff x="1015758" y="591165"/>
              <a:chExt cx="169161" cy="338606"/>
            </a:xfrm>
          </p:grpSpPr>
          <p:sp>
            <p:nvSpPr>
              <p:cNvPr id="391" name="Oval 390">
                <a:extLst>
                  <a:ext uri="{FF2B5EF4-FFF2-40B4-BE49-F238E27FC236}">
                    <a16:creationId xmlns="" xmlns:a16="http://schemas.microsoft.com/office/drawing/2014/main" id="{82D8C0A2-63DF-4030-8BA5-F40146EE58CB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="" xmlns:a16="http://schemas.microsoft.com/office/drawing/2014/main" id="{81D5035C-D2E0-4235-B3B1-EDDB1B984754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="" xmlns:a16="http://schemas.microsoft.com/office/drawing/2014/main" id="{B12E5000-5B09-4A81-B7B6-9A02DEFB1395}"/>
                </a:ext>
              </a:extLst>
            </p:cNvPr>
            <p:cNvGrpSpPr/>
            <p:nvPr/>
          </p:nvGrpSpPr>
          <p:grpSpPr>
            <a:xfrm>
              <a:off x="8310168" y="591165"/>
              <a:ext cx="169161" cy="338606"/>
              <a:chOff x="1015758" y="591165"/>
              <a:chExt cx="169161" cy="338606"/>
            </a:xfrm>
          </p:grpSpPr>
          <p:sp>
            <p:nvSpPr>
              <p:cNvPr id="394" name="Oval 393">
                <a:extLst>
                  <a:ext uri="{FF2B5EF4-FFF2-40B4-BE49-F238E27FC236}">
                    <a16:creationId xmlns="" xmlns:a16="http://schemas.microsoft.com/office/drawing/2014/main" id="{930DD3B0-D343-4B90-801F-D86567FF0C05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="" xmlns:a16="http://schemas.microsoft.com/office/drawing/2014/main" id="{F87A21E9-42F0-4B8B-BA9F-0D2246DA466D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6" name="Group 395">
              <a:extLst>
                <a:ext uri="{FF2B5EF4-FFF2-40B4-BE49-F238E27FC236}">
                  <a16:creationId xmlns="" xmlns:a16="http://schemas.microsoft.com/office/drawing/2014/main" id="{9CE0BF92-AAF7-4686-842B-31D14F540297}"/>
                </a:ext>
              </a:extLst>
            </p:cNvPr>
            <p:cNvGrpSpPr/>
            <p:nvPr/>
          </p:nvGrpSpPr>
          <p:grpSpPr>
            <a:xfrm>
              <a:off x="8472266" y="591165"/>
              <a:ext cx="169161" cy="338606"/>
              <a:chOff x="1015758" y="591165"/>
              <a:chExt cx="169161" cy="338606"/>
            </a:xfrm>
          </p:grpSpPr>
          <p:sp>
            <p:nvSpPr>
              <p:cNvPr id="397" name="Oval 396">
                <a:extLst>
                  <a:ext uri="{FF2B5EF4-FFF2-40B4-BE49-F238E27FC236}">
                    <a16:creationId xmlns="" xmlns:a16="http://schemas.microsoft.com/office/drawing/2014/main" id="{1810CC62-2D00-479F-BF61-9010B08E8062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="" xmlns:a16="http://schemas.microsoft.com/office/drawing/2014/main" id="{363A0EE7-A19C-45E7-9F0F-EDB3D9E04D53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>
              <a:extLst>
                <a:ext uri="{FF2B5EF4-FFF2-40B4-BE49-F238E27FC236}">
                  <a16:creationId xmlns="" xmlns:a16="http://schemas.microsoft.com/office/drawing/2014/main" id="{EB5572A9-E192-4B11-831F-4B7EF011C024}"/>
                </a:ext>
              </a:extLst>
            </p:cNvPr>
            <p:cNvGrpSpPr/>
            <p:nvPr/>
          </p:nvGrpSpPr>
          <p:grpSpPr>
            <a:xfrm>
              <a:off x="8634364" y="591165"/>
              <a:ext cx="169161" cy="338606"/>
              <a:chOff x="1015758" y="591165"/>
              <a:chExt cx="169161" cy="338606"/>
            </a:xfrm>
          </p:grpSpPr>
          <p:sp>
            <p:nvSpPr>
              <p:cNvPr id="400" name="Oval 399">
                <a:extLst>
                  <a:ext uri="{FF2B5EF4-FFF2-40B4-BE49-F238E27FC236}">
                    <a16:creationId xmlns="" xmlns:a16="http://schemas.microsoft.com/office/drawing/2014/main" id="{AED6D8BF-191B-45FD-8E6B-87EE262690A9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="" xmlns:a16="http://schemas.microsoft.com/office/drawing/2014/main" id="{DF42BC26-1156-4E2F-8709-B7DB8CC55176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2" name="Group 401">
              <a:extLst>
                <a:ext uri="{FF2B5EF4-FFF2-40B4-BE49-F238E27FC236}">
                  <a16:creationId xmlns="" xmlns:a16="http://schemas.microsoft.com/office/drawing/2014/main" id="{AF426628-0B2B-4914-8C84-D7EC34896FA5}"/>
                </a:ext>
              </a:extLst>
            </p:cNvPr>
            <p:cNvGrpSpPr/>
            <p:nvPr/>
          </p:nvGrpSpPr>
          <p:grpSpPr>
            <a:xfrm>
              <a:off x="8796462" y="591165"/>
              <a:ext cx="169161" cy="338606"/>
              <a:chOff x="1015758" y="591165"/>
              <a:chExt cx="169161" cy="338606"/>
            </a:xfrm>
          </p:grpSpPr>
          <p:sp>
            <p:nvSpPr>
              <p:cNvPr id="403" name="Oval 402">
                <a:extLst>
                  <a:ext uri="{FF2B5EF4-FFF2-40B4-BE49-F238E27FC236}">
                    <a16:creationId xmlns="" xmlns:a16="http://schemas.microsoft.com/office/drawing/2014/main" id="{237A9CC0-0EC6-48A9-94D3-5B7B4DF67EF8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="" xmlns:a16="http://schemas.microsoft.com/office/drawing/2014/main" id="{5D683FEA-0204-4E6D-9F9C-037B3871395E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5" name="Group 404">
              <a:extLst>
                <a:ext uri="{FF2B5EF4-FFF2-40B4-BE49-F238E27FC236}">
                  <a16:creationId xmlns="" xmlns:a16="http://schemas.microsoft.com/office/drawing/2014/main" id="{46D23008-4484-4C92-B9FC-3155FF6171B5}"/>
                </a:ext>
              </a:extLst>
            </p:cNvPr>
            <p:cNvGrpSpPr/>
            <p:nvPr/>
          </p:nvGrpSpPr>
          <p:grpSpPr>
            <a:xfrm>
              <a:off x="8958560" y="591165"/>
              <a:ext cx="169161" cy="338606"/>
              <a:chOff x="1015758" y="591165"/>
              <a:chExt cx="169161" cy="338606"/>
            </a:xfrm>
          </p:grpSpPr>
          <p:sp>
            <p:nvSpPr>
              <p:cNvPr id="406" name="Oval 405">
                <a:extLst>
                  <a:ext uri="{FF2B5EF4-FFF2-40B4-BE49-F238E27FC236}">
                    <a16:creationId xmlns="" xmlns:a16="http://schemas.microsoft.com/office/drawing/2014/main" id="{BA25CE64-9C8D-4D4A-B7BD-BCB7C88F82E1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="" xmlns:a16="http://schemas.microsoft.com/office/drawing/2014/main" id="{1166726D-B8EF-40BA-B8BE-CA46DED94E36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8" name="Group 407">
              <a:extLst>
                <a:ext uri="{FF2B5EF4-FFF2-40B4-BE49-F238E27FC236}">
                  <a16:creationId xmlns="" xmlns:a16="http://schemas.microsoft.com/office/drawing/2014/main" id="{BFC9EDEC-0E14-4E9E-BA16-267D35DFCCB5}"/>
                </a:ext>
              </a:extLst>
            </p:cNvPr>
            <p:cNvGrpSpPr/>
            <p:nvPr/>
          </p:nvGrpSpPr>
          <p:grpSpPr>
            <a:xfrm>
              <a:off x="9120658" y="591165"/>
              <a:ext cx="169161" cy="338606"/>
              <a:chOff x="1015758" y="591165"/>
              <a:chExt cx="169161" cy="338606"/>
            </a:xfrm>
          </p:grpSpPr>
          <p:sp>
            <p:nvSpPr>
              <p:cNvPr id="409" name="Oval 408">
                <a:extLst>
                  <a:ext uri="{FF2B5EF4-FFF2-40B4-BE49-F238E27FC236}">
                    <a16:creationId xmlns="" xmlns:a16="http://schemas.microsoft.com/office/drawing/2014/main" id="{F2921B3E-C741-44FA-9150-7494E91151A5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="" xmlns:a16="http://schemas.microsoft.com/office/drawing/2014/main" id="{39CAC4D9-190E-4728-8C99-01DC5469FD11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1" name="Group 410">
              <a:extLst>
                <a:ext uri="{FF2B5EF4-FFF2-40B4-BE49-F238E27FC236}">
                  <a16:creationId xmlns="" xmlns:a16="http://schemas.microsoft.com/office/drawing/2014/main" id="{8B0BFA62-8C04-4059-9F43-2080985C2286}"/>
                </a:ext>
              </a:extLst>
            </p:cNvPr>
            <p:cNvGrpSpPr/>
            <p:nvPr/>
          </p:nvGrpSpPr>
          <p:grpSpPr>
            <a:xfrm>
              <a:off x="9282756" y="591165"/>
              <a:ext cx="169161" cy="338606"/>
              <a:chOff x="1015758" y="591165"/>
              <a:chExt cx="169161" cy="338606"/>
            </a:xfrm>
          </p:grpSpPr>
          <p:sp>
            <p:nvSpPr>
              <p:cNvPr id="412" name="Oval 411">
                <a:extLst>
                  <a:ext uri="{FF2B5EF4-FFF2-40B4-BE49-F238E27FC236}">
                    <a16:creationId xmlns="" xmlns:a16="http://schemas.microsoft.com/office/drawing/2014/main" id="{3B15D483-E896-4738-AF74-E97348111350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="" xmlns:a16="http://schemas.microsoft.com/office/drawing/2014/main" id="{50A6F642-1323-4EDB-B65D-D66A02605D32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4" name="Group 413">
              <a:extLst>
                <a:ext uri="{FF2B5EF4-FFF2-40B4-BE49-F238E27FC236}">
                  <a16:creationId xmlns="" xmlns:a16="http://schemas.microsoft.com/office/drawing/2014/main" id="{0309BD0B-4F23-449C-A711-88E7AE51FD95}"/>
                </a:ext>
              </a:extLst>
            </p:cNvPr>
            <p:cNvGrpSpPr/>
            <p:nvPr/>
          </p:nvGrpSpPr>
          <p:grpSpPr>
            <a:xfrm>
              <a:off x="9444854" y="591165"/>
              <a:ext cx="169161" cy="338606"/>
              <a:chOff x="1015758" y="591165"/>
              <a:chExt cx="169161" cy="338606"/>
            </a:xfrm>
          </p:grpSpPr>
          <p:sp>
            <p:nvSpPr>
              <p:cNvPr id="415" name="Oval 414">
                <a:extLst>
                  <a:ext uri="{FF2B5EF4-FFF2-40B4-BE49-F238E27FC236}">
                    <a16:creationId xmlns="" xmlns:a16="http://schemas.microsoft.com/office/drawing/2014/main" id="{D5EEBA0C-0991-4CD1-BF70-78907AA72C89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="" xmlns:a16="http://schemas.microsoft.com/office/drawing/2014/main" id="{0590591C-20C7-4E63-9C0F-3D0FFE9BEFCB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7" name="Group 416">
              <a:extLst>
                <a:ext uri="{FF2B5EF4-FFF2-40B4-BE49-F238E27FC236}">
                  <a16:creationId xmlns="" xmlns:a16="http://schemas.microsoft.com/office/drawing/2014/main" id="{C8235FF4-88CF-4F1C-B1A2-7010A55D6A23}"/>
                </a:ext>
              </a:extLst>
            </p:cNvPr>
            <p:cNvGrpSpPr/>
            <p:nvPr/>
          </p:nvGrpSpPr>
          <p:grpSpPr>
            <a:xfrm>
              <a:off x="9606952" y="591165"/>
              <a:ext cx="169161" cy="338606"/>
              <a:chOff x="1015758" y="591165"/>
              <a:chExt cx="169161" cy="338606"/>
            </a:xfrm>
          </p:grpSpPr>
          <p:sp>
            <p:nvSpPr>
              <p:cNvPr id="418" name="Oval 417">
                <a:extLst>
                  <a:ext uri="{FF2B5EF4-FFF2-40B4-BE49-F238E27FC236}">
                    <a16:creationId xmlns="" xmlns:a16="http://schemas.microsoft.com/office/drawing/2014/main" id="{F83C1644-499A-4542-8BC2-AD841C510A15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="" xmlns:a16="http://schemas.microsoft.com/office/drawing/2014/main" id="{7E2D5115-E5D9-4D00-858F-8F4077B9F53B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0" name="Group 419">
              <a:extLst>
                <a:ext uri="{FF2B5EF4-FFF2-40B4-BE49-F238E27FC236}">
                  <a16:creationId xmlns="" xmlns:a16="http://schemas.microsoft.com/office/drawing/2014/main" id="{F8BCA923-01B3-4C9D-9C47-5CB5CFFA4606}"/>
                </a:ext>
              </a:extLst>
            </p:cNvPr>
            <p:cNvGrpSpPr/>
            <p:nvPr/>
          </p:nvGrpSpPr>
          <p:grpSpPr>
            <a:xfrm>
              <a:off x="9769050" y="591165"/>
              <a:ext cx="169161" cy="338606"/>
              <a:chOff x="1015758" y="591165"/>
              <a:chExt cx="169161" cy="338606"/>
            </a:xfrm>
          </p:grpSpPr>
          <p:sp>
            <p:nvSpPr>
              <p:cNvPr id="421" name="Oval 420">
                <a:extLst>
                  <a:ext uri="{FF2B5EF4-FFF2-40B4-BE49-F238E27FC236}">
                    <a16:creationId xmlns="" xmlns:a16="http://schemas.microsoft.com/office/drawing/2014/main" id="{6182C8BC-9C13-4877-A8BB-28A230310204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="" xmlns:a16="http://schemas.microsoft.com/office/drawing/2014/main" id="{0554EFB2-8DCF-46CC-A4A8-AA54D5543EF1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3" name="Group 422">
              <a:extLst>
                <a:ext uri="{FF2B5EF4-FFF2-40B4-BE49-F238E27FC236}">
                  <a16:creationId xmlns="" xmlns:a16="http://schemas.microsoft.com/office/drawing/2014/main" id="{5EBA603D-5AE0-4C30-9CF8-E48B84912966}"/>
                </a:ext>
              </a:extLst>
            </p:cNvPr>
            <p:cNvGrpSpPr/>
            <p:nvPr/>
          </p:nvGrpSpPr>
          <p:grpSpPr>
            <a:xfrm>
              <a:off x="9931148" y="591165"/>
              <a:ext cx="169161" cy="338606"/>
              <a:chOff x="1015758" y="591165"/>
              <a:chExt cx="169161" cy="338606"/>
            </a:xfrm>
          </p:grpSpPr>
          <p:sp>
            <p:nvSpPr>
              <p:cNvPr id="424" name="Oval 423">
                <a:extLst>
                  <a:ext uri="{FF2B5EF4-FFF2-40B4-BE49-F238E27FC236}">
                    <a16:creationId xmlns="" xmlns:a16="http://schemas.microsoft.com/office/drawing/2014/main" id="{3A562384-3754-4641-84FA-770C9F5562AD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="" xmlns:a16="http://schemas.microsoft.com/office/drawing/2014/main" id="{4E328656-F25A-4599-826D-EB3B52685B4C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6" name="Group 425">
              <a:extLst>
                <a:ext uri="{FF2B5EF4-FFF2-40B4-BE49-F238E27FC236}">
                  <a16:creationId xmlns="" xmlns:a16="http://schemas.microsoft.com/office/drawing/2014/main" id="{30E14534-1145-4B8F-835D-AC485895D47E}"/>
                </a:ext>
              </a:extLst>
            </p:cNvPr>
            <p:cNvGrpSpPr/>
            <p:nvPr/>
          </p:nvGrpSpPr>
          <p:grpSpPr>
            <a:xfrm>
              <a:off x="10093246" y="591165"/>
              <a:ext cx="169161" cy="338606"/>
              <a:chOff x="1015758" y="591165"/>
              <a:chExt cx="169161" cy="338606"/>
            </a:xfrm>
          </p:grpSpPr>
          <p:sp>
            <p:nvSpPr>
              <p:cNvPr id="427" name="Oval 426">
                <a:extLst>
                  <a:ext uri="{FF2B5EF4-FFF2-40B4-BE49-F238E27FC236}">
                    <a16:creationId xmlns="" xmlns:a16="http://schemas.microsoft.com/office/drawing/2014/main" id="{A6D72735-0BCB-4438-B2AF-5A5D5B8997AA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="" xmlns:a16="http://schemas.microsoft.com/office/drawing/2014/main" id="{D432E8AB-E9BA-430F-B9C2-D79197FD8615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9" name="Group 428">
              <a:extLst>
                <a:ext uri="{FF2B5EF4-FFF2-40B4-BE49-F238E27FC236}">
                  <a16:creationId xmlns="" xmlns:a16="http://schemas.microsoft.com/office/drawing/2014/main" id="{DA304A49-771A-47FC-9E50-AAE3B024D1F1}"/>
                </a:ext>
              </a:extLst>
            </p:cNvPr>
            <p:cNvGrpSpPr/>
            <p:nvPr/>
          </p:nvGrpSpPr>
          <p:grpSpPr>
            <a:xfrm>
              <a:off x="10255344" y="591165"/>
              <a:ext cx="169161" cy="338606"/>
              <a:chOff x="1015758" y="591165"/>
              <a:chExt cx="169161" cy="338606"/>
            </a:xfrm>
          </p:grpSpPr>
          <p:sp>
            <p:nvSpPr>
              <p:cNvPr id="430" name="Oval 429">
                <a:extLst>
                  <a:ext uri="{FF2B5EF4-FFF2-40B4-BE49-F238E27FC236}">
                    <a16:creationId xmlns="" xmlns:a16="http://schemas.microsoft.com/office/drawing/2014/main" id="{CA79754C-C710-4B67-A3D4-03A3AC105766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="" xmlns:a16="http://schemas.microsoft.com/office/drawing/2014/main" id="{7FF49610-278A-419E-A649-E7C425D9CAF0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2" name="Group 431">
              <a:extLst>
                <a:ext uri="{FF2B5EF4-FFF2-40B4-BE49-F238E27FC236}">
                  <a16:creationId xmlns="" xmlns:a16="http://schemas.microsoft.com/office/drawing/2014/main" id="{9FFA187B-97C9-4F90-A680-A322F8CD614F}"/>
                </a:ext>
              </a:extLst>
            </p:cNvPr>
            <p:cNvGrpSpPr/>
            <p:nvPr/>
          </p:nvGrpSpPr>
          <p:grpSpPr>
            <a:xfrm>
              <a:off x="10417442" y="591165"/>
              <a:ext cx="169161" cy="338606"/>
              <a:chOff x="1015758" y="591165"/>
              <a:chExt cx="169161" cy="338606"/>
            </a:xfrm>
          </p:grpSpPr>
          <p:sp>
            <p:nvSpPr>
              <p:cNvPr id="433" name="Oval 432">
                <a:extLst>
                  <a:ext uri="{FF2B5EF4-FFF2-40B4-BE49-F238E27FC236}">
                    <a16:creationId xmlns="" xmlns:a16="http://schemas.microsoft.com/office/drawing/2014/main" id="{7EFDA8FD-347A-4C28-9BEF-91D733700BDC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="" xmlns:a16="http://schemas.microsoft.com/office/drawing/2014/main" id="{02C4DAAA-90CC-4F6B-BDDF-6347A3CCEEA4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>
              <a:extLst>
                <a:ext uri="{FF2B5EF4-FFF2-40B4-BE49-F238E27FC236}">
                  <a16:creationId xmlns="" xmlns:a16="http://schemas.microsoft.com/office/drawing/2014/main" id="{EBA61BDF-B5BC-4E7C-8BC7-36110662BDFA}"/>
                </a:ext>
              </a:extLst>
            </p:cNvPr>
            <p:cNvGrpSpPr/>
            <p:nvPr/>
          </p:nvGrpSpPr>
          <p:grpSpPr>
            <a:xfrm>
              <a:off x="10579540" y="591165"/>
              <a:ext cx="169161" cy="338606"/>
              <a:chOff x="1015758" y="591165"/>
              <a:chExt cx="169161" cy="338606"/>
            </a:xfrm>
          </p:grpSpPr>
          <p:sp>
            <p:nvSpPr>
              <p:cNvPr id="436" name="Oval 435">
                <a:extLst>
                  <a:ext uri="{FF2B5EF4-FFF2-40B4-BE49-F238E27FC236}">
                    <a16:creationId xmlns="" xmlns:a16="http://schemas.microsoft.com/office/drawing/2014/main" id="{5F8E6401-2B5C-4B06-B627-236F8C9EE02F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="" xmlns:a16="http://schemas.microsoft.com/office/drawing/2014/main" id="{0079534F-8D1F-4747-9EDD-3707849061B1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437">
              <a:extLst>
                <a:ext uri="{FF2B5EF4-FFF2-40B4-BE49-F238E27FC236}">
                  <a16:creationId xmlns="" xmlns:a16="http://schemas.microsoft.com/office/drawing/2014/main" id="{3F507905-C6A4-44ED-8E60-89F7671CEA42}"/>
                </a:ext>
              </a:extLst>
            </p:cNvPr>
            <p:cNvGrpSpPr/>
            <p:nvPr/>
          </p:nvGrpSpPr>
          <p:grpSpPr>
            <a:xfrm>
              <a:off x="10741638" y="591165"/>
              <a:ext cx="169161" cy="338606"/>
              <a:chOff x="1015758" y="591165"/>
              <a:chExt cx="169161" cy="338606"/>
            </a:xfrm>
          </p:grpSpPr>
          <p:sp>
            <p:nvSpPr>
              <p:cNvPr id="439" name="Oval 438">
                <a:extLst>
                  <a:ext uri="{FF2B5EF4-FFF2-40B4-BE49-F238E27FC236}">
                    <a16:creationId xmlns="" xmlns:a16="http://schemas.microsoft.com/office/drawing/2014/main" id="{F2EA7BD9-79DC-4059-B7B4-F11594BB6613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="" xmlns:a16="http://schemas.microsoft.com/office/drawing/2014/main" id="{839C9113-9911-4D73-A00D-A5B94975FB1B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440">
              <a:extLst>
                <a:ext uri="{FF2B5EF4-FFF2-40B4-BE49-F238E27FC236}">
                  <a16:creationId xmlns="" xmlns:a16="http://schemas.microsoft.com/office/drawing/2014/main" id="{E208F29D-3B55-4AC2-B9BE-0EAB29B9E728}"/>
                </a:ext>
              </a:extLst>
            </p:cNvPr>
            <p:cNvGrpSpPr/>
            <p:nvPr/>
          </p:nvGrpSpPr>
          <p:grpSpPr>
            <a:xfrm>
              <a:off x="10903736" y="591165"/>
              <a:ext cx="169161" cy="338606"/>
              <a:chOff x="1015758" y="591165"/>
              <a:chExt cx="169161" cy="338606"/>
            </a:xfrm>
          </p:grpSpPr>
          <p:sp>
            <p:nvSpPr>
              <p:cNvPr id="442" name="Oval 441">
                <a:extLst>
                  <a:ext uri="{FF2B5EF4-FFF2-40B4-BE49-F238E27FC236}">
                    <a16:creationId xmlns="" xmlns:a16="http://schemas.microsoft.com/office/drawing/2014/main" id="{8AE33F14-0498-471C-BA2D-FA96F8BF35F8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="" xmlns:a16="http://schemas.microsoft.com/office/drawing/2014/main" id="{E1AD2184-C27D-48AF-8D7F-04F0122480D4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4" name="Group 443">
              <a:extLst>
                <a:ext uri="{FF2B5EF4-FFF2-40B4-BE49-F238E27FC236}">
                  <a16:creationId xmlns="" xmlns:a16="http://schemas.microsoft.com/office/drawing/2014/main" id="{9A04EB0E-8D65-466D-B87B-1569DC5CA304}"/>
                </a:ext>
              </a:extLst>
            </p:cNvPr>
            <p:cNvGrpSpPr/>
            <p:nvPr/>
          </p:nvGrpSpPr>
          <p:grpSpPr>
            <a:xfrm>
              <a:off x="11065834" y="591165"/>
              <a:ext cx="169161" cy="338606"/>
              <a:chOff x="1015758" y="591165"/>
              <a:chExt cx="169161" cy="338606"/>
            </a:xfrm>
          </p:grpSpPr>
          <p:sp>
            <p:nvSpPr>
              <p:cNvPr id="445" name="Oval 444">
                <a:extLst>
                  <a:ext uri="{FF2B5EF4-FFF2-40B4-BE49-F238E27FC236}">
                    <a16:creationId xmlns="" xmlns:a16="http://schemas.microsoft.com/office/drawing/2014/main" id="{E79E00AF-D615-439C-94F5-DC73A5449EEA}"/>
                  </a:ext>
                </a:extLst>
              </p:cNvPr>
              <p:cNvSpPr/>
              <p:nvPr/>
            </p:nvSpPr>
            <p:spPr>
              <a:xfrm>
                <a:off x="1015758" y="845270"/>
                <a:ext cx="84501" cy="845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="" xmlns:a16="http://schemas.microsoft.com/office/drawing/2014/main" id="{41FF18DA-FD61-4D9B-B1F1-9CB0AD2FCDCC}"/>
                  </a:ext>
                </a:extLst>
              </p:cNvPr>
              <p:cNvSpPr/>
              <p:nvPr/>
            </p:nvSpPr>
            <p:spPr>
              <a:xfrm rot="21220755">
                <a:off x="1041796" y="591165"/>
                <a:ext cx="143123" cy="300658"/>
              </a:xfrm>
              <a:custGeom>
                <a:avLst/>
                <a:gdLst>
                  <a:gd name="connsiteX0" fmla="*/ 0 w 156229"/>
                  <a:gd name="connsiteY0" fmla="*/ 312543 h 312543"/>
                  <a:gd name="connsiteX1" fmla="*/ 36760 w 156229"/>
                  <a:gd name="connsiteY1" fmla="*/ 174694 h 312543"/>
                  <a:gd name="connsiteX2" fmla="*/ 128660 w 156229"/>
                  <a:gd name="connsiteY2" fmla="*/ 4680 h 312543"/>
                  <a:gd name="connsiteX3" fmla="*/ 156229 w 156229"/>
                  <a:gd name="connsiteY3" fmla="*/ 64414 h 3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29" h="312543">
                    <a:moveTo>
                      <a:pt x="0" y="312543"/>
                    </a:moveTo>
                    <a:cubicBezTo>
                      <a:pt x="7658" y="269273"/>
                      <a:pt x="15317" y="226004"/>
                      <a:pt x="36760" y="174694"/>
                    </a:cubicBezTo>
                    <a:cubicBezTo>
                      <a:pt x="58203" y="123384"/>
                      <a:pt x="108749" y="23060"/>
                      <a:pt x="128660" y="4680"/>
                    </a:cubicBezTo>
                    <a:cubicBezTo>
                      <a:pt x="148571" y="-13700"/>
                      <a:pt x="152400" y="25357"/>
                      <a:pt x="156229" y="64414"/>
                    </a:cubicBezTo>
                  </a:path>
                </a:pathLst>
              </a:custGeom>
              <a:noFill/>
              <a:ln w="3175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31000">
                      <a:schemeClr val="bg1"/>
                    </a:gs>
                    <a:gs pos="61000">
                      <a:schemeClr val="tx1"/>
                    </a:gs>
                    <a:gs pos="85000">
                      <a:schemeClr val="tx1"/>
                    </a:gs>
                    <a:gs pos="77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9" name="Rectangle 208">
            <a:extLst>
              <a:ext uri="{FF2B5EF4-FFF2-40B4-BE49-F238E27FC236}">
                <a16:creationId xmlns="" xmlns:a16="http://schemas.microsoft.com/office/drawing/2014/main" id="{56897BA8-2001-4B3B-9D79-B6376DD4AA2B}"/>
              </a:ext>
            </a:extLst>
          </p:cNvPr>
          <p:cNvSpPr/>
          <p:nvPr/>
        </p:nvSpPr>
        <p:spPr>
          <a:xfrm rot="2821621">
            <a:off x="580553" y="3960412"/>
            <a:ext cx="692840" cy="671732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b="1" dirty="0" smtClean="0"/>
          </a:p>
          <a:p>
            <a:pPr algn="ctr"/>
            <a:r>
              <a:rPr lang="en-US" b="1" dirty="0"/>
              <a:t> </a:t>
            </a:r>
            <a:r>
              <a:rPr lang="en-US" b="1" dirty="0" smtClean="0"/>
              <a:t>    </a:t>
            </a:r>
            <a:endParaRPr lang="en-US" b="1" dirty="0"/>
          </a:p>
        </p:txBody>
      </p:sp>
      <p:sp>
        <p:nvSpPr>
          <p:cNvPr id="252" name="Rectangle 251">
            <a:extLst>
              <a:ext uri="{FF2B5EF4-FFF2-40B4-BE49-F238E27FC236}">
                <a16:creationId xmlns="" xmlns:a16="http://schemas.microsoft.com/office/drawing/2014/main" id="{56897BA8-2001-4B3B-9D79-B6376DD4AA2B}"/>
              </a:ext>
            </a:extLst>
          </p:cNvPr>
          <p:cNvSpPr/>
          <p:nvPr/>
        </p:nvSpPr>
        <p:spPr>
          <a:xfrm rot="2821621">
            <a:off x="561049" y="3498210"/>
            <a:ext cx="692840" cy="671732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b="1" dirty="0" smtClean="0"/>
          </a:p>
          <a:p>
            <a:pPr algn="ctr"/>
            <a:r>
              <a:rPr lang="en-US" b="1" dirty="0"/>
              <a:t> </a:t>
            </a:r>
            <a:r>
              <a:rPr lang="en-US" b="1" dirty="0" smtClean="0"/>
              <a:t>    </a:t>
            </a:r>
            <a:endParaRPr lang="en-US" b="1" dirty="0"/>
          </a:p>
        </p:txBody>
      </p:sp>
      <p:sp>
        <p:nvSpPr>
          <p:cNvPr id="447" name="Rectangle 446">
            <a:extLst>
              <a:ext uri="{FF2B5EF4-FFF2-40B4-BE49-F238E27FC236}">
                <a16:creationId xmlns="" xmlns:a16="http://schemas.microsoft.com/office/drawing/2014/main" id="{4288FDAF-2FDA-4C5F-AC47-88318866F85A}"/>
              </a:ext>
            </a:extLst>
          </p:cNvPr>
          <p:cNvSpPr/>
          <p:nvPr/>
        </p:nvSpPr>
        <p:spPr>
          <a:xfrm rot="2821621">
            <a:off x="583610" y="3003304"/>
            <a:ext cx="692840" cy="671732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dirty="0"/>
              <a:t> </a:t>
            </a:r>
            <a:r>
              <a:rPr lang="en-US" dirty="0" smtClean="0"/>
              <a:t>    </a:t>
            </a:r>
            <a:endParaRPr lang="en-US" b="1" dirty="0"/>
          </a:p>
        </p:txBody>
      </p:sp>
      <p:sp>
        <p:nvSpPr>
          <p:cNvPr id="448" name="Rectangle 447">
            <a:extLst>
              <a:ext uri="{FF2B5EF4-FFF2-40B4-BE49-F238E27FC236}">
                <a16:creationId xmlns="" xmlns:a16="http://schemas.microsoft.com/office/drawing/2014/main" id="{FAB1DDE3-EC0B-4BE4-B25A-0361617915FF}"/>
              </a:ext>
            </a:extLst>
          </p:cNvPr>
          <p:cNvSpPr/>
          <p:nvPr/>
        </p:nvSpPr>
        <p:spPr>
          <a:xfrm rot="2821621">
            <a:off x="583610" y="2537543"/>
            <a:ext cx="692840" cy="671732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  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     </a:t>
            </a:r>
            <a:endParaRPr lang="en-US" b="1" dirty="0"/>
          </a:p>
        </p:txBody>
      </p:sp>
      <p:sp>
        <p:nvSpPr>
          <p:cNvPr id="449" name="Rectangle 448">
            <a:extLst>
              <a:ext uri="{FF2B5EF4-FFF2-40B4-BE49-F238E27FC236}">
                <a16:creationId xmlns="" xmlns:a16="http://schemas.microsoft.com/office/drawing/2014/main" id="{C202A4E5-5DD3-4C99-A87F-7464E0E09B84}"/>
              </a:ext>
            </a:extLst>
          </p:cNvPr>
          <p:cNvSpPr/>
          <p:nvPr/>
        </p:nvSpPr>
        <p:spPr>
          <a:xfrm rot="2821621">
            <a:off x="596489" y="2073330"/>
            <a:ext cx="692840" cy="671732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dirty="0"/>
              <a:t> </a:t>
            </a:r>
            <a:r>
              <a:rPr lang="en-US" dirty="0" smtClean="0"/>
              <a:t>    </a:t>
            </a:r>
            <a:endParaRPr lang="en-US" b="1" dirty="0"/>
          </a:p>
        </p:txBody>
      </p:sp>
      <p:sp>
        <p:nvSpPr>
          <p:cNvPr id="450" name="Rectangle 449">
            <a:extLst>
              <a:ext uri="{FF2B5EF4-FFF2-40B4-BE49-F238E27FC236}">
                <a16:creationId xmlns="" xmlns:a16="http://schemas.microsoft.com/office/drawing/2014/main" id="{41F8BA3D-70AA-461D-B33F-653614C65BFA}"/>
              </a:ext>
            </a:extLst>
          </p:cNvPr>
          <p:cNvSpPr/>
          <p:nvPr/>
        </p:nvSpPr>
        <p:spPr>
          <a:xfrm rot="2821621">
            <a:off x="596489" y="1583359"/>
            <a:ext cx="692840" cy="671732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/>
          <a:lstStyle/>
          <a:p>
            <a:pPr algn="ctr"/>
            <a:r>
              <a:rPr lang="en-US" b="1" dirty="0" smtClean="0"/>
              <a:t> 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 </a:t>
            </a:r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  </a:t>
            </a:r>
            <a:endParaRPr lang="en-US" b="1" dirty="0"/>
          </a:p>
        </p:txBody>
      </p:sp>
      <p:pic>
        <p:nvPicPr>
          <p:cNvPr id="208" name="Picture 207">
            <a:extLst>
              <a:ext uri="{FF2B5EF4-FFF2-40B4-BE49-F238E27FC236}">
                <a16:creationId xmlns="" xmlns:a16="http://schemas.microsoft.com/office/drawing/2014/main" id="{9FBF8BA2-7ACA-44F4-B278-6F8E555C55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326" y="2299069"/>
            <a:ext cx="1576658" cy="1576658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="" xmlns:a16="http://schemas.microsoft.com/office/drawing/2014/main" id="{9FBF8BA2-7ACA-44F4-B278-6F8E555C55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928982" y="2252235"/>
            <a:ext cx="1576658" cy="15766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43583" y="4279679"/>
            <a:ext cx="3504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</a:rPr>
              <a:t>Any Query ?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 flipH="1">
            <a:off x="10937047" y="1569085"/>
            <a:ext cx="707172" cy="3069893"/>
            <a:chOff x="10911289" y="1453174"/>
            <a:chExt cx="707172" cy="3069893"/>
          </a:xfrm>
        </p:grpSpPr>
        <p:sp>
          <p:nvSpPr>
            <p:cNvPr id="211" name="Rectangle 210">
              <a:extLst>
                <a:ext uri="{FF2B5EF4-FFF2-40B4-BE49-F238E27FC236}">
                  <a16:creationId xmlns="" xmlns:a16="http://schemas.microsoft.com/office/drawing/2014/main" id="{56897BA8-2001-4B3B-9D79-B6376DD4AA2B}"/>
                </a:ext>
              </a:extLst>
            </p:cNvPr>
            <p:cNvSpPr/>
            <p:nvPr/>
          </p:nvSpPr>
          <p:spPr>
            <a:xfrm rot="2821621">
              <a:off x="10920239" y="3840781"/>
              <a:ext cx="692840" cy="671732"/>
            </a:xfrm>
            <a:prstGeom prst="rect">
              <a:avLst/>
            </a:prstGeom>
            <a:solidFill>
              <a:schemeClr val="accent1">
                <a:alpha val="7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b="1" dirty="0" smtClean="0"/>
            </a:p>
            <a:p>
              <a:pPr algn="ctr"/>
              <a:r>
                <a:rPr lang="en-US" b="1" dirty="0"/>
                <a:t> </a:t>
              </a:r>
              <a:r>
                <a:rPr lang="en-US" b="1" dirty="0" smtClean="0"/>
                <a:t>    </a:t>
              </a:r>
              <a:endParaRPr lang="en-US" b="1" dirty="0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="" xmlns:a16="http://schemas.microsoft.com/office/drawing/2014/main" id="{56897BA8-2001-4B3B-9D79-B6376DD4AA2B}"/>
                </a:ext>
              </a:extLst>
            </p:cNvPr>
            <p:cNvSpPr/>
            <p:nvPr/>
          </p:nvSpPr>
          <p:spPr>
            <a:xfrm rot="2821621">
              <a:off x="10900735" y="3378579"/>
              <a:ext cx="692840" cy="671732"/>
            </a:xfrm>
            <a:prstGeom prst="rect">
              <a:avLst/>
            </a:prstGeom>
            <a:solidFill>
              <a:schemeClr val="accent1">
                <a:alpha val="7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b="1" dirty="0" smtClean="0"/>
            </a:p>
            <a:p>
              <a:pPr algn="ctr"/>
              <a:r>
                <a:rPr lang="en-US" b="1" dirty="0"/>
                <a:t> </a:t>
              </a:r>
              <a:r>
                <a:rPr lang="en-US" b="1" dirty="0" smtClean="0"/>
                <a:t>    </a:t>
              </a:r>
              <a:endParaRPr lang="en-US" b="1" dirty="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="" xmlns:a16="http://schemas.microsoft.com/office/drawing/2014/main" id="{4288FDAF-2FDA-4C5F-AC47-88318866F85A}"/>
                </a:ext>
              </a:extLst>
            </p:cNvPr>
            <p:cNvSpPr/>
            <p:nvPr/>
          </p:nvSpPr>
          <p:spPr>
            <a:xfrm rot="2821621">
              <a:off x="10923296" y="2883673"/>
              <a:ext cx="692840" cy="671732"/>
            </a:xfrm>
            <a:prstGeom prst="rect">
              <a:avLst/>
            </a:prstGeom>
            <a:solidFill>
              <a:schemeClr val="accent1">
                <a:alpha val="7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/>
                <a:t> </a:t>
              </a:r>
              <a:r>
                <a:rPr lang="en-US" dirty="0" smtClean="0"/>
                <a:t>    </a:t>
              </a:r>
              <a:endParaRPr lang="en-US" b="1" dirty="0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="" xmlns:a16="http://schemas.microsoft.com/office/drawing/2014/main" id="{FAB1DDE3-EC0B-4BE4-B25A-0361617915FF}"/>
                </a:ext>
              </a:extLst>
            </p:cNvPr>
            <p:cNvSpPr/>
            <p:nvPr/>
          </p:nvSpPr>
          <p:spPr>
            <a:xfrm rot="2821621">
              <a:off x="10923296" y="2417912"/>
              <a:ext cx="692840" cy="671732"/>
            </a:xfrm>
            <a:prstGeom prst="rect">
              <a:avLst/>
            </a:prstGeom>
            <a:solidFill>
              <a:schemeClr val="accent1">
                <a:alpha val="7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  </a:t>
              </a:r>
            </a:p>
            <a:p>
              <a:pPr algn="ctr"/>
              <a:r>
                <a:rPr lang="en-US" dirty="0"/>
                <a:t> </a:t>
              </a:r>
              <a:r>
                <a:rPr lang="en-US" dirty="0" smtClean="0"/>
                <a:t>     </a:t>
              </a:r>
              <a:endParaRPr lang="en-US" b="1" dirty="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="" xmlns:a16="http://schemas.microsoft.com/office/drawing/2014/main" id="{C202A4E5-5DD3-4C99-A87F-7464E0E09B84}"/>
                </a:ext>
              </a:extLst>
            </p:cNvPr>
            <p:cNvSpPr/>
            <p:nvPr/>
          </p:nvSpPr>
          <p:spPr>
            <a:xfrm rot="2821621">
              <a:off x="10936175" y="1953699"/>
              <a:ext cx="692840" cy="671732"/>
            </a:xfrm>
            <a:prstGeom prst="rect">
              <a:avLst/>
            </a:prstGeom>
            <a:solidFill>
              <a:schemeClr val="accent1">
                <a:alpha val="7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/>
                <a:t> </a:t>
              </a:r>
              <a:r>
                <a:rPr lang="en-US" dirty="0" smtClean="0"/>
                <a:t>    </a:t>
              </a:r>
              <a:endParaRPr lang="en-US" b="1" dirty="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="" xmlns:a16="http://schemas.microsoft.com/office/drawing/2014/main" id="{41F8BA3D-70AA-461D-B33F-653614C65BFA}"/>
                </a:ext>
              </a:extLst>
            </p:cNvPr>
            <p:cNvSpPr/>
            <p:nvPr/>
          </p:nvSpPr>
          <p:spPr>
            <a:xfrm rot="2821621">
              <a:off x="10936175" y="1463728"/>
              <a:ext cx="692840" cy="671732"/>
            </a:xfrm>
            <a:prstGeom prst="rect">
              <a:avLst/>
            </a:prstGeom>
            <a:solidFill>
              <a:schemeClr val="accent1">
                <a:alpha val="7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b"/>
            <a:lstStyle/>
            <a:p>
              <a:pPr algn="ctr"/>
              <a:r>
                <a:rPr lang="en-US" b="1" dirty="0" smtClean="0"/>
                <a:t> 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 smtClean="0"/>
            </a:p>
            <a:p>
              <a:pPr algn="ctr"/>
              <a:r>
                <a:rPr lang="en-US" b="1" dirty="0" smtClean="0"/>
                <a:t> </a:t>
              </a:r>
              <a:endParaRPr lang="en-US" b="1" dirty="0"/>
            </a:p>
            <a:p>
              <a:pPr algn="ctr"/>
              <a:endParaRPr lang="en-US" b="1" dirty="0" smtClean="0"/>
            </a:p>
            <a:p>
              <a:pPr algn="ctr"/>
              <a:endParaRPr lang="en-US" b="1" dirty="0"/>
            </a:p>
            <a:p>
              <a:pPr algn="ctr"/>
              <a:r>
                <a:rPr lang="en-US" b="1" dirty="0" smtClean="0"/>
                <a:t>  </a:t>
              </a:r>
              <a:endParaRPr lang="en-US" b="1" dirty="0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103031" y="296214"/>
            <a:ext cx="10315978" cy="347729"/>
            <a:chOff x="103031" y="296214"/>
            <a:chExt cx="10315978" cy="347729"/>
          </a:xfrm>
        </p:grpSpPr>
        <p:grpSp>
          <p:nvGrpSpPr>
            <p:cNvPr id="218" name="Group 217"/>
            <p:cNvGrpSpPr/>
            <p:nvPr/>
          </p:nvGrpSpPr>
          <p:grpSpPr>
            <a:xfrm>
              <a:off x="656823" y="397167"/>
              <a:ext cx="9762186" cy="128787"/>
              <a:chOff x="0" y="347731"/>
              <a:chExt cx="9762186" cy="128787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0" y="347731"/>
                <a:ext cx="9762186" cy="602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1" name="Straight Connector 220"/>
              <p:cNvCxnSpPr/>
              <p:nvPr/>
            </p:nvCxnSpPr>
            <p:spPr>
              <a:xfrm>
                <a:off x="0" y="476518"/>
                <a:ext cx="9762186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9" name="Rectangle 218"/>
            <p:cNvSpPr/>
            <p:nvPr/>
          </p:nvSpPr>
          <p:spPr>
            <a:xfrm>
              <a:off x="103031" y="296214"/>
              <a:ext cx="553792" cy="3477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405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03031" y="244698"/>
            <a:ext cx="10315978" cy="412124"/>
            <a:chOff x="103031" y="244698"/>
            <a:chExt cx="10315978" cy="412124"/>
          </a:xfrm>
        </p:grpSpPr>
        <p:grpSp>
          <p:nvGrpSpPr>
            <p:cNvPr id="40" name="Group 39"/>
            <p:cNvGrpSpPr/>
            <p:nvPr/>
          </p:nvGrpSpPr>
          <p:grpSpPr>
            <a:xfrm>
              <a:off x="656823" y="397167"/>
              <a:ext cx="9762186" cy="128787"/>
              <a:chOff x="0" y="347731"/>
              <a:chExt cx="9762186" cy="128787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0" y="347731"/>
                <a:ext cx="9762186" cy="602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0" y="476518"/>
                <a:ext cx="9762186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/>
            <p:cNvSpPr/>
            <p:nvPr/>
          </p:nvSpPr>
          <p:spPr>
            <a:xfrm>
              <a:off x="103031" y="244698"/>
              <a:ext cx="553792" cy="4121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09859" y="1738649"/>
            <a:ext cx="880915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r>
              <a:rPr 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divided into </a:t>
            </a:r>
            <a:r>
              <a:rPr 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of View Point.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"/>
            </a:pPr>
            <a:r>
              <a:rPr lang="en-US" sz="2000" b="1" dirty="0" smtClean="0"/>
              <a:t> Introduction </a:t>
            </a:r>
            <a:r>
              <a:rPr lang="en-US" sz="2000" b="1" dirty="0"/>
              <a:t>to </a:t>
            </a:r>
            <a:r>
              <a:rPr lang="en-US" sz="2000" b="1" dirty="0" smtClean="0"/>
              <a:t>the paper </a:t>
            </a:r>
            <a:r>
              <a:rPr lang="en-US" sz="2000" b="1" dirty="0"/>
              <a:t>and </a:t>
            </a:r>
            <a:r>
              <a:rPr lang="en-US" sz="2000" b="1" dirty="0" smtClean="0"/>
              <a:t>the </a:t>
            </a:r>
            <a:r>
              <a:rPr lang="en-US" sz="2000" b="1" dirty="0"/>
              <a:t>main </a:t>
            </a:r>
            <a:r>
              <a:rPr lang="en-US" sz="2000" b="1" dirty="0" smtClean="0"/>
              <a:t>objectives </a:t>
            </a:r>
            <a:r>
              <a:rPr lang="en-US" sz="2000" b="1" dirty="0"/>
              <a:t>and motivations behind it</a:t>
            </a:r>
            <a:r>
              <a:rPr lang="en-US" sz="2000" b="1" dirty="0" smtClean="0"/>
              <a:t>.</a:t>
            </a:r>
          </a:p>
          <a:p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"/>
            </a:pPr>
            <a:r>
              <a:rPr lang="en-US" sz="2000" b="1" dirty="0"/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Contains </a:t>
            </a:r>
            <a:r>
              <a:rPr lang="en-US" sz="2000" b="1" dirty="0">
                <a:solidFill>
                  <a:srgbClr val="7030A0"/>
                </a:solidFill>
              </a:rPr>
              <a:t>information about the Internet of Things (</a:t>
            </a:r>
            <a:r>
              <a:rPr lang="en-US" sz="2000" b="1" dirty="0" err="1">
                <a:solidFill>
                  <a:srgbClr val="7030A0"/>
                </a:solidFill>
              </a:rPr>
              <a:t>IoT</a:t>
            </a:r>
            <a:r>
              <a:rPr lang="en-US" sz="2000" b="1" dirty="0">
                <a:solidFill>
                  <a:srgbClr val="7030A0"/>
                </a:solidFill>
              </a:rPr>
              <a:t>) based Smart objects Management System</a:t>
            </a:r>
            <a:r>
              <a:rPr lang="en-US" sz="2000" b="1" dirty="0" smtClean="0">
                <a:solidFill>
                  <a:srgbClr val="7030A0"/>
                </a:solidFill>
              </a:rPr>
              <a:t>.</a:t>
            </a:r>
          </a:p>
          <a:p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"/>
            </a:pPr>
            <a:r>
              <a:rPr lang="en-US" sz="2000" b="1" dirty="0" smtClean="0"/>
              <a:t> Has information </a:t>
            </a:r>
            <a:r>
              <a:rPr lang="en-US" sz="2000" b="1" dirty="0"/>
              <a:t>about the methodology that was adapted for this </a:t>
            </a:r>
            <a:r>
              <a:rPr lang="en-US" sz="2000" b="1" dirty="0" smtClean="0"/>
              <a:t>project </a:t>
            </a:r>
            <a:r>
              <a:rPr lang="en-US" sz="2000" b="1" dirty="0"/>
              <a:t>and provides </a:t>
            </a:r>
            <a:r>
              <a:rPr lang="en-US" sz="2000" b="1" dirty="0" smtClean="0"/>
              <a:t>information </a:t>
            </a:r>
            <a:r>
              <a:rPr lang="en-US" sz="2000" b="1" dirty="0"/>
              <a:t>about the design schemes</a:t>
            </a:r>
            <a:r>
              <a:rPr lang="en-US" sz="2000" b="1" dirty="0" smtClean="0"/>
              <a:t>.  (Methodology)</a:t>
            </a:r>
          </a:p>
          <a:p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"/>
            </a:pP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Discuss results </a:t>
            </a:r>
            <a:r>
              <a:rPr lang="en-US" sz="2000" b="1" dirty="0">
                <a:solidFill>
                  <a:srgbClr val="7030A0"/>
                </a:solidFill>
              </a:rPr>
              <a:t>&amp; discussion</a:t>
            </a:r>
            <a:r>
              <a:rPr lang="en-US" sz="2000" b="1" dirty="0" smtClean="0">
                <a:solidFill>
                  <a:srgbClr val="7030A0"/>
                </a:solidFill>
              </a:rPr>
              <a:t>.</a:t>
            </a:r>
          </a:p>
          <a:p>
            <a:r>
              <a:rPr lang="en-US" sz="2000" b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"/>
            </a:pPr>
            <a:r>
              <a:rPr lang="en-US" sz="2000" b="1" dirty="0" smtClean="0">
                <a:solidFill>
                  <a:srgbClr val="0070C0"/>
                </a:solidFill>
              </a:rPr>
              <a:t> Discusses about Conclusion, Limitations and Future scope.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54192" y="1023768"/>
            <a:ext cx="3567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Of Content</a:t>
            </a:r>
            <a:endParaRPr lang="en-US" sz="3600" dirty="0">
              <a:solidFill>
                <a:srgbClr val="ED7D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848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03031" y="244698"/>
            <a:ext cx="10315978" cy="425003"/>
            <a:chOff x="103031" y="244698"/>
            <a:chExt cx="10315978" cy="425003"/>
          </a:xfrm>
        </p:grpSpPr>
        <p:grpSp>
          <p:nvGrpSpPr>
            <p:cNvPr id="40" name="Group 39"/>
            <p:cNvGrpSpPr/>
            <p:nvPr/>
          </p:nvGrpSpPr>
          <p:grpSpPr>
            <a:xfrm>
              <a:off x="656823" y="397167"/>
              <a:ext cx="9762186" cy="128787"/>
              <a:chOff x="0" y="347731"/>
              <a:chExt cx="9762186" cy="128787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0" y="347731"/>
                <a:ext cx="9762186" cy="602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0" y="476518"/>
                <a:ext cx="9762186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/>
            <p:cNvSpPr/>
            <p:nvPr/>
          </p:nvSpPr>
          <p:spPr>
            <a:xfrm>
              <a:off x="103031" y="244698"/>
              <a:ext cx="553792" cy="4250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80694" y="3774077"/>
            <a:ext cx="915687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 :</a:t>
            </a:r>
          </a:p>
          <a:p>
            <a:endParaRPr lang="en-US" sz="2800" b="1" dirty="0" smtClean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To create </a:t>
            </a:r>
            <a:r>
              <a:rPr lang="en-US" sz="2400" b="1" dirty="0"/>
              <a:t>and construct an </a:t>
            </a:r>
            <a:r>
              <a:rPr lang="en-US" sz="2400" b="1" dirty="0" err="1"/>
              <a:t>IoT</a:t>
            </a:r>
            <a:r>
              <a:rPr lang="en-US" sz="2400" b="1" dirty="0"/>
              <a:t>-based Home Smart </a:t>
            </a:r>
            <a:r>
              <a:rPr lang="en-US" sz="2400" b="1" dirty="0" smtClean="0"/>
              <a:t>devices </a:t>
            </a:r>
            <a:r>
              <a:rPr lang="en-US" sz="2400" b="1" dirty="0"/>
              <a:t>management </a:t>
            </a:r>
            <a:r>
              <a:rPr lang="en-US" sz="2400" b="1" dirty="0" smtClean="0"/>
              <a:t>system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C</a:t>
            </a:r>
            <a:r>
              <a:rPr lang="en-US" sz="2400" dirty="0" smtClean="0">
                <a:solidFill>
                  <a:srgbClr val="002060"/>
                </a:solidFill>
              </a:rPr>
              <a:t>apable </a:t>
            </a:r>
            <a:r>
              <a:rPr lang="en-US" sz="2400" dirty="0">
                <a:solidFill>
                  <a:srgbClr val="002060"/>
                </a:solidFill>
              </a:rPr>
              <a:t>of regulating and automating most </a:t>
            </a:r>
            <a:r>
              <a:rPr lang="en-US" sz="2400" dirty="0" err="1">
                <a:solidFill>
                  <a:srgbClr val="002060"/>
                </a:solidFill>
              </a:rPr>
              <a:t>IoT</a:t>
            </a:r>
            <a:r>
              <a:rPr lang="en-US" sz="2400" dirty="0">
                <a:solidFill>
                  <a:srgbClr val="002060"/>
                </a:solidFill>
              </a:rPr>
              <a:t> Based functions via a user-friendly web interface.</a:t>
            </a:r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680694" y="669701"/>
            <a:ext cx="93049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 :</a:t>
            </a:r>
          </a:p>
          <a:p>
            <a:endParaRPr lang="en-US" sz="1400" b="1" dirty="0" smtClean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Permits users to design, build, configure smart home, smart city by providing different smart object used for them. </a:t>
            </a:r>
          </a:p>
          <a:p>
            <a:pPr lvl="0"/>
            <a:endParaRPr lang="en-US" sz="2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Offers </a:t>
            </a:r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realistic simulation and visualization of IOT </a:t>
            </a: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</a:t>
            </a:r>
          </a:p>
          <a:p>
            <a:pPr lvl="0"/>
            <a:endParaRPr lang="en-US" sz="2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3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 </a:t>
            </a:r>
            <a:r>
              <a:rPr lang="en-US" sz="23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board to control smart </a:t>
            </a:r>
            <a:r>
              <a:rPr lang="en-US" sz="23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endParaRPr lang="en-US" sz="23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907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03031" y="231819"/>
            <a:ext cx="10315978" cy="463640"/>
            <a:chOff x="103031" y="231819"/>
            <a:chExt cx="10315978" cy="463640"/>
          </a:xfrm>
        </p:grpSpPr>
        <p:grpSp>
          <p:nvGrpSpPr>
            <p:cNvPr id="40" name="Group 39"/>
            <p:cNvGrpSpPr/>
            <p:nvPr/>
          </p:nvGrpSpPr>
          <p:grpSpPr>
            <a:xfrm>
              <a:off x="656823" y="397167"/>
              <a:ext cx="9762186" cy="128787"/>
              <a:chOff x="0" y="347731"/>
              <a:chExt cx="9762186" cy="128787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0" y="347731"/>
                <a:ext cx="9762186" cy="602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0" y="476518"/>
                <a:ext cx="9762186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/>
            <p:cNvSpPr/>
            <p:nvPr/>
          </p:nvSpPr>
          <p:spPr>
            <a:xfrm>
              <a:off x="103031" y="231819"/>
              <a:ext cx="553792" cy="463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42433" y="811369"/>
            <a:ext cx="91182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"/>
            </a:pP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Contains 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about the Internet of Things (</a:t>
            </a:r>
            <a:r>
              <a:rPr 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based 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Smart 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Management System.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03421" y="2311933"/>
            <a:ext cx="92405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</a:t>
            </a:r>
            <a:r>
              <a:rPr lang="en-US" sz="2800" b="1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IoT</a:t>
            </a:r>
            <a:r>
              <a:rPr lang="en-US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:</a:t>
            </a:r>
          </a:p>
          <a:p>
            <a:endParaRPr lang="en-US" sz="2800" b="1" dirty="0" smtClean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Internet of Things (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is a network of physical items, such as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devices, vehicles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building, that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decorated with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electronics, software, sensors, and network connectivity to collect and share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data, resource.</a:t>
            </a:r>
          </a:p>
          <a:p>
            <a:pPr algn="just"/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he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ever-growing network of physical objects with an IP address and the ability to connect to the internet, as well as the communication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3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03031" y="296214"/>
            <a:ext cx="10315978" cy="347729"/>
            <a:chOff x="103031" y="296214"/>
            <a:chExt cx="10315978" cy="347729"/>
          </a:xfrm>
        </p:grpSpPr>
        <p:grpSp>
          <p:nvGrpSpPr>
            <p:cNvPr id="48" name="Group 47"/>
            <p:cNvGrpSpPr/>
            <p:nvPr/>
          </p:nvGrpSpPr>
          <p:grpSpPr>
            <a:xfrm>
              <a:off x="656823" y="397167"/>
              <a:ext cx="9762186" cy="128787"/>
              <a:chOff x="0" y="347731"/>
              <a:chExt cx="9762186" cy="128787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0" y="347731"/>
                <a:ext cx="9762186" cy="602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0" y="476518"/>
                <a:ext cx="9762186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/>
            <p:cNvSpPr/>
            <p:nvPr/>
          </p:nvSpPr>
          <p:spPr>
            <a:xfrm>
              <a:off x="103031" y="296214"/>
              <a:ext cx="553792" cy="3477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pic>
        <p:nvPicPr>
          <p:cNvPr id="15" name="image5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21" y="838333"/>
            <a:ext cx="9447133" cy="53048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64428" y="5473521"/>
            <a:ext cx="578261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Figure 1. </a:t>
            </a:r>
            <a:r>
              <a:rPr lang="en-US" sz="2400" dirty="0" err="1">
                <a:solidFill>
                  <a:srgbClr val="FF0000"/>
                </a:solidFill>
              </a:rPr>
              <a:t>IoT</a:t>
            </a:r>
            <a:r>
              <a:rPr lang="en-US" sz="2400" dirty="0">
                <a:solidFill>
                  <a:srgbClr val="FF0000"/>
                </a:solidFill>
              </a:rPr>
              <a:t> compared to other </a:t>
            </a:r>
            <a:r>
              <a:rPr lang="en-US" sz="2400" dirty="0" smtClean="0">
                <a:solidFill>
                  <a:srgbClr val="FF0000"/>
                </a:solidFill>
              </a:rPr>
              <a:t>modern </a:t>
            </a:r>
            <a:r>
              <a:rPr lang="en-US" sz="2400" dirty="0">
                <a:solidFill>
                  <a:srgbClr val="FF0000"/>
                </a:solidFill>
              </a:rPr>
              <a:t>technologies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2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03031" y="296214"/>
            <a:ext cx="10315978" cy="347729"/>
            <a:chOff x="103031" y="296214"/>
            <a:chExt cx="10315978" cy="347729"/>
          </a:xfrm>
        </p:grpSpPr>
        <p:grpSp>
          <p:nvGrpSpPr>
            <p:cNvPr id="48" name="Group 47"/>
            <p:cNvGrpSpPr/>
            <p:nvPr/>
          </p:nvGrpSpPr>
          <p:grpSpPr>
            <a:xfrm>
              <a:off x="656823" y="397167"/>
              <a:ext cx="9762186" cy="128787"/>
              <a:chOff x="0" y="347731"/>
              <a:chExt cx="9762186" cy="128787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0" y="347731"/>
                <a:ext cx="9762186" cy="602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0" y="476518"/>
                <a:ext cx="9762186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/>
            <p:cNvSpPr/>
            <p:nvPr/>
          </p:nvSpPr>
          <p:spPr>
            <a:xfrm>
              <a:off x="103031" y="296214"/>
              <a:ext cx="553792" cy="3477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78419" y="1088440"/>
            <a:ext cx="924059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(Methodology</a:t>
            </a:r>
            <a:r>
              <a:rPr lang="en-US" sz="2800" b="1" dirty="0" smtClean="0">
                <a:solidFill>
                  <a:srgbClr val="FF0000"/>
                </a:solidFill>
              </a:rPr>
              <a:t>) :</a:t>
            </a:r>
            <a:r>
              <a:rPr lang="en-US" sz="2800" b="1" dirty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What is Home automation?</a:t>
            </a:r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 smtClean="0">
              <a:ln w="0"/>
              <a:solidFill>
                <a:srgbClr val="ED7D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600" b="1" dirty="0" smtClean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Mechanism of removing as much </a:t>
            </a:r>
            <a:r>
              <a:rPr lang="en-US" sz="2800" b="1" dirty="0">
                <a:solidFill>
                  <a:srgbClr val="C00000"/>
                </a:solidFill>
              </a:rPr>
              <a:t>human interaction </a:t>
            </a:r>
            <a:r>
              <a:rPr lang="en-US" sz="2400" dirty="0"/>
              <a:t>as technically possible and desirable in various domestic processes, and replacing them with programmed electronic systems—essentially the automation of the home and </a:t>
            </a:r>
            <a:r>
              <a:rPr lang="en-US" sz="2400" dirty="0" smtClean="0"/>
              <a:t>house work. 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97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03031" y="270456"/>
            <a:ext cx="10315978" cy="399245"/>
            <a:chOff x="103031" y="270456"/>
            <a:chExt cx="10315978" cy="399245"/>
          </a:xfrm>
        </p:grpSpPr>
        <p:grpSp>
          <p:nvGrpSpPr>
            <p:cNvPr id="23" name="Group 22"/>
            <p:cNvGrpSpPr/>
            <p:nvPr/>
          </p:nvGrpSpPr>
          <p:grpSpPr>
            <a:xfrm>
              <a:off x="656823" y="397167"/>
              <a:ext cx="9762186" cy="128787"/>
              <a:chOff x="0" y="347731"/>
              <a:chExt cx="9762186" cy="12878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0" y="347731"/>
                <a:ext cx="9762186" cy="602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0" y="476518"/>
                <a:ext cx="9762186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/>
            <p:cNvSpPr/>
            <p:nvPr/>
          </p:nvSpPr>
          <p:spPr>
            <a:xfrm>
              <a:off x="103031" y="270456"/>
              <a:ext cx="553792" cy="3992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435996" y="1147322"/>
            <a:ext cx="898301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</a:t>
            </a:r>
            <a:r>
              <a:rPr 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 : </a:t>
            </a:r>
            <a:r>
              <a:rPr lang="en-US" sz="2000" b="1" dirty="0">
                <a:solidFill>
                  <a:schemeClr val="tx2"/>
                </a:solidFill>
              </a:rPr>
              <a:t>HAWARE AND SOFTWARE </a:t>
            </a:r>
            <a:r>
              <a:rPr lang="en-US" sz="2000" b="1" dirty="0" smtClean="0">
                <a:solidFill>
                  <a:schemeClr val="tx2"/>
                </a:solidFill>
              </a:rPr>
              <a:t>REQUIREMENT</a:t>
            </a:r>
          </a:p>
          <a:p>
            <a:endParaRPr lang="en-US" sz="1600" dirty="0" smtClean="0">
              <a:solidFill>
                <a:srgbClr val="ED7D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Sensors</a:t>
            </a:r>
            <a:r>
              <a:rPr 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/>
              <a:t>t</a:t>
            </a:r>
            <a:r>
              <a:rPr lang="en-US" sz="2000" dirty="0" smtClean="0"/>
              <a:t>o </a:t>
            </a:r>
            <a:r>
              <a:rPr lang="en-US" sz="2000" dirty="0"/>
              <a:t>measure or detect things like </a:t>
            </a:r>
            <a:r>
              <a:rPr lang="en-US" sz="2000" dirty="0">
                <a:solidFill>
                  <a:srgbClr val="FF0000"/>
                </a:solidFill>
              </a:rPr>
              <a:t>temperature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70C0"/>
                </a:solidFill>
              </a:rPr>
              <a:t>humidity</a:t>
            </a:r>
            <a:r>
              <a:rPr lang="en-US" sz="2000" dirty="0"/>
              <a:t>, daylight or </a:t>
            </a:r>
            <a:r>
              <a:rPr lang="en-US" sz="2000" dirty="0" smtClean="0">
                <a:solidFill>
                  <a:srgbClr val="C00000"/>
                </a:solidFill>
              </a:rPr>
              <a:t>motion</a:t>
            </a:r>
          </a:p>
          <a:p>
            <a:endParaRPr lang="en-US" sz="2000" dirty="0" smtClean="0"/>
          </a:p>
          <a:p>
            <a:r>
              <a:rPr lang="en-US" sz="2000" dirty="0" smtClean="0"/>
              <a:t>Controllers</a:t>
            </a:r>
            <a:r>
              <a:rPr lang="en-US" sz="2000" dirty="0"/>
              <a:t> such as a </a:t>
            </a:r>
            <a:r>
              <a:rPr lang="en-US" sz="2000" b="1" dirty="0"/>
              <a:t>PC</a:t>
            </a:r>
            <a:r>
              <a:rPr lang="en-US" sz="2000" dirty="0"/>
              <a:t> or a dedicated home automation </a:t>
            </a:r>
            <a:r>
              <a:rPr lang="en-US" sz="2000" b="1" dirty="0" smtClean="0">
                <a:solidFill>
                  <a:srgbClr val="C00000"/>
                </a:solidFill>
              </a:rPr>
              <a:t>controller.</a:t>
            </a:r>
            <a:endParaRPr lang="en-US" sz="2000" b="1" dirty="0">
              <a:solidFill>
                <a:srgbClr val="C00000"/>
              </a:solidFill>
            </a:endParaRPr>
          </a:p>
          <a:p>
            <a:endParaRPr lang="en-US" sz="2000" dirty="0" smtClean="0"/>
          </a:p>
          <a:p>
            <a:r>
              <a:rPr lang="en-US" sz="2000" dirty="0" smtClean="0"/>
              <a:t>For network connection </a:t>
            </a:r>
            <a:r>
              <a:rPr lang="en-US" sz="2000" dirty="0" smtClean="0">
                <a:solidFill>
                  <a:srgbClr val="C00000"/>
                </a:solidFill>
              </a:rPr>
              <a:t>ISP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70C0"/>
                </a:solidFill>
              </a:rPr>
              <a:t>Router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DNS</a:t>
            </a:r>
            <a:r>
              <a:rPr lang="en-US" sz="2000" dirty="0" smtClean="0"/>
              <a:t> Server and </a:t>
            </a:r>
            <a:r>
              <a:rPr lang="en-US" sz="2000" dirty="0" err="1" smtClean="0">
                <a:solidFill>
                  <a:srgbClr val="FF0000"/>
                </a:solidFill>
              </a:rPr>
              <a:t>IoT</a:t>
            </a:r>
            <a:r>
              <a:rPr lang="en-US" sz="2000" dirty="0" smtClean="0"/>
              <a:t> Server.</a:t>
            </a:r>
          </a:p>
          <a:p>
            <a:endParaRPr lang="en-US" sz="2000" dirty="0" smtClean="0"/>
          </a:p>
          <a:p>
            <a:r>
              <a:rPr lang="en-US" sz="2000" dirty="0">
                <a:solidFill>
                  <a:srgbClr val="002060"/>
                </a:solidFill>
              </a:rPr>
              <a:t>Actuators such as motorized </a:t>
            </a:r>
            <a:r>
              <a:rPr lang="en-US" sz="2000" dirty="0" smtClean="0">
                <a:solidFill>
                  <a:srgbClr val="002060"/>
                </a:solidFill>
              </a:rPr>
              <a:t>valves</a:t>
            </a:r>
            <a:r>
              <a:rPr lang="en-US" sz="2000" dirty="0">
                <a:solidFill>
                  <a:srgbClr val="002060"/>
                </a:solidFill>
              </a:rPr>
              <a:t>, light switches and motors. Buses for communication that can be wired or wireless. </a:t>
            </a:r>
          </a:p>
          <a:p>
            <a:endParaRPr lang="en-US" sz="2000" dirty="0" smtClean="0"/>
          </a:p>
          <a:p>
            <a:r>
              <a:rPr lang="en-US" sz="2000" dirty="0" smtClean="0"/>
              <a:t>Interfaces</a:t>
            </a:r>
            <a:r>
              <a:rPr lang="en-US" sz="2000" dirty="0"/>
              <a:t> for human-machine and/or machine-to-machine interaction</a:t>
            </a:r>
            <a:br>
              <a:rPr lang="en-US" sz="2000" dirty="0"/>
            </a:br>
            <a:endParaRPr lang="en-US" sz="2000" dirty="0" smtClean="0"/>
          </a:p>
          <a:p>
            <a:r>
              <a:rPr lang="en-US" sz="2000" dirty="0"/>
              <a:t>To Simulation we have to also need the </a:t>
            </a:r>
            <a:r>
              <a:rPr lang="en-US" sz="2000" dirty="0">
                <a:solidFill>
                  <a:srgbClr val="FF0000"/>
                </a:solidFill>
              </a:rPr>
              <a:t>Cisco Packet Tracer </a:t>
            </a:r>
            <a:r>
              <a:rPr lang="en-US" sz="2000" dirty="0"/>
              <a:t>7.2.2 </a:t>
            </a:r>
            <a:r>
              <a:rPr lang="en-US" sz="2000" dirty="0" smtClean="0"/>
              <a:t>Software and MQTT Protocol.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43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03031" y="296214"/>
            <a:ext cx="10315978" cy="347729"/>
            <a:chOff x="103031" y="296214"/>
            <a:chExt cx="10315978" cy="347729"/>
          </a:xfrm>
        </p:grpSpPr>
        <p:grpSp>
          <p:nvGrpSpPr>
            <p:cNvPr id="37" name="Group 36"/>
            <p:cNvGrpSpPr/>
            <p:nvPr/>
          </p:nvGrpSpPr>
          <p:grpSpPr>
            <a:xfrm>
              <a:off x="656823" y="397167"/>
              <a:ext cx="9762186" cy="128787"/>
              <a:chOff x="0" y="347731"/>
              <a:chExt cx="9762186" cy="12878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0" y="347731"/>
                <a:ext cx="9762186" cy="602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0" y="476518"/>
                <a:ext cx="9762186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>
              <a:off x="103031" y="296214"/>
              <a:ext cx="553792" cy="3477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62" y="855504"/>
            <a:ext cx="10090670" cy="56740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0456" y="855504"/>
            <a:ext cx="31682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HOME BLOCK DIAGRAM</a:t>
            </a:r>
            <a:endParaRPr lang="en-US" sz="3200" dirty="0">
              <a:solidFill>
                <a:srgbClr val="ED7D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977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03031" y="296214"/>
            <a:ext cx="10315978" cy="347729"/>
            <a:chOff x="103031" y="296214"/>
            <a:chExt cx="10315978" cy="347729"/>
          </a:xfrm>
        </p:grpSpPr>
        <p:grpSp>
          <p:nvGrpSpPr>
            <p:cNvPr id="40" name="Group 39"/>
            <p:cNvGrpSpPr/>
            <p:nvPr/>
          </p:nvGrpSpPr>
          <p:grpSpPr>
            <a:xfrm>
              <a:off x="656823" y="397167"/>
              <a:ext cx="9762186" cy="128787"/>
              <a:chOff x="0" y="347731"/>
              <a:chExt cx="9762186" cy="128787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0" y="347731"/>
                <a:ext cx="9762186" cy="602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0" y="476518"/>
                <a:ext cx="9762186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/>
            <p:cNvSpPr/>
            <p:nvPr/>
          </p:nvSpPr>
          <p:spPr>
            <a:xfrm>
              <a:off x="103031" y="296214"/>
              <a:ext cx="553792" cy="3477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298" y="643943"/>
            <a:ext cx="5968146" cy="59757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941" y="1133341"/>
            <a:ext cx="3837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the Devices with their </a:t>
            </a:r>
            <a:r>
              <a:rPr lang="en-US" sz="3200" dirty="0" err="1" smtClean="0">
                <a:solidFill>
                  <a:srgbClr val="ED7D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Subnnet</a:t>
            </a:r>
            <a:endParaRPr lang="en-US" sz="3200" dirty="0">
              <a:solidFill>
                <a:srgbClr val="ED7D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51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427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Berlin Sans FB Demi</vt:lpstr>
      <vt:lpstr>Calibri</vt:lpstr>
      <vt:lpstr>Calibri Light</vt:lpstr>
      <vt:lpstr>Consolas</vt:lpstr>
      <vt:lpstr>Nirmala UI</vt:lpstr>
      <vt:lpstr>Roboto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Microsoft account</cp:lastModifiedBy>
  <cp:revision>113</cp:revision>
  <dcterms:created xsi:type="dcterms:W3CDTF">2021-08-28T18:41:45Z</dcterms:created>
  <dcterms:modified xsi:type="dcterms:W3CDTF">2022-03-19T20:30:50Z</dcterms:modified>
</cp:coreProperties>
</file>