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2" y="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5D97-DFB1-401C-BDEE-EDF1579BAA11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6554-83FB-43EC-AC0E-8BF46B3CE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35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5D97-DFB1-401C-BDEE-EDF1579BAA11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6554-83FB-43EC-AC0E-8BF46B3CE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311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5D97-DFB1-401C-BDEE-EDF1579BAA11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6554-83FB-43EC-AC0E-8BF46B3CE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02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5D97-DFB1-401C-BDEE-EDF1579BAA11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6554-83FB-43EC-AC0E-8BF46B3CE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53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5D97-DFB1-401C-BDEE-EDF1579BAA11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6554-83FB-43EC-AC0E-8BF46B3CE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9687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5D97-DFB1-401C-BDEE-EDF1579BAA11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6554-83FB-43EC-AC0E-8BF46B3CE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09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5D97-DFB1-401C-BDEE-EDF1579BAA11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6554-83FB-43EC-AC0E-8BF46B3CE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91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5D97-DFB1-401C-BDEE-EDF1579BAA11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6554-83FB-43EC-AC0E-8BF46B3CE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68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5D97-DFB1-401C-BDEE-EDF1579BAA11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6554-83FB-43EC-AC0E-8BF46B3CE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1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5D97-DFB1-401C-BDEE-EDF1579BAA11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6554-83FB-43EC-AC0E-8BF46B3CE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38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5D97-DFB1-401C-BDEE-EDF1579BAA11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6554-83FB-43EC-AC0E-8BF46B3CE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28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5D97-DFB1-401C-BDEE-EDF1579BAA11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D6554-83FB-43EC-AC0E-8BF46B3CE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20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nnexion.readthedocs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latin typeface="Bell MT" panose="02020503060305020303" pitchFamily="18" charset="0"/>
              </a:rPr>
              <a:t>Spec-driven development for REST API</a:t>
            </a:r>
            <a:endParaRPr kumimoji="1" lang="ja-JP" altLang="en-US" dirty="0">
              <a:latin typeface="Bell MT" panose="02020503060305020303" pitchFamily="18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Akira </a:t>
            </a:r>
            <a:r>
              <a:rPr lang="en-US" altLang="ja-JP" dirty="0" err="1" smtClean="0"/>
              <a:t>Inamori</a:t>
            </a:r>
            <a:r>
              <a:rPr lang="en-US" altLang="ja-JP" dirty="0" smtClean="0"/>
              <a:t>(@</a:t>
            </a:r>
            <a:r>
              <a:rPr lang="en-US" altLang="ja-JP" dirty="0" err="1" smtClean="0"/>
              <a:t>ainamori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IIJ</a:t>
            </a:r>
          </a:p>
          <a:p>
            <a:r>
              <a:rPr lang="en-US" altLang="ja-JP" dirty="0" smtClean="0"/>
              <a:t>2020/08/29</a:t>
            </a:r>
          </a:p>
          <a:p>
            <a:r>
              <a:rPr lang="en-US" altLang="ja-JP" dirty="0" err="1" smtClean="0"/>
              <a:t>PyConJP</a:t>
            </a:r>
            <a:r>
              <a:rPr lang="en-US" altLang="ja-JP" dirty="0" smtClean="0"/>
              <a:t> 2020</a:t>
            </a:r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81092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じっくり仕様書を書けない時に使う分には良い</a:t>
            </a:r>
            <a:endParaRPr kumimoji="1" lang="en-US" altLang="ja-JP" dirty="0" smtClean="0"/>
          </a:p>
          <a:p>
            <a:r>
              <a:rPr lang="en-US" altLang="ja-JP" dirty="0" err="1" smtClean="0"/>
              <a:t>Swagger.yml</a:t>
            </a:r>
            <a:r>
              <a:rPr lang="ja-JP" altLang="en-US" dirty="0" smtClean="0"/>
              <a:t>等 </a:t>
            </a:r>
            <a:r>
              <a:rPr lang="en-US" altLang="ja-JP" dirty="0" err="1" smtClean="0"/>
              <a:t>config</a:t>
            </a:r>
            <a:r>
              <a:rPr lang="en-US" altLang="ja-JP" dirty="0" smtClean="0"/>
              <a:t> file</a:t>
            </a:r>
            <a:r>
              <a:rPr lang="ja-JP" altLang="en-US" dirty="0" smtClean="0"/>
              <a:t>が揃っているときは良い</a:t>
            </a:r>
            <a:endParaRPr lang="en-US" altLang="ja-JP" dirty="0" smtClean="0"/>
          </a:p>
          <a:p>
            <a:r>
              <a:rPr kumimoji="1" lang="en-US" altLang="ja-JP" dirty="0" smtClean="0"/>
              <a:t>Ver.1.0</a:t>
            </a:r>
            <a:r>
              <a:rPr kumimoji="1" lang="ja-JP" altLang="en-US" dirty="0" smtClean="0"/>
              <a:t>を作る上では高速に全てが揃うので良い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特に</a:t>
            </a:r>
            <a:r>
              <a:rPr kumimoji="1" lang="en-US" altLang="ja-JP" dirty="0" smtClean="0"/>
              <a:t>python</a:t>
            </a:r>
            <a:r>
              <a:rPr kumimoji="1" lang="ja-JP" altLang="en-US" dirty="0" smtClean="0"/>
              <a:t>初心者に</a:t>
            </a:r>
            <a:r>
              <a:rPr kumimoji="1" lang="en-US" altLang="ja-JP" dirty="0" smtClean="0"/>
              <a:t>flask</a:t>
            </a:r>
            <a:r>
              <a:rPr kumimoji="1" lang="ja-JP" altLang="en-US" dirty="0" smtClean="0"/>
              <a:t>の自由度は仇になる事があるので都合が良い</a:t>
            </a:r>
            <a:endParaRPr lang="en-US" altLang="ja-JP" dirty="0"/>
          </a:p>
          <a:p>
            <a:r>
              <a:rPr lang="en-US" altLang="ja-JP" dirty="0" smtClean="0"/>
              <a:t>Ver.2</a:t>
            </a:r>
            <a:r>
              <a:rPr lang="ja-JP" altLang="en-US" dirty="0" smtClean="0"/>
              <a:t>からは徐々に脱</a:t>
            </a:r>
            <a:r>
              <a:rPr lang="en-US" altLang="ja-JP" dirty="0" err="1" smtClean="0"/>
              <a:t>Connexion</a:t>
            </a:r>
            <a:r>
              <a:rPr lang="ja-JP" altLang="en-US" dirty="0" smtClean="0"/>
              <a:t>でも良いかも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8966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About Me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Akira </a:t>
            </a:r>
            <a:r>
              <a:rPr lang="en-US" altLang="ja-JP" dirty="0" err="1" smtClean="0"/>
              <a:t>Inamori</a:t>
            </a:r>
            <a:r>
              <a:rPr lang="en-US" altLang="ja-JP" dirty="0" smtClean="0"/>
              <a:t>(@</a:t>
            </a:r>
            <a:r>
              <a:rPr lang="en-US" altLang="ja-JP" dirty="0" err="1" smtClean="0"/>
              <a:t>ainamori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インフラエンジニア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2008	</a:t>
            </a:r>
            <a:r>
              <a:rPr lang="ja-JP" altLang="en-US" dirty="0" smtClean="0"/>
              <a:t>年 </a:t>
            </a:r>
            <a:r>
              <a:rPr lang="en-US" altLang="ja-JP" dirty="0" smtClean="0"/>
              <a:t>IIJ</a:t>
            </a:r>
            <a:r>
              <a:rPr lang="ja-JP" altLang="en-US" dirty="0" smtClean="0"/>
              <a:t>入社以来、一貫して社内サービスの開発・運用に携わる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・・・と見せかけて</a:t>
            </a:r>
            <a:r>
              <a:rPr lang="en-US" altLang="ja-JP" dirty="0" smtClean="0"/>
              <a:t>2015 – 2019 </a:t>
            </a:r>
            <a:r>
              <a:rPr lang="ja-JP" altLang="en-US" dirty="0" smtClean="0"/>
              <a:t>の間 </a:t>
            </a:r>
            <a:r>
              <a:rPr lang="en-US" altLang="ja-JP" dirty="0" smtClean="0"/>
              <a:t>IIJ America (San Jose</a:t>
            </a:r>
            <a:r>
              <a:rPr lang="ja-JP" altLang="en-US" dirty="0" smtClean="0"/>
              <a:t>オフィスへ駐在として勤務）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技術バックグラウンド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CCNA/CCDA</a:t>
            </a:r>
            <a:r>
              <a:rPr lang="ja-JP" altLang="en-US" dirty="0" smtClean="0"/>
              <a:t>を取ったことも。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LPIC Level2 </a:t>
            </a:r>
            <a:r>
              <a:rPr lang="ja-JP" altLang="en-US" dirty="0" smtClean="0"/>
              <a:t>を取ったことも。</a:t>
            </a:r>
            <a:endParaRPr lang="en-US" altLang="ja-JP" dirty="0"/>
          </a:p>
          <a:p>
            <a:pPr lvl="2"/>
            <a:r>
              <a:rPr lang="ja-JP" altLang="en-US" dirty="0" smtClean="0"/>
              <a:t>要するにネットワーク・</a:t>
            </a:r>
            <a:r>
              <a:rPr lang="en-US" altLang="ja-JP" dirty="0" smtClean="0"/>
              <a:t>Linux</a:t>
            </a:r>
            <a:r>
              <a:rPr lang="ja-JP" altLang="en-US" dirty="0" smtClean="0"/>
              <a:t>エンジニア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扱ってきた技術など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Puppet, Chef, </a:t>
            </a:r>
            <a:r>
              <a:rPr lang="en-US" altLang="ja-JP" dirty="0" err="1" smtClean="0"/>
              <a:t>Ansible</a:t>
            </a:r>
            <a:endParaRPr lang="en-US" altLang="ja-JP" dirty="0"/>
          </a:p>
          <a:p>
            <a:pPr lvl="2"/>
            <a:r>
              <a:rPr lang="en-US" altLang="ja-JP" dirty="0" err="1" smtClean="0"/>
              <a:t>Fluentd</a:t>
            </a:r>
            <a:r>
              <a:rPr lang="en-US" altLang="ja-JP" dirty="0" smtClean="0"/>
              <a:t>, </a:t>
            </a:r>
            <a:r>
              <a:rPr lang="ja-JP" altLang="en-US" dirty="0" smtClean="0"/>
              <a:t>ほか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2823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About work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4344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主にインフラ基盤の開発・運用・監視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開発、と言っても</a:t>
            </a:r>
            <a:r>
              <a:rPr kumimoji="1" lang="en-US" altLang="ja-JP" dirty="0" smtClean="0"/>
              <a:t>HW</a:t>
            </a:r>
            <a:r>
              <a:rPr kumimoji="1" lang="ja-JP" altLang="en-US" dirty="0" smtClean="0"/>
              <a:t>の検証・確認が主体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運用、と言っても運用ツールを作って扱うのが我々の運用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監視、と言っても監視ツールを作り、通知するのを作るのも我々</a:t>
            </a:r>
            <a:endParaRPr kumimoji="1" lang="en-US" altLang="ja-JP" dirty="0" smtClean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従って、日常的に自動化ツールを作ったり探したり。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しかし、社内事情に合わせたカスタマイズが必要なので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商用・</a:t>
            </a:r>
            <a:r>
              <a:rPr lang="en-US" altLang="ja-JP" dirty="0" smtClean="0"/>
              <a:t>OSS</a:t>
            </a:r>
            <a:r>
              <a:rPr lang="ja-JP" altLang="en-US" dirty="0" smtClean="0"/>
              <a:t>問わずそのまま使える事はごく希。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ja-JP" altLang="en-US" dirty="0"/>
              <a:t>仕事の構造上、大量のサーバをオペレーションする必要がある</a:t>
            </a:r>
            <a:endParaRPr lang="en-US" altLang="ja-JP" dirty="0"/>
          </a:p>
          <a:p>
            <a:r>
              <a:rPr lang="ja-JP" altLang="en-US" dirty="0"/>
              <a:t>他のシステムと連携したパラメータを扱う必要がある</a:t>
            </a:r>
            <a:endParaRPr lang="en-US" altLang="ja-JP" dirty="0"/>
          </a:p>
          <a:p>
            <a:r>
              <a:rPr lang="ja-JP" altLang="en-US" dirty="0"/>
              <a:t>基本的にプログラマ（アプリケーションエンジニア）は</a:t>
            </a:r>
            <a:r>
              <a:rPr lang="ja-JP" altLang="en-US" dirty="0" smtClean="0"/>
              <a:t>居ない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51708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134" y="1378329"/>
            <a:ext cx="3810000" cy="3714750"/>
          </a:xfrm>
        </p:spPr>
      </p:pic>
      <p:sp>
        <p:nvSpPr>
          <p:cNvPr id="6" name="爆発 1 5"/>
          <p:cNvSpPr/>
          <p:nvPr/>
        </p:nvSpPr>
        <p:spPr>
          <a:xfrm>
            <a:off x="2461847" y="4085474"/>
            <a:ext cx="9409723" cy="251852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作業を簡略化する為に刻一刻と変わる</a:t>
            </a:r>
            <a:endParaRPr lang="en-US" altLang="ja-JP" dirty="0" smtClean="0"/>
          </a:p>
          <a:p>
            <a:r>
              <a:rPr lang="ja-JP" altLang="en-US" dirty="0" smtClean="0"/>
              <a:t>独自言語・フォーマットなんて覚えてられるか！</a:t>
            </a:r>
            <a:endParaRPr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puppet, chef, 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…</a:t>
            </a:r>
            <a:r>
              <a:rPr lang="en-US" altLang="ja-JP" dirty="0" err="1" smtClean="0"/>
              <a:t>etc,etc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08134" y="2241749"/>
            <a:ext cx="6407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いや、便利ですよ。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素晴らしいプロダクトです。当然使ってます。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でもね。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これら一つで全てのオペレーションができるわけでは無く、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そういう所に限って著しく複雑な記述が必要になるんですよ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3081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The problem for development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様々な言語、書式が入り交じったシステム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節操ないといえばそれまでだが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当時はそれしか無かったと言う物も多数</a:t>
            </a:r>
            <a:endParaRPr kumimoji="1" lang="en-US" altLang="ja-JP" dirty="0" smtClean="0"/>
          </a:p>
          <a:p>
            <a:r>
              <a:rPr kumimoji="1" lang="ja-JP" altLang="en-US" dirty="0" smtClean="0"/>
              <a:t>明確な仕様書は無いが、設定ファイルは豊富にある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ドキュメントのメンテナンスが不十分なのはいつものこと</a:t>
            </a:r>
            <a:endParaRPr kumimoji="1" lang="en-US" altLang="ja-JP" dirty="0" smtClean="0"/>
          </a:p>
          <a:p>
            <a:pPr lvl="2"/>
            <a:r>
              <a:rPr lang="en-US" altLang="ja-JP" b="1" dirty="0" err="1">
                <a:solidFill>
                  <a:srgbClr val="FF0000"/>
                </a:solidFill>
              </a:rPr>
              <a:t>d</a:t>
            </a:r>
            <a:r>
              <a:rPr lang="en-US" altLang="ja-JP" b="1" dirty="0" err="1" smtClean="0">
                <a:solidFill>
                  <a:srgbClr val="FF0000"/>
                </a:solidFill>
              </a:rPr>
              <a:t>ocstrings</a:t>
            </a:r>
            <a:r>
              <a:rPr lang="en-US" altLang="ja-JP" b="1" dirty="0" smtClean="0">
                <a:solidFill>
                  <a:srgbClr val="FF0000"/>
                </a:solidFill>
              </a:rPr>
              <a:t> </a:t>
            </a:r>
            <a:r>
              <a:rPr lang="ja-JP" altLang="en-US" b="1" dirty="0" smtClean="0">
                <a:solidFill>
                  <a:srgbClr val="FF0000"/>
                </a:solidFill>
              </a:rPr>
              <a:t>を書こう！ 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/>
              <a:t>いつでもどこでも誰でも動かせるものを作る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Docker</a:t>
            </a:r>
            <a:r>
              <a:rPr lang="ja-JP" altLang="en-US" dirty="0" smtClean="0"/>
              <a:t>ですか、いい時代になりましたね・・・・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87794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Spec-driven Development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仕様書からコードが作れないか？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仕様書（ </a:t>
            </a:r>
            <a:r>
              <a:rPr kumimoji="1" lang="en-US" altLang="ja-JP" dirty="0" err="1" smtClean="0"/>
              <a:t>xxx.yaml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xxx.json</a:t>
            </a:r>
            <a:r>
              <a:rPr lang="en-US" altLang="ja-JP" dirty="0" smtClean="0"/>
              <a:t>, xxx.csv </a:t>
            </a:r>
            <a:r>
              <a:rPr lang="ja-JP" altLang="en-US" dirty="0" smtClean="0"/>
              <a:t>）は</a:t>
            </a:r>
            <a:r>
              <a:rPr lang="ja-JP" altLang="en-US" dirty="0" smtClean="0"/>
              <a:t>ある</a:t>
            </a:r>
            <a:r>
              <a:rPr lang="ja-JP" altLang="en-US" dirty="0" smtClean="0"/>
              <a:t>ので、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これらのファイルからコードが生成できれば良い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・・が、</a:t>
            </a:r>
            <a:r>
              <a:rPr lang="en-US" altLang="ja-JP" dirty="0" smtClean="0"/>
              <a:t>csv2python </a:t>
            </a:r>
            <a:r>
              <a:rPr lang="ja-JP" altLang="en-US" dirty="0" smtClean="0"/>
              <a:t>等というツールはあるはずも無いので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せめてリンクしていれば良い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2796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What is the </a:t>
            </a:r>
            <a:r>
              <a:rPr lang="en-US" altLang="ja-JP" dirty="0" err="1" smtClean="0"/>
              <a:t>Connexion</a:t>
            </a:r>
            <a:r>
              <a:rPr lang="en-US" altLang="ja-JP" dirty="0" smtClean="0"/>
              <a:t> 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Swagger(</a:t>
            </a:r>
            <a:r>
              <a:rPr lang="en-US" altLang="ja-JP" dirty="0" err="1" smtClean="0"/>
              <a:t>OpenAPI</a:t>
            </a:r>
            <a:r>
              <a:rPr lang="en-US" altLang="ja-JP" dirty="0" smtClean="0"/>
              <a:t>)</a:t>
            </a:r>
            <a:r>
              <a:rPr lang="ja-JP" altLang="en-US" dirty="0" smtClean="0"/>
              <a:t>から作る</a:t>
            </a:r>
            <a:r>
              <a:rPr lang="en-US" altLang="ja-JP" dirty="0" smtClean="0"/>
              <a:t>flask(*)</a:t>
            </a:r>
            <a:r>
              <a:rPr lang="ja-JP" altLang="en-US" dirty="0" smtClean="0"/>
              <a:t>ベース</a:t>
            </a:r>
            <a:r>
              <a:rPr lang="en-US" altLang="ja-JP" dirty="0" err="1" smtClean="0"/>
              <a:t>webAPI</a:t>
            </a:r>
            <a:r>
              <a:rPr lang="en-US" altLang="ja-JP" dirty="0" smtClean="0"/>
              <a:t> framework</a:t>
            </a:r>
          </a:p>
          <a:p>
            <a:pPr lvl="1"/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 smtClean="0">
                <a:hlinkClick r:id="rId2"/>
              </a:rPr>
              <a:t>://connexion.readthedocs.io/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018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Connexion</a:t>
            </a:r>
            <a:r>
              <a:rPr lang="ja-JP" altLang="en-US" dirty="0" smtClean="0"/>
              <a:t>の特徴 </a:t>
            </a:r>
            <a:r>
              <a:rPr lang="en-US" altLang="ja-JP" dirty="0" smtClean="0"/>
              <a:t>– </a:t>
            </a:r>
            <a:r>
              <a:rPr lang="en-US" altLang="ja-JP" dirty="0" err="1" smtClean="0"/>
              <a:t>swagger.yml</a:t>
            </a:r>
            <a:r>
              <a:rPr lang="ja-JP" altLang="en-US" dirty="0"/>
              <a:t> </a:t>
            </a:r>
            <a:r>
              <a:rPr lang="en-US" altLang="ja-JP" dirty="0" smtClean="0"/>
              <a:t>first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ja-JP" dirty="0" err="1" smtClean="0"/>
              <a:t>vscode</a:t>
            </a:r>
            <a:r>
              <a:rPr lang="ja-JP" altLang="en-US" dirty="0" smtClean="0"/>
              <a:t>他、デモプログラムへ移動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3652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Connexion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の利点・欠点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利点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何を作らなければいけないかが誰にでも分かる</a:t>
            </a:r>
            <a:endParaRPr lang="en-US" altLang="ja-JP" dirty="0"/>
          </a:p>
          <a:p>
            <a:pPr lvl="2"/>
            <a:r>
              <a:rPr lang="en-US" altLang="ja-JP" dirty="0" smtClean="0"/>
              <a:t>python</a:t>
            </a:r>
            <a:r>
              <a:rPr lang="ja-JP" altLang="en-US" dirty="0" smtClean="0"/>
              <a:t>コードを読まなくても動作が分かるのは</a:t>
            </a:r>
            <a:r>
              <a:rPr lang="ja-JP" altLang="en-US" b="1" dirty="0" smtClean="0"/>
              <a:t>他の人</a:t>
            </a:r>
            <a:r>
              <a:rPr lang="ja-JP" altLang="en-US" dirty="0" smtClean="0"/>
              <a:t>には好ましい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操作マニュアルがそのまま作られる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・・が、</a:t>
            </a:r>
            <a:r>
              <a:rPr lang="en-US" altLang="ja-JP" dirty="0" smtClean="0"/>
              <a:t>flask</a:t>
            </a:r>
            <a:r>
              <a:rPr lang="ja-JP" altLang="en-US" dirty="0"/>
              <a:t> </a:t>
            </a:r>
            <a:r>
              <a:rPr lang="en-US" altLang="ja-JP" dirty="0" smtClean="0"/>
              <a:t>native</a:t>
            </a:r>
            <a:r>
              <a:rPr lang="ja-JP" altLang="en-US" dirty="0" smtClean="0"/>
              <a:t>でも</a:t>
            </a:r>
            <a:r>
              <a:rPr lang="en-US" altLang="ja-JP" dirty="0" smtClean="0"/>
              <a:t>swagger</a:t>
            </a:r>
            <a:r>
              <a:rPr lang="ja-JP" altLang="en-US" dirty="0" smtClean="0"/>
              <a:t>を自動生成は普通にできる</a:t>
            </a:r>
            <a:endParaRPr lang="en-US" altLang="ja-JP" dirty="0"/>
          </a:p>
          <a:p>
            <a:r>
              <a:rPr kumimoji="1" lang="ja-JP" altLang="en-US" dirty="0" smtClean="0"/>
              <a:t>欠点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OpenAPI</a:t>
            </a:r>
            <a:r>
              <a:rPr kumimoji="1" lang="ja-JP" altLang="en-US" dirty="0" smtClean="0"/>
              <a:t>に定義された全ての機能が使えるわけではない</a:t>
            </a:r>
            <a:endParaRPr kumimoji="1" lang="en-US" altLang="ja-JP" dirty="0" smtClean="0"/>
          </a:p>
          <a:p>
            <a:pPr lvl="2"/>
            <a:r>
              <a:rPr kumimoji="1" lang="en-US" altLang="ja-JP" dirty="0" smtClean="0"/>
              <a:t>$ref</a:t>
            </a:r>
            <a:r>
              <a:rPr kumimoji="1" lang="ja-JP" altLang="en-US" dirty="0" smtClean="0"/>
              <a:t>周りは結構怪しい</a:t>
            </a:r>
            <a:endParaRPr kumimoji="1" lang="en-US" altLang="ja-JP" dirty="0" smtClean="0"/>
          </a:p>
          <a:p>
            <a:pPr lvl="2"/>
            <a:r>
              <a:rPr lang="en-US" altLang="ja-JP" dirty="0" err="1" smtClean="0"/>
              <a:t>swagger.yml</a:t>
            </a:r>
            <a:r>
              <a:rPr lang="ja-JP" altLang="en-US" dirty="0" smtClean="0"/>
              <a:t>を</a:t>
            </a:r>
            <a:r>
              <a:rPr lang="en-US" altLang="ja-JP" dirty="0" smtClean="0"/>
              <a:t>1</a:t>
            </a:r>
            <a:r>
              <a:rPr lang="ja-JP" altLang="en-US" dirty="0" err="1" smtClean="0"/>
              <a:t>つしか</a:t>
            </a:r>
            <a:r>
              <a:rPr lang="ja-JP" altLang="en-US" dirty="0" smtClean="0"/>
              <a:t>読み込めない</a:t>
            </a:r>
            <a:r>
              <a:rPr lang="en-US" altLang="ja-JP" dirty="0" smtClean="0"/>
              <a:t>(include</a:t>
            </a:r>
            <a:r>
              <a:rPr lang="ja-JP" altLang="en-US" dirty="0" smtClean="0"/>
              <a:t>できない）ので肥大化する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最近、</a:t>
            </a:r>
            <a:r>
              <a:rPr lang="en-US" altLang="ja-JP" dirty="0" smtClean="0"/>
              <a:t>server</a:t>
            </a:r>
            <a:r>
              <a:rPr lang="ja-JP" altLang="en-US" dirty="0" smtClean="0"/>
              <a:t>エントリに複数の対象が書けなくなった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呼び出せるものが</a:t>
            </a:r>
            <a:r>
              <a:rPr lang="en-US" altLang="ja-JP" dirty="0" smtClean="0"/>
              <a:t>method</a:t>
            </a:r>
            <a:r>
              <a:rPr lang="ja-JP" altLang="en-US" dirty="0" smtClean="0"/>
              <a:t>のみ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クラスを使う場合は</a:t>
            </a:r>
            <a:r>
              <a:rPr lang="en-US" altLang="ja-JP" dirty="0" err="1" smtClean="0"/>
              <a:t>classmethid</a:t>
            </a:r>
            <a:r>
              <a:rPr lang="ja-JP" altLang="en-US" dirty="0" smtClean="0"/>
              <a:t>とか</a:t>
            </a:r>
            <a:r>
              <a:rPr lang="en-US" altLang="ja-JP" dirty="0" err="1" smtClean="0"/>
              <a:t>staticmethod</a:t>
            </a:r>
            <a:r>
              <a:rPr lang="ja-JP" altLang="en-US" dirty="0" smtClean="0"/>
              <a:t>にする必要がある</a:t>
            </a:r>
            <a:endParaRPr lang="en-US" altLang="ja-JP" dirty="0"/>
          </a:p>
          <a:p>
            <a:pPr lvl="1"/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86340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403</Words>
  <Application>Microsoft Office PowerPoint</Application>
  <PresentationFormat>ワイド画面</PresentationFormat>
  <Paragraphs>74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游ゴシック</vt:lpstr>
      <vt:lpstr>游ゴシック Light</vt:lpstr>
      <vt:lpstr>Arial</vt:lpstr>
      <vt:lpstr>Bell MT</vt:lpstr>
      <vt:lpstr>Office テーマ</vt:lpstr>
      <vt:lpstr>Spec-driven development for REST API</vt:lpstr>
      <vt:lpstr>About Me</vt:lpstr>
      <vt:lpstr>About work</vt:lpstr>
      <vt:lpstr>puppet, chef, ansible…etc,etc…</vt:lpstr>
      <vt:lpstr>The problem for development</vt:lpstr>
      <vt:lpstr>Spec-driven Development</vt:lpstr>
      <vt:lpstr>What is the Connexion ?</vt:lpstr>
      <vt:lpstr>Connexionの特徴 – swagger.yml first</vt:lpstr>
      <vt:lpstr>Connexion の利点・欠点</vt:lpstr>
      <vt:lpstr>まとめ</vt:lpstr>
    </vt:vector>
  </TitlesOfParts>
  <Company>Internet Initiative Japan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Spec-driven development for REST API</dc:title>
  <dc:creator>稲森 景</dc:creator>
  <cp:lastModifiedBy>稲森 景</cp:lastModifiedBy>
  <cp:revision>14</cp:revision>
  <dcterms:created xsi:type="dcterms:W3CDTF">2020-08-12T11:32:02Z</dcterms:created>
  <dcterms:modified xsi:type="dcterms:W3CDTF">2020-08-14T02:23:06Z</dcterms:modified>
</cp:coreProperties>
</file>