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9:23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3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2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1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1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7DA3C418-758E-4180-A5D0-8655D680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8C8EF06-5EC3-4883-AFAF-D74FF4655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lled pork sliders with slaw on black table">
            <a:extLst>
              <a:ext uri="{FF2B5EF4-FFF2-40B4-BE49-F238E27FC236}">
                <a16:creationId xmlns:a16="http://schemas.microsoft.com/office/drawing/2014/main" xmlns="" id="{4497E10D-54DE-B40D-F02E-400D7AD5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" r="8194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75CB-6399-7EA1-2417-B9F145957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x-none"/>
              <a:t>Mcdonalds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3A5183-F7AC-7673-89DF-7CCB676F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x-none" dirty="0"/>
              <a:t>Opening a franchise restaurant of burger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4AC125-07A2-D4DC-F541-66A26FCBB774}"/>
              </a:ext>
            </a:extLst>
          </p:cNvPr>
          <p:cNvSpPr txBox="1"/>
          <p:nvPr/>
        </p:nvSpPr>
        <p:spPr>
          <a:xfrm>
            <a:off x="771896" y="261257"/>
            <a:ext cx="179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Mir Aqib Hossain</a:t>
            </a:r>
          </a:p>
          <a:p>
            <a:r>
              <a:rPr lang="x-none" dirty="0"/>
              <a:t>Md Ainan Khan</a:t>
            </a:r>
          </a:p>
        </p:txBody>
      </p:sp>
    </p:spTree>
    <p:extLst>
      <p:ext uri="{BB962C8B-B14F-4D97-AF65-F5344CB8AC3E}">
        <p14:creationId xmlns:p14="http://schemas.microsoft.com/office/powerpoint/2010/main" val="903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8B6A5-0F26-2515-5E4B-4BCF41E4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x-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F4B58D-F2DF-BB53-FFF1-28D32A5F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x-none" dirty="0"/>
              <a:t>We have decided to open a mcdonalds franchise and we will focus on the management system using python on</a:t>
            </a:r>
            <a:endParaRPr lang="x-none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x-none" dirty="0"/>
              <a:t>Making the Intereference of cashier using GUI python of pyQT</a:t>
            </a:r>
            <a:endParaRPr lang="x-none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x-none" dirty="0"/>
              <a:t>We will process with the data </a:t>
            </a:r>
            <a:endParaRPr lang="x-none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x-none" dirty="0"/>
              <a:t>We will try to make system, ’Low stock Alert’ where it will indicate if the ingredients limits go below the a stock threshold limit.</a:t>
            </a:r>
            <a:endParaRPr lang="x-none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xmlns="" id="{4DF08B98-9C53-CFA7-5BD9-CCFE30603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9" r="15538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480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7952F-38BA-948E-526D-D75E525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x-none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5BEE7-5E5D-73B0-789C-441D0A2B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1300" b="1">
              <a:highlight>
                <a:srgbClr val="212121"/>
              </a:highlight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x-none" sz="1300"/>
              <a:t>While working on the management system of user interface:</a:t>
            </a:r>
          </a:p>
          <a:p>
            <a:pPr>
              <a:lnSpc>
                <a:spcPct val="90000"/>
              </a:lnSpc>
            </a:pPr>
            <a:r>
              <a:rPr lang="x-none" sz="1300"/>
              <a:t> The layout management was difficult, we had to make sure the app is user-friendly and with correct dimensions as too big will cover all the screen and too small will be not good lookibg</a:t>
            </a:r>
          </a:p>
          <a:p>
            <a:pPr>
              <a:lnSpc>
                <a:spcPct val="90000"/>
              </a:lnSpc>
            </a:pPr>
            <a:r>
              <a:rPr lang="x-none" sz="1300"/>
              <a:t>We had to focus on the design as the the GUI haave to look good on different screen sizes and resolutions</a:t>
            </a:r>
          </a:p>
          <a:p>
            <a:pPr marL="0" indent="0">
              <a:lnSpc>
                <a:spcPct val="90000"/>
              </a:lnSpc>
              <a:buNone/>
            </a:pPr>
            <a:endParaRPr lang="x-none" sz="1300"/>
          </a:p>
          <a:p>
            <a:pPr marL="0" indent="0">
              <a:lnSpc>
                <a:spcPct val="90000"/>
              </a:lnSpc>
              <a:buNone/>
            </a:pPr>
            <a:r>
              <a:rPr lang="x-none" sz="1300"/>
              <a:t>Data processing</a:t>
            </a:r>
          </a:p>
          <a:p>
            <a:pPr>
              <a:lnSpc>
                <a:spcPct val="90000"/>
              </a:lnSpc>
            </a:pPr>
            <a:r>
              <a:rPr lang="x-none" sz="1300"/>
              <a:t>We faced difficulties on changing the object to float, on the conversion of datas.</a:t>
            </a:r>
          </a:p>
          <a:p>
            <a:pPr>
              <a:lnSpc>
                <a:spcPct val="90000"/>
              </a:lnSpc>
            </a:pPr>
            <a:r>
              <a:rPr lang="x-none" sz="1300"/>
              <a:t>We handled missing datas appropriately, by removal or imputation.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xmlns="" id="{336156DE-F376-C655-7D09-2DE621A08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r="25792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45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8933E-BC7B-E573-C276-58FAFCF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x-non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AFB5B-4B05-5B67-28C7-30123177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/>
              <a:t>Low Stock Alert</a:t>
            </a:r>
          </a:p>
          <a:p>
            <a:pPr marL="0" indent="0">
              <a:buNone/>
            </a:pPr>
            <a:r>
              <a:rPr lang="x-none" dirty="0"/>
              <a:t>Data accuracy and consistency:</a:t>
            </a:r>
            <a:endParaRPr lang="x-none"/>
          </a:p>
          <a:p>
            <a:pPr marL="688086" lvl="3" indent="-285750">
              <a:buFont typeface="Arial" panose="020B0604020202020204" pitchFamily="34" charset="0"/>
              <a:buChar char="•"/>
            </a:pPr>
            <a:r>
              <a:rPr lang="x-none" dirty="0"/>
              <a:t>Real-time data syncing: we had to make sure the data is alw</a:t>
            </a:r>
            <a:r>
              <a:rPr lang="en-GB" dirty="0" err="1"/>
              <a:t>ays</a:t>
            </a:r>
            <a:r>
              <a:rPr lang="en-GB" dirty="0"/>
              <a:t> up to data and accurately that will show the current level of stocks</a:t>
            </a:r>
          </a:p>
          <a:p>
            <a:pPr marL="688086" lvl="3" indent="-285750">
              <a:buFont typeface="Arial" panose="020B0604020202020204" pitchFamily="34" charset="0"/>
              <a:buChar char="•"/>
            </a:pPr>
            <a:r>
              <a:rPr lang="en-GB" dirty="0"/>
              <a:t>Data integrity: we had to maintain consistent and error free data all the time in the system.</a:t>
            </a:r>
          </a:p>
          <a:p>
            <a:pPr marL="285750"/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xmlns="" id="{EDE472F7-2BF8-90D8-0FBD-978047E9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8" r="1175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53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433E8-6C2C-AE29-7D58-86F28616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x-none" dirty="0"/>
              <a:t>Solutions to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BFCAD-EE88-373D-4275-7759A2D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x-none" sz="1100" dirty="0"/>
              <a:t>GUI interfere python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x-none" sz="1100" dirty="0"/>
              <a:t>We used relative measurements like percentages inste</a:t>
            </a:r>
            <a:r>
              <a:rPr lang="en-GB" sz="1100" dirty="0"/>
              <a:t>a</a:t>
            </a:r>
            <a:r>
              <a:rPr lang="x-none" sz="1100" dirty="0"/>
              <a:t>d of absolute values for positioning and sizing UI components.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x-none" sz="1100" dirty="0"/>
              <a:t>We focused on the component scaling, for each component we made sure the remain usable and good looking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x-none" sz="1100" dirty="0"/>
          </a:p>
          <a:p>
            <a:pPr marL="61722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x-none" sz="1100" dirty="0"/>
              <a:t>Data Processing</a:t>
            </a:r>
          </a:p>
          <a:p>
            <a:pPr marL="662940" lvl="2">
              <a:lnSpc>
                <a:spcPct val="90000"/>
              </a:lnSpc>
            </a:pPr>
            <a:r>
              <a:rPr lang="en-GB" sz="1100" dirty="0"/>
              <a:t>We had to identify the missing data and used consistent methods </a:t>
            </a:r>
          </a:p>
          <a:p>
            <a:pPr marL="662940" lvl="2">
              <a:lnSpc>
                <a:spcPct val="90000"/>
              </a:lnSpc>
            </a:pPr>
            <a:r>
              <a:rPr lang="en-GB" sz="1100" dirty="0"/>
              <a:t>We had to decide on removal and imputation, </a:t>
            </a:r>
            <a:r>
              <a:rPr lang="en-GB" sz="1100" dirty="0" err="1"/>
              <a:t>inorder</a:t>
            </a:r>
            <a:r>
              <a:rPr lang="en-GB" sz="1100" dirty="0"/>
              <a:t> to avoid data loss we used imputation such as including file and delete some gaps which showed NULL</a:t>
            </a:r>
          </a:p>
          <a:p>
            <a:pPr marL="285750">
              <a:lnSpc>
                <a:spcPct val="90000"/>
              </a:lnSpc>
            </a:pPr>
            <a:r>
              <a:rPr lang="en-GB" sz="1100" dirty="0"/>
              <a:t>Low Stock Alert:</a:t>
            </a:r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For the stock, we had to go through all the ingredients and put a minimum threshold for the stock.</a:t>
            </a:r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We had to use database to automatically update the stock levels whenever there are transaction occurs like sale.</a:t>
            </a:r>
          </a:p>
          <a:p>
            <a:pPr marL="331470" lvl="1">
              <a:lnSpc>
                <a:spcPct val="90000"/>
              </a:lnSpc>
            </a:pPr>
            <a:endParaRPr lang="en-GB" sz="1100" dirty="0"/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x-none" sz="1100" dirty="0"/>
          </a:p>
          <a:p>
            <a:pPr marL="571500" indent="-342900">
              <a:lnSpc>
                <a:spcPct val="90000"/>
              </a:lnSpc>
            </a:pPr>
            <a:endParaRPr lang="x-none" sz="1100" dirty="0"/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xmlns="" id="{FEABB3DC-F46F-15E1-4E62-B6050597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7" r="13939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533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37B2035-1FCB-439A-B421-095E136C7E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CE2CF7-D5AA-4464-AC91-9ED1EA5D63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9E790-A570-B0D9-35F6-49027A04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x-none" dirty="0"/>
              <a:t>hat Have we learned?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xmlns="" id="{63889776-5AC0-DAE9-0F59-25331DE10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8" r="-1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2CDDA7-1619-8078-E1C6-D1EDC355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x-none" dirty="0"/>
              <a:t>From the project we have learned a lot of things including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x-none" dirty="0"/>
              <a:t>pyQT5</a:t>
            </a:r>
          </a:p>
          <a:p>
            <a:pPr marL="617220" lvl="1" indent="-342900">
              <a:buFont typeface="+mj-lt"/>
              <a:buAutoNum type="arabicPeriod"/>
            </a:pPr>
            <a:r>
              <a:rPr lang="x-none" dirty="0"/>
              <a:t>Team management: how we can work as a team and make a thing work</a:t>
            </a:r>
          </a:p>
          <a:p>
            <a:pPr marL="617220" lvl="1" indent="-342900">
              <a:buFont typeface="+mj-lt"/>
              <a:buAutoNum type="arabicPeriod"/>
            </a:pPr>
            <a:r>
              <a:rPr lang="x-none" dirty="0"/>
              <a:t>Low stock alert design; We have successfully programmed an application where it will alert the system when an ingredients go below threshold level after use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H</a:t>
            </a:r>
            <a:r>
              <a:rPr lang="x-none" dirty="0"/>
              <a:t>ow does the inventory of a restaurant work and its management.</a:t>
            </a:r>
          </a:p>
          <a:p>
            <a:pPr marL="617220" lvl="1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83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EB2E8C4-C3E7-4048-A43D-9859510CF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D29CCB-7956-4E3E-8880-304085F04B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8EF7D2E8-5F8A-4E0B-9647-8072A94A0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6A6E2CC-84C1-424C-A664-BC849F6D0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C7479-726E-96B4-AB74-B0EEAC37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C7C5AFFD-B025-B75A-4260-8CEF6688E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65658" y="609600"/>
            <a:ext cx="4060683" cy="4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16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RightStep">
      <a:dk1>
        <a:srgbClr val="000000"/>
      </a:dk1>
      <a:lt1>
        <a:srgbClr val="FFFFFF"/>
      </a:lt1>
      <a:dk2>
        <a:srgbClr val="242741"/>
      </a:dk2>
      <a:lt2>
        <a:srgbClr val="E6E8E2"/>
      </a:lt2>
      <a:accent1>
        <a:srgbClr val="784CC4"/>
      </a:accent1>
      <a:accent2>
        <a:srgbClr val="983AB2"/>
      </a:accent2>
      <a:accent3>
        <a:srgbClr val="C44CAB"/>
      </a:accent3>
      <a:accent4>
        <a:srgbClr val="B23A68"/>
      </a:accent4>
      <a:accent5>
        <a:srgbClr val="C4514C"/>
      </a:accent5>
      <a:accent6>
        <a:srgbClr val="B2703A"/>
      </a:accent6>
      <a:hlink>
        <a:srgbClr val="30928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433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Batang</vt:lpstr>
      <vt:lpstr>Bembo</vt:lpstr>
      <vt:lpstr>Söhne</vt:lpstr>
      <vt:lpstr>ArchiveVTI</vt:lpstr>
      <vt:lpstr>Mcdonalds Management system</vt:lpstr>
      <vt:lpstr>Introduction</vt:lpstr>
      <vt:lpstr>Challenges </vt:lpstr>
      <vt:lpstr>CHallenges</vt:lpstr>
      <vt:lpstr>Solutions to challenges </vt:lpstr>
      <vt:lpstr>What Have we learned?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Mcdonalds Management system</dc:title>
  <dc:creator>Mir Hossain</dc:creator>
  <cp:lastModifiedBy>Microsoft account</cp:lastModifiedBy>
  <cp:revision>1</cp:revision>
  <dcterms:created xsi:type="dcterms:W3CDTF">2024-05-22T12:00:03Z</dcterms:created>
  <dcterms:modified xsi:type="dcterms:W3CDTF">2024-05-23T01:09:20Z</dcterms:modified>
</cp:coreProperties>
</file>