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1" r:id="rId9"/>
    <p:sldId id="263" r:id="rId10"/>
    <p:sldId id="271" r:id="rId11"/>
    <p:sldId id="273" r:id="rId12"/>
    <p:sldId id="274" r:id="rId13"/>
    <p:sldId id="272" r:id="rId14"/>
    <p:sldId id="270" r:id="rId15"/>
    <p:sldId id="269" r:id="rId16"/>
    <p:sldId id="268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B2A2C-D52A-40F8-87DA-5D863E7A926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C47C1-1186-4479-8A33-7FEA1B070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8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E979-8D0F-47A9-964F-7A2D2B33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7F660-92CE-405F-8CED-80CF79D8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A146-AE94-4209-B16B-8F46B8E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65B9-546C-4C98-BDDC-3FAD2782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3AFC-DA55-43BA-9CBB-2A330A80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FE05-EF0A-4445-80E1-6A8C87E7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A992E-D1B3-42D7-8D41-8739294B7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87DA-BC87-4617-B90A-2C8B94C4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9A4C-9143-4834-8475-FD76B500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902B-6A35-4FED-AE10-3A5B9E63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62CE5-3292-4663-94FE-B48F4C550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8A9FB-3294-43EB-AC0E-CF3BB881E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F913-70E4-42A4-B57B-BB9F0E6A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C924-B72C-4656-8AEC-42694DD2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D83C-B32A-4AB1-A04D-9D53B34B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9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FEEB-509E-44E4-BA81-4EFD8F16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67FF-4E61-44C8-95F3-3ECA5D3F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4865-C496-445D-8A79-BF9CAAF3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3DBC-264E-45ED-8DFC-06CC9AC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A54B-FB57-4567-B739-643CDE7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2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483C-BC40-4F18-9E32-9974CD59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ECD5-6DC0-4BAF-82E3-41861FDE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E703-C9D4-46DD-9BF7-C7B17976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0DF4-D26A-422C-BFB1-56458ADC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0E7C-B0EF-4C50-A9EE-B2247027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6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391F-567D-47E4-9AEB-4B935AA2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B99B-2956-49F7-9ED1-5E10B2955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03CD3-F619-4569-8396-4D0CB7F3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F20E2-0421-4485-B542-583B3DC5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D2D5D-DF88-439C-99E6-37AC1A3B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9B058-63B9-4B13-8A82-EF821164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5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923D-9B57-4F2F-AB8C-EB45107D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7EDFE-8D99-43AF-91AB-40B1EAEE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1BC97-F299-471F-B46A-436C101C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D704-E9C1-49D9-BAA9-FB8787C61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16A74-321D-4356-ADFD-4D548F75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4A5AE-155B-42F4-B40E-88DC90EE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756DD-1DD6-40F2-9668-CB75583E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9E2F3-093A-483D-A680-C80DEC6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2B6F-B68E-422F-944A-3659D9DB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AB877-81DC-4CB0-AB22-D6BD1C89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642B-7B52-4BFF-B856-F6E4E9C0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CF690-548F-4E3B-BB5C-897DACA6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130B1-32D0-4D14-9529-75D0EE3A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3AF0A-E2A0-4A92-B5A0-59E1DF7A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5DD7F-C032-4A21-9B03-731C0FF7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291F-49F4-4B56-AB0F-44EE1816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10E8-DF1F-4A76-9A8D-DC4F1D37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47858-4005-4897-ADFF-97485AFB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20E06-45DE-47E3-8F66-6DEA664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8B54-7C68-4230-B8AE-1C9EF0C7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FF204-FB8B-458B-8814-16B3E88B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7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3007-FB01-4D7D-ACA3-CD90D36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4EA76-9017-49F4-94AD-F8D2C09C7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78F02-AA91-45DB-975B-702B1B108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F41F6-A3B8-449D-B5B4-F21F0AA4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69A8-7FB0-4873-B8C2-0282AB8B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1BD2-B0A8-4123-988C-43E324A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2F53C-F41C-454E-948C-702D89D9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A841-70F2-4B4E-A330-EA38730F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090B-889F-42D5-86B3-C1E07856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4F75-7240-468E-8251-753858355A1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440F-0723-4A3D-9CDD-7D686A95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8F6B-C6A9-4C57-ABAB-4B41678E1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F110-163A-4934-8A1D-64338206B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lugins.jenkins.io/ansi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blog/2017-community-year-in-review" TargetMode="External"/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8302D-ADC6-4A81-ADE9-57E42E22C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2891" y="2935479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 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6" descr="D:\Users\vjungare\Desktop\ansible.png">
            <a:extLst>
              <a:ext uri="{FF2B5EF4-FFF2-40B4-BE49-F238E27FC236}">
                <a16:creationId xmlns:a16="http://schemas.microsoft.com/office/drawing/2014/main" id="{71871D38-9A9E-4E61-80F6-8CE08FA6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144766"/>
            <a:ext cx="4047843" cy="32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65297-3755-4466-9704-6BCC6CFAF2DA}"/>
              </a:ext>
            </a:extLst>
          </p:cNvPr>
          <p:cNvSpPr txBox="1"/>
          <p:nvPr/>
        </p:nvSpPr>
        <p:spPr>
          <a:xfrm>
            <a:off x="190784" y="5971322"/>
            <a:ext cx="25020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Abhishek Inani</a:t>
            </a:r>
            <a:br>
              <a:rPr lang="en-US" dirty="0"/>
            </a:br>
            <a:r>
              <a:rPr lang="en-US" dirty="0"/>
              <a:t>Harleen </a:t>
            </a:r>
            <a:r>
              <a:rPr lang="en-US" dirty="0" err="1"/>
              <a:t>kaur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05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E71E-5FE6-4FF2-80C9-AEC6363B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D571-02E7-4A29-9121-AD82F15A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playbook is consists of multiple plays</a:t>
            </a:r>
          </a:p>
          <a:p>
            <a:r>
              <a:rPr lang="en-US" dirty="0"/>
              <a:t>A play is consist of at least task</a:t>
            </a:r>
          </a:p>
          <a:p>
            <a:r>
              <a:rPr lang="en-US" dirty="0"/>
              <a:t>A task is nothing but just a call to an ansible module</a:t>
            </a:r>
          </a:p>
          <a:p>
            <a:r>
              <a:rPr lang="en-US" dirty="0"/>
              <a:t>So, Playbook is just collections of multiple tasks targeted to a particular hosts groups from inventory</a:t>
            </a:r>
          </a:p>
          <a:p>
            <a:r>
              <a:rPr lang="en-US" dirty="0"/>
              <a:t>Playbooks are expressed in YAML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02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B375E-1C2A-44B3-B991-A39B86E2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CLI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&amp; 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Playbook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514790A-E344-4627-BF3E-69A4B4A379EC}"/>
              </a:ext>
            </a:extLst>
          </p:cNvPr>
          <p:cNvSpPr/>
          <p:nvPr/>
        </p:nvSpPr>
        <p:spPr>
          <a:xfrm>
            <a:off x="8938727" y="1856792"/>
            <a:ext cx="2613193" cy="419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7A53E6AD-B1B3-40D5-99B4-7EAB08B9D975}"/>
              </a:ext>
            </a:extLst>
          </p:cNvPr>
          <p:cNvSpPr/>
          <p:nvPr/>
        </p:nvSpPr>
        <p:spPr>
          <a:xfrm>
            <a:off x="9045495" y="4357396"/>
            <a:ext cx="2613193" cy="419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8ECBB-B93C-4749-BAAF-DD8EA33F740A}"/>
              </a:ext>
            </a:extLst>
          </p:cNvPr>
          <p:cNvSpPr txBox="1"/>
          <p:nvPr/>
        </p:nvSpPr>
        <p:spPr>
          <a:xfrm>
            <a:off x="9378892" y="1610686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Hoc Command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1AD42-1A86-4F9D-A99B-F0388411075E}"/>
              </a:ext>
            </a:extLst>
          </p:cNvPr>
          <p:cNvSpPr txBox="1"/>
          <p:nvPr/>
        </p:nvSpPr>
        <p:spPr>
          <a:xfrm>
            <a:off x="9501537" y="3988064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Playbook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B73F44-8046-45EC-A93F-4FC60100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17" y="963506"/>
            <a:ext cx="483236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B375E-1C2A-44B3-B991-A39B86E2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Playbooks – Plays, Tasks and Tags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6A77530-7060-404B-8BF3-F7757B32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39" y="2369976"/>
            <a:ext cx="4852787" cy="405447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D22052F-3B64-46C5-9F5B-F730A752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369976"/>
            <a:ext cx="5455917" cy="39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678B-3C10-4DFB-B265-72973BF5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0586-150F-4FC2-9FC9-D0C95CF3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4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4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31DE7-4EAB-4137-B00B-B520AF6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Ansible in PadTec (Ekinops)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2EAFD-5696-4FBA-8124-CA36272C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7" y="168710"/>
            <a:ext cx="5598367" cy="65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5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F9810C-2452-40EF-9B6F-059A0624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639"/>
          </a:xfrm>
        </p:spPr>
        <p:txBody>
          <a:bodyPr/>
          <a:lstStyle/>
          <a:p>
            <a:r>
              <a:rPr lang="en-US" dirty="0"/>
              <a:t>Integration with Jenkins (CI tool)	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8B2E0-1DFC-4C7A-B288-C2F47E63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4"/>
            <a:ext cx="10515600" cy="5293632"/>
          </a:xfrm>
        </p:spPr>
        <p:txBody>
          <a:bodyPr>
            <a:normAutofit/>
          </a:bodyPr>
          <a:lstStyle/>
          <a:p>
            <a:r>
              <a:rPr lang="en-US" sz="1400" dirty="0"/>
              <a:t>Install Ansible plugin for Jenkins </a:t>
            </a:r>
            <a:br>
              <a:rPr lang="en-US" sz="1400" dirty="0"/>
            </a:br>
            <a:r>
              <a:rPr lang="en-US" sz="1400" u="sng" dirty="0">
                <a:hlinkClick r:id="rId2"/>
              </a:rPr>
              <a:t>https://plugins.jenkins.io/ansible</a:t>
            </a:r>
            <a:endParaRPr lang="en-US" sz="1400" u="sng" dirty="0"/>
          </a:p>
          <a:p>
            <a:r>
              <a:rPr lang="en-US" sz="1400" dirty="0"/>
              <a:t>Add Ansible in Jenkins as Ansible Installation :</a:t>
            </a:r>
            <a:br>
              <a:rPr lang="en-US" sz="1400" dirty="0"/>
            </a:br>
            <a:r>
              <a:rPr lang="en-US" sz="1400" dirty="0"/>
              <a:t>Jenkins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Manage Jenkins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Global Tools configurations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Configure installed Ansible in Jenkins job</a:t>
            </a:r>
            <a:endParaRPr lang="en-IN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F383B1-0494-446D-BE5E-1B735836F2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5345" y="3996580"/>
            <a:ext cx="4788074" cy="24962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FAD059-B12B-4301-B39E-A16E6986B4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2517" y="2325662"/>
            <a:ext cx="4690902" cy="14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8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1A76-DE17-4C60-A33A-ACC712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Popularity (2017 Community Review)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9A23-730C-4A07-A093-2683D6A3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7329"/>
            <a:ext cx="3313911" cy="2121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DC0C0-063E-4F57-AE06-3BB798236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7933"/>
            <a:ext cx="3302540" cy="2121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BCBF7-147A-4B5D-9691-F3BEAA20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088" y="1309784"/>
            <a:ext cx="7349412" cy="48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4E9C-7824-4A97-9C47-0AE0736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1C4B-4483-47B4-8332-2F9E86A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https://docs.ansible.com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Everything about Ansible is available under single umbrella, Ansible’s  official documentation.</a:t>
            </a:r>
          </a:p>
          <a:p>
            <a:r>
              <a:rPr lang="en-IN" dirty="0"/>
              <a:t>Ansible Community – Most popular and active community</a:t>
            </a:r>
            <a:br>
              <a:rPr lang="en-IN" dirty="0"/>
            </a:br>
            <a:r>
              <a:rPr lang="en-IN" dirty="0">
                <a:hlinkClick r:id="rId3"/>
              </a:rPr>
              <a:t>https://www.ansible.com/blog/2017-community-year-in-review</a:t>
            </a:r>
            <a:endParaRPr lang="en-IN" dirty="0"/>
          </a:p>
          <a:p>
            <a:pPr lvl="1"/>
            <a:r>
              <a:rPr lang="en-IN" dirty="0"/>
              <a:t>Every year they review the Ansible progress and challenges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07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ECDF-D8FF-4873-9695-73EC865F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871" y="2705653"/>
            <a:ext cx="10515600" cy="1325563"/>
          </a:xfrm>
        </p:spPr>
        <p:txBody>
          <a:bodyPr/>
          <a:lstStyle/>
          <a:p>
            <a:pPr algn="ctr"/>
            <a:b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Thank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76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4E9C-7824-4A97-9C47-0AE0736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1C4B-4483-47B4-8332-2F9E86A1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399"/>
            <a:ext cx="10515600" cy="435133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Introduction - What is Ansible ?</a:t>
            </a:r>
          </a:p>
          <a:p>
            <a:r>
              <a:rPr lang="en-US" dirty="0"/>
              <a:t>Why Ansible?</a:t>
            </a:r>
          </a:p>
          <a:p>
            <a:r>
              <a:rPr lang="en-US" dirty="0"/>
              <a:t>Ansible Vs Other CM tools</a:t>
            </a:r>
          </a:p>
          <a:p>
            <a:r>
              <a:rPr lang="en-US" dirty="0"/>
              <a:t>Ansible - Use Cases</a:t>
            </a:r>
          </a:p>
          <a:p>
            <a:r>
              <a:rPr lang="en-US" dirty="0"/>
              <a:t>Ansible Architecture -  How Ansible Works?</a:t>
            </a:r>
          </a:p>
          <a:p>
            <a:r>
              <a:rPr lang="en-US" dirty="0"/>
              <a:t>Ansible Terminologies/Concepts</a:t>
            </a:r>
          </a:p>
          <a:p>
            <a:r>
              <a:rPr lang="en-US" dirty="0"/>
              <a:t>Ansible – Playbooks</a:t>
            </a:r>
          </a:p>
          <a:p>
            <a:r>
              <a:rPr lang="en-US" dirty="0"/>
              <a:t>Ansible – Role</a:t>
            </a:r>
          </a:p>
          <a:p>
            <a:r>
              <a:rPr lang="en-US" dirty="0"/>
              <a:t>Ansible in </a:t>
            </a:r>
            <a:r>
              <a:rPr lang="en-US" dirty="0" err="1"/>
              <a:t>PadTec</a:t>
            </a:r>
            <a:r>
              <a:rPr lang="en-US" dirty="0"/>
              <a:t> (</a:t>
            </a:r>
            <a:r>
              <a:rPr lang="en-US" dirty="0" err="1"/>
              <a:t>Ekinops</a:t>
            </a:r>
            <a:r>
              <a:rPr lang="en-US" dirty="0"/>
              <a:t>) Project</a:t>
            </a:r>
          </a:p>
          <a:p>
            <a:r>
              <a:rPr lang="en-US" dirty="0"/>
              <a:t>Integration with Jenkins</a:t>
            </a:r>
          </a:p>
          <a:p>
            <a:r>
              <a:rPr lang="en-US" dirty="0"/>
              <a:t>Ansible Popularity (2017 Community Review)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284489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4E9C-7824-4A97-9C47-0AE0736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What is Ansible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1C4B-4483-47B4-8332-2F9E86A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opensource configuration management and provisioning tool</a:t>
            </a:r>
          </a:p>
          <a:p>
            <a:r>
              <a:rPr lang="en-US" dirty="0"/>
              <a:t>Simply written over Python and supports SSH to completes any tasks locally or remotely</a:t>
            </a:r>
          </a:p>
          <a:p>
            <a:r>
              <a:rPr lang="en-US" dirty="0"/>
              <a:t>Use case: Continuous Delivery (in DevOps)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4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4E9C-7824-4A97-9C47-0AE0736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1C4B-4483-47B4-8332-2F9E86A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Simple, powerful and tiny learning curve</a:t>
            </a:r>
          </a:p>
          <a:p>
            <a:r>
              <a:rPr lang="en-US" dirty="0"/>
              <a:t>Agent-less – No need for agent installation and management</a:t>
            </a:r>
          </a:p>
          <a:p>
            <a:r>
              <a:rPr lang="en-US" dirty="0"/>
              <a:t>Secure – SSH based connection</a:t>
            </a:r>
          </a:p>
          <a:p>
            <a:r>
              <a:rPr lang="en-US" dirty="0"/>
              <a:t>Highly flexible and configuration management of systems.</a:t>
            </a:r>
          </a:p>
          <a:p>
            <a:r>
              <a:rPr lang="en-US" dirty="0"/>
              <a:t>Large number of ready to use modules available</a:t>
            </a:r>
          </a:p>
          <a:p>
            <a:r>
              <a:rPr lang="en-US" dirty="0"/>
              <a:t>Declarative – Tasks are written in declarative way instead of procedural way</a:t>
            </a:r>
          </a:p>
          <a:p>
            <a:r>
              <a:rPr lang="en-US" dirty="0"/>
              <a:t>Idempotent – Many inbuilt modules are intelligent enough to not repeat the same task if it’s state is already completed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6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9286-2F28-4572-955F-9A3C5AE8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Ansible vs Other CM tools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5C1AE-E267-4D02-BA2B-1B47B1EB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614487"/>
            <a:ext cx="72866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4E9C-7824-4A97-9C47-0AE0736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–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1C4B-4483-47B4-8332-2F9E86A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Provisioning</a:t>
            </a:r>
            <a:br>
              <a:rPr lang="en-IN" dirty="0"/>
            </a:br>
            <a:r>
              <a:rPr lang="en-IN" dirty="0"/>
              <a:t>Ex: </a:t>
            </a:r>
            <a:r>
              <a:rPr lang="de-DE" dirty="0"/>
              <a:t>install httpd in 100 servers</a:t>
            </a:r>
            <a:endParaRPr lang="en-IN" dirty="0"/>
          </a:p>
          <a:p>
            <a:r>
              <a:rPr lang="en-IN" dirty="0"/>
              <a:t>Configuration Management</a:t>
            </a:r>
            <a:br>
              <a:rPr lang="en-IN" dirty="0"/>
            </a:br>
            <a:r>
              <a:rPr lang="en-IN" dirty="0"/>
              <a:t>Ex: Changing several properties files in 100 servers</a:t>
            </a:r>
          </a:p>
          <a:p>
            <a:r>
              <a:rPr lang="en-IN" dirty="0"/>
              <a:t>App Deployment</a:t>
            </a:r>
          </a:p>
          <a:p>
            <a:r>
              <a:rPr lang="en-IN" dirty="0"/>
              <a:t>Continuous Delivery</a:t>
            </a:r>
          </a:p>
          <a:p>
            <a:r>
              <a:rPr lang="en-IN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388631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54E9C-7824-4A97-9C47-0AE0736C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 fontScale="90000"/>
          </a:bodyPr>
          <a:lstStyle/>
          <a:p>
            <a:br>
              <a:rPr lang="en-US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en-US" dirty="0"/>
              <a:t>Ansible Architecture </a:t>
            </a:r>
            <a:r>
              <a:rPr lang="en-US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- </a:t>
            </a:r>
            <a:r>
              <a:rPr lang="en-US" altLang="en-US" dirty="0"/>
              <a:t>How Ansible Works?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2" descr="D:\Users\vjungare\Desktop\ansible-works.png">
            <a:extLst>
              <a:ext uri="{FF2B5EF4-FFF2-40B4-BE49-F238E27FC236}">
                <a16:creationId xmlns:a16="http://schemas.microsoft.com/office/drawing/2014/main" id="{72D5574F-223A-4745-B9F4-D948F171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2142816"/>
            <a:ext cx="6702552" cy="366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1C4B-4483-47B4-8332-2F9E86A1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User writes playbooks (YAML) or Ad hoc commands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Ansible read these playbooks or ad hoc commands and extract the related modules to perform these tasks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Reads hosts/nodes from inventory file and push commands in form of </a:t>
            </a:r>
            <a:r>
              <a:rPr lang="en-US" sz="18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“Ansible Modules” </a:t>
            </a:r>
            <a:r>
              <a:rPr lang="en-US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to these hosts. 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Executes these modules </a:t>
            </a:r>
            <a:r>
              <a:rPr lang="en-US" sz="18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(over SSH by default)</a:t>
            </a:r>
            <a:r>
              <a:rPr lang="en-US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and removes when task is  finished.</a:t>
            </a:r>
          </a:p>
        </p:txBody>
      </p:sp>
    </p:spTree>
    <p:extLst>
      <p:ext uri="{BB962C8B-B14F-4D97-AF65-F5344CB8AC3E}">
        <p14:creationId xmlns:p14="http://schemas.microsoft.com/office/powerpoint/2010/main" val="7302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54E9C-7824-4A97-9C47-0AE0736C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Ansible Architecture (Simplified)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C35D5-029B-4DB3-923D-A3A8CEA8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638" y="142702"/>
            <a:ext cx="6028280" cy="5666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661803-8498-4BDD-8ACF-C375779A447F}"/>
              </a:ext>
            </a:extLst>
          </p:cNvPr>
          <p:cNvSpPr txBox="1"/>
          <p:nvPr/>
        </p:nvSpPr>
        <p:spPr>
          <a:xfrm>
            <a:off x="2776756" y="5972961"/>
            <a:ext cx="832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Ansible master node will connect to all other target nodes via </a:t>
            </a:r>
            <a:r>
              <a:rPr lang="en-US" dirty="0" err="1"/>
              <a:t>ssh</a:t>
            </a:r>
            <a:r>
              <a:rPr lang="en-US" dirty="0"/>
              <a:t>. So for that we need to share </a:t>
            </a:r>
            <a:r>
              <a:rPr lang="en-US" dirty="0" err="1"/>
              <a:t>ssh</a:t>
            </a:r>
            <a:r>
              <a:rPr lang="en-US" dirty="0"/>
              <a:t> keys between ansible master to target nodes.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1F21E-ECBA-4A36-8FFF-86BCD054330F}"/>
              </a:ext>
            </a:extLst>
          </p:cNvPr>
          <p:cNvSpPr txBox="1"/>
          <p:nvPr/>
        </p:nvSpPr>
        <p:spPr>
          <a:xfrm>
            <a:off x="4311941" y="1804467"/>
            <a:ext cx="1283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Ansible Master</a:t>
            </a:r>
            <a:endParaRPr lang="en-IN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970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4E9C-7824-4A97-9C47-0AE0736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Terminologies/Concepts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1C4B-4483-47B4-8332-2F9E86A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b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Simple text file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list of hosts, groups and hosts/groups variables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b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Ansible ships with a number of modules (called the 'module library') that can be executed directly on remote hosts or through Playbooks. Users can also write their own modules</a:t>
            </a: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Playbooks – Play, Tasks and Modules</a:t>
            </a:r>
          </a:p>
          <a:p>
            <a:pPr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A playbook is a YAML file which consists of multiple plays. Each play will have at least one task.</a:t>
            </a: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Ansible provides a mechanism to declare variables and use them further in any other playbooks</a:t>
            </a: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Templates are a powerful resource for generating files on the hosts. A template will have a common structure and it will be populated with specify variable values at runtime.</a:t>
            </a: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Roles are ways of automatically loading certain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vars_files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tasks,  templates, and handlers based on a known file structure. Grouping content by roles also allows easy sharing of roles with other users.</a:t>
            </a:r>
          </a:p>
        </p:txBody>
      </p:sp>
    </p:spTree>
    <p:extLst>
      <p:ext uri="{BB962C8B-B14F-4D97-AF65-F5344CB8AC3E}">
        <p14:creationId xmlns:p14="http://schemas.microsoft.com/office/powerpoint/2010/main" val="417860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407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 2</vt:lpstr>
      <vt:lpstr>Office Theme</vt:lpstr>
      <vt:lpstr>PowerPoint Presentation</vt:lpstr>
      <vt:lpstr>Agenda</vt:lpstr>
      <vt:lpstr>Introduction – What is Ansible ?</vt:lpstr>
      <vt:lpstr>Why Ansible ?</vt:lpstr>
      <vt:lpstr>Ansible vs Other CM tools</vt:lpstr>
      <vt:lpstr>Ansible – Use Cases</vt:lpstr>
      <vt:lpstr> Ansible Architecture - How Ansible Works?</vt:lpstr>
      <vt:lpstr>Ansible Architecture (Simplified)</vt:lpstr>
      <vt:lpstr>Ansible Terminologies/Concepts</vt:lpstr>
      <vt:lpstr>Ansible Playbooks</vt:lpstr>
      <vt:lpstr>CLI  &amp;  Playbook</vt:lpstr>
      <vt:lpstr>Playbooks – Plays, Tasks and Tags</vt:lpstr>
      <vt:lpstr>Ansible Roles</vt:lpstr>
      <vt:lpstr>Ansible in PadTec (Ekinops) Project</vt:lpstr>
      <vt:lpstr>Integration with Jenkins (CI tool) </vt:lpstr>
      <vt:lpstr>Ansible Popularity (2017 Community Review)</vt:lpstr>
      <vt:lpstr>References</vt:lpstr>
      <vt:lpstr> 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Inani</dc:creator>
  <cp:lastModifiedBy>Abhishek Inani</cp:lastModifiedBy>
  <cp:revision>4</cp:revision>
  <dcterms:created xsi:type="dcterms:W3CDTF">2020-01-03T08:45:17Z</dcterms:created>
  <dcterms:modified xsi:type="dcterms:W3CDTF">2020-01-03T08:48:04Z</dcterms:modified>
</cp:coreProperties>
</file>