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ID_BOOTCAMP_01-05/Hoja2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A80F6E-3208-4CCB-B06B-C2CF8BC7EF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MID_BOOTCAMP_01-05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53D4A8-2FDB-4C34-8DC8-139C376FCE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5/1/2023 11:25:24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3" id="2" name="slide2">
            <a:extLst>
              <a:ext uri="{FF2B5EF4-FFF2-40B4-BE49-F238E27FC236}">
                <a16:creationId xmlns:a16="http://schemas.microsoft.com/office/drawing/2014/main" id="{037AAF3D-36EC-421F-BF16-5BC5805172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2" id="3" name="slide3">
            <a:extLst>
              <a:ext uri="{FF2B5EF4-FFF2-40B4-BE49-F238E27FC236}">
                <a16:creationId xmlns:a16="http://schemas.microsoft.com/office/drawing/2014/main" id="{BB1793BA-3540-424A-9139-2FA9C3C37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197"/>
            <a:ext cx="12192000" cy="10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2023-05-01T11:25:25Z</dcterms:created>
  <dcterms:modified xsi:type="dcterms:W3CDTF">2023-05-01T11:25:25Z</dcterms:modified>
</cp:coreProperties>
</file>