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  <Relationship Id='rId27' Target='slides/slide22.xml' Type='http://schemas.openxmlformats.org/officeDocument/2006/relationships/slide' />
  <Relationship Id='rId28' Target='slides/slide23.xml' Type='http://schemas.openxmlformats.org/officeDocument/2006/relationships/slide' />
  <Relationship Id='rId29' Target='slides/slide24.xml' Type='http://schemas.openxmlformats.org/officeDocument/2006/relationships/slide' />
  <Relationship Id='rId30' Target='slides/slide25.xml' Type='http://schemas.openxmlformats.org/officeDocument/2006/relationships/slide' />
  <Relationship Id='rId31' Target='slides/slide26.xml' Type='http://schemas.openxmlformats.org/officeDocument/2006/relationships/slide' />
  <Relationship Id='rId32' Target='slides/slide27.xml' Type='http://schemas.openxmlformats.org/officeDocument/2006/relationships/slide' />
  <Relationship Id='rId33' Target='slides/slide28.xml' Type='http://schemas.openxmlformats.org/officeDocument/2006/relationships/slide' />
  <Relationship Id='rId34' Target='slides/slide29.xml' Type='http://schemas.openxmlformats.org/officeDocument/2006/relationships/slide' />
  <Relationship Id='rId35' Target='slides/slide3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MID_BOOTCAMP_01-05/Hoja24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2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7' Target='../media/image21.png' Type='http://schemas.openxmlformats.org/officeDocument/2006/relationships/image' />
</Relationships>

</file>

<file path=ppt/slides/_rels/slide2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8' Target='../media/image22.png' Type='http://schemas.openxmlformats.org/officeDocument/2006/relationships/image' />
</Relationships>

</file>

<file path=ppt/slides/_rels/slide2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9' Target='../media/image23.png' Type='http://schemas.openxmlformats.org/officeDocument/2006/relationships/image' />
</Relationships>

</file>

<file path=ppt/slides/_rels/slide2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0' Target='../media/image24.png' Type='http://schemas.openxmlformats.org/officeDocument/2006/relationships/image' />
</Relationships>

</file>

<file path=ppt/slides/_rels/slide2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1' Target='../media/image25.png' Type='http://schemas.openxmlformats.org/officeDocument/2006/relationships/image' />
</Relationships>

</file>

<file path=ppt/slides/_rels/slide2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2' Target='../media/image26.png' Type='http://schemas.openxmlformats.org/officeDocument/2006/relationships/image' />
</Relationships>

</file>

<file path=ppt/slides/_rels/slide2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3' Target='../media/image27.png' Type='http://schemas.openxmlformats.org/officeDocument/2006/relationships/image' />
</Relationships>

</file>

<file path=ppt/slides/_rels/slide2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4' Target='../media/image28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3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5' Target='../media/image29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86CCB64-A897-449E-BFCC-B3878F3CCA5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s-es">
                <a:hlinkClick r:id="rId6"/>
              </a:rPr>
              <a:t>MID_BOOTCAMP_01-05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718B137-F091-4D82-9555-BCB7A49146C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5/1/2023 12:24:45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7" id="10" name="slide10">
            <a:extLst>
              <a:ext uri="{FF2B5EF4-FFF2-40B4-BE49-F238E27FC236}">
                <a16:creationId xmlns:a16="http://schemas.microsoft.com/office/drawing/2014/main" id="{AB11D968-421A-4676-A0F6-E3D290F47A7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330" y="0"/>
            <a:ext cx="54633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8" id="11" name="slide11">
            <a:extLst>
              <a:ext uri="{FF2B5EF4-FFF2-40B4-BE49-F238E27FC236}">
                <a16:creationId xmlns:a16="http://schemas.microsoft.com/office/drawing/2014/main" id="{EAEDECE5-16FB-458C-A83E-5336C4AE6DD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362" y="0"/>
            <a:ext cx="84832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9" id="12" name="slide12">
            <a:extLst>
              <a:ext uri="{FF2B5EF4-FFF2-40B4-BE49-F238E27FC236}">
                <a16:creationId xmlns:a16="http://schemas.microsoft.com/office/drawing/2014/main" id="{597FEB40-E815-413E-8B17-83BBF03F2A3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117" y="0"/>
            <a:ext cx="25257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10" id="13" name="slide13">
            <a:extLst>
              <a:ext uri="{FF2B5EF4-FFF2-40B4-BE49-F238E27FC236}">
                <a16:creationId xmlns:a16="http://schemas.microsoft.com/office/drawing/2014/main" id="{BB302A6D-730F-4770-81CF-822BB85D3C5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759" y="0"/>
            <a:ext cx="29924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11" id="14" name="slide14">
            <a:extLst>
              <a:ext uri="{FF2B5EF4-FFF2-40B4-BE49-F238E27FC236}">
                <a16:creationId xmlns:a16="http://schemas.microsoft.com/office/drawing/2014/main" id="{175B9C1F-73B8-478B-AB21-0164E73D941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235" y="0"/>
            <a:ext cx="5051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12" id="15" name="slide15">
            <a:extLst>
              <a:ext uri="{FF2B5EF4-FFF2-40B4-BE49-F238E27FC236}">
                <a16:creationId xmlns:a16="http://schemas.microsoft.com/office/drawing/2014/main" id="{700F49ED-131D-4729-B8E6-9FFC9C8E01A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664" y="0"/>
            <a:ext cx="25806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13" id="16" name="slide16">
            <a:extLst>
              <a:ext uri="{FF2B5EF4-FFF2-40B4-BE49-F238E27FC236}">
                <a16:creationId xmlns:a16="http://schemas.microsoft.com/office/drawing/2014/main" id="{C76EA901-A945-4002-A0E1-4D25C04F521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712" y="0"/>
            <a:ext cx="13085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" id="17" name="slide17">
            <a:extLst>
              <a:ext uri="{FF2B5EF4-FFF2-40B4-BE49-F238E27FC236}">
                <a16:creationId xmlns:a16="http://schemas.microsoft.com/office/drawing/2014/main" id="{BE01427E-E58B-45EB-AC14-63BADB3B7B9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22" y="0"/>
            <a:ext cx="117793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4" id="18" name="slide18">
            <a:extLst>
              <a:ext uri="{FF2B5EF4-FFF2-40B4-BE49-F238E27FC236}">
                <a16:creationId xmlns:a16="http://schemas.microsoft.com/office/drawing/2014/main" id="{94DDB601-0BC0-40C3-9973-6CF34D4F329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22" y="0"/>
            <a:ext cx="117793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14" id="19" name="slide19">
            <a:extLst>
              <a:ext uri="{FF2B5EF4-FFF2-40B4-BE49-F238E27FC236}">
                <a16:creationId xmlns:a16="http://schemas.microsoft.com/office/drawing/2014/main" id="{B5CA21DF-5843-4E79-A3C3-97B6E616F7B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29" y="0"/>
            <a:ext cx="11305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ria 11" id="2" name="slide2">
            <a:extLst>
              <a:ext uri="{FF2B5EF4-FFF2-40B4-BE49-F238E27FC236}">
                <a16:creationId xmlns:a16="http://schemas.microsoft.com/office/drawing/2014/main" id="{F4D8E3A4-7502-4AC2-80B3-73D67A2812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15" id="20" name="slide20">
            <a:extLst>
              <a:ext uri="{FF2B5EF4-FFF2-40B4-BE49-F238E27FC236}">
                <a16:creationId xmlns:a16="http://schemas.microsoft.com/office/drawing/2014/main" id="{9BF6D23C-BFD2-40D2-8FF2-539C987C2E5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29" y="0"/>
            <a:ext cx="11305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16" id="21" name="slide21">
            <a:extLst>
              <a:ext uri="{FF2B5EF4-FFF2-40B4-BE49-F238E27FC236}">
                <a16:creationId xmlns:a16="http://schemas.microsoft.com/office/drawing/2014/main" id="{FC0D17DC-0D70-468F-BBD4-195E243E684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29" y="0"/>
            <a:ext cx="11305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17" id="22" name="slide22">
            <a:extLst>
              <a:ext uri="{FF2B5EF4-FFF2-40B4-BE49-F238E27FC236}">
                <a16:creationId xmlns:a16="http://schemas.microsoft.com/office/drawing/2014/main" id="{8DC98B79-0E86-49BE-98DD-3015CB6D41C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29" y="0"/>
            <a:ext cx="11305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18" id="23" name="slide23">
            <a:extLst>
              <a:ext uri="{FF2B5EF4-FFF2-40B4-BE49-F238E27FC236}">
                <a16:creationId xmlns:a16="http://schemas.microsoft.com/office/drawing/2014/main" id="{95A84244-0E41-4D45-851C-FF4F714E8F9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29" y="0"/>
            <a:ext cx="11305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19" id="24" name="slide24">
            <a:extLst>
              <a:ext uri="{FF2B5EF4-FFF2-40B4-BE49-F238E27FC236}">
                <a16:creationId xmlns:a16="http://schemas.microsoft.com/office/drawing/2014/main" id="{BFF63131-624B-45BF-B945-9E4A0D01A57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29" y="0"/>
            <a:ext cx="11305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5" id="25" name="slide25">
            <a:extLst>
              <a:ext uri="{FF2B5EF4-FFF2-40B4-BE49-F238E27FC236}">
                <a16:creationId xmlns:a16="http://schemas.microsoft.com/office/drawing/2014/main" id="{A683444E-CC27-4712-821A-4B44AB1972C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22" y="0"/>
            <a:ext cx="117793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20" id="26" name="slide26">
            <a:extLst>
              <a:ext uri="{FF2B5EF4-FFF2-40B4-BE49-F238E27FC236}">
                <a16:creationId xmlns:a16="http://schemas.microsoft.com/office/drawing/2014/main" id="{64A7EDBA-739A-4C0E-A752-1E2FB9A7470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61" y="0"/>
            <a:ext cx="100920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21" id="27" name="slide27">
            <a:extLst>
              <a:ext uri="{FF2B5EF4-FFF2-40B4-BE49-F238E27FC236}">
                <a16:creationId xmlns:a16="http://schemas.microsoft.com/office/drawing/2014/main" id="{8A472D68-189C-4E65-9A07-F724BCB74F3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821" y="0"/>
            <a:ext cx="54523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22" id="28" name="slide28">
            <a:extLst>
              <a:ext uri="{FF2B5EF4-FFF2-40B4-BE49-F238E27FC236}">
                <a16:creationId xmlns:a16="http://schemas.microsoft.com/office/drawing/2014/main" id="{AD9250C5-A48C-49C7-93D3-4F540499E6F0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6197"/>
            <a:ext cx="12192000" cy="102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23" id="29" name="slide29">
            <a:extLst>
              <a:ext uri="{FF2B5EF4-FFF2-40B4-BE49-F238E27FC236}">
                <a16:creationId xmlns:a16="http://schemas.microsoft.com/office/drawing/2014/main" id="{42A0CC9D-A108-48D0-9C37-2E0BECB01B4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29" y="0"/>
            <a:ext cx="11305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ria 12" id="3" name="slide3">
            <a:extLst>
              <a:ext uri="{FF2B5EF4-FFF2-40B4-BE49-F238E27FC236}">
                <a16:creationId xmlns:a16="http://schemas.microsoft.com/office/drawing/2014/main" id="{28A6138B-4FF9-445B-980D-991E28A7C2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24" id="30" name="slide30">
            <a:extLst>
              <a:ext uri="{FF2B5EF4-FFF2-40B4-BE49-F238E27FC236}">
                <a16:creationId xmlns:a16="http://schemas.microsoft.com/office/drawing/2014/main" id="{0F6EDC81-025F-4225-BC2D-E85FF9DDB5C2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502" y="0"/>
            <a:ext cx="1676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ria 13" id="4" name="slide4">
            <a:extLst>
              <a:ext uri="{FF2B5EF4-FFF2-40B4-BE49-F238E27FC236}">
                <a16:creationId xmlns:a16="http://schemas.microsoft.com/office/drawing/2014/main" id="{64723DCE-B7BF-498A-BF85-BDEA59CD64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ria 14" id="5" name="slide5">
            <a:extLst>
              <a:ext uri="{FF2B5EF4-FFF2-40B4-BE49-F238E27FC236}">
                <a16:creationId xmlns:a16="http://schemas.microsoft.com/office/drawing/2014/main" id="{59374B41-0A8F-4A95-B604-A5D1A5FDF8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ria 15" id="6" name="slide6">
            <a:extLst>
              <a:ext uri="{FF2B5EF4-FFF2-40B4-BE49-F238E27FC236}">
                <a16:creationId xmlns:a16="http://schemas.microsoft.com/office/drawing/2014/main" id="{4F6400E3-394F-4D2C-A18C-46F1C93FC7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ria 16" id="7" name="slide7">
            <a:extLst>
              <a:ext uri="{FF2B5EF4-FFF2-40B4-BE49-F238E27FC236}">
                <a16:creationId xmlns:a16="http://schemas.microsoft.com/office/drawing/2014/main" id="{92103B96-6239-49B4-A896-B8D2B08C77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8" name="slide8">
            <a:extLst>
              <a:ext uri="{FF2B5EF4-FFF2-40B4-BE49-F238E27FC236}">
                <a16:creationId xmlns:a16="http://schemas.microsoft.com/office/drawing/2014/main" id="{16001C23-123A-459E-B11F-BAC826AF26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0"/>
            <a:ext cx="1193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9" name="slide9">
            <a:extLst>
              <a:ext uri="{FF2B5EF4-FFF2-40B4-BE49-F238E27FC236}">
                <a16:creationId xmlns:a16="http://schemas.microsoft.com/office/drawing/2014/main" id="{9443E2E6-A5FF-4A30-B04D-617041735E7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22" y="0"/>
            <a:ext cx="117793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2023-05-01T12:24:47Z</dcterms:created>
  <dcterms:modified xsi:type="dcterms:W3CDTF">2023-05-01T12:24:47Z</dcterms:modified>
</cp:coreProperties>
</file>