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MID_BOOTCAMP_DASH_2/Dashboard2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54F75192-E76B-46B2-8B97-BB92FA7F985A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s-es">
                <a:hlinkClick r:id="rId6"/>
              </a:rPr>
              <a:t>MID_BOOTCAMP_DASH_2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06989481-8B33-4F3A-ABAB-C0BD4279B014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Archivo creado el: 4/27/2023 7:45:12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2" id="2" name="slide2">
            <a:extLst>
              <a:ext uri="{FF2B5EF4-FFF2-40B4-BE49-F238E27FC236}">
                <a16:creationId xmlns:a16="http://schemas.microsoft.com/office/drawing/2014/main" id="{D59A62C0-13BF-47E7-9985-D0369406B10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91119"/>
            <a:ext cx="12192000" cy="467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2023-04-27T19:45:12Z</dcterms:created>
  <dcterms:modified xsi:type="dcterms:W3CDTF">2023-04-27T19:45:12Z</dcterms:modified>
</cp:coreProperties>
</file>