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HISTORY/Historia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098B3F-2F7B-4A63-9ECB-0039AB0317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MID_BOOTCAMP_HISTORY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91B202-F0BC-4A11-AEB7-B3FE358D16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4/27/2023 7:37:17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CB0B859C-79C0-4FD0-8BA7-1548F81EEA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E3135CCB-3C9A-44E7-9875-B700CE99D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5BF63382-1D33-47DF-91C1-A38FBC589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A4219D9E-26AA-4AAB-9899-943465451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6" name="slide6">
            <a:extLst>
              <a:ext uri="{FF2B5EF4-FFF2-40B4-BE49-F238E27FC236}">
                <a16:creationId xmlns:a16="http://schemas.microsoft.com/office/drawing/2014/main" id="{9FD695DF-FC80-4708-AC0A-5A4CDC62E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6" id="7" name="slide7">
            <a:extLst>
              <a:ext uri="{FF2B5EF4-FFF2-40B4-BE49-F238E27FC236}">
                <a16:creationId xmlns:a16="http://schemas.microsoft.com/office/drawing/2014/main" id="{96E728B1-C8BD-4BCA-BC70-B20F3CFE4C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2023-04-27T19:37:18Z</dcterms:created>
  <dcterms:modified xsi:type="dcterms:W3CDTF">2023-04-27T19:37:18Z</dcterms:modified>
</cp:coreProperties>
</file>