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DASH_1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7A8787D-2759-4FFA-B8CA-A27701F62C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MID_BOOTCAMP_DASH_1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04244F3-71A6-4D16-8FCD-708D0C76AD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4/27/2023 7:42:51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8C50D65-A3CC-46CF-9623-C09E95909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514"/>
            <a:ext cx="12192000" cy="62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2023-04-27T19:42:51Z</dcterms:created>
  <dcterms:modified xsi:type="dcterms:W3CDTF">2023-04-27T19:42:51Z</dcterms:modified>
</cp:coreProperties>
</file>