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MID_BOOTCAMP_3004/Hoja21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14A1FFE-30DF-44EE-9CBA-25E0E7B5EFA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s-es">
                <a:hlinkClick r:id="rId6"/>
              </a:rPr>
              <a:t>MID_BOOTCAMP_30/04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AC23414-0386-446F-9FEB-84D1FDFF016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Archivo creado el: 4/30/2023 6:39:53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7" id="10" name="slide10">
            <a:extLst>
              <a:ext uri="{FF2B5EF4-FFF2-40B4-BE49-F238E27FC236}">
                <a16:creationId xmlns:a16="http://schemas.microsoft.com/office/drawing/2014/main" id="{6BD005E0-1B55-4A5C-A2E3-C58DDA71739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330" y="0"/>
            <a:ext cx="5463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8" id="11" name="slide11">
            <a:extLst>
              <a:ext uri="{FF2B5EF4-FFF2-40B4-BE49-F238E27FC236}">
                <a16:creationId xmlns:a16="http://schemas.microsoft.com/office/drawing/2014/main" id="{9BF53DED-2D13-4B5F-9DA0-3698E69BFF8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362" y="0"/>
            <a:ext cx="8483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9" id="12" name="slide12">
            <a:extLst>
              <a:ext uri="{FF2B5EF4-FFF2-40B4-BE49-F238E27FC236}">
                <a16:creationId xmlns:a16="http://schemas.microsoft.com/office/drawing/2014/main" id="{B818C4FB-1070-4DC1-B96C-B9EF094C9F9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17" y="0"/>
            <a:ext cx="2525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0" id="13" name="slide13">
            <a:extLst>
              <a:ext uri="{FF2B5EF4-FFF2-40B4-BE49-F238E27FC236}">
                <a16:creationId xmlns:a16="http://schemas.microsoft.com/office/drawing/2014/main" id="{B642926D-BBF6-4570-A7D5-3C77947C1C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59" y="0"/>
            <a:ext cx="2992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1" id="14" name="slide14">
            <a:extLst>
              <a:ext uri="{FF2B5EF4-FFF2-40B4-BE49-F238E27FC236}">
                <a16:creationId xmlns:a16="http://schemas.microsoft.com/office/drawing/2014/main" id="{39B4381B-12E7-4065-809D-6C2412C3A2D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235" y="0"/>
            <a:ext cx="50515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2" id="15" name="slide15">
            <a:extLst>
              <a:ext uri="{FF2B5EF4-FFF2-40B4-BE49-F238E27FC236}">
                <a16:creationId xmlns:a16="http://schemas.microsoft.com/office/drawing/2014/main" id="{206476D2-B071-4A4A-A4EA-9242B0D6E94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64" y="0"/>
            <a:ext cx="2580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3" id="16" name="slide16">
            <a:extLst>
              <a:ext uri="{FF2B5EF4-FFF2-40B4-BE49-F238E27FC236}">
                <a16:creationId xmlns:a16="http://schemas.microsoft.com/office/drawing/2014/main" id="{3AD3AFCD-E8CC-4CB6-B6F8-35C33E58160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12" y="0"/>
            <a:ext cx="13085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3" id="17" name="slide17">
            <a:extLst>
              <a:ext uri="{FF2B5EF4-FFF2-40B4-BE49-F238E27FC236}">
                <a16:creationId xmlns:a16="http://schemas.microsoft.com/office/drawing/2014/main" id="{E311C29E-4D0E-48F4-AF3C-02ED85451BD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2" y="0"/>
            <a:ext cx="11779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4" id="18" name="slide18">
            <a:extLst>
              <a:ext uri="{FF2B5EF4-FFF2-40B4-BE49-F238E27FC236}">
                <a16:creationId xmlns:a16="http://schemas.microsoft.com/office/drawing/2014/main" id="{7BF1EF36-E607-4E72-8FA9-85618CDDAA4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2" y="0"/>
            <a:ext cx="11779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4" id="19" name="slide19">
            <a:extLst>
              <a:ext uri="{FF2B5EF4-FFF2-40B4-BE49-F238E27FC236}">
                <a16:creationId xmlns:a16="http://schemas.microsoft.com/office/drawing/2014/main" id="{DA64F95F-6EE1-4E39-96B7-829AD8E0738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9" y="0"/>
            <a:ext cx="1130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1" id="2" name="slide2">
            <a:extLst>
              <a:ext uri="{FF2B5EF4-FFF2-40B4-BE49-F238E27FC236}">
                <a16:creationId xmlns:a16="http://schemas.microsoft.com/office/drawing/2014/main" id="{4EA9ED53-5E2C-4D2D-AE1B-A0D8D14F11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5" id="20" name="slide20">
            <a:extLst>
              <a:ext uri="{FF2B5EF4-FFF2-40B4-BE49-F238E27FC236}">
                <a16:creationId xmlns:a16="http://schemas.microsoft.com/office/drawing/2014/main" id="{DF177FE9-CFDF-4ABC-9C19-9EF7235938F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9" y="0"/>
            <a:ext cx="1130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6" id="21" name="slide21">
            <a:extLst>
              <a:ext uri="{FF2B5EF4-FFF2-40B4-BE49-F238E27FC236}">
                <a16:creationId xmlns:a16="http://schemas.microsoft.com/office/drawing/2014/main" id="{7A72D309-E96B-4E43-B92D-7C5AD998B8F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9" y="0"/>
            <a:ext cx="1130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7" id="22" name="slide22">
            <a:extLst>
              <a:ext uri="{FF2B5EF4-FFF2-40B4-BE49-F238E27FC236}">
                <a16:creationId xmlns:a16="http://schemas.microsoft.com/office/drawing/2014/main" id="{7F879726-120D-4273-B431-214A92471FE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9" y="0"/>
            <a:ext cx="1130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8" id="23" name="slide23">
            <a:extLst>
              <a:ext uri="{FF2B5EF4-FFF2-40B4-BE49-F238E27FC236}">
                <a16:creationId xmlns:a16="http://schemas.microsoft.com/office/drawing/2014/main" id="{014F0FE5-E308-4A94-AC22-24CD1DD66F7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9" y="0"/>
            <a:ext cx="1130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19" id="24" name="slide24">
            <a:extLst>
              <a:ext uri="{FF2B5EF4-FFF2-40B4-BE49-F238E27FC236}">
                <a16:creationId xmlns:a16="http://schemas.microsoft.com/office/drawing/2014/main" id="{8D728BD0-9FB0-489A-B2FE-1054D5545E1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29" y="0"/>
            <a:ext cx="11305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25" name="slide25">
            <a:extLst>
              <a:ext uri="{FF2B5EF4-FFF2-40B4-BE49-F238E27FC236}">
                <a16:creationId xmlns:a16="http://schemas.microsoft.com/office/drawing/2014/main" id="{410C3068-EEDF-4148-B5E4-AC0AA0768B2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2" y="0"/>
            <a:ext cx="11779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20" id="26" name="slide26">
            <a:extLst>
              <a:ext uri="{FF2B5EF4-FFF2-40B4-BE49-F238E27FC236}">
                <a16:creationId xmlns:a16="http://schemas.microsoft.com/office/drawing/2014/main" id="{E4867E53-6001-408E-8755-D2CB1078421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52" y="0"/>
            <a:ext cx="10081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ja 21" id="27" name="slide27">
            <a:extLst>
              <a:ext uri="{FF2B5EF4-FFF2-40B4-BE49-F238E27FC236}">
                <a16:creationId xmlns:a16="http://schemas.microsoft.com/office/drawing/2014/main" id="{71715585-BD4F-4A0F-8E65-D124B3817D1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821" y="0"/>
            <a:ext cx="5452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2" id="3" name="slide3">
            <a:extLst>
              <a:ext uri="{FF2B5EF4-FFF2-40B4-BE49-F238E27FC236}">
                <a16:creationId xmlns:a16="http://schemas.microsoft.com/office/drawing/2014/main" id="{27B76E32-A63A-4C6F-9C50-D3BB6E5AF9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3" id="4" name="slide4">
            <a:extLst>
              <a:ext uri="{FF2B5EF4-FFF2-40B4-BE49-F238E27FC236}">
                <a16:creationId xmlns:a16="http://schemas.microsoft.com/office/drawing/2014/main" id="{4D3AB90B-11AD-4700-B21C-42D2FF2DE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4" id="5" name="slide5">
            <a:extLst>
              <a:ext uri="{FF2B5EF4-FFF2-40B4-BE49-F238E27FC236}">
                <a16:creationId xmlns:a16="http://schemas.microsoft.com/office/drawing/2014/main" id="{CA43055C-03E5-4D1E-970C-3D87F46A61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5" id="6" name="slide6">
            <a:extLst>
              <a:ext uri="{FF2B5EF4-FFF2-40B4-BE49-F238E27FC236}">
                <a16:creationId xmlns:a16="http://schemas.microsoft.com/office/drawing/2014/main" id="{BB0CF95C-D497-49BC-9925-79E2AA4007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storia 16" id="7" name="slide7">
            <a:extLst>
              <a:ext uri="{FF2B5EF4-FFF2-40B4-BE49-F238E27FC236}">
                <a16:creationId xmlns:a16="http://schemas.microsoft.com/office/drawing/2014/main" id="{6E0913CA-C925-45FE-BF3F-244AC3D876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7B67E4CA-6C03-46F4-AB34-20B0679909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0"/>
            <a:ext cx="1193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9" name="slide9">
            <a:extLst>
              <a:ext uri="{FF2B5EF4-FFF2-40B4-BE49-F238E27FC236}">
                <a16:creationId xmlns:a16="http://schemas.microsoft.com/office/drawing/2014/main" id="{982D2CAB-91BB-4321-8473-B2EC01CC4B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22" y="0"/>
            <a:ext cx="11779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2023-04-30T18:39:54Z</dcterms:created>
  <dcterms:modified xsi:type="dcterms:W3CDTF">2023-04-30T18:39:54Z</dcterms:modified>
</cp:coreProperties>
</file>