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431-D3DF-410E-B973-2398D1D6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ED96F-13B9-4439-9B81-CD9AF786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897D-32E9-4476-BDE2-D901AD1F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A71D-7E17-44B9-B571-EE1D784E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53DE-E076-4B0A-8F62-0D32EB9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89D4-A7A7-48AD-927A-AEED19A7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39D9-546C-44CF-B813-8C90E672F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F93B-D585-466A-B847-0127DD6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E51D-D0ED-4E65-B306-445D982D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B08-197E-4138-95F5-77ACAD4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F89DD-93F8-46FB-939A-1747F6DC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D6C12-3BEB-4380-B3CB-3CE1C599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6EC-0155-4292-BF26-4CCFFB7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0086-99D2-423B-9BDE-87E0B76F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AEFE-052C-4B60-8B26-B72F1AB7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FC91-0604-47BF-AFD0-116F0E73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C861-CD50-478C-8909-1ADA555F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57ED-E1A8-458D-8FF0-AF7E0C3A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812E-9F4F-4181-B936-8562414E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B60A-12BB-494E-9256-18658066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3E25-AC33-451F-8858-DE204B3A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2304-8D8F-47A2-98EA-9F2356FD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42F8-C2DD-4981-92AA-81B61590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DC7B-976A-4650-92A7-7CC2A2CE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0F110-7AD6-4FDD-A9E1-99FA42BF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F8B0-61BC-4218-BF6A-671E974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602B-F70D-460D-8224-E2BF4541F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EE6CD-AC86-4E00-B25E-C75FA72F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FF91D-8A5B-4D4E-AC2F-8A62319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70C3-3FEE-4072-917C-A9D5F271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5BED-C017-4383-BAAA-3D2CDD30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265D-0E58-4949-9360-60FEB5E3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821F-270A-4C67-A130-E384476C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FD9C-8086-4105-8B3E-F8991319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FA91-5F9E-4F3C-8C95-9192EA9EA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6B0D7-3153-4F51-8966-2E396ABA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3CCB-3CC0-4719-AF42-683C2911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7B5D-1BEC-4A56-AC48-829989D7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04EE0-B392-48EF-B520-1D9FE32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18E2-58A7-44B6-8972-D6DDB23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11A34-670B-479F-99DF-68F7624C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8D94B-CDD1-4DA9-B959-466CA88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8300-221E-4C74-AFD2-9A8B9D3D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D8C4C-A46E-4A70-936D-858450CA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8856-71C5-44CF-A44D-9D2BDD18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AB99-600A-4700-9BA8-BF8037C1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7264-1E48-402D-A422-83448061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9943-87E1-42A0-92EF-6093C458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607C-925A-4921-B532-E035BFE0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0EBA5-498E-4DCD-91BE-0B4F5BD4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823A-3D14-404A-AB3A-A6957DE2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CB6C-6E55-4FF9-A1E0-63583B0A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A483-6E3A-41ED-A669-45E12615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77FE2-C7EF-4A27-81EB-C2AA034F9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97C62-1DCA-4E85-A1DD-8C58CE31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5D20-F3CB-4BB8-87CA-B65CF8E4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76B5-1B35-4357-B842-E40F4BF6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AC0F-CEFD-47CF-94A8-4046459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340F-402A-4E4C-956C-60665EC2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B700-E231-4138-A9BB-C80A6569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6AE5-D3B1-4842-80B2-8C2EABB5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63E9E-EAE9-4A65-8EB8-2BC32878093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B15B-3389-44FA-B838-8CCD62F7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D85-33E0-4498-AC96-C95C2081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3BE8B-8B99-41FB-9755-1F64DFAD3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649218" y="267257"/>
            <a:ext cx="380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115958" y="267257"/>
            <a:ext cx="336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9FED88-4DE8-4DFB-9277-EAA39ECF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6" y="858263"/>
            <a:ext cx="1962454" cy="510710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74C80B-ABF5-462C-9718-544AA854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07" y="816547"/>
            <a:ext cx="1910250" cy="60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2CD5-C6F7-46E4-B610-D4203CEC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7"/>
            <a:ext cx="10515600" cy="5769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/>
              <a:t>Tahap</a:t>
            </a:r>
            <a:r>
              <a:rPr lang="en-US" sz="2800" b="1" dirty="0"/>
              <a:t> </a:t>
            </a:r>
            <a:r>
              <a:rPr lang="en-US" sz="2800" b="1" dirty="0" err="1"/>
              <a:t>Praolah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Ekstraksi</a:t>
            </a:r>
            <a:r>
              <a:rPr lang="en-US" sz="2800" b="1" dirty="0"/>
              <a:t> </a:t>
            </a:r>
            <a:r>
              <a:rPr lang="en-US" sz="2800" b="1" dirty="0" err="1"/>
              <a:t>Fitur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4E355-DA7F-4EE5-B91E-91970359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07" y="1671660"/>
            <a:ext cx="1762572" cy="2151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6EC2-42EB-4760-B76A-770218BC3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17" y="1671660"/>
            <a:ext cx="1762572" cy="2151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C3449-79FF-45A2-A444-1A546D0BC185}"/>
              </a:ext>
            </a:extLst>
          </p:cNvPr>
          <p:cNvSpPr txBox="1"/>
          <p:nvPr/>
        </p:nvSpPr>
        <p:spPr>
          <a:xfrm>
            <a:off x="1066800" y="108065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Binerisasi</a:t>
            </a:r>
            <a:r>
              <a:rPr lang="en-US" dirty="0"/>
              <a:t>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A3EB1-CED3-4763-8202-10891C203D83}"/>
              </a:ext>
            </a:extLst>
          </p:cNvPr>
          <p:cNvSpPr txBox="1"/>
          <p:nvPr/>
        </p:nvSpPr>
        <p:spPr>
          <a:xfrm>
            <a:off x="1103212" y="3655961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CB7B8-13EC-4996-8E1F-2385380A7C94}"/>
              </a:ext>
            </a:extLst>
          </p:cNvPr>
          <p:cNvSpPr txBox="1"/>
          <p:nvPr/>
        </p:nvSpPr>
        <p:spPr>
          <a:xfrm>
            <a:off x="3264522" y="36383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858EDD-1993-4DDD-87F9-A7CB32859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9" y="4596412"/>
            <a:ext cx="1852867" cy="2261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8FA91-E523-4221-BAA1-12C218EC0AB6}"/>
              </a:ext>
            </a:extLst>
          </p:cNvPr>
          <p:cNvSpPr txBox="1"/>
          <p:nvPr/>
        </p:nvSpPr>
        <p:spPr>
          <a:xfrm>
            <a:off x="1066800" y="4246966"/>
            <a:ext cx="432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0" algn="l"/>
                <a:tab pos="346075" algn="l"/>
              </a:tabLst>
            </a:pPr>
            <a:r>
              <a:rPr lang="en-US" dirty="0"/>
              <a:t>2.   </a:t>
            </a:r>
            <a:r>
              <a:rPr lang="en-US" dirty="0" err="1"/>
              <a:t>Penipisan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CABA6-8239-4720-BCB3-8B94BDC268AA}"/>
              </a:ext>
            </a:extLst>
          </p:cNvPr>
          <p:cNvSpPr/>
          <p:nvPr/>
        </p:nvSpPr>
        <p:spPr>
          <a:xfrm>
            <a:off x="6608618" y="347275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"name" : "tahoma_qaf_terpisah_zhangsuen.png“</a:t>
            </a:r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normalizedBodyChain</a:t>
            </a:r>
            <a:r>
              <a:rPr lang="en-US" dirty="0"/>
              <a:t>" : [ 6, 4, 4, 2, 2, 6, 4, 1, 4, 6 ],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	"</a:t>
            </a:r>
            <a:r>
              <a:rPr lang="en-US" dirty="0" err="1"/>
              <a:t>dotCount</a:t>
            </a:r>
            <a:r>
              <a:rPr lang="en-US" dirty="0"/>
              <a:t>" : 2,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	 "label" : "</a:t>
            </a:r>
            <a:r>
              <a:rPr lang="en-US" dirty="0" err="1"/>
              <a:t>qaf</a:t>
            </a:r>
            <a:r>
              <a:rPr lang="en-US" dirty="0"/>
              <a:t>",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	"</a:t>
            </a:r>
            <a:r>
              <a:rPr lang="en-US" dirty="0" err="1"/>
              <a:t>labelId</a:t>
            </a:r>
            <a:r>
              <a:rPr lang="en-US" dirty="0"/>
              <a:t>" : 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BF44B-D9C5-46D8-A128-12E89139A773}"/>
              </a:ext>
            </a:extLst>
          </p:cNvPr>
          <p:cNvSpPr txBox="1"/>
          <p:nvPr/>
        </p:nvSpPr>
        <p:spPr>
          <a:xfrm>
            <a:off x="6608618" y="1080655"/>
            <a:ext cx="17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0B8A57-A1A2-4195-BD3A-974B9A31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49" y="1449987"/>
            <a:ext cx="1502177" cy="183354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9122C3D-64AF-4D8B-9523-9DC3E344171F}"/>
              </a:ext>
            </a:extLst>
          </p:cNvPr>
          <p:cNvSpPr/>
          <p:nvPr/>
        </p:nvSpPr>
        <p:spPr>
          <a:xfrm>
            <a:off x="9198076" y="1618768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1AA1F3-06B5-44CB-9D8A-0B5B4FCC8B80}"/>
              </a:ext>
            </a:extLst>
          </p:cNvPr>
          <p:cNvCxnSpPr>
            <a:cxnSpLocks/>
          </p:cNvCxnSpPr>
          <p:nvPr/>
        </p:nvCxnSpPr>
        <p:spPr>
          <a:xfrm flipV="1">
            <a:off x="8441186" y="1775752"/>
            <a:ext cx="640717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02D31C-8333-4F34-9C1E-FB823247C5B1}"/>
              </a:ext>
            </a:extLst>
          </p:cNvPr>
          <p:cNvSpPr txBox="1"/>
          <p:nvPr/>
        </p:nvSpPr>
        <p:spPr>
          <a:xfrm>
            <a:off x="9629845" y="1564974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1D7D6F-1AB5-4A3D-87E2-E2AF2FE353DB}"/>
              </a:ext>
            </a:extLst>
          </p:cNvPr>
          <p:cNvCxnSpPr>
            <a:cxnSpLocks/>
          </p:cNvCxnSpPr>
          <p:nvPr/>
        </p:nvCxnSpPr>
        <p:spPr>
          <a:xfrm>
            <a:off x="6922783" y="1665662"/>
            <a:ext cx="9301" cy="17326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B79B5D-C35E-422B-A23A-9001D5686DE2}"/>
              </a:ext>
            </a:extLst>
          </p:cNvPr>
          <p:cNvSpPr txBox="1"/>
          <p:nvPr/>
        </p:nvSpPr>
        <p:spPr>
          <a:xfrm>
            <a:off x="9629845" y="21051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0" y="0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Neural Network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21A09-437C-4817-BDB6-2D943371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" y="551007"/>
            <a:ext cx="11069620" cy="6223623"/>
          </a:xfrm>
        </p:spPr>
      </p:pic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latin typeface="+mn-lt"/>
              </a:rPr>
              <a:t>	</a:t>
            </a:r>
            <a:r>
              <a:rPr lang="en-US" sz="2400" b="1" dirty="0" err="1">
                <a:latin typeface="+mn-lt"/>
              </a:rPr>
              <a:t>Hasil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Pengenalan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Huruf</a:t>
            </a:r>
            <a:r>
              <a:rPr lang="en-US" sz="2400" b="1" dirty="0">
                <a:latin typeface="+mn-lt"/>
              </a:rPr>
              <a:t> Arab Tunggal </a:t>
            </a:r>
            <a:r>
              <a:rPr lang="en-US" sz="2400" b="1" dirty="0" err="1">
                <a:latin typeface="+mn-lt"/>
              </a:rPr>
              <a:t>dan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Kalimat</a:t>
            </a:r>
            <a:r>
              <a:rPr lang="en-US" sz="2400" b="1" dirty="0">
                <a:latin typeface="+mn-lt"/>
              </a:rPr>
              <a:t> Arab </a:t>
            </a:r>
            <a:r>
              <a:rPr lang="en-US" sz="2400" b="1" dirty="0" err="1">
                <a:latin typeface="+mn-lt"/>
              </a:rPr>
              <a:t>dengan</a:t>
            </a:r>
            <a:r>
              <a:rPr lang="en-US" sz="2400" b="1" dirty="0">
                <a:latin typeface="+mn-lt"/>
              </a:rPr>
              <a:t> Neural Network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663BF4-D20B-4A89-8DDA-DB7A52C5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94423"/>
              </p:ext>
            </p:extLst>
          </p:nvPr>
        </p:nvGraphicFramePr>
        <p:xfrm>
          <a:off x="741218" y="2048866"/>
          <a:ext cx="4038602" cy="32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995">
                  <a:extLst>
                    <a:ext uri="{9D8B030D-6E8A-4147-A177-3AD203B41FA5}">
                      <a16:colId xmlns:a16="http://schemas.microsoft.com/office/drawing/2014/main" val="2626804003"/>
                    </a:ext>
                  </a:extLst>
                </a:gridCol>
                <a:gridCol w="1376607">
                  <a:extLst>
                    <a:ext uri="{9D8B030D-6E8A-4147-A177-3AD203B41FA5}">
                      <a16:colId xmlns:a16="http://schemas.microsoft.com/office/drawing/2014/main" val="2823586661"/>
                    </a:ext>
                  </a:extLst>
                </a:gridCol>
              </a:tblGrid>
              <a:tr h="46557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839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4809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0137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02680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33202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5869"/>
                  </a:ext>
                </a:extLst>
              </a:tr>
              <a:tr h="465570">
                <a:tc>
                  <a:txBody>
                    <a:bodyPr/>
                    <a:lstStyle/>
                    <a:p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17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590BBC-356F-4D8D-AF20-D411C6DCA2AE}"/>
              </a:ext>
            </a:extLst>
          </p:cNvPr>
          <p:cNvSpPr txBox="1"/>
          <p:nvPr/>
        </p:nvSpPr>
        <p:spPr>
          <a:xfrm>
            <a:off x="966468" y="1642343"/>
            <a:ext cx="381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8B1B25-7897-40BC-8AF9-BB795959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32606"/>
              </p:ext>
            </p:extLst>
          </p:nvPr>
        </p:nvGraphicFramePr>
        <p:xfrm>
          <a:off x="5481781" y="2048866"/>
          <a:ext cx="59205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255">
                  <a:extLst>
                    <a:ext uri="{9D8B030D-6E8A-4147-A177-3AD203B41FA5}">
                      <a16:colId xmlns:a16="http://schemas.microsoft.com/office/drawing/2014/main" val="2362602827"/>
                    </a:ext>
                  </a:extLst>
                </a:gridCol>
                <a:gridCol w="2960255">
                  <a:extLst>
                    <a:ext uri="{9D8B030D-6E8A-4147-A177-3AD203B41FA5}">
                      <a16:colId xmlns:a16="http://schemas.microsoft.com/office/drawing/2014/main" val="336172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Kalimat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1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08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22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5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678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7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335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80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7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404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27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Total </a:t>
                      </a: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3901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958138-410D-403A-9ECC-293432F60AE6}"/>
              </a:ext>
            </a:extLst>
          </p:cNvPr>
          <p:cNvSpPr txBox="1"/>
          <p:nvPr/>
        </p:nvSpPr>
        <p:spPr>
          <a:xfrm>
            <a:off x="6927647" y="1365344"/>
            <a:ext cx="3028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  <a:p>
            <a:pPr algn="ctr"/>
            <a:r>
              <a:rPr lang="en-US" dirty="0"/>
              <a:t>Font Times New Roman 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307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PEMBELAJARAN HURUF DAN KALIMAT ARAB BERBASIS PENGENALAN CITRA </vt:lpstr>
      <vt:lpstr>PowerPoint Presentation</vt:lpstr>
      <vt:lpstr>Tahap Praolah dan Ekstraksi Fitur</vt:lpstr>
      <vt:lpstr>Data Latih dan Data Uji</vt:lpstr>
      <vt:lpstr>Pengenalan Huruf Arab dengan Neural Network </vt:lpstr>
      <vt:lpstr> Hasil Pengenalan Huruf Arab Tunggal dan Kalimat Arab dengan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14</cp:revision>
  <dcterms:created xsi:type="dcterms:W3CDTF">2017-10-14T15:00:04Z</dcterms:created>
  <dcterms:modified xsi:type="dcterms:W3CDTF">2017-10-15T01:55:30Z</dcterms:modified>
</cp:coreProperties>
</file>