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  <p:sldId id="305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E8136F-E77E-4333-B58C-802C53A83DFA}"/>
              </a:ext>
            </a:extLst>
          </p:cNvPr>
          <p:cNvSpPr txBox="1"/>
          <p:nvPr/>
        </p:nvSpPr>
        <p:spPr>
          <a:xfrm>
            <a:off x="9642764" y="5749638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Target</a:t>
            </a:r>
          </a:p>
        </p:txBody>
      </p:sp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0541"/>
              </p:ext>
            </p:extLst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Penipisan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43" y="4562178"/>
            <a:ext cx="1177959" cy="1201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3171331" y="5467999"/>
            <a:ext cx="88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ZhangSuen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39" y="4712825"/>
            <a:ext cx="1030266" cy="1050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4482150" y="54679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Stentiford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809" y="4684854"/>
            <a:ext cx="1039459" cy="1060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5665930" y="5467999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Hilditch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306565" y="2743156"/>
            <a:ext cx="511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Tunggal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3387</TotalTime>
  <Words>1871</Words>
  <Application>Microsoft Office PowerPoint</Application>
  <PresentationFormat>Widescreen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  <vt:lpstr>Konsep Neural Network</vt:lpstr>
      <vt:lpstr>Cara menghitung fungsi aktivasi dengan Sigmoid</vt:lpstr>
      <vt:lpstr>Update bobot dengan BackPropagation</vt:lpstr>
      <vt:lpstr>Update bobot dengan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74</cp:revision>
  <dcterms:created xsi:type="dcterms:W3CDTF">2017-10-16T12:10:11Z</dcterms:created>
  <dcterms:modified xsi:type="dcterms:W3CDTF">2017-11-24T02:38:26Z</dcterms:modified>
</cp:coreProperties>
</file>