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2AB-354C-4077-8D43-EB8B1C12C20A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1232-AA3D-475A-813B-4922896E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1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2AB-354C-4077-8D43-EB8B1C12C20A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1232-AA3D-475A-813B-4922896E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2AB-354C-4077-8D43-EB8B1C12C20A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1232-AA3D-475A-813B-4922896E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09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2AB-354C-4077-8D43-EB8B1C12C20A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1232-AA3D-475A-813B-4922896E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47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2AB-354C-4077-8D43-EB8B1C12C20A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1232-AA3D-475A-813B-4922896E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33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2AB-354C-4077-8D43-EB8B1C12C20A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1232-AA3D-475A-813B-4922896E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08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2AB-354C-4077-8D43-EB8B1C12C20A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1232-AA3D-475A-813B-4922896E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4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2AB-354C-4077-8D43-EB8B1C12C20A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1232-AA3D-475A-813B-4922896E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38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2AB-354C-4077-8D43-EB8B1C12C20A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1232-AA3D-475A-813B-4922896E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10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2AB-354C-4077-8D43-EB8B1C12C20A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1232-AA3D-475A-813B-4922896E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00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2AB-354C-4077-8D43-EB8B1C12C20A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1232-AA3D-475A-813B-4922896E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8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2AB-354C-4077-8D43-EB8B1C12C20A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1232-AA3D-475A-813B-4922896E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356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2AB-354C-4077-8D43-EB8B1C12C20A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1232-AA3D-475A-813B-4922896E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61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2AB-354C-4077-8D43-EB8B1C12C20A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1232-AA3D-475A-813B-4922896E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3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2AB-354C-4077-8D43-EB8B1C12C20A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1232-AA3D-475A-813B-4922896E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5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2AB-354C-4077-8D43-EB8B1C12C20A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1232-AA3D-475A-813B-4922896E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4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2AB-354C-4077-8D43-EB8B1C12C20A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1232-AA3D-475A-813B-4922896E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2AB-354C-4077-8D43-EB8B1C12C20A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1232-AA3D-475A-813B-4922896EA5B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7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2AB-354C-4077-8D43-EB8B1C12C20A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1232-AA3D-475A-813B-4922896EA5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002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2AB-354C-4077-8D43-EB8B1C12C20A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1232-AA3D-475A-813B-4922896E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7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2AB-354C-4077-8D43-EB8B1C12C20A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1232-AA3D-475A-813B-4922896E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3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2AB-354C-4077-8D43-EB8B1C12C20A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1232-AA3D-475A-813B-4922896E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1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0AD2AB-354C-4077-8D43-EB8B1C12C20A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41232-AA3D-475A-813B-4922896E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4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AD2AB-354C-4077-8D43-EB8B1C12C20A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41232-AA3D-475A-813B-4922896E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5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1562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Multi-Font Farsi/Arabic Isolated Character</a:t>
            </a:r>
            <a:br>
              <a:rPr lang="en-US" b="1" dirty="0"/>
            </a:br>
            <a:r>
              <a:rPr lang="en-US" b="1" dirty="0"/>
              <a:t>Recognition Using Chain Codes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4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6019"/>
            <a:ext cx="10515600" cy="1325563"/>
          </a:xfrm>
        </p:spPr>
        <p:txBody>
          <a:bodyPr/>
          <a:lstStyle/>
          <a:p>
            <a:r>
              <a:rPr lang="en-US" dirty="0"/>
              <a:t>D. </a:t>
            </a:r>
            <a:r>
              <a:rPr lang="en-US" b="1" i="1" dirty="0" err="1"/>
              <a:t>Normalisasi</a:t>
            </a:r>
            <a:r>
              <a:rPr lang="en-US" b="1" i="1" dirty="0"/>
              <a:t> chain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764"/>
            <a:ext cx="10515600" cy="538941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frekuensi</a:t>
            </a:r>
            <a:r>
              <a:rPr lang="en-US" sz="2000" dirty="0"/>
              <a:t> </a:t>
            </a:r>
            <a:r>
              <a:rPr lang="en-US" sz="2000" dirty="0" err="1"/>
              <a:t>normalisasi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dibulatkan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digabungkan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r>
              <a:rPr lang="en-US" sz="2000" dirty="0"/>
              <a:t> = 10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rantai</a:t>
            </a:r>
            <a:r>
              <a:rPr lang="en-US" sz="2000" dirty="0"/>
              <a:t>:</a:t>
            </a:r>
          </a:p>
          <a:p>
            <a:pPr marL="0" indent="0" algn="ctr">
              <a:buNone/>
            </a:pPr>
            <a:r>
              <a:rPr lang="en-US" sz="2000" dirty="0"/>
              <a:t>7711222333</a:t>
            </a:r>
          </a:p>
          <a:p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perkiraan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chaincode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kurang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10. Digit </a:t>
            </a:r>
            <a:r>
              <a:rPr lang="en-US" sz="2000" dirty="0" err="1"/>
              <a:t>akhir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pertama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diulang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gambar</a:t>
            </a:r>
            <a:r>
              <a:rPr lang="en-US" sz="2000" dirty="0"/>
              <a:t>. 8 </a:t>
            </a:r>
            <a:r>
              <a:rPr lang="en-US" sz="2000" dirty="0" err="1"/>
              <a:t>mengilustrasikan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Farsi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rantai</a:t>
            </a:r>
            <a:r>
              <a:rPr lang="en-US" sz="2000" dirty="0"/>
              <a:t> yang </a:t>
            </a:r>
            <a:r>
              <a:rPr lang="en-US" sz="2000" dirty="0" err="1"/>
              <a:t>sesuai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vector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</a:t>
            </a:r>
          </a:p>
          <a:p>
            <a:r>
              <a:rPr lang="en-US" i="1" dirty="0"/>
              <a:t>F </a:t>
            </a:r>
            <a:r>
              <a:rPr lang="en-US" dirty="0"/>
              <a:t>= [</a:t>
            </a:r>
            <a:r>
              <a:rPr lang="en-US" i="1" dirty="0"/>
              <a:t>P</a:t>
            </a:r>
            <a:r>
              <a:rPr lang="en-US" dirty="0"/>
              <a:t>1, </a:t>
            </a:r>
            <a:r>
              <a:rPr lang="en-US" i="1" dirty="0"/>
              <a:t>P</a:t>
            </a:r>
            <a:r>
              <a:rPr lang="en-US" dirty="0"/>
              <a:t>2, </a:t>
            </a:r>
            <a:r>
              <a:rPr lang="en-US" i="1" dirty="0"/>
              <a:t>P</a:t>
            </a:r>
            <a:r>
              <a:rPr lang="en-US" dirty="0"/>
              <a:t>3, </a:t>
            </a:r>
            <a:r>
              <a:rPr lang="en-US" i="1" dirty="0" err="1"/>
              <a:t>Holes</a:t>
            </a:r>
            <a:r>
              <a:rPr lang="en-US" dirty="0" err="1"/>
              <a:t>,</a:t>
            </a:r>
            <a:r>
              <a:rPr lang="en-US" i="1" dirty="0" err="1"/>
              <a:t>Chain</a:t>
            </a:r>
            <a:r>
              <a:rPr lang="en-US" i="1" dirty="0"/>
              <a:t> </a:t>
            </a:r>
            <a:r>
              <a:rPr lang="en-US" dirty="0"/>
              <a:t>_ </a:t>
            </a:r>
            <a:r>
              <a:rPr lang="en-US" i="1" dirty="0"/>
              <a:t>Code</a:t>
            </a:r>
            <a:r>
              <a:rPr lang="en-US" dirty="0"/>
              <a:t>]</a:t>
            </a:r>
          </a:p>
          <a:p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739" y="3114603"/>
            <a:ext cx="4101742" cy="248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42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eksperimen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Rata-rata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97,4% </a:t>
            </a:r>
            <a:r>
              <a:rPr lang="en-US" dirty="0" err="1"/>
              <a:t>menggunakan</a:t>
            </a:r>
            <a:r>
              <a:rPr lang="en-US" dirty="0"/>
              <a:t> ANN </a:t>
            </a:r>
            <a:r>
              <a:rPr lang="en-US" dirty="0" err="1"/>
              <a:t>dan</a:t>
            </a:r>
            <a:r>
              <a:rPr lang="en-US" dirty="0"/>
              <a:t> SVM</a:t>
            </a:r>
          </a:p>
        </p:txBody>
      </p:sp>
    </p:spTree>
    <p:extLst>
      <p:ext uri="{BB962C8B-B14F-4D97-AF65-F5344CB8AC3E}">
        <p14:creationId xmlns:p14="http://schemas.microsoft.com/office/powerpoint/2010/main" val="134522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Thinning 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8" y="2265973"/>
            <a:ext cx="4870608" cy="214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6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pelengkap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lubang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err="1"/>
              <a:t>Chaincode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589" y="3472494"/>
            <a:ext cx="5509647" cy="1517752"/>
          </a:xfrm>
          <a:prstGeom prst="rect">
            <a:avLst/>
          </a:prstGeom>
        </p:spPr>
      </p:pic>
      <p:sp>
        <p:nvSpPr>
          <p:cNvPr id="6" name="Arrow: Up 5"/>
          <p:cNvSpPr/>
          <p:nvPr/>
        </p:nvSpPr>
        <p:spPr>
          <a:xfrm>
            <a:off x="5890413" y="5072150"/>
            <a:ext cx="609600" cy="512618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80828" y="5666672"/>
            <a:ext cx="186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Bagian</a:t>
            </a:r>
            <a:r>
              <a:rPr lang="en-US" b="1" dirty="0"/>
              <a:t> </a:t>
            </a:r>
            <a:r>
              <a:rPr lang="en-US" b="1" dirty="0" err="1"/>
              <a:t>Pelengkap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477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A. </a:t>
            </a:r>
            <a:r>
              <a:rPr lang="en-US" b="1" i="1" dirty="0" err="1"/>
              <a:t>Jumlah</a:t>
            </a:r>
            <a:r>
              <a:rPr lang="en-US" b="1" i="1" dirty="0"/>
              <a:t> </a:t>
            </a:r>
            <a:r>
              <a:rPr lang="en-US" b="1" i="1" dirty="0" err="1"/>
              <a:t>dan</a:t>
            </a:r>
            <a:r>
              <a:rPr lang="en-US" b="1" i="1" dirty="0"/>
              <a:t> </a:t>
            </a:r>
            <a:r>
              <a:rPr lang="en-US" b="1" i="1" dirty="0" err="1"/>
              <a:t>lokasi</a:t>
            </a:r>
            <a:r>
              <a:rPr lang="en-US" b="1" i="1" dirty="0"/>
              <a:t> </a:t>
            </a:r>
            <a:r>
              <a:rPr lang="en-US" b="1" i="1" dirty="0" err="1"/>
              <a:t>dari</a:t>
            </a:r>
            <a:r>
              <a:rPr lang="en-US" b="1" i="1" dirty="0"/>
              <a:t> </a:t>
            </a:r>
            <a:r>
              <a:rPr lang="en-US" b="1" i="1" dirty="0" err="1"/>
              <a:t>Bagian</a:t>
            </a:r>
            <a:r>
              <a:rPr lang="en-US" b="1" i="1" dirty="0"/>
              <a:t> </a:t>
            </a:r>
            <a:r>
              <a:rPr lang="en-US" b="1" i="1" dirty="0" err="1"/>
              <a:t>pelengkap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1257" y="1321356"/>
            <a:ext cx="10929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(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yang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dipertimbangkan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</a:p>
          <a:p>
            <a:r>
              <a:rPr lang="en-US" dirty="0" err="1"/>
              <a:t>gambar</a:t>
            </a:r>
            <a:r>
              <a:rPr lang="en-US" dirty="0"/>
              <a:t> –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diasumsikan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pelengkap</a:t>
            </a:r>
            <a:r>
              <a:rPr lang="en-US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257" y="1994260"/>
            <a:ext cx="5872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F yang </a:t>
            </a:r>
            <a:r>
              <a:rPr lang="en-US" dirty="0" err="1"/>
              <a:t>diatur</a:t>
            </a:r>
            <a:r>
              <a:rPr lang="en-US" dirty="0"/>
              <a:t> (P1,P2,P3)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1257" y="2377770"/>
            <a:ext cx="1004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demi </a:t>
            </a:r>
            <a:r>
              <a:rPr lang="en-US" dirty="0" err="1"/>
              <a:t>baris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menandai</a:t>
            </a:r>
            <a:r>
              <a:rPr lang="en-US" dirty="0"/>
              <a:t> P1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gambar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1257" y="2923918"/>
            <a:ext cx="942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P2 </a:t>
            </a:r>
            <a:r>
              <a:rPr lang="en-US" dirty="0" err="1"/>
              <a:t>dan</a:t>
            </a:r>
            <a:r>
              <a:rPr lang="en-US" dirty="0"/>
              <a:t> P3 juga </a:t>
            </a:r>
            <a:r>
              <a:rPr lang="en-US" dirty="0" err="1"/>
              <a:t>ditempatkan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terendah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.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P1, P2 </a:t>
            </a:r>
            <a:r>
              <a:rPr lang="en-US" dirty="0" err="1"/>
              <a:t>dan</a:t>
            </a:r>
            <a:r>
              <a:rPr lang="en-US" dirty="0"/>
              <a:t> P3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integer </a:t>
            </a:r>
            <a:r>
              <a:rPr lang="en-US" dirty="0" err="1"/>
              <a:t>antara</a:t>
            </a:r>
            <a:r>
              <a:rPr lang="en-US" dirty="0"/>
              <a:t> 0 </a:t>
            </a:r>
            <a:r>
              <a:rPr lang="en-US" dirty="0" err="1"/>
              <a:t>dan</a:t>
            </a:r>
            <a:r>
              <a:rPr lang="en-US" dirty="0"/>
              <a:t> 3.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345" y="4240747"/>
            <a:ext cx="70954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dimaksudkan</a:t>
            </a:r>
            <a:r>
              <a:rPr lang="en-US" dirty="0"/>
              <a:t> 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3 </a:t>
            </a:r>
          </a:p>
          <a:p>
            <a:pPr algn="just"/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Pi </a:t>
            </a:r>
            <a:r>
              <a:rPr lang="en-US" dirty="0" err="1"/>
              <a:t>relevan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dimaksudkan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dobel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miring </a:t>
            </a:r>
            <a:r>
              <a:rPr lang="en-US" dirty="0" err="1"/>
              <a:t>diatas</a:t>
            </a:r>
            <a:r>
              <a:rPr lang="en-US" dirty="0"/>
              <a:t> ‘</a:t>
            </a:r>
            <a:r>
              <a:rPr lang="en-US" dirty="0" err="1"/>
              <a:t>gaf</a:t>
            </a:r>
            <a:r>
              <a:rPr lang="en-US" dirty="0"/>
              <a:t>’ </a:t>
            </a:r>
          </a:p>
          <a:p>
            <a:pPr algn="just"/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‘~’, </a:t>
            </a:r>
            <a:r>
              <a:rPr lang="en-US" dirty="0" err="1"/>
              <a:t>nilai</a:t>
            </a:r>
            <a:r>
              <a:rPr lang="en-US" dirty="0"/>
              <a:t> 2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Pi </a:t>
            </a:r>
            <a:r>
              <a:rPr lang="en-US" dirty="0" err="1"/>
              <a:t>ini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1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Pi </a:t>
            </a:r>
            <a:r>
              <a:rPr lang="en-US" dirty="0" err="1"/>
              <a:t>ini</a:t>
            </a:r>
            <a:r>
              <a:rPr lang="en-US" dirty="0"/>
              <a:t>.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05" y="3991398"/>
            <a:ext cx="5185095" cy="2627115"/>
          </a:xfrm>
        </p:spPr>
      </p:pic>
    </p:spTree>
    <p:extLst>
      <p:ext uri="{BB962C8B-B14F-4D97-AF65-F5344CB8AC3E}">
        <p14:creationId xmlns:p14="http://schemas.microsoft.com/office/powerpoint/2010/main" val="264378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B. Analisa </a:t>
            </a:r>
            <a:r>
              <a:rPr lang="en-US" b="1" i="1" dirty="0" err="1"/>
              <a:t>dari</a:t>
            </a:r>
            <a:r>
              <a:rPr lang="en-US" b="1" i="1" dirty="0"/>
              <a:t> </a:t>
            </a:r>
            <a:r>
              <a:rPr lang="en-US" b="1" i="1" dirty="0" err="1"/>
              <a:t>lubang</a:t>
            </a:r>
            <a:r>
              <a:rPr lang="en-US" b="1" i="1" dirty="0"/>
              <a:t> </a:t>
            </a:r>
            <a:r>
              <a:rPr lang="en-US" b="1" i="1" dirty="0" err="1"/>
              <a:t>dalam</a:t>
            </a:r>
            <a:r>
              <a:rPr lang="en-US" b="1" i="1" dirty="0"/>
              <a:t> </a:t>
            </a:r>
            <a:r>
              <a:rPr lang="en-US" b="1" i="1" dirty="0" err="1"/>
              <a:t>gambar</a:t>
            </a:r>
            <a:r>
              <a:rPr lang="en-US" b="1" i="1" dirty="0"/>
              <a:t> </a:t>
            </a:r>
            <a:r>
              <a:rPr lang="en-US" b="1" i="1" dirty="0" err="1"/>
              <a:t>karakter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9880"/>
            <a:ext cx="10515600" cy="5475720"/>
          </a:xfrm>
        </p:spPr>
        <p:txBody>
          <a:bodyPr>
            <a:normAutofit/>
          </a:bodyPr>
          <a:lstStyle/>
          <a:p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umlah</a:t>
            </a:r>
            <a:r>
              <a:rPr lang="en-US" sz="2400" dirty="0"/>
              <a:t> </a:t>
            </a:r>
            <a:r>
              <a:rPr lang="en-US" sz="2400" dirty="0" err="1"/>
              <a:t>lubang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Menempatkan</a:t>
            </a:r>
            <a:r>
              <a:rPr lang="en-US" sz="2400" dirty="0"/>
              <a:t> 2 </a:t>
            </a:r>
            <a:r>
              <a:rPr lang="en-US" sz="2400" dirty="0" err="1"/>
              <a:t>fitur</a:t>
            </a:r>
            <a:r>
              <a:rPr lang="en-US" sz="2400" dirty="0"/>
              <a:t> yang di </a:t>
            </a:r>
            <a:r>
              <a:rPr lang="en-US" sz="2400" dirty="0" err="1"/>
              <a:t>ekstrak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sepanjang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yang </a:t>
            </a:r>
            <a:r>
              <a:rPr lang="en-US" sz="2400" dirty="0" err="1"/>
              <a:t>lainnya</a:t>
            </a:r>
            <a:r>
              <a:rPr lang="en-US" sz="2400" dirty="0"/>
              <a:t>, vector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fitur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:</a:t>
            </a:r>
          </a:p>
          <a:p>
            <a:pPr marL="0" indent="0" algn="ctr">
              <a:buNone/>
            </a:pPr>
            <a:r>
              <a:rPr lang="en-US" sz="2400" i="1" dirty="0"/>
              <a:t>F </a:t>
            </a:r>
            <a:r>
              <a:rPr lang="en-US" sz="2400" dirty="0"/>
              <a:t>= [</a:t>
            </a:r>
            <a:r>
              <a:rPr lang="en-US" sz="2400" i="1" dirty="0"/>
              <a:t>P</a:t>
            </a:r>
            <a:r>
              <a:rPr lang="en-US" sz="2400" dirty="0"/>
              <a:t>1, </a:t>
            </a:r>
            <a:r>
              <a:rPr lang="en-US" sz="2400" i="1" dirty="0"/>
              <a:t>P</a:t>
            </a:r>
            <a:r>
              <a:rPr lang="en-US" sz="2400" dirty="0"/>
              <a:t>2, </a:t>
            </a:r>
            <a:r>
              <a:rPr lang="en-US" sz="2400" i="1" dirty="0"/>
              <a:t>P</a:t>
            </a:r>
            <a:r>
              <a:rPr lang="en-US" sz="2400" dirty="0"/>
              <a:t>3, </a:t>
            </a:r>
            <a:r>
              <a:rPr lang="en-US" sz="2400" i="1" dirty="0"/>
              <a:t>Holes</a:t>
            </a:r>
            <a:r>
              <a:rPr lang="en-US" sz="2400" dirty="0"/>
              <a:t>]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39" y="2993521"/>
            <a:ext cx="4096322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0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C. </a:t>
            </a:r>
            <a:r>
              <a:rPr lang="en-US" b="1" i="1" dirty="0" err="1"/>
              <a:t>Fitur</a:t>
            </a:r>
            <a:r>
              <a:rPr lang="en-US" b="1" i="1" dirty="0"/>
              <a:t> chain code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513" y="2242646"/>
            <a:ext cx="5183212" cy="3475981"/>
          </a:xfrm>
        </p:spPr>
      </p:pic>
    </p:spTree>
    <p:extLst>
      <p:ext uri="{BB962C8B-B14F-4D97-AF65-F5344CB8AC3E}">
        <p14:creationId xmlns:p14="http://schemas.microsoft.com/office/powerpoint/2010/main" val="208544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</a:t>
            </a:r>
            <a:r>
              <a:rPr lang="en-US" b="1" i="1" dirty="0" err="1"/>
              <a:t>Normalisasi</a:t>
            </a:r>
            <a:r>
              <a:rPr lang="en-US" b="1" i="1" dirty="0"/>
              <a:t> chain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menormalisasi</a:t>
            </a:r>
            <a:r>
              <a:rPr lang="en-US" dirty="0"/>
              <a:t> chain code yang </a:t>
            </a:r>
            <a:r>
              <a:rPr lang="en-US" dirty="0" err="1"/>
              <a:t>dihasilka</a:t>
            </a:r>
            <a:r>
              <a:rPr lang="en-US" dirty="0"/>
              <a:t>, chain code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2 </a:t>
            </a:r>
            <a:r>
              <a:rPr lang="en-US" dirty="0" err="1"/>
              <a:t>dimensi</a:t>
            </a:r>
            <a:r>
              <a:rPr lang="en-US" dirty="0"/>
              <a:t> matrix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chain code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chain code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marL="0" indent="0" algn="ctr">
              <a:buNone/>
            </a:pPr>
            <a:r>
              <a:rPr lang="en-US" dirty="0"/>
              <a:t>7777311122222583353333</a:t>
            </a:r>
          </a:p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dirubah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 2 x 9 matrix</a:t>
            </a:r>
          </a:p>
          <a:p>
            <a:pPr marL="0" indent="0" algn="ctr">
              <a:buNone/>
            </a:pPr>
            <a:r>
              <a:rPr lang="en-US" dirty="0"/>
              <a:t>7 3 1 2 5 8 3 5 3</a:t>
            </a:r>
          </a:p>
          <a:p>
            <a:pPr marL="0" indent="0" algn="ctr">
              <a:buNone/>
            </a:pPr>
            <a:r>
              <a:rPr lang="en-US" dirty="0"/>
              <a:t>4 1 3 5 1 1 2 1 4</a:t>
            </a:r>
          </a:p>
        </p:txBody>
      </p:sp>
    </p:spTree>
    <p:extLst>
      <p:ext uri="{BB962C8B-B14F-4D97-AF65-F5344CB8AC3E}">
        <p14:creationId xmlns:p14="http://schemas.microsoft.com/office/powerpoint/2010/main" val="350399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</a:t>
            </a:r>
            <a:r>
              <a:rPr lang="en-US" b="1" i="1" dirty="0" err="1"/>
              <a:t>Normalisasi</a:t>
            </a:r>
            <a:r>
              <a:rPr lang="en-US" b="1" i="1" dirty="0"/>
              <a:t> chain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1825625"/>
            <a:ext cx="112914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 detail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berlebihan</a:t>
            </a:r>
            <a:r>
              <a:rPr lang="en-US" dirty="0"/>
              <a:t> di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rantai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pertama-tama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mana </a:t>
            </a:r>
            <a:r>
              <a:rPr lang="en-US" dirty="0" err="1"/>
              <a:t>frequensinya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1. </a:t>
            </a:r>
          </a:p>
          <a:p>
            <a:pPr marL="0" indent="0" algn="ctr">
              <a:buNone/>
            </a:pPr>
            <a:r>
              <a:rPr lang="en-US" dirty="0"/>
              <a:t>7 3 1 2 5 8 3 5 3</a:t>
            </a:r>
          </a:p>
          <a:p>
            <a:pPr marL="0" indent="0" algn="ctr">
              <a:buNone/>
            </a:pPr>
            <a:r>
              <a:rPr lang="en-US" dirty="0"/>
              <a:t>4 1 3 5 1 1 2 1 4</a:t>
            </a:r>
          </a:p>
          <a:p>
            <a:pPr marL="0" indent="0">
              <a:buNone/>
            </a:pP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rantai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dikurangi</a:t>
            </a:r>
            <a:r>
              <a:rPr lang="en-US" dirty="0"/>
              <a:t> </a:t>
            </a:r>
            <a:r>
              <a:rPr lang="en-US" dirty="0" err="1"/>
              <a:t>menjadi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7 1 2 3</a:t>
            </a:r>
          </a:p>
          <a:p>
            <a:pPr marL="0" indent="0" algn="ctr">
              <a:buNone/>
            </a:pPr>
            <a:r>
              <a:rPr lang="en-US" dirty="0"/>
              <a:t>4 3 5 6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3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218" y="-129924"/>
            <a:ext cx="10515600" cy="1325563"/>
          </a:xfrm>
        </p:spPr>
        <p:txBody>
          <a:bodyPr/>
          <a:lstStyle/>
          <a:p>
            <a:r>
              <a:rPr lang="en-US" dirty="0"/>
              <a:t>D. </a:t>
            </a:r>
            <a:r>
              <a:rPr lang="en-US" b="1" i="1" dirty="0" err="1"/>
              <a:t>Normalisasi</a:t>
            </a:r>
            <a:r>
              <a:rPr lang="en-US" b="1" i="1" dirty="0"/>
              <a:t> chain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18" y="1326861"/>
            <a:ext cx="10515600" cy="525404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Proses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penghilangan</a:t>
            </a:r>
            <a:r>
              <a:rPr lang="en-US" sz="2000" dirty="0"/>
              <a:t> </a:t>
            </a:r>
            <a:r>
              <a:rPr lang="en-US" sz="2000" dirty="0" err="1"/>
              <a:t>frekuensi</a:t>
            </a:r>
            <a:r>
              <a:rPr lang="en-US" sz="2000" dirty="0"/>
              <a:t> digit yang </a:t>
            </a:r>
            <a:r>
              <a:rPr lang="en-US" sz="2000" dirty="0" err="1"/>
              <a:t>kurang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berlanjut</a:t>
            </a:r>
            <a:r>
              <a:rPr lang="en-US" sz="2000" dirty="0"/>
              <a:t>.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pengujian</a:t>
            </a:r>
            <a:r>
              <a:rPr lang="en-US" sz="2000" dirty="0"/>
              <a:t> kami, </a:t>
            </a:r>
            <a:r>
              <a:rPr lang="en-US" sz="2000" dirty="0" err="1"/>
              <a:t>frekuensi</a:t>
            </a:r>
            <a:r>
              <a:rPr lang="en-US" sz="2000" dirty="0"/>
              <a:t> </a:t>
            </a:r>
            <a:r>
              <a:rPr lang="en-US" sz="2000" dirty="0" err="1"/>
              <a:t>kurang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lima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dihapus</a:t>
            </a:r>
            <a:r>
              <a:rPr lang="en-US" sz="2000" dirty="0"/>
              <a:t>. </a:t>
            </a:r>
            <a:r>
              <a:rPr lang="en-US" sz="2000" dirty="0" err="1"/>
              <a:t>Sekali</a:t>
            </a:r>
            <a:r>
              <a:rPr lang="en-US" sz="2000" dirty="0"/>
              <a:t> </a:t>
            </a:r>
            <a:r>
              <a:rPr lang="en-US" sz="2000" dirty="0" err="1"/>
              <a:t>lagi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 chain code, </a:t>
            </a:r>
            <a:r>
              <a:rPr lang="en-US" sz="2000" dirty="0" err="1"/>
              <a:t>frekuensi</a:t>
            </a:r>
            <a:r>
              <a:rPr lang="en-US" sz="2000" dirty="0"/>
              <a:t> </a:t>
            </a:r>
            <a:r>
              <a:rPr lang="en-US" sz="2000" dirty="0" err="1"/>
              <a:t>masing-masing</a:t>
            </a:r>
            <a:r>
              <a:rPr lang="en-US" sz="2000" dirty="0"/>
              <a:t> digit </a:t>
            </a:r>
            <a:r>
              <a:rPr lang="en-US" sz="2000" dirty="0" err="1"/>
              <a:t>tetap</a:t>
            </a:r>
            <a:r>
              <a:rPr lang="en-US" sz="2000" dirty="0"/>
              <a:t> </a:t>
            </a:r>
            <a:r>
              <a:rPr lang="en-US" sz="2000" dirty="0" err="1"/>
              <a:t>dijumlahkan</a:t>
            </a:r>
            <a:r>
              <a:rPr lang="en-US" sz="2000" dirty="0"/>
              <a:t>.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matriks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rantai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rantai</a:t>
            </a:r>
            <a:r>
              <a:rPr lang="en-US" sz="2000" dirty="0"/>
              <a:t> normal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r>
              <a:rPr lang="en-US" sz="2000" dirty="0"/>
              <a:t> 10, </a:t>
            </a:r>
            <a:r>
              <a:rPr lang="en-US" sz="2000" dirty="0" err="1"/>
              <a:t>frekuensi</a:t>
            </a:r>
            <a:r>
              <a:rPr lang="en-US" sz="2000" dirty="0"/>
              <a:t> </a:t>
            </a:r>
            <a:r>
              <a:rPr lang="en-US" sz="2000" dirty="0" err="1"/>
              <a:t>relatif</a:t>
            </a:r>
            <a:r>
              <a:rPr lang="en-US" sz="2000" dirty="0"/>
              <a:t> </a:t>
            </a:r>
            <a:r>
              <a:rPr lang="en-US" sz="2000" dirty="0" err="1"/>
              <a:t>masing-masing</a:t>
            </a:r>
            <a:r>
              <a:rPr lang="en-US" sz="2000" dirty="0"/>
              <a:t> digit </a:t>
            </a:r>
            <a:r>
              <a:rPr lang="en-US" sz="2000" dirty="0" err="1"/>
              <a:t>dihitung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Dimana</a:t>
            </a:r>
            <a:r>
              <a:rPr lang="en-US" sz="2000" dirty="0"/>
              <a:t>      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frekuensi</a:t>
            </a:r>
            <a:r>
              <a:rPr lang="en-US" sz="2000" dirty="0"/>
              <a:t> yang </a:t>
            </a:r>
            <a:r>
              <a:rPr lang="en-US" sz="2000" dirty="0" err="1"/>
              <a:t>sudah</a:t>
            </a:r>
            <a:r>
              <a:rPr lang="en-US" sz="2000" dirty="0"/>
              <a:t> di </a:t>
            </a:r>
            <a:r>
              <a:rPr lang="en-US" sz="2000" dirty="0" err="1"/>
              <a:t>normalisasi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Fi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frekuensi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digit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rantai</a:t>
            </a:r>
            <a:r>
              <a:rPr lang="en-US" sz="2000" dirty="0"/>
              <a:t> </a:t>
            </a:r>
            <a:r>
              <a:rPr lang="en-US" sz="2000" dirty="0" err="1"/>
              <a:t>masing-masing</a:t>
            </a:r>
            <a:r>
              <a:rPr lang="en-US" sz="2000" dirty="0"/>
              <a:t>.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di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639" y="2807640"/>
            <a:ext cx="4848851" cy="1374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83" y="4318664"/>
            <a:ext cx="443383" cy="4433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497" y="5299032"/>
            <a:ext cx="3287817" cy="94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6822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190</TotalTime>
  <Words>565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Wingdings 2</vt:lpstr>
      <vt:lpstr>HDOfficeLightV0</vt:lpstr>
      <vt:lpstr>Office Theme</vt:lpstr>
      <vt:lpstr>Multi-Font Farsi/Arabic Isolated Character Recognition Using Chain Codes </vt:lpstr>
      <vt:lpstr>Pre Processing </vt:lpstr>
      <vt:lpstr>Ekstraksi Fitur</vt:lpstr>
      <vt:lpstr>A. Jumlah dan lokasi dari Bagian pelengkap </vt:lpstr>
      <vt:lpstr>B. Analisa dari lubang dalam gambar karakter </vt:lpstr>
      <vt:lpstr>  C. Fitur chain code </vt:lpstr>
      <vt:lpstr>D. Normalisasi chain code</vt:lpstr>
      <vt:lpstr>D. Normalisasi chain code</vt:lpstr>
      <vt:lpstr>D. Normalisasi chain code</vt:lpstr>
      <vt:lpstr>D. Normalisasi chain code</vt:lpstr>
      <vt:lpstr>Hasil eksperimen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Multi-Font Farsi/Arabic Isolated Character Recognition Using Chain Codes</dc:title>
  <dc:creator>Ainatul Radhiah</dc:creator>
  <cp:lastModifiedBy>Ainatul Radhiah</cp:lastModifiedBy>
  <cp:revision>5</cp:revision>
  <dcterms:created xsi:type="dcterms:W3CDTF">2017-07-25T09:20:34Z</dcterms:created>
  <dcterms:modified xsi:type="dcterms:W3CDTF">2017-07-27T07:08:41Z</dcterms:modified>
</cp:coreProperties>
</file>