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82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08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4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3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4386-ACC8-481E-8ADE-1B0F9729521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0A517-42A6-4240-BE84-7478147E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1E91-9D8A-4B12-9248-4C3192B9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971" y="664028"/>
            <a:ext cx="9731829" cy="2982686"/>
          </a:xfrm>
        </p:spPr>
        <p:txBody>
          <a:bodyPr/>
          <a:lstStyle/>
          <a:p>
            <a:pPr algn="ctr"/>
            <a:r>
              <a:rPr lang="en-US" dirty="0">
                <a:latin typeface="OCR A Extended" panose="02010509020102010303" pitchFamily="50" charset="0"/>
              </a:rPr>
              <a:t>Gaming-platform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4B29C-D01B-4956-B944-BF906D10E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4771" y="5083630"/>
            <a:ext cx="3407229" cy="1655762"/>
          </a:xfrm>
        </p:spPr>
        <p:txBody>
          <a:bodyPr/>
          <a:lstStyle/>
          <a:p>
            <a:r>
              <a:rPr lang="en-US" dirty="0" err="1">
                <a:latin typeface="OCR A Extended" panose="02010509020102010303" pitchFamily="50" charset="0"/>
              </a:rPr>
              <a:t>Incicau</a:t>
            </a:r>
            <a:r>
              <a:rPr lang="en-US" dirty="0">
                <a:latin typeface="OCR A Extended" panose="02010509020102010303" pitchFamily="50" charset="0"/>
              </a:rPr>
              <a:t> Constantin-</a:t>
            </a:r>
            <a:r>
              <a:rPr lang="en-US" dirty="0" err="1">
                <a:latin typeface="OCR A Extended" panose="02010509020102010303" pitchFamily="50" charset="0"/>
              </a:rPr>
              <a:t>Alexandru</a:t>
            </a:r>
            <a:endParaRPr lang="en-US" dirty="0">
              <a:latin typeface="OCR A Extended" panose="02010509020102010303" pitchFamily="50" charset="0"/>
            </a:endParaRPr>
          </a:p>
          <a:p>
            <a:r>
              <a:rPr lang="en-US" dirty="0">
                <a:latin typeface="OCR A Extended" panose="02010509020102010303" pitchFamily="50" charset="0"/>
              </a:rPr>
              <a:t>Kovacs </a:t>
            </a:r>
            <a:r>
              <a:rPr lang="en-US" dirty="0" err="1">
                <a:latin typeface="OCR A Extended" panose="02010509020102010303" pitchFamily="50" charset="0"/>
              </a:rPr>
              <a:t>izabella</a:t>
            </a:r>
            <a:endParaRPr lang="en-US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C18041-6746-4B4C-AEA2-F90E0BEB093E}"/>
              </a:ext>
            </a:extLst>
          </p:cNvPr>
          <p:cNvSpPr txBox="1"/>
          <p:nvPr/>
        </p:nvSpPr>
        <p:spPr>
          <a:xfrm>
            <a:off x="1981200" y="1200149"/>
            <a:ext cx="845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De </a:t>
            </a:r>
            <a:r>
              <a:rPr lang="en-US" sz="3200" u="sng" dirty="0" err="1"/>
              <a:t>ce</a:t>
            </a:r>
            <a:r>
              <a:rPr lang="en-US" sz="3200" u="sng" dirty="0"/>
              <a:t>?</a:t>
            </a:r>
          </a:p>
          <a:p>
            <a:endParaRPr lang="en-US" dirty="0"/>
          </a:p>
          <a:p>
            <a:r>
              <a:rPr lang="en-US" dirty="0"/>
              <a:t>Am ales </a:t>
            </a:r>
            <a:r>
              <a:rPr lang="en-US" dirty="0" err="1"/>
              <a:t>sa</a:t>
            </a:r>
            <a:r>
              <a:rPr lang="en-US" dirty="0"/>
              <a:t> cream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de </a:t>
            </a:r>
            <a:r>
              <a:rPr lang="en-US" dirty="0" err="1"/>
              <a:t>vanzare</a:t>
            </a:r>
            <a:r>
              <a:rPr lang="en-US" dirty="0"/>
              <a:t> a </a:t>
            </a:r>
            <a:r>
              <a:rPr lang="en-US" dirty="0" err="1"/>
              <a:t>jocurilor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actual </a:t>
            </a:r>
            <a:r>
              <a:rPr lang="en-US" dirty="0" err="1"/>
              <a:t>industria</a:t>
            </a:r>
            <a:r>
              <a:rPr lang="en-US" dirty="0"/>
              <a:t> de </a:t>
            </a:r>
            <a:r>
              <a:rPr lang="en-US" dirty="0" err="1"/>
              <a:t>jocuri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dominanta</a:t>
            </a:r>
            <a:r>
              <a:rPr lang="en-US" dirty="0"/>
              <a:t> pe </a:t>
            </a:r>
            <a:r>
              <a:rPr lang="en-US" dirty="0" err="1"/>
              <a:t>piata</a:t>
            </a:r>
            <a:r>
              <a:rPr lang="en-US" dirty="0"/>
              <a:t> de entertaining.</a:t>
            </a:r>
          </a:p>
          <a:p>
            <a:endParaRPr lang="en-US" dirty="0"/>
          </a:p>
          <a:p>
            <a:r>
              <a:rPr lang="en-US" dirty="0" err="1"/>
              <a:t>Totodata</a:t>
            </a:r>
            <a:r>
              <a:rPr lang="en-US" dirty="0"/>
              <a:t>, in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deceniu</a:t>
            </a:r>
            <a:r>
              <a:rPr lang="en-US" dirty="0"/>
              <a:t> </a:t>
            </a:r>
            <a:r>
              <a:rPr lang="en-US" dirty="0" err="1"/>
              <a:t>vanzarea</a:t>
            </a:r>
            <a:r>
              <a:rPr lang="en-US" dirty="0"/>
              <a:t> de </a:t>
            </a:r>
            <a:r>
              <a:rPr lang="en-US" dirty="0" err="1"/>
              <a:t>jocuri</a:t>
            </a:r>
            <a:r>
              <a:rPr lang="en-US" dirty="0"/>
              <a:t> in format </a:t>
            </a:r>
            <a:r>
              <a:rPr lang="en-US" dirty="0" err="1"/>
              <a:t>fizic</a:t>
            </a:r>
            <a:r>
              <a:rPr lang="en-US" dirty="0"/>
              <a:t> a </a:t>
            </a:r>
            <a:r>
              <a:rPr lang="en-US" dirty="0" err="1"/>
              <a:t>scazut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tip de </a:t>
            </a:r>
            <a:r>
              <a:rPr lang="en-US" dirty="0" err="1"/>
              <a:t>vanzare</a:t>
            </a:r>
            <a:r>
              <a:rPr lang="en-US" dirty="0"/>
              <a:t> se face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online, de la </a:t>
            </a:r>
            <a:r>
              <a:rPr lang="en-US" dirty="0" err="1"/>
              <a:t>vanzarea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, </a:t>
            </a:r>
            <a:r>
              <a:rPr lang="en-US" dirty="0" err="1"/>
              <a:t>plata</a:t>
            </a:r>
            <a:r>
              <a:rPr lang="en-US" dirty="0"/>
              <a:t> </a:t>
            </a:r>
            <a:r>
              <a:rPr lang="en-US" dirty="0" err="1"/>
              <a:t>facurilor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comandarea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transport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mancare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un profit </a:t>
            </a:r>
            <a:r>
              <a:rPr lang="en-US" dirty="0" err="1"/>
              <a:t>destul</a:t>
            </a:r>
            <a:r>
              <a:rPr lang="en-US" dirty="0"/>
              <a:t> de mare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comisioanelor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 final </a:t>
            </a:r>
            <a:r>
              <a:rPr lang="en-US" dirty="0" err="1"/>
              <a:t>si</a:t>
            </a:r>
            <a:r>
              <a:rPr lang="en-US" dirty="0"/>
              <a:t> publisher.</a:t>
            </a:r>
          </a:p>
          <a:p>
            <a:r>
              <a:rPr lang="en-US" dirty="0"/>
              <a:t>Mai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publica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reclame</a:t>
            </a:r>
            <a:r>
              <a:rPr lang="en-US" dirty="0"/>
              <a:t> pe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genera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venit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contract.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73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810F0C3-B27F-4C18-91AD-669B8154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8" y="561976"/>
            <a:ext cx="8353424" cy="5724524"/>
          </a:xfrm>
        </p:spPr>
      </p:pic>
    </p:spTree>
    <p:extLst>
      <p:ext uri="{BB962C8B-B14F-4D97-AF65-F5344CB8AC3E}">
        <p14:creationId xmlns:p14="http://schemas.microsoft.com/office/powerpoint/2010/main" val="26982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BBA0-B8C0-443B-8BFA-57911F66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87" y="494270"/>
            <a:ext cx="10410825" cy="6091882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Overview Story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platforma</a:t>
            </a:r>
            <a:r>
              <a:rPr lang="en-US" dirty="0"/>
              <a:t> de </a:t>
            </a:r>
            <a:r>
              <a:rPr lang="en-US" dirty="0" err="1"/>
              <a:t>jocuri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un cont.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pas,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autentifice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, </a:t>
            </a:r>
            <a:r>
              <a:rPr lang="en-US" dirty="0" err="1"/>
              <a:t>alegand</a:t>
            </a:r>
            <a:r>
              <a:rPr lang="en-US" dirty="0"/>
              <a:t> la final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: client </a:t>
            </a:r>
            <a:r>
              <a:rPr lang="en-US" dirty="0" err="1"/>
              <a:t>sau</a:t>
            </a:r>
            <a:r>
              <a:rPr lang="en-US" dirty="0"/>
              <a:t> administrator.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client, el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jocurile</a:t>
            </a:r>
            <a:r>
              <a:rPr lang="en-US" dirty="0"/>
              <a:t> </a:t>
            </a:r>
            <a:r>
              <a:rPr lang="en-US" dirty="0" err="1"/>
              <a:t>valabile</a:t>
            </a:r>
            <a:r>
              <a:rPr lang="en-US" dirty="0"/>
              <a:t> pe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cumpara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are </a:t>
            </a:r>
            <a:r>
              <a:rPr lang="en-US" dirty="0" err="1"/>
              <a:t>destule</a:t>
            </a:r>
            <a:r>
              <a:rPr lang="en-US" dirty="0"/>
              <a:t> </a:t>
            </a:r>
            <a:r>
              <a:rPr lang="en-US" dirty="0" err="1"/>
              <a:t>credite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administrator, el 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jocurile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sterge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jocuri</a:t>
            </a:r>
            <a:r>
              <a:rPr lang="en-US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038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B6A5-5376-43B9-A2A1-7A53E960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14" y="753762"/>
            <a:ext cx="10109885" cy="511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err="1"/>
              <a:t>Dezvoltarea</a:t>
            </a:r>
            <a:r>
              <a:rPr lang="en-US" sz="3200" u="sng" dirty="0"/>
              <a:t> Story-</a:t>
            </a:r>
            <a:r>
              <a:rPr lang="en-US" sz="3200" u="sng" dirty="0" err="1"/>
              <a:t>urilor</a:t>
            </a:r>
            <a:endParaRPr lang="en-US" sz="3200" u="sng" dirty="0"/>
          </a:p>
          <a:p>
            <a:r>
              <a:rPr lang="en-US" dirty="0"/>
              <a:t>Alex – 4 story-</a:t>
            </a:r>
            <a:r>
              <a:rPr lang="en-US" dirty="0" err="1"/>
              <a:t>uri</a:t>
            </a:r>
            <a:r>
              <a:rPr lang="en-US" dirty="0"/>
              <a:t> – Shop Page(GP-2), Purchase Game(GP-7), Add Game(GP-11), Delete Game(GP-13)</a:t>
            </a:r>
          </a:p>
          <a:p>
            <a:r>
              <a:rPr lang="en-US" dirty="0"/>
              <a:t> </a:t>
            </a:r>
            <a:r>
              <a:rPr lang="en-US" dirty="0" err="1"/>
              <a:t>Iza</a:t>
            </a:r>
            <a:r>
              <a:rPr lang="en-US" dirty="0"/>
              <a:t> – 4 story-</a:t>
            </a:r>
            <a:r>
              <a:rPr lang="en-US" dirty="0" err="1"/>
              <a:t>uri</a:t>
            </a:r>
            <a:r>
              <a:rPr lang="en-US" dirty="0"/>
              <a:t> – Login(GP-1), My Games(GP-6), Admin Page(GP-9), Register(GP-31)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163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BE7E-4882-44E9-8F99-4E0CAE05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64973"/>
            <a:ext cx="10133011" cy="5165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/>
              <a:t>Overview </a:t>
            </a:r>
            <a:r>
              <a:rPr lang="en-US" sz="3200" u="sng" dirty="0" err="1"/>
              <a:t>Proiect</a:t>
            </a:r>
            <a:endParaRPr lang="en-US" sz="3200" u="sng" dirty="0"/>
          </a:p>
          <a:p>
            <a:r>
              <a:rPr lang="en-US" dirty="0" err="1"/>
              <a:t>Numarul</a:t>
            </a:r>
            <a:r>
              <a:rPr lang="en-US" dirty="0"/>
              <a:t> total de commit-</a:t>
            </a:r>
            <a:r>
              <a:rPr lang="en-US" dirty="0" err="1"/>
              <a:t>uri</a:t>
            </a:r>
            <a:r>
              <a:rPr lang="en-US" dirty="0"/>
              <a:t>: 77</a:t>
            </a:r>
          </a:p>
          <a:p>
            <a:r>
              <a:rPr lang="en-US" dirty="0"/>
              <a:t>Alex: 39 commit-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 err="1"/>
              <a:t>Iza</a:t>
            </a:r>
            <a:r>
              <a:rPr lang="en-US" dirty="0"/>
              <a:t>: 23 commit-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folderul</a:t>
            </a:r>
            <a:r>
              <a:rPr lang="en-US" dirty="0"/>
              <a:t> main: 42 </a:t>
            </a:r>
            <a:r>
              <a:rPr lang="en-US" dirty="0" err="1"/>
              <a:t>fisiere</a:t>
            </a:r>
            <a:r>
              <a:rPr lang="en-US" dirty="0"/>
              <a:t> (21 </a:t>
            </a:r>
            <a:r>
              <a:rPr lang="en-US" dirty="0" err="1"/>
              <a:t>resurse</a:t>
            </a:r>
            <a:r>
              <a:rPr lang="en-US" dirty="0"/>
              <a:t>, 21 </a:t>
            </a:r>
            <a:r>
              <a:rPr lang="en-US" dirty="0" err="1"/>
              <a:t>clase</a:t>
            </a:r>
            <a:r>
              <a:rPr lang="en-US" dirty="0"/>
              <a:t>)</a:t>
            </a:r>
          </a:p>
          <a:p>
            <a:r>
              <a:rPr lang="en-US" dirty="0"/>
              <a:t>In folderol test: 12 </a:t>
            </a:r>
            <a:r>
              <a:rPr lang="en-US" dirty="0" err="1"/>
              <a:t>fisere</a:t>
            </a:r>
            <a:r>
              <a:rPr lang="en-US" dirty="0"/>
              <a:t> (3 </a:t>
            </a:r>
            <a:r>
              <a:rPr lang="en-US" dirty="0" err="1"/>
              <a:t>resure</a:t>
            </a:r>
            <a:r>
              <a:rPr lang="en-US" dirty="0"/>
              <a:t>, 9 </a:t>
            </a:r>
            <a:r>
              <a:rPr lang="en-US" dirty="0" err="1"/>
              <a:t>clase</a:t>
            </a:r>
            <a:r>
              <a:rPr lang="en-US" dirty="0"/>
              <a:t>)</a:t>
            </a:r>
          </a:p>
          <a:p>
            <a:r>
              <a:rPr lang="en-US" dirty="0" err="1"/>
              <a:t>Numarul</a:t>
            </a:r>
            <a:r>
              <a:rPr lang="en-US" dirty="0"/>
              <a:t> total de </a:t>
            </a:r>
            <a:r>
              <a:rPr lang="en-US" dirty="0" err="1"/>
              <a:t>fisiere</a:t>
            </a:r>
            <a:r>
              <a:rPr lang="en-US" dirty="0"/>
              <a:t>: 54</a:t>
            </a:r>
          </a:p>
          <a:p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acoperite</a:t>
            </a:r>
            <a:r>
              <a:rPr lang="en-US" dirty="0"/>
              <a:t>: 18 (85%)  </a:t>
            </a:r>
          </a:p>
          <a:p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acoperite</a:t>
            </a:r>
            <a:r>
              <a:rPr lang="en-US" dirty="0"/>
              <a:t>: 55 (61%)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9284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7ABB-E6E7-4E9C-AA16-44DC33869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5850"/>
            <a:ext cx="9905999" cy="4705351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err="1"/>
              <a:t>Eventuale</a:t>
            </a:r>
            <a:r>
              <a:rPr lang="en-US" sz="3200" u="sng" dirty="0"/>
              <a:t> </a:t>
            </a:r>
            <a:r>
              <a:rPr lang="en-US" sz="3200" u="sng" dirty="0" err="1"/>
              <a:t>erori</a:t>
            </a:r>
            <a:endParaRPr lang="en-US" sz="3200" u="sng" dirty="0"/>
          </a:p>
          <a:p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in care se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, in catch </a:t>
            </a:r>
            <a:r>
              <a:rPr lang="en-US" dirty="0" err="1"/>
              <a:t>ea</a:t>
            </a:r>
            <a:r>
              <a:rPr lang="en-US" dirty="0"/>
              <a:t> nu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afiseaza</a:t>
            </a:r>
            <a:r>
              <a:rPr lang="en-US" dirty="0"/>
              <a:t> in terminal, ci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afisata</a:t>
            </a:r>
            <a:r>
              <a:rPr lang="en-US" dirty="0"/>
              <a:t> in </a:t>
            </a:r>
            <a:r>
              <a:rPr lang="en-US" dirty="0" err="1"/>
              <a:t>fereastra</a:t>
            </a:r>
            <a:r>
              <a:rPr lang="en-US" dirty="0"/>
              <a:t> in care se produce </a:t>
            </a:r>
            <a:r>
              <a:rPr lang="en-US" dirty="0" err="1"/>
              <a:t>exceptia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a </a:t>
            </a:r>
            <a:r>
              <a:rPr lang="en-US" dirty="0" err="1"/>
              <a:t>ajutat</a:t>
            </a:r>
            <a:r>
              <a:rPr lang="en-US" dirty="0"/>
              <a:t> la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corectitudinii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administratorul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stearga</a:t>
            </a:r>
            <a:r>
              <a:rPr lang="en-US" dirty="0"/>
              <a:t> un </a:t>
            </a:r>
            <a:r>
              <a:rPr lang="en-US" dirty="0" err="1"/>
              <a:t>joc</a:t>
            </a:r>
            <a:r>
              <a:rPr lang="en-US" dirty="0"/>
              <a:t> de pe </a:t>
            </a:r>
            <a:r>
              <a:rPr lang="en-US" dirty="0" err="1"/>
              <a:t>platforma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un client </a:t>
            </a:r>
            <a:r>
              <a:rPr lang="en-US" dirty="0" err="1"/>
              <a:t>deja</a:t>
            </a:r>
            <a:r>
              <a:rPr lang="en-US" dirty="0"/>
              <a:t> l-a </a:t>
            </a:r>
            <a:r>
              <a:rPr lang="en-US" dirty="0" err="1"/>
              <a:t>achizitionat</a:t>
            </a:r>
            <a:r>
              <a:rPr lang="en-US" dirty="0"/>
              <a:t>, el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sters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jocuri</a:t>
            </a:r>
            <a:r>
              <a:rPr lang="en-US" dirty="0"/>
              <a:t> al </a:t>
            </a:r>
            <a:r>
              <a:rPr lang="en-US" dirty="0" err="1"/>
              <a:t>clientului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284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OCR A Extended</vt:lpstr>
      <vt:lpstr>Tw Cen MT</vt:lpstr>
      <vt:lpstr>Circuit</vt:lpstr>
      <vt:lpstr>Gaming-platform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Gaming-platform</dc:title>
  <dc:creator>Izabella Kovacs</dc:creator>
  <cp:lastModifiedBy>Izabella Kovacs</cp:lastModifiedBy>
  <cp:revision>10</cp:revision>
  <dcterms:created xsi:type="dcterms:W3CDTF">2020-06-21T10:44:00Z</dcterms:created>
  <dcterms:modified xsi:type="dcterms:W3CDTF">2020-06-21T12:04:31Z</dcterms:modified>
</cp:coreProperties>
</file>