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5" r:id="rId7"/>
    <p:sldId id="267" r:id="rId8"/>
    <p:sldId id="268" r:id="rId9"/>
    <p:sldId id="272" r:id="rId10"/>
    <p:sldId id="273" r:id="rId11"/>
    <p:sldId id="274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677196"/>
            <a:ext cx="11092139" cy="790048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MNC Selection Process - Data Visualization using Ext </a:t>
            </a:r>
            <a:r>
              <a:rPr lang="en-US" sz="2400">
                <a:solidFill>
                  <a:schemeClr val="bg1"/>
                </a:solidFill>
              </a:rPr>
              <a:t>JS –the chart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 </a:t>
            </a:r>
            <a:r>
              <a:rPr lang="en-US" dirty="0" err="1">
                <a:solidFill>
                  <a:srgbClr val="7CEBFF"/>
                </a:solidFill>
              </a:rPr>
              <a:t>ext-js</a:t>
            </a:r>
            <a:r>
              <a:rPr lang="en-US" dirty="0">
                <a:solidFill>
                  <a:srgbClr val="7CEBFF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772B-3D09-7E92-1914-DADEC421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6581-1096-3044-C817-CD84C9A0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demonstrates how to combine Ext JS for UI layout and Chart.js for data visualization to create an informative </a:t>
            </a:r>
            <a:r>
              <a:rPr lang="en-US" sz="3200" dirty="0" err="1"/>
              <a:t>dashboard.It</a:t>
            </a:r>
            <a:r>
              <a:rPr lang="en-US" sz="3200" dirty="0"/>
              <a:t> shows how modern JavaScript frameworks can work together to build dynamic web applications.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616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7B5-0179-F4B8-A20F-C0AB09C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B268-8A1F-0D5F-AEFC-6CAFD3EA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web application to visualize the recruitment data of an MNC.</a:t>
            </a:r>
          </a:p>
          <a:p>
            <a:r>
              <a:rPr lang="en-US" sz="2800" dirty="0"/>
              <a:t>Used Ext JS for UI components and layout.</a:t>
            </a:r>
          </a:p>
          <a:p>
            <a:r>
              <a:rPr lang="en-US" sz="2800" dirty="0"/>
              <a:t>Chart.js for rendering charts to visualize the recruitment stages.</a:t>
            </a:r>
          </a:p>
          <a:p>
            <a:r>
              <a:rPr lang="en-US" sz="2800" dirty="0"/>
              <a:t>Data shows how candidates progress through the hiring process.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019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2C-7876-05A1-1F67-54B00CD9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69EE-6F17-8318-F2A9-5CE167A0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HTML: Provides the page structure and canvas for the charts.</a:t>
            </a:r>
          </a:p>
          <a:p>
            <a:r>
              <a:rPr lang="en-US" sz="2800" dirty="0"/>
              <a:t>Ext JS: Used for layout and UI management (e.g., creating windows and panels).</a:t>
            </a:r>
          </a:p>
          <a:p>
            <a:r>
              <a:rPr lang="en-US" sz="2800" dirty="0"/>
              <a:t>Chart.js: Used for rendering line, bar, and pie charts.</a:t>
            </a:r>
          </a:p>
          <a:p>
            <a:r>
              <a:rPr lang="en-US" sz="2800" dirty="0"/>
              <a:t>CSS: Styling for layout, responsiveness, and design of the charts.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0B0B-7549-05AC-25F2-3DE6F03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Ext JS &amp; Chart.js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C6CC-A7E0-1555-4597-FF5D6076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 JS provides the layout and containers (Windows, Panels) where Chart.js charts are rendered.</a:t>
            </a:r>
          </a:p>
          <a:p>
            <a:r>
              <a:rPr lang="en-US" sz="2400" dirty="0"/>
              <a:t>Chart.js charts are embedded in the Ext JS panels, creating a clean and professional dashboard for the user.</a:t>
            </a:r>
          </a:p>
          <a:p>
            <a:r>
              <a:rPr lang="en-US" sz="2400" dirty="0" err="1"/>
              <a:t>Example:Line</a:t>
            </a:r>
            <a:r>
              <a:rPr lang="en-US" sz="2400" dirty="0"/>
              <a:t> Chart in an Ext JS panel with labels, data points, and a custom tooltip.</a:t>
            </a:r>
          </a:p>
          <a:p>
            <a:r>
              <a:rPr lang="en-US" sz="2400" dirty="0"/>
              <a:t>Bar Chart showing the number of selected vs rejected candidates at various stages.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70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DDC6-99BF-C0A2-5CD6-4193FF0D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Demo of the Web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E9F2-273D-C840-400F-D7C6DFED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Include screenshots.</a:t>
            </a:r>
          </a:p>
          <a:p>
            <a:r>
              <a:rPr lang="en-US" sz="2800" dirty="0"/>
              <a:t>Show the different charts: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 Chart: Recruitment timeline.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Bar Chart: Comparison of candidates.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Pie Chart: Source of candidates.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1189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D25C-D217-00C3-C713-ED7BD128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92314-140C-5B21-0EC5-1380A700E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830" y="2181225"/>
            <a:ext cx="7886339" cy="3678238"/>
          </a:xfrm>
        </p:spPr>
      </p:pic>
    </p:spTree>
    <p:extLst>
      <p:ext uri="{BB962C8B-B14F-4D97-AF65-F5344CB8AC3E}">
        <p14:creationId xmlns:p14="http://schemas.microsoft.com/office/powerpoint/2010/main" val="377460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7F42-AA4A-0A46-9D6C-A24EA317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96F2A-3B0A-7127-A293-2EA18A688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601" y="2181225"/>
            <a:ext cx="8638797" cy="3678238"/>
          </a:xfrm>
        </p:spPr>
      </p:pic>
    </p:spTree>
    <p:extLst>
      <p:ext uri="{BB962C8B-B14F-4D97-AF65-F5344CB8AC3E}">
        <p14:creationId xmlns:p14="http://schemas.microsoft.com/office/powerpoint/2010/main" val="387540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BFD1-A174-CDE1-FD5A-B46C3DC6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33755-C1C4-CA8C-1DB2-000B09B1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224" y="2181225"/>
            <a:ext cx="7133552" cy="3678238"/>
          </a:xfrm>
        </p:spPr>
      </p:pic>
    </p:spTree>
    <p:extLst>
      <p:ext uri="{BB962C8B-B14F-4D97-AF65-F5344CB8AC3E}">
        <p14:creationId xmlns:p14="http://schemas.microsoft.com/office/powerpoint/2010/main" val="349998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8A6B-CF22-AD03-2691-D3889D20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5D6E-2CBB-4A81-932C-E1E8DC43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 JS </a:t>
            </a:r>
            <a:r>
              <a:rPr lang="en-US" sz="2800" dirty="0" err="1"/>
              <a:t>Components:A</a:t>
            </a:r>
            <a:r>
              <a:rPr lang="en-US" sz="2800" dirty="0"/>
              <a:t> Window is created using </a:t>
            </a:r>
            <a:r>
              <a:rPr lang="en-US" sz="2800" dirty="0" err="1"/>
              <a:t>Ext.create</a:t>
            </a:r>
            <a:r>
              <a:rPr lang="en-US" sz="2800" dirty="0"/>
              <a:t>('</a:t>
            </a:r>
            <a:r>
              <a:rPr lang="en-US" sz="2800" dirty="0" err="1"/>
              <a:t>Ext.window.Window</a:t>
            </a:r>
            <a:r>
              <a:rPr lang="en-US" sz="2800" dirty="0"/>
              <a:t>') to hold the charts.</a:t>
            </a:r>
          </a:p>
          <a:p>
            <a:r>
              <a:rPr lang="en-US" sz="2800" dirty="0"/>
              <a:t>Panels are created to wrap each chart using </a:t>
            </a:r>
            <a:r>
              <a:rPr lang="en-US" sz="2800" dirty="0" err="1"/>
              <a:t>xtype</a:t>
            </a:r>
            <a:r>
              <a:rPr lang="en-US" sz="2800" dirty="0"/>
              <a:t>: 'panel'.Chart.js </a:t>
            </a:r>
            <a:r>
              <a:rPr lang="en-US" sz="2800" dirty="0" err="1"/>
              <a:t>Setup:Used</a:t>
            </a:r>
            <a:r>
              <a:rPr lang="en-US" sz="2800" dirty="0"/>
              <a:t> the Line, Bar, and Pie chart types from Chart.js.</a:t>
            </a:r>
          </a:p>
          <a:p>
            <a:r>
              <a:rPr lang="en-US" sz="2800" dirty="0"/>
              <a:t>Data and options are passed to the charts using JavaScript.</a:t>
            </a:r>
          </a:p>
          <a:p>
            <a:r>
              <a:rPr lang="en-US" sz="2800" dirty="0"/>
              <a:t>CSS: Styled the charts and layout to make it responsive and visually appealing.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26242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185</TotalTime>
  <Words>373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Custom</vt:lpstr>
      <vt:lpstr> MNC Selection Process - Data Visualization using Ext JS –the chart</vt:lpstr>
      <vt:lpstr>PROJECT OVERVIEW</vt:lpstr>
      <vt:lpstr>Project Structure</vt:lpstr>
      <vt:lpstr> Ext JS &amp; Chart.js Integration</vt:lpstr>
      <vt:lpstr> Demo of the Web App</vt:lpstr>
      <vt:lpstr>LINE CHART</vt:lpstr>
      <vt:lpstr>BAR CHART</vt:lpstr>
      <vt:lpstr>PIE CHART</vt:lpstr>
      <vt:lpstr>Technical Implementation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chart</dc:title>
  <dc:creator>SUKALPA</dc:creator>
  <cp:lastModifiedBy>SUKALPA</cp:lastModifiedBy>
  <cp:revision>4</cp:revision>
  <dcterms:created xsi:type="dcterms:W3CDTF">2025-03-08T07:11:02Z</dcterms:created>
  <dcterms:modified xsi:type="dcterms:W3CDTF">2025-03-08T11:28:45Z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