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9"/>
    <p:restoredTop sz="88908"/>
  </p:normalViewPr>
  <p:slideViewPr>
    <p:cSldViewPr snapToGrid="0" snapToObjects="1">
      <p:cViewPr varScale="1">
        <p:scale>
          <a:sx n="135" d="100"/>
          <a:sy n="135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06503-596B-FE4C-8558-AE96EAF48C6C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057C-DDED-D74F-8108-DDF362C46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November 2019 – pre-pandemic, 80%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057C-DDED-D74F-8108-DDF362C46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2020 – 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057C-DDED-D74F-8108-DDF362C46C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 2022 –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057C-DDED-D74F-8108-DDF362C46C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C4F6-E634-F647-82DD-7F87B86B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8D7FB-91A0-4A4B-8112-7BCEA742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EE5F-2FE8-4245-B088-908758A7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41B1-E448-6246-B206-A8B3320F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E3DC-3FDD-5A44-BFFF-1A8187B3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F6E7-F322-1941-AFC3-6346BA18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9C4AF-5E09-B542-8443-D2CE01CA2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6748-C65F-3A43-9EC0-FADF4B3E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3BBF-E551-4A4E-B613-3CC4A545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6E19-B231-D54E-B1C1-EE92418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ACE26-67F2-8A4E-A7CA-C8CBA178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A921D-BC0B-F247-9568-9CA81E61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8683-8788-CF44-ADC5-CB064723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87EB-DC17-F441-861E-ED6C838E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5B0F-0C2F-2643-9107-ED910F83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DAF8-B1F3-BF4A-83E9-B2834FBE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4227-BF67-0249-91B9-8D1BF77F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A6CF-477F-4742-B655-C8247535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2B-798C-B945-ADBB-CEC1807D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E7E03-6EC5-AF41-AF66-6AC17AB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A8F9-4A1E-5243-A570-A7DC542D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7243-C26A-274B-BC31-6BC94E1A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7F00-B4B2-014D-8DF6-35822456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72E4-4290-B944-9556-94F40F09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AE7-1B80-174D-A154-A38C483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1F88-9D3F-744D-AAA3-5B09CBC8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A225-BC3F-E94B-83D9-3701314C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77BB3-B269-FD4E-A750-60F60F999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40A1-56DA-524B-8850-B23F1EB6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5387B-90A5-8149-A433-15CB597E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AB6B1-E6A0-C14B-A199-C80CF4A9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43C6-63F3-7449-962D-29D1F9A5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29787-CF19-814E-B203-A3203777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E6707-A3B9-984D-986E-DBDD3D82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062B4-2B0A-AC49-B5A1-7473067A2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4E208-566F-D344-9463-A0BDB8FCF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2AF46-4C47-534E-B774-E92F9912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046C6-4E23-D947-95F1-A499506D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CC97D-D209-4E43-804C-2EFBC63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4B8B-86DB-974E-911A-32F9F6E8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838DE-00A8-B742-9FD5-FBAC6612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E556A-5213-8541-B0AD-2C11596E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A0250-91C8-BA47-9012-F8C155A5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B81CF-E4E5-B044-A712-A5A21798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39336-C3C5-6140-952B-67A4D5BA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E5CB0-6054-DA43-BD9E-308C29C6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6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561C-2DDF-DD49-ADE5-EC25E970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AB99-F0F6-8B4E-B1AB-3B64BE16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811B7-F49F-EE49-AD6A-492966826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F0C15-3B8C-A44E-87B1-0D2EBDCA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C246-E9F3-0046-A2EA-016A6ED3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39BC-6A2B-2D4E-834F-6754270F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1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F348-B4A3-AC43-B1FB-73577016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8C759-B836-0B42-9CC4-B7127DD3D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3431-DBD0-6E43-98B2-F6C384EAE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14C4-F6A1-B344-B10C-E159DF28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CDEB-78B1-3D4B-95CD-BBD86221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2DA1-D1E5-DA46-826C-6AAE12D1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16037-F1BD-F84E-908C-2CB29672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1F7B-BA42-714D-9C59-ABDF5333C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93E4-AE4C-A84F-A7E9-728829B77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53DD-B941-E04A-B398-7FAE78E453BE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A4E1-3D6C-F442-BD82-7A9724EFF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AFE9-EFA5-9B41-9DF1-9CD49BB1A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151D-BAAB-EF4A-B025-0E145FF3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C4CA53-2CAC-3047-A150-6FFE9C3F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9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282D6-9774-BE42-B9F8-30433DEF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505484-394D-AF48-BC10-96BD05108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88E00F-4711-524C-BEB6-2AAAFAF4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000" cy="2879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F6BD1-9E09-9244-8A4E-43F1484B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8760"/>
            <a:ext cx="7200000" cy="2879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C741C-9AE1-CD49-92D7-6F4B6CA8B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9380"/>
            <a:ext cx="7200000" cy="28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1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20</Words>
  <Application>Microsoft Macintosh PowerPoint</Application>
  <PresentationFormat>Widescreen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Fairbrother-Browne, Aine</dc:creator>
  <cp:lastModifiedBy>Fairbrother-Browne, Aine</cp:lastModifiedBy>
  <cp:revision>4</cp:revision>
  <dcterms:created xsi:type="dcterms:W3CDTF">2022-03-12T12:12:34Z</dcterms:created>
  <dcterms:modified xsi:type="dcterms:W3CDTF">2022-03-13T22:40:34Z</dcterms:modified>
</cp:coreProperties>
</file>