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74" r:id="rId7"/>
    <p:sldId id="270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6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5bcb53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5bcb53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5bcb53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5bcb53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3ec62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3ec62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5bcb53e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5bcb53e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48121"/>
            <a:ext cx="85206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Контрабас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Инициативный проект "Сайт библиотеки </a:t>
            </a:r>
            <a:r>
              <a:rPr lang="ru-RU" sz="2000" dirty="0" err="1">
                <a:solidFill>
                  <a:schemeClr val="dk1"/>
                </a:solidFill>
              </a:rPr>
              <a:t>СевГУ</a:t>
            </a:r>
            <a:r>
              <a:rPr lang="ru-RU" sz="2000" dirty="0">
                <a:solidFill>
                  <a:schemeClr val="dk1"/>
                </a:solidFill>
              </a:rPr>
              <a:t>"</a:t>
            </a:r>
            <a:endParaRPr lang="ru-RU"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4F9743-649A-42D6-B21B-24BF43BF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" y="74506"/>
            <a:ext cx="5250466" cy="25232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AF3749-B0C5-45D1-8A3A-E9A4BDC1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841" y="2465336"/>
            <a:ext cx="5253905" cy="25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1A6D26-AF5A-44EC-91CB-A49CB205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8" y="135191"/>
            <a:ext cx="4448832" cy="26150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E587F-BF27-4877-80B1-7A3D8A7F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50" y="2483995"/>
            <a:ext cx="5068243" cy="24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F33D60-6FE1-478C-9589-511B7E52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1" y="60959"/>
            <a:ext cx="4915208" cy="28205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3F5336-A696-4ABF-A488-7FF964594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80" y="2659803"/>
            <a:ext cx="4571999" cy="20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4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D5B7DB-5E45-4ED4-96C6-D109DC92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51" y="196426"/>
            <a:ext cx="3993298" cy="475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6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898469-713F-41AC-8A80-A2A24D94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2" y="147905"/>
            <a:ext cx="3141048" cy="46866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24B86C-B5C3-4EFB-949E-C8601EEE2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75" y="250613"/>
            <a:ext cx="1629338" cy="43781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B1D435-7E31-41C8-845E-A2F0A63BF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69" y="147905"/>
            <a:ext cx="24042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E8085-E7D5-4D66-805B-1F47646B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67" y="180865"/>
            <a:ext cx="8520600" cy="572700"/>
          </a:xfrm>
        </p:spPr>
        <p:txBody>
          <a:bodyPr/>
          <a:lstStyle/>
          <a:p>
            <a:r>
              <a:rPr lang="ru-RU" dirty="0"/>
              <a:t>Будущий функционал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ABEF2-E346-4000-A368-5C040865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7" y="746026"/>
            <a:ext cx="7117226" cy="36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проекта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Асанова Лера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(ИС/б-22-1-о) - 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UI/UX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дизайнер</a:t>
            </a:r>
            <a:endParaRPr lang="ru-RU" dirty="0">
              <a:solidFill>
                <a:schemeClr val="tx1"/>
              </a:solidFill>
              <a:latin typeface="+mn-lt"/>
              <a:ea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Донец Николай (ИС/б-22-1-о) - бэкенд разработчик</a:t>
            </a:r>
          </a:p>
          <a:p>
            <a:pPr marL="114300" indent="0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Крюкова Ксения (ИС/б-22-1-о) - </a:t>
            </a:r>
            <a:r>
              <a:rPr lang="ru-RU" sz="1800" dirty="0" err="1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фронтенд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разработчик</a:t>
            </a: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проекте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DE2301-10C2-5040-BF19-2BB2CF39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64803"/>
              </p:ext>
            </p:extLst>
          </p:nvPr>
        </p:nvGraphicFramePr>
        <p:xfrm>
          <a:off x="452673" y="1827745"/>
          <a:ext cx="8379627" cy="1874989"/>
        </p:xfrm>
        <a:graphic>
          <a:graphicData uri="http://schemas.openxmlformats.org/drawingml/2006/table">
            <a:tbl>
              <a:tblPr/>
              <a:tblGrid>
                <a:gridCol w="3639409">
                  <a:extLst>
                    <a:ext uri="{9D8B030D-6E8A-4147-A177-3AD203B41FA5}">
                      <a16:colId xmlns:a16="http://schemas.microsoft.com/office/drawing/2014/main" val="3682195391"/>
                    </a:ext>
                  </a:extLst>
                </a:gridCol>
                <a:gridCol w="4740218">
                  <a:extLst>
                    <a:ext uri="{9D8B030D-6E8A-4147-A177-3AD203B41FA5}">
                      <a16:colId xmlns:a16="http://schemas.microsoft.com/office/drawing/2014/main" val="1427827685"/>
                    </a:ext>
                  </a:extLst>
                </a:gridCol>
              </a:tblGrid>
              <a:tr h="5348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T Sans" panose="020B0503020203020204" pitchFamily="34" charset="0"/>
                        </a:rPr>
                        <a:t>Кто?</a:t>
                      </a:r>
                      <a:endParaRPr lang="ru-RU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T Sans" panose="020B0503020203020204" pitchFamily="34" charset="0"/>
                        </a:rPr>
                        <a:t>Чего хочет?</a:t>
                      </a:r>
                      <a:endParaRPr lang="ru-RU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299378"/>
                  </a:ext>
                </a:extLst>
              </a:tr>
              <a:tr h="41048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 Студенты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Удобный доступ к библиотечным ресурсам, их быстрый поиск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289005"/>
                  </a:ext>
                </a:extLst>
              </a:tr>
              <a:tr h="41048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Преподаватели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Доступ к научным статьям и учебным материалам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7761"/>
                  </a:ext>
                </a:extLst>
              </a:tr>
              <a:tr h="41048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Библиотекари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Удобное управление каталогом, возможность добавления книг в систему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884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8FE488-1789-5246-8A04-A5F67ED34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2673" y="1289326"/>
            <a:ext cx="693107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Перечислите стороны, вовлеченные в ваш проект: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26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проекте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3103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tx1"/>
                </a:solidFill>
                <a:latin typeface="+mn-lt"/>
              </a:rPr>
              <a:t>Проблема.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Наши студенты и преподаватели хотят легко и быстро находить, и получать доступ к библиотечным ресурсам, но не могут, потому что текущий сайт библиотеки устарел, имеет неудобный интерфейс и ограниченные функциональные возможности.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tx1"/>
                </a:solidFill>
                <a:latin typeface="+mn-lt"/>
              </a:rPr>
              <a:t>Решение. 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Сайт библиотеки, который,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будет обеспечивать удобный и быстрый доступ к библиотечным ресурсам, включая поиск и доступ к электронным материалам. </a:t>
            </a:r>
            <a:br>
              <a:rPr lang="ru" sz="2000" dirty="0">
                <a:solidFill>
                  <a:schemeClr val="tx1"/>
                </a:solidFill>
                <a:latin typeface="+mn-lt"/>
              </a:rPr>
            </a:br>
            <a:r>
              <a:rPr lang="en-US" sz="2000" b="1" dirty="0">
                <a:solidFill>
                  <a:schemeClr val="tx1"/>
                </a:solidFill>
                <a:latin typeface="+mn-lt"/>
              </a:rPr>
              <a:t>MVP</a:t>
            </a:r>
            <a:r>
              <a:rPr lang="ru-RU" sz="2000" b="1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Сайт библиотеки, который будет включать следующие основные функции: современный дизайн главной страницы с интуитивно понятной навигацией, возможность поиска по каталогу книг по различным критериям, личный кабинет пользователя с регистрацией и авторизацией, а также адаптивный дизайн для поддержки мобильных устройств.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Аналоги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6EDCE1D-E178-334C-9B7F-FCB39DCF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58410"/>
              </p:ext>
            </p:extLst>
          </p:nvPr>
        </p:nvGraphicFramePr>
        <p:xfrm>
          <a:off x="40571" y="1525135"/>
          <a:ext cx="9062857" cy="1821180"/>
        </p:xfrm>
        <a:graphic>
          <a:graphicData uri="http://schemas.openxmlformats.org/drawingml/2006/table">
            <a:tbl>
              <a:tblPr/>
              <a:tblGrid>
                <a:gridCol w="1099181">
                  <a:extLst>
                    <a:ext uri="{9D8B030D-6E8A-4147-A177-3AD203B41FA5}">
                      <a16:colId xmlns:a16="http://schemas.microsoft.com/office/drawing/2014/main" val="2930295798"/>
                    </a:ext>
                  </a:extLst>
                </a:gridCol>
                <a:gridCol w="1196168">
                  <a:extLst>
                    <a:ext uri="{9D8B030D-6E8A-4147-A177-3AD203B41FA5}">
                      <a16:colId xmlns:a16="http://schemas.microsoft.com/office/drawing/2014/main" val="1004826306"/>
                    </a:ext>
                  </a:extLst>
                </a:gridCol>
                <a:gridCol w="1961284">
                  <a:extLst>
                    <a:ext uri="{9D8B030D-6E8A-4147-A177-3AD203B41FA5}">
                      <a16:colId xmlns:a16="http://schemas.microsoft.com/office/drawing/2014/main" val="1498788474"/>
                    </a:ext>
                  </a:extLst>
                </a:gridCol>
                <a:gridCol w="1982837">
                  <a:extLst>
                    <a:ext uri="{9D8B030D-6E8A-4147-A177-3AD203B41FA5}">
                      <a16:colId xmlns:a16="http://schemas.microsoft.com/office/drawing/2014/main" val="596830840"/>
                    </a:ext>
                  </a:extLst>
                </a:gridCol>
                <a:gridCol w="2823387">
                  <a:extLst>
                    <a:ext uri="{9D8B030D-6E8A-4147-A177-3AD203B41FA5}">
                      <a16:colId xmlns:a16="http://schemas.microsoft.com/office/drawing/2014/main" val="3843296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Название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Ссылка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Преимущества</a:t>
                      </a:r>
                      <a:endParaRPr lang="ru-RU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(с точки зрения пользователя)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Недостатки</a:t>
                      </a:r>
                      <a:endParaRPr lang="ru-RU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(с точки зрения пользователя)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Отличия</a:t>
                      </a:r>
                      <a:endParaRPr lang="ru-RU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(от вашего решения)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330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Сайт библиотеки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СевГУ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u="non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lib.sevsu.ru</a:t>
                      </a:r>
                      <a:endParaRPr lang="ru-RU" sz="1400" u="non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Имеется полнотекстовый поиск по ресурсам, наличие репозитория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DSpace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Нестабильность сайта, старый дизайн, отсутствие дружелюбного интерфейса, неудобная навигация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Используемый язык программирования (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php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старый и трудно поддерживаемый код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008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BA8F4-A501-4FCE-9056-28B3F18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EDCB52-D290-4683-ABF6-17CB1B62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9" y="1333364"/>
            <a:ext cx="4841567" cy="30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8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312FC-6AD2-4DB0-80F3-82F84081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5E78DD-2B31-4E0F-BBB2-FFC9C92B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45" y="1102348"/>
            <a:ext cx="5354854" cy="14196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664421-B6F4-4D91-9830-632C1EBF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45" y="2522007"/>
            <a:ext cx="5354854" cy="20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70454-B963-4F38-B3AB-268DF422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8945"/>
            <a:ext cx="8520600" cy="572700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0DCA9E-8E13-4BC2-837D-5ACCAA7D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1" y="738293"/>
            <a:ext cx="6924598" cy="4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7222E1-EC92-47E7-9BFB-4F39A39C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977644"/>
            <a:ext cx="8392160" cy="31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1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36047C-579B-460D-8B7F-5A8277CF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4" y="590293"/>
            <a:ext cx="4650031" cy="3962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563909-BED6-48C1-AA3E-1057A6629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3" r="-1"/>
          <a:stretch/>
        </p:blipFill>
        <p:spPr>
          <a:xfrm>
            <a:off x="4819365" y="1090505"/>
            <a:ext cx="4219020" cy="29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3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269</Words>
  <Application>Microsoft Office PowerPoint</Application>
  <PresentationFormat>Экран (16:9)</PresentationFormat>
  <Paragraphs>37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PT Sans</vt:lpstr>
      <vt:lpstr>Simple Light</vt:lpstr>
      <vt:lpstr>Презентация PowerPoint</vt:lpstr>
      <vt:lpstr>О проекте</vt:lpstr>
      <vt:lpstr>О проекте</vt:lpstr>
      <vt:lpstr>Аналоги</vt:lpstr>
      <vt:lpstr>Исследования</vt:lpstr>
      <vt:lpstr>Исследования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Будущий функционал</vt:lpstr>
      <vt:lpstr>Команда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  </dc:title>
  <cp:lastModifiedBy>Ксения Крюкова</cp:lastModifiedBy>
  <cp:revision>47</cp:revision>
  <dcterms:modified xsi:type="dcterms:W3CDTF">2024-11-21T09:20:36Z</dcterms:modified>
</cp:coreProperties>
</file>