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701D-8BE2-4C17-B93D-2922CA969359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DB7-50BC-4D8D-9DFA-2F96E68B20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34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701D-8BE2-4C17-B93D-2922CA969359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DB7-50BC-4D8D-9DFA-2F96E68B20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20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701D-8BE2-4C17-B93D-2922CA969359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DB7-50BC-4D8D-9DFA-2F96E68B20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681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701D-8BE2-4C17-B93D-2922CA969359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DB7-50BC-4D8D-9DFA-2F96E68B20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775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701D-8BE2-4C17-B93D-2922CA969359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DB7-50BC-4D8D-9DFA-2F96E68B20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40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701D-8BE2-4C17-B93D-2922CA969359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DB7-50BC-4D8D-9DFA-2F96E68B20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796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701D-8BE2-4C17-B93D-2922CA969359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DB7-50BC-4D8D-9DFA-2F96E68B20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23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701D-8BE2-4C17-B93D-2922CA969359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DB7-50BC-4D8D-9DFA-2F96E68B20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490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701D-8BE2-4C17-B93D-2922CA969359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DB7-50BC-4D8D-9DFA-2F96E68B20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276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701D-8BE2-4C17-B93D-2922CA969359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DB7-50BC-4D8D-9DFA-2F96E68B20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95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701D-8BE2-4C17-B93D-2922CA969359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DB7-50BC-4D8D-9DFA-2F96E68B20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118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C701D-8BE2-4C17-B93D-2922CA969359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97DB7-50BC-4D8D-9DFA-2F96E68B20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558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316" y="210627"/>
            <a:ext cx="5449105" cy="4021958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4301543" y="2601533"/>
            <a:ext cx="2614412" cy="88864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" name="Grupo 12"/>
          <p:cNvGrpSpPr/>
          <p:nvPr/>
        </p:nvGrpSpPr>
        <p:grpSpPr>
          <a:xfrm>
            <a:off x="8854762" y="75128"/>
            <a:ext cx="2209800" cy="5981700"/>
            <a:chOff x="8854762" y="75128"/>
            <a:chExt cx="2209800" cy="5981700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54762" y="75128"/>
              <a:ext cx="2209800" cy="5981700"/>
            </a:xfrm>
            <a:prstGeom prst="rect">
              <a:avLst/>
            </a:prstGeom>
          </p:spPr>
        </p:pic>
        <p:sp>
          <p:nvSpPr>
            <p:cNvPr id="9" name="Elipse 8"/>
            <p:cNvSpPr/>
            <p:nvPr/>
          </p:nvSpPr>
          <p:spPr>
            <a:xfrm>
              <a:off x="8957791" y="487252"/>
              <a:ext cx="682582" cy="362754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Elipse 11"/>
            <p:cNvSpPr/>
            <p:nvPr/>
          </p:nvSpPr>
          <p:spPr>
            <a:xfrm>
              <a:off x="8929893" y="884352"/>
              <a:ext cx="458806" cy="377777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503633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171977" y="0"/>
            <a:ext cx="8344831" cy="3383589"/>
            <a:chOff x="1171977" y="0"/>
            <a:chExt cx="8344831" cy="3383589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4189" y="660982"/>
              <a:ext cx="2638425" cy="2419350"/>
            </a:xfrm>
            <a:prstGeom prst="rect">
              <a:avLst/>
            </a:prstGeom>
          </p:spPr>
        </p:pic>
        <p:cxnSp>
          <p:nvCxnSpPr>
            <p:cNvPr id="4" name="Conector recto de flecha 3"/>
            <p:cNvCxnSpPr/>
            <p:nvPr/>
          </p:nvCxnSpPr>
          <p:spPr>
            <a:xfrm>
              <a:off x="2665927" y="2021983"/>
              <a:ext cx="25500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ipse 4"/>
            <p:cNvSpPr/>
            <p:nvPr/>
          </p:nvSpPr>
          <p:spPr>
            <a:xfrm>
              <a:off x="1544190" y="1134665"/>
              <a:ext cx="529310" cy="320648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Elipse 5"/>
            <p:cNvSpPr/>
            <p:nvPr/>
          </p:nvSpPr>
          <p:spPr>
            <a:xfrm>
              <a:off x="1557068" y="1861659"/>
              <a:ext cx="529310" cy="320648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5944" y="0"/>
              <a:ext cx="4300864" cy="3383589"/>
            </a:xfrm>
            <a:prstGeom prst="rect">
              <a:avLst/>
            </a:prstGeom>
          </p:spPr>
        </p:pic>
        <p:sp>
          <p:nvSpPr>
            <p:cNvPr id="8" name="Elipse 7"/>
            <p:cNvSpPr/>
            <p:nvPr/>
          </p:nvSpPr>
          <p:spPr>
            <a:xfrm>
              <a:off x="5215944" y="1550009"/>
              <a:ext cx="708338" cy="632298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Elipse 8"/>
            <p:cNvSpPr/>
            <p:nvPr/>
          </p:nvSpPr>
          <p:spPr>
            <a:xfrm>
              <a:off x="8277693" y="3062941"/>
              <a:ext cx="529310" cy="320648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171977" y="1134665"/>
              <a:ext cx="244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1</a:t>
              </a:r>
              <a:endParaRPr lang="es-ES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196459" y="1766004"/>
              <a:ext cx="244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2</a:t>
              </a:r>
              <a:endParaRPr lang="es-ES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5996860" y="1676993"/>
              <a:ext cx="244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3</a:t>
              </a:r>
              <a:endParaRPr lang="es-ES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8419998" y="2678173"/>
              <a:ext cx="244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4</a:t>
              </a:r>
              <a:endParaRPr lang="es-ES" dirty="0"/>
            </a:p>
          </p:txBody>
        </p:sp>
      </p:grpSp>
      <p:pic>
        <p:nvPicPr>
          <p:cNvPr id="15" name="Imagen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78" y="3659613"/>
            <a:ext cx="26384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0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3159615" y="1356440"/>
            <a:ext cx="5831985" cy="4248150"/>
            <a:chOff x="3159615" y="1356440"/>
            <a:chExt cx="5831985" cy="4248150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00400" y="1356440"/>
              <a:ext cx="5791200" cy="4248150"/>
            </a:xfrm>
            <a:prstGeom prst="rect">
              <a:avLst/>
            </a:prstGeom>
          </p:spPr>
        </p:pic>
        <p:sp>
          <p:nvSpPr>
            <p:cNvPr id="3" name="Elipse 2"/>
            <p:cNvSpPr/>
            <p:nvPr/>
          </p:nvSpPr>
          <p:spPr>
            <a:xfrm>
              <a:off x="3200400" y="1835902"/>
              <a:ext cx="779172" cy="340628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Elipse 3"/>
            <p:cNvSpPr/>
            <p:nvPr/>
          </p:nvSpPr>
          <p:spPr>
            <a:xfrm>
              <a:off x="3159615" y="2580731"/>
              <a:ext cx="779172" cy="340628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850811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743" y="1348257"/>
            <a:ext cx="8845032" cy="4640419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8620257" y="2426184"/>
            <a:ext cx="779172" cy="34062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424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64" y="437680"/>
            <a:ext cx="9708024" cy="4675233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7924798" y="2604982"/>
            <a:ext cx="779172" cy="34062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8015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3345086" y="928687"/>
            <a:ext cx="8186801" cy="3076643"/>
            <a:chOff x="3345086" y="928687"/>
            <a:chExt cx="8186801" cy="3076643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5086" y="928687"/>
              <a:ext cx="8186801" cy="3076643"/>
            </a:xfrm>
            <a:prstGeom prst="rect">
              <a:avLst/>
            </a:prstGeom>
          </p:spPr>
        </p:pic>
        <p:sp>
          <p:nvSpPr>
            <p:cNvPr id="3" name="Elipse 2"/>
            <p:cNvSpPr/>
            <p:nvPr/>
          </p:nvSpPr>
          <p:spPr>
            <a:xfrm>
              <a:off x="9637688" y="3480746"/>
              <a:ext cx="779172" cy="340628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1775" y="2471805"/>
              <a:ext cx="2905125" cy="1533525"/>
            </a:xfrm>
            <a:prstGeom prst="rect">
              <a:avLst/>
            </a:prstGeom>
          </p:spPr>
        </p:pic>
        <p:cxnSp>
          <p:nvCxnSpPr>
            <p:cNvPr id="7" name="Conector recto de flecha 6"/>
            <p:cNvCxnSpPr/>
            <p:nvPr/>
          </p:nvCxnSpPr>
          <p:spPr>
            <a:xfrm flipH="1">
              <a:off x="8397025" y="3651060"/>
              <a:ext cx="11247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6797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284541" y="519081"/>
            <a:ext cx="11432301" cy="3581534"/>
            <a:chOff x="284541" y="519081"/>
            <a:chExt cx="11432301" cy="3581534"/>
          </a:xfrm>
        </p:grpSpPr>
        <p:grpSp>
          <p:nvGrpSpPr>
            <p:cNvPr id="7" name="Grupo 6"/>
            <p:cNvGrpSpPr/>
            <p:nvPr/>
          </p:nvGrpSpPr>
          <p:grpSpPr>
            <a:xfrm>
              <a:off x="284541" y="696884"/>
              <a:ext cx="4082937" cy="2419350"/>
              <a:chOff x="3439865" y="3027961"/>
              <a:chExt cx="4082937" cy="2419350"/>
            </a:xfrm>
          </p:grpSpPr>
          <p:pic>
            <p:nvPicPr>
              <p:cNvPr id="2" name="Imagen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70077" y="3027961"/>
                <a:ext cx="2752725" cy="2419350"/>
              </a:xfrm>
              <a:prstGeom prst="rect">
                <a:avLst/>
              </a:prstGeom>
            </p:spPr>
          </p:pic>
          <p:sp>
            <p:nvSpPr>
              <p:cNvPr id="3" name="Elipse 2"/>
              <p:cNvSpPr/>
              <p:nvPr/>
            </p:nvSpPr>
            <p:spPr>
              <a:xfrm>
                <a:off x="4795836" y="4003818"/>
                <a:ext cx="1244355" cy="413636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4" name="Imagen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1038" y="4074139"/>
                <a:ext cx="299300" cy="343316"/>
              </a:xfrm>
              <a:prstGeom prst="rect">
                <a:avLst/>
              </a:prstGeom>
            </p:spPr>
          </p:pic>
          <p:cxnSp>
            <p:nvCxnSpPr>
              <p:cNvPr id="5" name="Conector recto de flecha 4"/>
              <p:cNvCxnSpPr/>
              <p:nvPr/>
            </p:nvCxnSpPr>
            <p:spPr>
              <a:xfrm flipV="1">
                <a:off x="3949438" y="4417454"/>
                <a:ext cx="846397" cy="4469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CuadroTexto 5"/>
              <p:cNvSpPr txBox="1"/>
              <p:nvPr/>
            </p:nvSpPr>
            <p:spPr>
              <a:xfrm>
                <a:off x="3439865" y="4739425"/>
                <a:ext cx="6813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 smtClean="0"/>
                  <a:t>Opción mouse modo arrastre</a:t>
                </a:r>
                <a:endParaRPr lang="es-ES" sz="1000" dirty="0"/>
              </a:p>
            </p:txBody>
          </p:sp>
        </p:grp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5072" y="519081"/>
              <a:ext cx="6871770" cy="3581534"/>
            </a:xfrm>
            <a:prstGeom prst="rect">
              <a:avLst/>
            </a:prstGeom>
          </p:spPr>
        </p:pic>
        <p:cxnSp>
          <p:nvCxnSpPr>
            <p:cNvPr id="10" name="Conector recto de flecha 9"/>
            <p:cNvCxnSpPr/>
            <p:nvPr/>
          </p:nvCxnSpPr>
          <p:spPr>
            <a:xfrm flipV="1">
              <a:off x="4121239" y="2923504"/>
              <a:ext cx="2781837" cy="901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adroTexto 10"/>
            <p:cNvSpPr txBox="1"/>
            <p:nvPr/>
          </p:nvSpPr>
          <p:spPr>
            <a:xfrm>
              <a:off x="2884867" y="3451538"/>
              <a:ext cx="12234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 smtClean="0"/>
                <a:t>Área de trabajo </a:t>
              </a:r>
              <a:endParaRPr lang="es-E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9059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3038808" y="1614957"/>
            <a:ext cx="2647818" cy="3009900"/>
            <a:chOff x="3038808" y="1614957"/>
            <a:chExt cx="2647818" cy="3009900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5351" y="1614957"/>
              <a:ext cx="2581275" cy="3009900"/>
            </a:xfrm>
            <a:prstGeom prst="rect">
              <a:avLst/>
            </a:prstGeom>
          </p:spPr>
        </p:pic>
        <p:sp>
          <p:nvSpPr>
            <p:cNvPr id="4" name="Elipse 3"/>
            <p:cNvSpPr/>
            <p:nvPr/>
          </p:nvSpPr>
          <p:spPr>
            <a:xfrm>
              <a:off x="3079593" y="3705463"/>
              <a:ext cx="779172" cy="26297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Elipse 4"/>
            <p:cNvSpPr/>
            <p:nvPr/>
          </p:nvSpPr>
          <p:spPr>
            <a:xfrm>
              <a:off x="3077446" y="3922258"/>
              <a:ext cx="779172" cy="26297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Elipse 5"/>
            <p:cNvSpPr/>
            <p:nvPr/>
          </p:nvSpPr>
          <p:spPr>
            <a:xfrm>
              <a:off x="3038808" y="3419982"/>
              <a:ext cx="779172" cy="26297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179629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743861" y="515155"/>
            <a:ext cx="10352242" cy="5357612"/>
            <a:chOff x="743861" y="515155"/>
            <a:chExt cx="10352242" cy="5357612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3861" y="515155"/>
              <a:ext cx="10352242" cy="5357612"/>
            </a:xfrm>
            <a:prstGeom prst="rect">
              <a:avLst/>
            </a:prstGeom>
          </p:spPr>
        </p:pic>
        <p:grpSp>
          <p:nvGrpSpPr>
            <p:cNvPr id="8" name="Grupo 7"/>
            <p:cNvGrpSpPr/>
            <p:nvPr/>
          </p:nvGrpSpPr>
          <p:grpSpPr>
            <a:xfrm>
              <a:off x="1368542" y="2179428"/>
              <a:ext cx="3794826" cy="1456798"/>
              <a:chOff x="879145" y="1986245"/>
              <a:chExt cx="3794826" cy="1456798"/>
            </a:xfrm>
          </p:grpSpPr>
          <p:sp>
            <p:nvSpPr>
              <p:cNvPr id="3" name="Elipse 2"/>
              <p:cNvSpPr/>
              <p:nvPr/>
            </p:nvSpPr>
            <p:spPr>
              <a:xfrm>
                <a:off x="879145" y="2286961"/>
                <a:ext cx="378403" cy="134733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" name="Elipse 3"/>
              <p:cNvSpPr/>
              <p:nvPr/>
            </p:nvSpPr>
            <p:spPr>
              <a:xfrm>
                <a:off x="2815149" y="1986245"/>
                <a:ext cx="690805" cy="870898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CuadroTexto 4"/>
              <p:cNvSpPr txBox="1"/>
              <p:nvPr/>
            </p:nvSpPr>
            <p:spPr>
              <a:xfrm>
                <a:off x="3801511" y="3072514"/>
                <a:ext cx="872460" cy="370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 smtClean="0"/>
                  <a:t>Clic espacio en blanco</a:t>
                </a:r>
                <a:endParaRPr lang="es-ES" sz="1000" dirty="0"/>
              </a:p>
            </p:txBody>
          </p:sp>
          <p:cxnSp>
            <p:nvCxnSpPr>
              <p:cNvPr id="6" name="Conector recto de flecha 5"/>
              <p:cNvCxnSpPr/>
              <p:nvPr/>
            </p:nvCxnSpPr>
            <p:spPr>
              <a:xfrm flipH="1">
                <a:off x="1427703" y="2354327"/>
                <a:ext cx="138744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>
                <a:off x="3505954" y="2643906"/>
                <a:ext cx="481717" cy="4286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41323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198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65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51516"/>
            <a:ext cx="4412922" cy="3506340"/>
            <a:chOff x="1622737" y="730809"/>
            <a:chExt cx="4412922" cy="3506340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2737" y="730809"/>
              <a:ext cx="4412922" cy="3506340"/>
            </a:xfrm>
            <a:prstGeom prst="rect">
              <a:avLst/>
            </a:prstGeom>
          </p:spPr>
        </p:pic>
        <p:sp>
          <p:nvSpPr>
            <p:cNvPr id="3" name="Elipse 2"/>
            <p:cNvSpPr/>
            <p:nvPr/>
          </p:nvSpPr>
          <p:spPr>
            <a:xfrm>
              <a:off x="1622737" y="1223493"/>
              <a:ext cx="1493950" cy="1390918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605" y="318685"/>
            <a:ext cx="2057400" cy="5400675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5247605" y="318685"/>
            <a:ext cx="682582" cy="36275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5247605" y="1111340"/>
            <a:ext cx="818344" cy="21518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" name="Grupo 12"/>
          <p:cNvGrpSpPr/>
          <p:nvPr/>
        </p:nvGrpSpPr>
        <p:grpSpPr>
          <a:xfrm>
            <a:off x="7979198" y="573043"/>
            <a:ext cx="2466976" cy="1362075"/>
            <a:chOff x="7979198" y="573043"/>
            <a:chExt cx="2466976" cy="1362075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79199" y="573043"/>
              <a:ext cx="2466975" cy="1362075"/>
            </a:xfrm>
            <a:prstGeom prst="rect">
              <a:avLst/>
            </a:prstGeom>
          </p:spPr>
        </p:pic>
        <p:sp>
          <p:nvSpPr>
            <p:cNvPr id="12" name="Elipse 11"/>
            <p:cNvSpPr/>
            <p:nvPr/>
          </p:nvSpPr>
          <p:spPr>
            <a:xfrm>
              <a:off x="7979198" y="931708"/>
              <a:ext cx="2466975" cy="394816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808940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484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022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-149651" y="0"/>
            <a:ext cx="13573125" cy="7086600"/>
            <a:chOff x="-149651" y="0"/>
            <a:chExt cx="13573125" cy="7086600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49651" y="0"/>
              <a:ext cx="13573125" cy="7086600"/>
            </a:xfrm>
            <a:prstGeom prst="rect">
              <a:avLst/>
            </a:prstGeom>
          </p:spPr>
        </p:pic>
        <p:sp>
          <p:nvSpPr>
            <p:cNvPr id="5" name="Elipse 4"/>
            <p:cNvSpPr/>
            <p:nvPr/>
          </p:nvSpPr>
          <p:spPr>
            <a:xfrm>
              <a:off x="1667277" y="1645209"/>
              <a:ext cx="820067" cy="362754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Elipse 11"/>
            <p:cNvSpPr/>
            <p:nvPr/>
          </p:nvSpPr>
          <p:spPr>
            <a:xfrm>
              <a:off x="9845363" y="2855823"/>
              <a:ext cx="682582" cy="362754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4" name="Conector angular 13"/>
            <p:cNvCxnSpPr/>
            <p:nvPr/>
          </p:nvCxnSpPr>
          <p:spPr>
            <a:xfrm>
              <a:off x="2343955" y="1867437"/>
              <a:ext cx="7392473" cy="118485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709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25" y="401051"/>
            <a:ext cx="8553692" cy="5342925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879145" y="2286961"/>
            <a:ext cx="378403" cy="134733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Elipse 2"/>
          <p:cNvSpPr/>
          <p:nvPr/>
        </p:nvSpPr>
        <p:spPr>
          <a:xfrm>
            <a:off x="2815149" y="1986245"/>
            <a:ext cx="690805" cy="87089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3801511" y="3072514"/>
            <a:ext cx="872460" cy="370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Clic espacio en blanco</a:t>
            </a:r>
            <a:endParaRPr lang="es-ES" sz="1000" dirty="0"/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1427703" y="2354327"/>
            <a:ext cx="1387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3505954" y="2643906"/>
            <a:ext cx="481717" cy="42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92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2479919" y="758646"/>
            <a:ext cx="6942587" cy="5314950"/>
            <a:chOff x="2479919" y="758646"/>
            <a:chExt cx="6942587" cy="5314950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0706" y="758646"/>
              <a:ext cx="6781800" cy="5314950"/>
            </a:xfrm>
            <a:prstGeom prst="rect">
              <a:avLst/>
            </a:prstGeom>
          </p:spPr>
        </p:pic>
        <p:sp>
          <p:nvSpPr>
            <p:cNvPr id="4" name="Elipse 3"/>
            <p:cNvSpPr/>
            <p:nvPr/>
          </p:nvSpPr>
          <p:spPr>
            <a:xfrm>
              <a:off x="2479919" y="4730976"/>
              <a:ext cx="2466975" cy="394816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111" y="2619375"/>
              <a:ext cx="3533775" cy="1619250"/>
            </a:xfrm>
            <a:prstGeom prst="rect">
              <a:avLst/>
            </a:prstGeom>
          </p:spPr>
        </p:pic>
        <p:sp>
          <p:nvSpPr>
            <p:cNvPr id="6" name="Elipse 5"/>
            <p:cNvSpPr/>
            <p:nvPr/>
          </p:nvSpPr>
          <p:spPr>
            <a:xfrm>
              <a:off x="4244730" y="3167197"/>
              <a:ext cx="1851269" cy="394816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Elipse 6"/>
            <p:cNvSpPr/>
            <p:nvPr/>
          </p:nvSpPr>
          <p:spPr>
            <a:xfrm>
              <a:off x="5769735" y="3656091"/>
              <a:ext cx="953038" cy="394816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20577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1729123" y="584513"/>
            <a:ext cx="6724650" cy="5276850"/>
            <a:chOff x="1729123" y="584513"/>
            <a:chExt cx="6724650" cy="5276850"/>
          </a:xfrm>
        </p:grpSpPr>
        <p:grpSp>
          <p:nvGrpSpPr>
            <p:cNvPr id="8" name="Grupo 7"/>
            <p:cNvGrpSpPr/>
            <p:nvPr/>
          </p:nvGrpSpPr>
          <p:grpSpPr>
            <a:xfrm>
              <a:off x="1729123" y="584513"/>
              <a:ext cx="6724650" cy="5276850"/>
              <a:chOff x="1729123" y="584513"/>
              <a:chExt cx="6724650" cy="5276850"/>
            </a:xfrm>
          </p:grpSpPr>
          <p:pic>
            <p:nvPicPr>
              <p:cNvPr id="2" name="Imagen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29123" y="584513"/>
                <a:ext cx="6724650" cy="5276850"/>
              </a:xfrm>
              <a:prstGeom prst="rect">
                <a:avLst/>
              </a:prstGeom>
            </p:spPr>
          </p:pic>
          <p:cxnSp>
            <p:nvCxnSpPr>
              <p:cNvPr id="6" name="Conector recto de flecha 5"/>
              <p:cNvCxnSpPr/>
              <p:nvPr/>
            </p:nvCxnSpPr>
            <p:spPr>
              <a:xfrm flipH="1" flipV="1">
                <a:off x="2987899" y="3222938"/>
                <a:ext cx="2103549" cy="8983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CuadroTexto 6"/>
              <p:cNvSpPr txBox="1"/>
              <p:nvPr/>
            </p:nvSpPr>
            <p:spPr>
              <a:xfrm>
                <a:off x="5091448" y="3812146"/>
                <a:ext cx="11419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 smtClean="0"/>
                  <a:t>Ejemplo , en este espacio se encuentra la imagen cargada</a:t>
                </a:r>
                <a:endParaRPr lang="es-ES" sz="1000" dirty="0"/>
              </a:p>
            </p:txBody>
          </p:sp>
        </p:grpSp>
        <p:sp>
          <p:nvSpPr>
            <p:cNvPr id="9" name="Elipse 8"/>
            <p:cNvSpPr/>
            <p:nvPr/>
          </p:nvSpPr>
          <p:spPr>
            <a:xfrm>
              <a:off x="6413678" y="5356102"/>
              <a:ext cx="953038" cy="394816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14617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328737" y="885825"/>
            <a:ext cx="9534525" cy="5086350"/>
            <a:chOff x="1328737" y="885825"/>
            <a:chExt cx="9534525" cy="5086350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8737" y="885825"/>
              <a:ext cx="9534525" cy="5086350"/>
            </a:xfrm>
            <a:prstGeom prst="rect">
              <a:avLst/>
            </a:prstGeom>
          </p:spPr>
        </p:pic>
        <p:sp>
          <p:nvSpPr>
            <p:cNvPr id="3" name="Elipse 2"/>
            <p:cNvSpPr/>
            <p:nvPr/>
          </p:nvSpPr>
          <p:spPr>
            <a:xfrm>
              <a:off x="2498501" y="2097746"/>
              <a:ext cx="1262130" cy="41363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Elipse 3"/>
            <p:cNvSpPr/>
            <p:nvPr/>
          </p:nvSpPr>
          <p:spPr>
            <a:xfrm>
              <a:off x="1723623" y="2097745"/>
              <a:ext cx="774878" cy="413634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Elipse 4"/>
            <p:cNvSpPr/>
            <p:nvPr/>
          </p:nvSpPr>
          <p:spPr>
            <a:xfrm>
              <a:off x="6757081" y="3879658"/>
              <a:ext cx="1262130" cy="41363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Elipse 5"/>
            <p:cNvSpPr/>
            <p:nvPr/>
          </p:nvSpPr>
          <p:spPr>
            <a:xfrm>
              <a:off x="2573627" y="3877511"/>
              <a:ext cx="1262130" cy="41363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7212169" y="3567448"/>
              <a:ext cx="309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1</a:t>
              </a:r>
              <a:endParaRPr lang="es-ES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3451538" y="1827148"/>
              <a:ext cx="309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2</a:t>
              </a:r>
              <a:endParaRPr lang="es-ES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1926498" y="1728412"/>
              <a:ext cx="309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3</a:t>
              </a:r>
              <a:endParaRPr lang="es-ES" dirty="0"/>
            </a:p>
          </p:txBody>
        </p:sp>
        <p:cxnSp>
          <p:nvCxnSpPr>
            <p:cNvPr id="11" name="Conector recto 10"/>
            <p:cNvCxnSpPr/>
            <p:nvPr/>
          </p:nvCxnSpPr>
          <p:spPr>
            <a:xfrm>
              <a:off x="3760631" y="4291144"/>
              <a:ext cx="299645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566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1150244" y="708339"/>
            <a:ext cx="8717983" cy="3600114"/>
            <a:chOff x="1150244" y="708339"/>
            <a:chExt cx="8717983" cy="3600114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0244" y="708339"/>
              <a:ext cx="8717983" cy="3600114"/>
            </a:xfrm>
            <a:prstGeom prst="rect">
              <a:avLst/>
            </a:prstGeom>
          </p:spPr>
        </p:pic>
        <p:sp>
          <p:nvSpPr>
            <p:cNvPr id="3" name="Elipse 2"/>
            <p:cNvSpPr/>
            <p:nvPr/>
          </p:nvSpPr>
          <p:spPr>
            <a:xfrm>
              <a:off x="9002331" y="809857"/>
              <a:ext cx="515155" cy="41363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" name="Conector recto de flecha 4"/>
            <p:cNvCxnSpPr/>
            <p:nvPr/>
          </p:nvCxnSpPr>
          <p:spPr>
            <a:xfrm flipV="1">
              <a:off x="9272787" y="1223492"/>
              <a:ext cx="12879" cy="940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CuadroTexto 6"/>
            <p:cNvSpPr txBox="1"/>
            <p:nvPr/>
          </p:nvSpPr>
          <p:spPr>
            <a:xfrm>
              <a:off x="8937937" y="2097440"/>
              <a:ext cx="669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I</a:t>
              </a:r>
              <a:r>
                <a:rPr lang="es-ES" sz="1200" dirty="0" smtClean="0"/>
                <a:t>nicio</a:t>
              </a:r>
              <a:endParaRPr lang="es-E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4827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3439865" y="57150"/>
            <a:ext cx="3956297" cy="6743700"/>
            <a:chOff x="3439865" y="57150"/>
            <a:chExt cx="3956297" cy="6743700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5837" y="57150"/>
              <a:ext cx="2600325" cy="6743700"/>
            </a:xfrm>
            <a:prstGeom prst="rect">
              <a:avLst/>
            </a:prstGeom>
          </p:spPr>
        </p:pic>
        <p:sp>
          <p:nvSpPr>
            <p:cNvPr id="3" name="Elipse 2"/>
            <p:cNvSpPr/>
            <p:nvPr/>
          </p:nvSpPr>
          <p:spPr>
            <a:xfrm>
              <a:off x="4795836" y="4003818"/>
              <a:ext cx="1244355" cy="413636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81038" y="4074139"/>
              <a:ext cx="299300" cy="343316"/>
            </a:xfrm>
            <a:prstGeom prst="rect">
              <a:avLst/>
            </a:prstGeom>
          </p:spPr>
        </p:pic>
        <p:cxnSp>
          <p:nvCxnSpPr>
            <p:cNvPr id="8" name="Conector recto de flecha 7"/>
            <p:cNvCxnSpPr/>
            <p:nvPr/>
          </p:nvCxnSpPr>
          <p:spPr>
            <a:xfrm flipV="1">
              <a:off x="3949438" y="4417454"/>
              <a:ext cx="846397" cy="446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uadroTexto 8"/>
            <p:cNvSpPr txBox="1"/>
            <p:nvPr/>
          </p:nvSpPr>
          <p:spPr>
            <a:xfrm>
              <a:off x="3439865" y="4739425"/>
              <a:ext cx="6813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 smtClean="0"/>
                <a:t>Opción mouse modo arrastre</a:t>
              </a:r>
              <a:endParaRPr lang="es-ES" sz="1000" dirty="0"/>
            </a:p>
          </p:txBody>
        </p:sp>
      </p:grp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612" y="1070422"/>
            <a:ext cx="1733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44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3127</TotalTime>
  <Words>37</Words>
  <Application>Microsoft Office PowerPoint</Application>
  <PresentationFormat>Panorámica</PresentationFormat>
  <Paragraphs>14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Arquímedes Infante</dc:creator>
  <cp:lastModifiedBy>Arquímedes Infante</cp:lastModifiedBy>
  <cp:revision>19</cp:revision>
  <dcterms:created xsi:type="dcterms:W3CDTF">2019-05-28T14:55:33Z</dcterms:created>
  <dcterms:modified xsi:type="dcterms:W3CDTF">2019-05-30T19:03:04Z</dcterms:modified>
</cp:coreProperties>
</file>