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Light" panose="020B0604020202020204" charset="-79"/>
      <p:regular r:id="rId16"/>
      <p:bold r:id="rId17"/>
      <p:italic r:id="rId18"/>
      <p:boldItalic r:id="rId19"/>
    </p:embeddedFont>
    <p:embeddedFont>
      <p:font typeface="Rubik Medium" panose="020B0604020202020204" charset="-79"/>
      <p:regular r:id="rId20"/>
      <p:bold r:id="rId21"/>
      <p:italic r:id="rId22"/>
      <p:boldItalic r:id="rId23"/>
    </p:embeddedFont>
    <p:embeddedFont>
      <p:font typeface="Rubik SemiBold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89673" y="1082686"/>
            <a:ext cx="6239100" cy="22621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fi-FI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fi-FI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Tahun 2020-2023</a:t>
            </a:r>
            <a:endParaRPr sz="2000" b="0" i="0" u="none" strike="noStrike" cap="none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lang="en" sz="25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sz="25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Ainun Nisa Hanifah</a:t>
            </a:r>
            <a:endParaRPr sz="3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033575" y="470775"/>
            <a:ext cx="2431800" cy="3298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sz="1400" b="0" i="0" u="none" strike="noStrike" cap="non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Ainun Nisa Hanifah</a:t>
            </a:r>
            <a:endParaRPr sz="2000" b="0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604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Mahasiswa</a:t>
            </a:r>
            <a:endParaRPr sz="2000" b="0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867250" y="2024439"/>
            <a:ext cx="4167625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en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Saya berkuliah di Universitas Sriwijaya dengan program studi Manajemen yang saat ini baru mau masuk semester 5. Dengan </a:t>
            </a: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ketertarikan saya pada data, saya mengikuti project-based-intern Rakamin ini untuk menambah skill dan wawasan terkait data seperti Big Data Kimia Farma.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843961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Bukittinggi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697642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750" y="4357574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67272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Ainun Nisa Hanifah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004800" y="4258513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nisaainun081@gmail.com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A0334-BDA3-8FD5-FF76-FD3C52BE7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504" y="599481"/>
            <a:ext cx="2245941" cy="2994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4139294" y="1619441"/>
            <a:ext cx="4261756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Kimia Farma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industri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pertama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di Indonesia yang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berdiri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1817, oleh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Pemerintah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Hindia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Belanda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nama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awal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b="1" dirty="0">
                <a:latin typeface="Rubik"/>
                <a:ea typeface="Rubik"/>
                <a:cs typeface="Rubik"/>
                <a:sym typeface="Rubik"/>
              </a:rPr>
              <a:t>NV </a:t>
            </a:r>
            <a:r>
              <a:rPr lang="en-ID" sz="1200" b="1" dirty="0" err="1">
                <a:latin typeface="Rubik"/>
                <a:ea typeface="Rubik"/>
                <a:cs typeface="Rubik"/>
                <a:sym typeface="Rubik"/>
              </a:rPr>
              <a:t>Chemicalien</a:t>
            </a:r>
            <a:r>
              <a:rPr lang="en-ID" sz="1200" b="1" dirty="0">
                <a:latin typeface="Rubik"/>
                <a:ea typeface="Rubik"/>
                <a:cs typeface="Rubik"/>
                <a:sym typeface="Rubik"/>
              </a:rPr>
              <a:t> Handle Rathkamp &amp; Co.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, pada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16 Agustus 1971, status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berubah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Perseroan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Terbatas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namanya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pun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resmi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PT Kimia Farma (Persero). Saat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, Kimia Farma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salah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Badan Usaha Milik Negara (BUMN) yang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bergerak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sektor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kesehatan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farmasi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mencakup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produksi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obat-obatan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distribusi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serta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layanan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kesehatan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melalui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jaringan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apotek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klinik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tersebar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sz="1200" dirty="0" err="1">
                <a:latin typeface="Rubik"/>
                <a:ea typeface="Rubik"/>
                <a:cs typeface="Rubik"/>
                <a:sym typeface="Rubik"/>
              </a:rPr>
              <a:t>seluruh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</a:rPr>
              <a:t> Indonesia.</a:t>
            </a:r>
            <a:endParaRPr sz="120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822193" y="403675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06" y="1742063"/>
            <a:ext cx="3104925" cy="1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756880" y="1648435"/>
            <a:ext cx="42315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Big Data Analytics Intern di Kimia Farma,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akan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dihadapkan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serangkaian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tantangan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memerlukan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pemahaman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mendalam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tentang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data dan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kemampuan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. Salah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satu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proyek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utama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Anda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mengevaluasi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kinerja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Kimia Farma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2020 </a:t>
            </a:r>
            <a:r>
              <a:rPr lang="en-ID" sz="1200" dirty="0" err="1">
                <a:latin typeface="Rubik" panose="020B0604020202020204" charset="-79"/>
                <a:cs typeface="Rubik" panose="020B0604020202020204" charset="-79"/>
              </a:rPr>
              <a:t>hingga</a:t>
            </a: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 2023.</a:t>
            </a:r>
            <a:endParaRPr sz="1200" b="0" i="0" u="none" strike="noStrike" cap="none" dirty="0">
              <a:solidFill>
                <a:srgbClr val="000000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A0B3302E-2C06-DBEE-354D-B8A86977A00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3728" y="1886670"/>
            <a:ext cx="3104925" cy="1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254502" y="276530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g23ec2985a68_1_33"/>
          <p:cNvSpPr txBox="1"/>
          <p:nvPr/>
        </p:nvSpPr>
        <p:spPr>
          <a:xfrm>
            <a:off x="426498" y="828117"/>
            <a:ext cx="8463000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SzPts val="5000"/>
            </a:pPr>
            <a:r>
              <a:rPr lang="en-ID" sz="1200" dirty="0" err="1"/>
              <a:t>Sebelum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data, </a:t>
            </a:r>
            <a:r>
              <a:rPr lang="en-ID" sz="1200" dirty="0" err="1"/>
              <a:t>langkah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yang </a:t>
            </a:r>
            <a:r>
              <a:rPr lang="en-ID" sz="1200" dirty="0" err="1"/>
              <a:t>saya</a:t>
            </a:r>
            <a:r>
              <a:rPr lang="en-ID" sz="1200" dirty="0"/>
              <a:t> </a:t>
            </a:r>
            <a:r>
              <a:rPr lang="en-ID" sz="1200" dirty="0" err="1"/>
              <a:t>lakukan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mengimpor</a:t>
            </a:r>
            <a:r>
              <a:rPr lang="en-ID" sz="1200" dirty="0"/>
              <a:t> dataset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BigQuery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Google Cloud Platform (GCP). Saya </a:t>
            </a:r>
            <a:r>
              <a:rPr lang="en-ID" sz="1200" dirty="0" err="1"/>
              <a:t>memulai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login </a:t>
            </a:r>
            <a:r>
              <a:rPr lang="en-ID" sz="1200" dirty="0" err="1"/>
              <a:t>ke</a:t>
            </a:r>
            <a:r>
              <a:rPr lang="en-ID" sz="1200" dirty="0"/>
              <a:t> GCP, </a:t>
            </a:r>
            <a:r>
              <a:rPr lang="en-ID" sz="1200" dirty="0" err="1"/>
              <a:t>lalu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</a:t>
            </a:r>
            <a:r>
              <a:rPr lang="en-ID" sz="1200" dirty="0" err="1"/>
              <a:t>layanan</a:t>
            </a:r>
            <a:r>
              <a:rPr lang="en-ID" sz="1200" dirty="0"/>
              <a:t> </a:t>
            </a:r>
            <a:r>
              <a:rPr lang="en-ID" sz="1200" dirty="0" err="1"/>
              <a:t>BigQuery</a:t>
            </a:r>
            <a:r>
              <a:rPr lang="en-ID" sz="1200" dirty="0"/>
              <a:t> Console.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membuat</a:t>
            </a:r>
            <a:r>
              <a:rPr lang="en-ID" sz="1200" dirty="0"/>
              <a:t> project </a:t>
            </a:r>
            <a:r>
              <a:rPr lang="en-ID" sz="1200" dirty="0" err="1"/>
              <a:t>baru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wadah</a:t>
            </a:r>
            <a:r>
              <a:rPr lang="en-ID" sz="1200" dirty="0"/>
              <a:t> </a:t>
            </a:r>
            <a:r>
              <a:rPr lang="en-ID" sz="1200" dirty="0" err="1"/>
              <a:t>penyimpanan</a:t>
            </a:r>
            <a:r>
              <a:rPr lang="en-ID" sz="1200" dirty="0"/>
              <a:t>. </a:t>
            </a:r>
            <a:r>
              <a:rPr lang="en-ID" sz="1200" dirty="0" err="1"/>
              <a:t>Selanjutnya</a:t>
            </a:r>
            <a:r>
              <a:rPr lang="en-ID" sz="1200" dirty="0"/>
              <a:t>, </a:t>
            </a:r>
            <a:r>
              <a:rPr lang="en-ID" sz="1200" dirty="0" err="1"/>
              <a:t>saya</a:t>
            </a:r>
            <a:r>
              <a:rPr lang="en-ID" sz="1200" dirty="0"/>
              <a:t> </a:t>
            </a:r>
            <a:r>
              <a:rPr lang="en-ID" sz="1200" dirty="0" err="1"/>
              <a:t>mengunggah</a:t>
            </a:r>
            <a:r>
              <a:rPr lang="en-ID" sz="1200" dirty="0"/>
              <a:t> file dataset (format .csv)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</a:t>
            </a:r>
            <a:r>
              <a:rPr lang="en-ID" sz="1200" dirty="0" err="1"/>
              <a:t>opsi</a:t>
            </a:r>
            <a:r>
              <a:rPr lang="en-ID" sz="1200" dirty="0"/>
              <a:t> "Create Table",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sumber</a:t>
            </a:r>
            <a:r>
              <a:rPr lang="en-ID" sz="1200" dirty="0"/>
              <a:t> file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komputer</a:t>
            </a:r>
            <a:r>
              <a:rPr lang="en-ID" sz="1200" dirty="0"/>
              <a:t>, dan </a:t>
            </a:r>
            <a:r>
              <a:rPr lang="en-ID" sz="1200" dirty="0" err="1"/>
              <a:t>mengatur</a:t>
            </a:r>
            <a:r>
              <a:rPr lang="en-ID" sz="1200" dirty="0"/>
              <a:t> </a:t>
            </a:r>
            <a:r>
              <a:rPr lang="en-ID" sz="1200" dirty="0" err="1"/>
              <a:t>skema</a:t>
            </a:r>
            <a:r>
              <a:rPr lang="en-ID" sz="1200" dirty="0"/>
              <a:t> </a:t>
            </a:r>
            <a:r>
              <a:rPr lang="en-ID" sz="1200" dirty="0" err="1"/>
              <a:t>tabel</a:t>
            </a:r>
            <a:r>
              <a:rPr lang="en-ID" sz="1200" dirty="0"/>
              <a:t>. </a:t>
            </a:r>
            <a:r>
              <a:rPr lang="en-ID" sz="1200" dirty="0" err="1"/>
              <a:t>Setelah</a:t>
            </a:r>
            <a:r>
              <a:rPr lang="en-ID" sz="1200" dirty="0"/>
              <a:t> proses upload </a:t>
            </a:r>
            <a:r>
              <a:rPr lang="en-ID" sz="1200" dirty="0" err="1"/>
              <a:t>selesai</a:t>
            </a:r>
            <a:r>
              <a:rPr lang="en-ID" sz="1200" dirty="0"/>
              <a:t>, dataset </a:t>
            </a:r>
            <a:r>
              <a:rPr lang="en-ID" sz="1200" dirty="0" err="1"/>
              <a:t>siap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eksplorasi</a:t>
            </a:r>
            <a:r>
              <a:rPr lang="en-ID" sz="1200" dirty="0"/>
              <a:t> dan 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SQL di </a:t>
            </a:r>
            <a:r>
              <a:rPr lang="en-ID" sz="1200" dirty="0" err="1"/>
              <a:t>BigQuery</a:t>
            </a:r>
            <a:r>
              <a:rPr lang="en-ID" sz="1200" dirty="0"/>
              <a:t>.</a:t>
            </a:r>
            <a:endParaRPr lang="en-US"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99730-E182-C554-18A5-B7F848121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79" y="2430698"/>
            <a:ext cx="5839986" cy="2711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2674B-8554-9459-425D-1F25C6E63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95" y="2903067"/>
            <a:ext cx="2826632" cy="1427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11EEB0-F437-21F3-B7DF-4452C18A5FBA}"/>
              </a:ext>
            </a:extLst>
          </p:cNvPr>
          <p:cNvSpPr/>
          <p:nvPr/>
        </p:nvSpPr>
        <p:spPr>
          <a:xfrm>
            <a:off x="3499725" y="3786246"/>
            <a:ext cx="1298121" cy="10156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AD2AE-DE84-954C-54C0-3F12D2F55404}"/>
              </a:ext>
            </a:extLst>
          </p:cNvPr>
          <p:cNvSpPr/>
          <p:nvPr/>
        </p:nvSpPr>
        <p:spPr>
          <a:xfrm>
            <a:off x="147584" y="3226333"/>
            <a:ext cx="906236" cy="2765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052645-294A-0C6A-AABB-7A792BCC3554}"/>
              </a:ext>
            </a:extLst>
          </p:cNvPr>
          <p:cNvSpPr/>
          <p:nvPr/>
        </p:nvSpPr>
        <p:spPr>
          <a:xfrm>
            <a:off x="1201404" y="2881337"/>
            <a:ext cx="1285644" cy="3449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E77068-01CD-74F4-8952-7C898319025B}"/>
              </a:ext>
            </a:extLst>
          </p:cNvPr>
          <p:cNvSpPr/>
          <p:nvPr/>
        </p:nvSpPr>
        <p:spPr>
          <a:xfrm>
            <a:off x="3499725" y="3810613"/>
            <a:ext cx="906236" cy="1953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340500" y="1052338"/>
            <a:ext cx="8463000" cy="129263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Langkah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syntax Join, Case. dan Create Table pada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diantaranya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transaction_id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branch_id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branch_name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kota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provinsi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rating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customer_name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product_id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product_name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actual price,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persentase_gross_laba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nett_sales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nett profit,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rating_transaksi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ID" sz="12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62061-4E9D-F55E-B7D8-310BB2DD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600" y="2192793"/>
            <a:ext cx="6057900" cy="27650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254502" y="966774"/>
            <a:ext cx="8463000" cy="129263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Langkah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syntax Join, Case. dan Create Table pada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diantaranya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transaction_id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branch_id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branch_name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kota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provinsi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rating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customer_name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product_id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product_name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actual price,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persentase_gross_laba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nett_sales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nett profit,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rating_transaksi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014FE-730B-28DC-C95A-510958AD4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49" y="2259405"/>
            <a:ext cx="5257800" cy="2394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F0CF6-C41D-E9D7-9422-84ABA9F67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223" y="3144243"/>
            <a:ext cx="2800351" cy="1317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g23ec2985a68_1_56"/>
          <p:cNvSpPr txBox="1"/>
          <p:nvPr/>
        </p:nvSpPr>
        <p:spPr>
          <a:xfrm>
            <a:off x="748714" y="1805288"/>
            <a:ext cx="2876229" cy="129263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baru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ke-4 dataset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bigquery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kita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Dashboard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Google Looker 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B083F-B8D8-220A-5369-073450B27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151" y="1073094"/>
            <a:ext cx="4529351" cy="3398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 sz="1400" b="0" i="0" u="none" strike="noStrike" cap="non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Rubik</vt:lpstr>
      <vt:lpstr>Rubik Medium</vt:lpstr>
      <vt:lpstr>Rubik Light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Ainun Nisa</cp:lastModifiedBy>
  <cp:revision>1</cp:revision>
  <dcterms:modified xsi:type="dcterms:W3CDTF">2025-06-30T15:05:14Z</dcterms:modified>
</cp:coreProperties>
</file>