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64" r:id="rId3"/>
    <p:sldId id="260" r:id="rId4"/>
    <p:sldId id="265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E3AB6D5-78BC-4546-B3A2-9115EB0CB70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F8173D1-9BB8-4B5C-BB1E-0D1B64707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6D5-78BC-4546-B3A2-9115EB0CB70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3D1-9BB8-4B5C-BB1E-0D1B64707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6D5-78BC-4546-B3A2-9115EB0CB70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3D1-9BB8-4B5C-BB1E-0D1B64707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6D5-78BC-4546-B3A2-9115EB0CB70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3D1-9BB8-4B5C-BB1E-0D1B64707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6D5-78BC-4546-B3A2-9115EB0CB70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3D1-9BB8-4B5C-BB1E-0D1B64707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6D5-78BC-4546-B3A2-9115EB0CB70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3D1-9BB8-4B5C-BB1E-0D1B64707E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6D5-78BC-4546-B3A2-9115EB0CB70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3D1-9BB8-4B5C-BB1E-0D1B64707E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6D5-78BC-4546-B3A2-9115EB0CB70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3D1-9BB8-4B5C-BB1E-0D1B64707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6D5-78BC-4546-B3A2-9115EB0CB70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173D1-9BB8-4B5C-BB1E-0D1B64707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E3AB6D5-78BC-4546-B3A2-9115EB0CB70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F8173D1-9BB8-4B5C-BB1E-0D1B64707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E3AB6D5-78BC-4546-B3A2-9115EB0CB70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F8173D1-9BB8-4B5C-BB1E-0D1B64707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E3AB6D5-78BC-4546-B3A2-9115EB0CB70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F8173D1-9BB8-4B5C-BB1E-0D1B64707ED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340768"/>
            <a:ext cx="5723468" cy="18280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SemiBold Condensed" pitchFamily="34" charset="0"/>
              </a:rPr>
              <a:t>Project</a:t>
            </a:r>
            <a:br>
              <a:rPr lang="en-US" dirty="0">
                <a:latin typeface="Bahnschrift SemiBold Condensed" pitchFamily="34" charset="0"/>
              </a:rPr>
            </a:br>
            <a:r>
              <a:rPr lang="en-US" dirty="0" err="1">
                <a:latin typeface="Bahnschrift SemiBold Condensed" pitchFamily="34" charset="0"/>
              </a:rPr>
              <a:t>Jaringan</a:t>
            </a:r>
            <a:r>
              <a:rPr lang="en-US" dirty="0">
                <a:latin typeface="Bahnschrift SemiBold Condensed" pitchFamily="34" charset="0"/>
              </a:rPr>
              <a:t> </a:t>
            </a:r>
            <a:r>
              <a:rPr lang="en-US" dirty="0" err="1">
                <a:latin typeface="Bahnschrift SemiBold Condensed" pitchFamily="34" charset="0"/>
              </a:rPr>
              <a:t>Komputer</a:t>
            </a:r>
            <a:r>
              <a:rPr lang="en-US" dirty="0">
                <a:latin typeface="Bahnschrift SemiBold Condensed" pitchFamily="34" charset="0"/>
              </a:rPr>
              <a:t> </a:t>
            </a:r>
            <a:r>
              <a:rPr lang="en-US" dirty="0" err="1">
                <a:latin typeface="Bahnschrift SemiBold Condensed" pitchFamily="34" charset="0"/>
              </a:rPr>
              <a:t>Lanjutan</a:t>
            </a:r>
            <a:br>
              <a:rPr lang="en-US" dirty="0">
                <a:latin typeface="Bahnschrift SemiBold Condensed" pitchFamily="34" charset="0"/>
              </a:rPr>
            </a:br>
            <a:r>
              <a:rPr lang="en-US" dirty="0">
                <a:latin typeface="Bahnschrift SemiBold Condensed" pitchFamily="34" charset="0"/>
              </a:rPr>
              <a:t>“Smart Parking Area”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429000"/>
            <a:ext cx="5712179" cy="1524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Ainia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Alif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Fatikhah</a:t>
            </a:r>
            <a:r>
              <a:rPr lang="en-US" dirty="0">
                <a:latin typeface="+mj-lt"/>
              </a:rPr>
              <a:t>	(2210171036)</a:t>
            </a:r>
          </a:p>
          <a:p>
            <a:r>
              <a:rPr lang="en-US" dirty="0" err="1">
                <a:latin typeface="+mj-lt"/>
              </a:rPr>
              <a:t>Faizil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Umam</a:t>
            </a:r>
            <a:r>
              <a:rPr lang="en-US" dirty="0">
                <a:latin typeface="+mj-lt"/>
              </a:rPr>
              <a:t>		(2210171052)</a:t>
            </a:r>
          </a:p>
          <a:p>
            <a:r>
              <a:rPr lang="en-US" dirty="0">
                <a:latin typeface="+mj-lt"/>
              </a:rPr>
              <a:t>Erwin </a:t>
            </a:r>
            <a:r>
              <a:rPr lang="en-US" dirty="0" err="1">
                <a:latin typeface="+mj-lt"/>
              </a:rPr>
              <a:t>Setyawan</a:t>
            </a:r>
            <a:r>
              <a:rPr lang="en-US" dirty="0">
                <a:latin typeface="+mj-lt"/>
              </a:rPr>
              <a:t>	(2210171055)</a:t>
            </a:r>
          </a:p>
        </p:txBody>
      </p:sp>
    </p:spTree>
    <p:extLst>
      <p:ext uri="{BB962C8B-B14F-4D97-AF65-F5344CB8AC3E}">
        <p14:creationId xmlns:p14="http://schemas.microsoft.com/office/powerpoint/2010/main" val="246783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CF0B-AA18-4682-93E4-24887499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Project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32E45-165C-43A8-975F-E08B7385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9"/>
            <a:ext cx="7632848" cy="45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7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 Condensed" pitchFamily="34" charset="0"/>
              </a:rPr>
              <a:t>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7500" y1="29500" x2="57500" y2="29500"/>
                        <a14:foregroundMark x1="41500" y1="18500" x2="41500" y2="1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51" y="1637481"/>
            <a:ext cx="1872208" cy="1872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48" b="89881" l="10000" r="90000">
                        <a14:foregroundMark x1="55000" y1="6548" x2="55000" y2="6548"/>
                        <a14:foregroundMark x1="53000" y1="16071" x2="53000" y2="16071"/>
                        <a14:foregroundMark x1="51667" y1="26786" x2="51667" y2="26786"/>
                        <a14:foregroundMark x1="57667" y1="19048" x2="57667" y2="19048"/>
                        <a14:foregroundMark x1="42333" y1="44643" x2="42333" y2="44643"/>
                        <a14:foregroundMark x1="64000" y1="44643" x2="64000" y2="44643"/>
                        <a14:foregroundMark x1="49333" y1="52976" x2="49333" y2="52976"/>
                        <a14:foregroundMark x1="50000" y1="60119" x2="50000" y2="60119"/>
                        <a14:foregroundMark x1="51333" y1="70833" x2="51333" y2="70833"/>
                        <a14:foregroundMark x1="37667" y1="81548" x2="37667" y2="81548"/>
                        <a14:foregroundMark x1="46333" y1="84524" x2="46333" y2="84524"/>
                        <a14:foregroundMark x1="55000" y1="85714" x2="55000" y2="85714"/>
                        <a14:foregroundMark x1="64000" y1="86310" x2="64000" y2="86310"/>
                        <a14:foregroundMark x1="65667" y1="79762" x2="65667" y2="79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98063"/>
            <a:ext cx="2412579" cy="13510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76" b="89941" l="3344" r="95987">
                        <a14:foregroundMark x1="95987" y1="52663" x2="95987" y2="52663"/>
                        <a14:foregroundMark x1="3344" y1="43787" x2="3344" y2="43787"/>
                        <a14:foregroundMark x1="7358" y1="37870" x2="7358" y2="37870"/>
                        <a14:foregroundMark x1="12040" y1="49704" x2="12040" y2="49704"/>
                        <a14:foregroundMark x1="22408" y1="43787" x2="22408" y2="43787"/>
                        <a14:foregroundMark x1="68227" y1="52663" x2="68227" y2="52663"/>
                        <a14:foregroundMark x1="72575" y1="80473" x2="72575" y2="80473"/>
                        <a14:foregroundMark x1="91973" y1="82840" x2="91973" y2="82840"/>
                        <a14:foregroundMark x1="81940" y1="33728" x2="81940" y2="33728"/>
                        <a14:foregroundMark x1="84950" y1="28402" x2="84950" y2="28402"/>
                        <a14:foregroundMark x1="77258" y1="24260" x2="77258" y2="24260"/>
                        <a14:foregroundMark x1="77258" y1="28994" x2="77258" y2="28994"/>
                        <a14:foregroundMark x1="74916" y1="23669" x2="74916" y2="23669"/>
                        <a14:foregroundMark x1="76923" y1="21893" x2="76923" y2="21893"/>
                        <a14:foregroundMark x1="88629" y1="24852" x2="88629" y2="24852"/>
                        <a14:foregroundMark x1="87291" y1="21302" x2="87291" y2="21302"/>
                        <a14:foregroundMark x1="6689" y1="43195" x2="6689" y2="431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86" y="1758861"/>
            <a:ext cx="2954862" cy="16701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87" b="95755" l="0" r="100000">
                        <a14:foregroundMark x1="52521" y1="2358" x2="52521" y2="2358"/>
                        <a14:foregroundMark x1="1681" y1="25472" x2="1681" y2="25472"/>
                        <a14:foregroundMark x1="96639" y1="33962" x2="96639" y2="33962"/>
                        <a14:foregroundMark x1="98319" y1="68396" x2="98319" y2="68396"/>
                        <a14:foregroundMark x1="32773" y1="24528" x2="32773" y2="24528"/>
                        <a14:foregroundMark x1="23109" y1="24528" x2="23109" y2="24528"/>
                        <a14:foregroundMark x1="50420" y1="14623" x2="50420" y2="14623"/>
                        <a14:foregroundMark x1="47479" y1="11321" x2="47479" y2="11321"/>
                        <a14:foregroundMark x1="48739" y1="34906" x2="48739" y2="34906"/>
                        <a14:foregroundMark x1="51681" y1="38208" x2="51681" y2="38208"/>
                        <a14:foregroundMark x1="52521" y1="34906" x2="52521" y2="34906"/>
                        <a14:foregroundMark x1="43697" y1="34906" x2="43697" y2="34906"/>
                        <a14:foregroundMark x1="26471" y1="25943" x2="26471" y2="25943"/>
                        <a14:foregroundMark x1="36134" y1="25943" x2="36134" y2="25943"/>
                        <a14:foregroundMark x1="36134" y1="22642" x2="36134" y2="22642"/>
                        <a14:foregroundMark x1="30252" y1="21226" x2="30252" y2="21226"/>
                        <a14:foregroundMark x1="47479" y1="96698" x2="47479" y2="96698"/>
                        <a14:foregroundMark x1="49580" y1="13679" x2="49580" y2="13679"/>
                        <a14:foregroundMark x1="54622" y1="14151" x2="54622" y2="141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78" y="3576979"/>
            <a:ext cx="1378390" cy="1313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73458-4706-42F5-9FAD-66E81D3E2C69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63" y="3765151"/>
            <a:ext cx="2361565" cy="9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7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787B-1901-4137-95EA-99D8B702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7E70A-0C12-4E33-8AAF-F30778DB3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Dekripsi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Golang</a:t>
            </a:r>
          </a:p>
          <a:p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mengeksplorasi</a:t>
            </a:r>
            <a:r>
              <a:rPr lang="en-US" dirty="0"/>
              <a:t> Database </a:t>
            </a:r>
            <a:r>
              <a:rPr lang="en-US" dirty="0" err="1"/>
              <a:t>menggunakan</a:t>
            </a:r>
            <a:r>
              <a:rPr lang="en-US" dirty="0"/>
              <a:t> JavaScript</a:t>
            </a:r>
          </a:p>
          <a:p>
            <a:r>
              <a:rPr lang="en-US" dirty="0" err="1"/>
              <a:t>Belajar</a:t>
            </a:r>
            <a:r>
              <a:rPr lang="en-US" dirty="0"/>
              <a:t> OpenCV </a:t>
            </a:r>
            <a:r>
              <a:rPr lang="en-US" dirty="0" err="1"/>
              <a:t>menggunakan</a:t>
            </a:r>
            <a:r>
              <a:rPr lang="en-US" dirty="0"/>
              <a:t> Python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095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Bahnschrift SemiBold Condensed" pitchFamily="34" charset="0"/>
              </a:rPr>
              <a:t>Terimakasih</a:t>
            </a:r>
            <a:r>
              <a:rPr lang="en-US" sz="4400" dirty="0">
                <a:latin typeface="Bahnschrift SemiBold Condensed" pitchFamily="34" charset="0"/>
              </a:rPr>
              <a:t> </a:t>
            </a:r>
            <a:r>
              <a:rPr lang="en-US" sz="4400" dirty="0">
                <a:latin typeface="Bahnschrift SemiBold Condensed" pitchFamily="34" charset="0"/>
                <a:sym typeface="Wingdings" pitchFamily="2" charset="2"/>
              </a:rPr>
              <a:t></a:t>
            </a:r>
            <a:endParaRPr lang="en-US" sz="4400" dirty="0">
              <a:latin typeface="Bahnschrift SemiBold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2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2642</TotalTime>
  <Words>51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Bahnschrift SemiBold Condensed</vt:lpstr>
      <vt:lpstr>Brush Script MT</vt:lpstr>
      <vt:lpstr>Constantia</vt:lpstr>
      <vt:lpstr>Franklin Gothic Book</vt:lpstr>
      <vt:lpstr>Rage Italic</vt:lpstr>
      <vt:lpstr>Pushpin</vt:lpstr>
      <vt:lpstr>Project Jaringan Komputer Lanjutan “Smart Parking Area”</vt:lpstr>
      <vt:lpstr>Alur Project</vt:lpstr>
      <vt:lpstr>Platform</vt:lpstr>
      <vt:lpstr>Progress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</dc:title>
  <dc:creator>alif</dc:creator>
  <cp:lastModifiedBy>Erwin Setiyawan</cp:lastModifiedBy>
  <cp:revision>54</cp:revision>
  <dcterms:created xsi:type="dcterms:W3CDTF">2019-11-02T12:31:06Z</dcterms:created>
  <dcterms:modified xsi:type="dcterms:W3CDTF">2019-11-20T12:19:41Z</dcterms:modified>
</cp:coreProperties>
</file>