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59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A565B-FDAC-49C7-8631-95C23414432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9EB-862A-4DD8-AED5-846B5869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7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71600" y="1752600"/>
            <a:ext cx="6553200" cy="3810000"/>
            <a:chOff x="838200" y="990600"/>
            <a:chExt cx="7543800" cy="4876800"/>
          </a:xfrm>
        </p:grpSpPr>
        <p:sp>
          <p:nvSpPr>
            <p:cNvPr id="4" name="Oval 3"/>
            <p:cNvSpPr/>
            <p:nvPr/>
          </p:nvSpPr>
          <p:spPr>
            <a:xfrm>
              <a:off x="838200" y="1447800"/>
              <a:ext cx="3581400" cy="3352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Flowchart: Direct Access Storage 4"/>
            <p:cNvSpPr/>
            <p:nvPr/>
          </p:nvSpPr>
          <p:spPr>
            <a:xfrm>
              <a:off x="1281714" y="2438400"/>
              <a:ext cx="2667000" cy="31172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Interface 1</a:t>
              </a:r>
              <a:endParaRPr lang="en-US" sz="1600" dirty="0"/>
            </a:p>
          </p:txBody>
        </p:sp>
        <p:sp>
          <p:nvSpPr>
            <p:cNvPr id="6" name="Flowchart: Direct Access Storage 5"/>
            <p:cNvSpPr/>
            <p:nvPr/>
          </p:nvSpPr>
          <p:spPr>
            <a:xfrm>
              <a:off x="1295400" y="2840854"/>
              <a:ext cx="2667000" cy="31172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Interface 2</a:t>
              </a:r>
              <a:endParaRPr lang="en-US" sz="1600" dirty="0"/>
            </a:p>
          </p:txBody>
        </p:sp>
        <p:sp>
          <p:nvSpPr>
            <p:cNvPr id="7" name="Flowchart: Direct Access Storage 6"/>
            <p:cNvSpPr/>
            <p:nvPr/>
          </p:nvSpPr>
          <p:spPr>
            <a:xfrm>
              <a:off x="1278384" y="3336154"/>
              <a:ext cx="2667000" cy="31172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Interface 3</a:t>
              </a:r>
              <a:endParaRPr lang="en-US" sz="1600" dirty="0"/>
            </a:p>
          </p:txBody>
        </p:sp>
        <p:sp>
          <p:nvSpPr>
            <p:cNvPr id="8" name="Flowchart: Direct Access Storage 7"/>
            <p:cNvSpPr/>
            <p:nvPr/>
          </p:nvSpPr>
          <p:spPr>
            <a:xfrm>
              <a:off x="1278384" y="3752665"/>
              <a:ext cx="2667000" cy="31172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Interface 4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62600" y="1600200"/>
              <a:ext cx="2819400" cy="274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" name="Flowchart: Direct Access Storage 9"/>
            <p:cNvSpPr/>
            <p:nvPr/>
          </p:nvSpPr>
          <p:spPr>
            <a:xfrm>
              <a:off x="5638800" y="2982527"/>
              <a:ext cx="2667000" cy="31172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Interface 1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72200" y="2030766"/>
              <a:ext cx="14478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Chat window</a:t>
              </a:r>
              <a:endParaRPr lang="en-US" sz="1600" dirty="0"/>
            </a:p>
          </p:txBody>
        </p:sp>
        <p:sp>
          <p:nvSpPr>
            <p:cNvPr id="12" name="Flowchart: Direct Access Storage 11"/>
            <p:cNvSpPr/>
            <p:nvPr/>
          </p:nvSpPr>
          <p:spPr>
            <a:xfrm>
              <a:off x="2821250" y="5257800"/>
              <a:ext cx="4265350" cy="60960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IP address, MAC..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43400" y="4686501"/>
              <a:ext cx="1068660" cy="433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C000"/>
                  </a:solidFill>
                </a:rPr>
                <a:t>Interface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990600"/>
              <a:ext cx="863978" cy="433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C000"/>
                  </a:solidFill>
                </a:rPr>
                <a:t>Router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62994" y="994870"/>
              <a:ext cx="654646" cy="433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C000"/>
                  </a:solidFill>
                </a:rPr>
                <a:t>Host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Models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15807" y="3430561"/>
            <a:ext cx="8621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2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Network topology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26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66" y="1280375"/>
            <a:ext cx="1035051" cy="10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59051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05200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72014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293556" y="2776538"/>
            <a:ext cx="811844" cy="72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388556" y="2897189"/>
            <a:ext cx="1015522" cy="76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26" idx="2"/>
            <a:endCxn id="8" idx="1"/>
          </p:cNvCxnSpPr>
          <p:nvPr/>
        </p:nvCxnSpPr>
        <p:spPr>
          <a:xfrm>
            <a:off x="1880078" y="4333876"/>
            <a:ext cx="1701322" cy="67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293556" y="4181476"/>
            <a:ext cx="1167922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93756" y="3114676"/>
            <a:ext cx="964244" cy="54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Image result for p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1035051" cy="10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p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15" y="4154488"/>
            <a:ext cx="1035051" cy="10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p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292" y="5486400"/>
            <a:ext cx="1035051" cy="10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p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95399"/>
            <a:ext cx="1035051" cy="10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endCxn id="8" idx="2"/>
          </p:cNvCxnSpPr>
          <p:nvPr/>
        </p:nvCxnSpPr>
        <p:spPr>
          <a:xfrm flipV="1">
            <a:off x="3404078" y="5348290"/>
            <a:ext cx="685800" cy="44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3"/>
            <a:endCxn id="1026" idx="0"/>
          </p:cNvCxnSpPr>
          <p:nvPr/>
        </p:nvCxnSpPr>
        <p:spPr>
          <a:xfrm>
            <a:off x="1187451" y="2955926"/>
            <a:ext cx="692627" cy="70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28" idx="2"/>
            <a:endCxn id="6" idx="0"/>
          </p:cNvCxnSpPr>
          <p:nvPr/>
        </p:nvCxnSpPr>
        <p:spPr>
          <a:xfrm>
            <a:off x="2800292" y="2315426"/>
            <a:ext cx="984786" cy="24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9" idx="3"/>
          </p:cNvCxnSpPr>
          <p:nvPr/>
        </p:nvCxnSpPr>
        <p:spPr>
          <a:xfrm flipH="1">
            <a:off x="7646356" y="2330450"/>
            <a:ext cx="186370" cy="44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2" idx="1"/>
          </p:cNvCxnSpPr>
          <p:nvPr/>
        </p:nvCxnSpPr>
        <p:spPr>
          <a:xfrm>
            <a:off x="5827146" y="3995738"/>
            <a:ext cx="441869" cy="67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87451" y="302976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192.168.1.X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31285" y="316826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101.101.101.x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82326" y="439501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122.122.122.x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1187" y="2151840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177.177.177.X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51759" y="2679994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100.100.100.X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67798" y="5486400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102.102.102.X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71196" y="4372513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155.155.155.X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66149" y="3995738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162.162.162.X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03642" y="3144156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172.172.172.X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32726" y="2499539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186.186.186.X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947" y="211836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35870" y="127372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32725" y="108906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66056" y="494755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81826" y="61670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06526" y="428018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</a:t>
            </a:r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81826" y="30728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90002" y="427053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13771" y="31682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2996" y="30056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</a:t>
            </a:r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291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214242" y="3886200"/>
            <a:ext cx="6935307" cy="11765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TCP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23657" y="1752600"/>
            <a:ext cx="1371600" cy="3048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97022" y="2514600"/>
            <a:ext cx="14478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Bind &amp; Listen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91475" y="3266983"/>
            <a:ext cx="1435963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Accept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23657" y="4038600"/>
            <a:ext cx="14478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recv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23656" y="4724400"/>
            <a:ext cx="1447799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62867" y="5399103"/>
            <a:ext cx="1408588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00238" y="1752600"/>
            <a:ext cx="1359764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17994" y="4657817"/>
            <a:ext cx="1359764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recv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27612" y="5332520"/>
            <a:ext cx="1359764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917994" y="3200400"/>
            <a:ext cx="1359764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connection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39448" y="4038600"/>
            <a:ext cx="1359764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47656" y="3419383"/>
            <a:ext cx="22772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8156" y="3010841"/>
            <a:ext cx="189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3-ways handshake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86711" y="2109186"/>
            <a:ext cx="15164" cy="347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Curved Left Arrow 47"/>
          <p:cNvSpPr/>
          <p:nvPr/>
        </p:nvSpPr>
        <p:spPr>
          <a:xfrm rot="10800000">
            <a:off x="1490256" y="4191000"/>
            <a:ext cx="381000" cy="685800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Left Arrow 48"/>
          <p:cNvSpPr/>
          <p:nvPr/>
        </p:nvSpPr>
        <p:spPr>
          <a:xfrm>
            <a:off x="7433856" y="4114800"/>
            <a:ext cx="609600" cy="914400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704647" y="2913640"/>
            <a:ext cx="15164" cy="347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733132" y="3649277"/>
            <a:ext cx="8875" cy="3621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67531" y="4378002"/>
            <a:ext cx="15164" cy="347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75113" y="5062776"/>
            <a:ext cx="15164" cy="347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604166" y="3539784"/>
            <a:ext cx="31623" cy="471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620625" y="4331562"/>
            <a:ext cx="15164" cy="347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2"/>
            <a:endCxn id="16" idx="0"/>
          </p:cNvCxnSpPr>
          <p:nvPr/>
        </p:nvCxnSpPr>
        <p:spPr>
          <a:xfrm>
            <a:off x="6597876" y="4962617"/>
            <a:ext cx="9618" cy="369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547656" y="5638800"/>
            <a:ext cx="22772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738156" y="5197707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</a:t>
            </a:r>
            <a:r>
              <a:rPr lang="en-US" dirty="0" smtClean="0">
                <a:solidFill>
                  <a:srgbClr val="FFC000"/>
                </a:solidFill>
              </a:rPr>
              <a:t>-ways teardown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8" name="Straight Arrow Connector 77"/>
          <p:cNvCxnSpPr>
            <a:stCxn id="12" idx="2"/>
            <a:endCxn id="18" idx="0"/>
          </p:cNvCxnSpPr>
          <p:nvPr/>
        </p:nvCxnSpPr>
        <p:spPr>
          <a:xfrm>
            <a:off x="6580120" y="2057400"/>
            <a:ext cx="17756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547656" y="4876800"/>
            <a:ext cx="23525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9" idx="1"/>
          </p:cNvCxnSpPr>
          <p:nvPr/>
        </p:nvCxnSpPr>
        <p:spPr>
          <a:xfrm flipH="1">
            <a:off x="3547656" y="4191000"/>
            <a:ext cx="23917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04656" y="12954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Server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17136" y="129540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Client</a:t>
            </a:r>
            <a:endParaRPr lang="en-US" dirty="0">
              <a:solidFill>
                <a:srgbClr val="FFC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7477301" y="2137700"/>
            <a:ext cx="1361899" cy="369332"/>
            <a:chOff x="338727" y="1752600"/>
            <a:chExt cx="1361899" cy="369332"/>
          </a:xfrm>
        </p:grpSpPr>
        <p:grpSp>
          <p:nvGrpSpPr>
            <p:cNvPr id="101" name="Group 100"/>
            <p:cNvGrpSpPr/>
            <p:nvPr/>
          </p:nvGrpSpPr>
          <p:grpSpPr>
            <a:xfrm>
              <a:off x="338727" y="1785891"/>
              <a:ext cx="1361899" cy="323295"/>
              <a:chOff x="318856" y="5544105"/>
              <a:chExt cx="1361899" cy="323295"/>
            </a:xfrm>
          </p:grpSpPr>
          <p:sp>
            <p:nvSpPr>
              <p:cNvPr id="89" name="Flowchart: Direct Access Storage 88"/>
              <p:cNvSpPr/>
              <p:nvPr/>
            </p:nvSpPr>
            <p:spPr>
              <a:xfrm>
                <a:off x="318856" y="5544105"/>
                <a:ext cx="1361899" cy="323295"/>
              </a:xfrm>
              <a:prstGeom prst="flowChartMagneticDrum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Stored Data 91"/>
              <p:cNvSpPr/>
              <p:nvPr/>
            </p:nvSpPr>
            <p:spPr>
              <a:xfrm>
                <a:off x="676923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Stored Data 92"/>
              <p:cNvSpPr/>
              <p:nvPr/>
            </p:nvSpPr>
            <p:spPr>
              <a:xfrm>
                <a:off x="524524" y="5557424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Stored Data 93"/>
              <p:cNvSpPr/>
              <p:nvPr/>
            </p:nvSpPr>
            <p:spPr>
              <a:xfrm>
                <a:off x="825910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Stored Data 99"/>
              <p:cNvSpPr/>
              <p:nvPr/>
            </p:nvSpPr>
            <p:spPr>
              <a:xfrm>
                <a:off x="1019677" y="5558161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385491" y="17526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ack</a:t>
              </a:r>
              <a:r>
                <a:rPr lang="en-US" dirty="0" smtClean="0">
                  <a:solidFill>
                    <a:schemeClr val="bg1"/>
                  </a:solidFill>
                </a:rPr>
                <a:t> queue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8856" y="1965780"/>
            <a:ext cx="1361899" cy="369332"/>
            <a:chOff x="338727" y="1752600"/>
            <a:chExt cx="1361899" cy="369332"/>
          </a:xfrm>
        </p:grpSpPr>
        <p:grpSp>
          <p:nvGrpSpPr>
            <p:cNvPr id="105" name="Group 104"/>
            <p:cNvGrpSpPr/>
            <p:nvPr/>
          </p:nvGrpSpPr>
          <p:grpSpPr>
            <a:xfrm>
              <a:off x="338727" y="1785891"/>
              <a:ext cx="1361899" cy="323295"/>
              <a:chOff x="318856" y="5544105"/>
              <a:chExt cx="1361899" cy="323295"/>
            </a:xfrm>
          </p:grpSpPr>
          <p:sp>
            <p:nvSpPr>
              <p:cNvPr id="107" name="Flowchart: Direct Access Storage 106"/>
              <p:cNvSpPr/>
              <p:nvPr/>
            </p:nvSpPr>
            <p:spPr>
              <a:xfrm>
                <a:off x="318856" y="5544105"/>
                <a:ext cx="1361899" cy="323295"/>
              </a:xfrm>
              <a:prstGeom prst="flowChartMagneticDrum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Stored Data 107"/>
              <p:cNvSpPr/>
              <p:nvPr/>
            </p:nvSpPr>
            <p:spPr>
              <a:xfrm>
                <a:off x="676923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Stored Data 108"/>
              <p:cNvSpPr/>
              <p:nvPr/>
            </p:nvSpPr>
            <p:spPr>
              <a:xfrm>
                <a:off x="524524" y="5557424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Stored Data 109"/>
              <p:cNvSpPr/>
              <p:nvPr/>
            </p:nvSpPr>
            <p:spPr>
              <a:xfrm>
                <a:off x="825910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Stored Data 110"/>
              <p:cNvSpPr/>
              <p:nvPr/>
            </p:nvSpPr>
            <p:spPr>
              <a:xfrm>
                <a:off x="1019677" y="5558161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385491" y="1752600"/>
              <a:ext cx="1145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syn</a:t>
              </a:r>
              <a:r>
                <a:rPr lang="en-US" dirty="0" smtClean="0">
                  <a:solidFill>
                    <a:schemeClr val="bg1"/>
                  </a:solidFill>
                </a:rPr>
                <a:t> queue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57904" y="2444234"/>
            <a:ext cx="1361899" cy="369332"/>
            <a:chOff x="338727" y="1752600"/>
            <a:chExt cx="1361899" cy="369332"/>
          </a:xfrm>
        </p:grpSpPr>
        <p:grpSp>
          <p:nvGrpSpPr>
            <p:cNvPr id="113" name="Group 112"/>
            <p:cNvGrpSpPr/>
            <p:nvPr/>
          </p:nvGrpSpPr>
          <p:grpSpPr>
            <a:xfrm>
              <a:off x="338727" y="1785891"/>
              <a:ext cx="1361899" cy="323295"/>
              <a:chOff x="318856" y="5544105"/>
              <a:chExt cx="1361899" cy="323295"/>
            </a:xfrm>
          </p:grpSpPr>
          <p:sp>
            <p:nvSpPr>
              <p:cNvPr id="115" name="Flowchart: Direct Access Storage 114"/>
              <p:cNvSpPr/>
              <p:nvPr/>
            </p:nvSpPr>
            <p:spPr>
              <a:xfrm>
                <a:off x="318856" y="5544105"/>
                <a:ext cx="1361899" cy="323295"/>
              </a:xfrm>
              <a:prstGeom prst="flowChartMagneticDrum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Stored Data 115"/>
              <p:cNvSpPr/>
              <p:nvPr/>
            </p:nvSpPr>
            <p:spPr>
              <a:xfrm>
                <a:off x="676923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Stored Data 116"/>
              <p:cNvSpPr/>
              <p:nvPr/>
            </p:nvSpPr>
            <p:spPr>
              <a:xfrm>
                <a:off x="524524" y="5557424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Stored Data 117"/>
              <p:cNvSpPr/>
              <p:nvPr/>
            </p:nvSpPr>
            <p:spPr>
              <a:xfrm>
                <a:off x="825910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Stored Data 118"/>
              <p:cNvSpPr/>
              <p:nvPr/>
            </p:nvSpPr>
            <p:spPr>
              <a:xfrm>
                <a:off x="1019677" y="5558161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385491" y="17526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ack</a:t>
              </a:r>
              <a:r>
                <a:rPr lang="en-US" dirty="0" smtClean="0">
                  <a:solidFill>
                    <a:schemeClr val="bg1"/>
                  </a:solidFill>
                </a:rPr>
                <a:t> queue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08744" y="2892017"/>
            <a:ext cx="1361899" cy="369332"/>
            <a:chOff x="338727" y="1752600"/>
            <a:chExt cx="1361899" cy="369332"/>
          </a:xfrm>
        </p:grpSpPr>
        <p:grpSp>
          <p:nvGrpSpPr>
            <p:cNvPr id="121" name="Group 120"/>
            <p:cNvGrpSpPr/>
            <p:nvPr/>
          </p:nvGrpSpPr>
          <p:grpSpPr>
            <a:xfrm>
              <a:off x="338727" y="1785891"/>
              <a:ext cx="1361899" cy="323295"/>
              <a:chOff x="318856" y="5544105"/>
              <a:chExt cx="1361899" cy="323295"/>
            </a:xfrm>
          </p:grpSpPr>
          <p:sp>
            <p:nvSpPr>
              <p:cNvPr id="123" name="Flowchart: Direct Access Storage 122"/>
              <p:cNvSpPr/>
              <p:nvPr/>
            </p:nvSpPr>
            <p:spPr>
              <a:xfrm>
                <a:off x="318856" y="5544105"/>
                <a:ext cx="1361899" cy="323295"/>
              </a:xfrm>
              <a:prstGeom prst="flowChartMagneticDrum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Stored Data 123"/>
              <p:cNvSpPr/>
              <p:nvPr/>
            </p:nvSpPr>
            <p:spPr>
              <a:xfrm>
                <a:off x="676923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Stored Data 124"/>
              <p:cNvSpPr/>
              <p:nvPr/>
            </p:nvSpPr>
            <p:spPr>
              <a:xfrm>
                <a:off x="524524" y="5557424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Stored Data 125"/>
              <p:cNvSpPr/>
              <p:nvPr/>
            </p:nvSpPr>
            <p:spPr>
              <a:xfrm>
                <a:off x="825910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Stored Data 126"/>
              <p:cNvSpPr/>
              <p:nvPr/>
            </p:nvSpPr>
            <p:spPr>
              <a:xfrm>
                <a:off x="1019677" y="5558161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385491" y="1752600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fin queue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477301" y="2753961"/>
            <a:ext cx="1361899" cy="369332"/>
            <a:chOff x="338727" y="1752600"/>
            <a:chExt cx="1361899" cy="369332"/>
          </a:xfrm>
        </p:grpSpPr>
        <p:grpSp>
          <p:nvGrpSpPr>
            <p:cNvPr id="129" name="Group 128"/>
            <p:cNvGrpSpPr/>
            <p:nvPr/>
          </p:nvGrpSpPr>
          <p:grpSpPr>
            <a:xfrm>
              <a:off x="338727" y="1785891"/>
              <a:ext cx="1361899" cy="323295"/>
              <a:chOff x="318856" y="5544105"/>
              <a:chExt cx="1361899" cy="323295"/>
            </a:xfrm>
          </p:grpSpPr>
          <p:sp>
            <p:nvSpPr>
              <p:cNvPr id="131" name="Flowchart: Direct Access Storage 130"/>
              <p:cNvSpPr/>
              <p:nvPr/>
            </p:nvSpPr>
            <p:spPr>
              <a:xfrm>
                <a:off x="318856" y="5544105"/>
                <a:ext cx="1361899" cy="323295"/>
              </a:xfrm>
              <a:prstGeom prst="flowChartMagneticDrum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Stored Data 131"/>
              <p:cNvSpPr/>
              <p:nvPr/>
            </p:nvSpPr>
            <p:spPr>
              <a:xfrm>
                <a:off x="676923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Stored Data 132"/>
              <p:cNvSpPr/>
              <p:nvPr/>
            </p:nvSpPr>
            <p:spPr>
              <a:xfrm>
                <a:off x="524524" y="5557424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Stored Data 133"/>
              <p:cNvSpPr/>
              <p:nvPr/>
            </p:nvSpPr>
            <p:spPr>
              <a:xfrm>
                <a:off x="825910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Stored Data 134"/>
              <p:cNvSpPr/>
              <p:nvPr/>
            </p:nvSpPr>
            <p:spPr>
              <a:xfrm>
                <a:off x="1019677" y="5558161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385491" y="1752600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fin queue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7" name="Curved Connector 136"/>
          <p:cNvCxnSpPr>
            <a:stCxn id="107" idx="4"/>
            <a:endCxn id="6" idx="1"/>
          </p:cNvCxnSpPr>
          <p:nvPr/>
        </p:nvCxnSpPr>
        <p:spPr>
          <a:xfrm>
            <a:off x="1680755" y="2160719"/>
            <a:ext cx="316267" cy="5062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endCxn id="10" idx="1"/>
          </p:cNvCxnSpPr>
          <p:nvPr/>
        </p:nvCxnSpPr>
        <p:spPr>
          <a:xfrm rot="16200000" flipH="1">
            <a:off x="114892" y="3603527"/>
            <a:ext cx="2198703" cy="169724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endCxn id="7" idx="1"/>
          </p:cNvCxnSpPr>
          <p:nvPr/>
        </p:nvCxnSpPr>
        <p:spPr>
          <a:xfrm rot="16200000" flipH="1">
            <a:off x="1472928" y="2900836"/>
            <a:ext cx="665422" cy="3716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Curved Connector 144"/>
          <p:cNvCxnSpPr/>
          <p:nvPr/>
        </p:nvCxnSpPr>
        <p:spPr>
          <a:xfrm rot="5400000">
            <a:off x="6974444" y="3886653"/>
            <a:ext cx="2529043" cy="10507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89" idx="1"/>
          </p:cNvCxnSpPr>
          <p:nvPr/>
        </p:nvCxnSpPr>
        <p:spPr>
          <a:xfrm rot="10800000" flipV="1">
            <a:off x="7277759" y="2332639"/>
            <a:ext cx="199543" cy="75685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IP &amp; ARP flow chart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7400" y="1600199"/>
            <a:ext cx="2057400" cy="31737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packets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75156" y="2590800"/>
            <a:ext cx="2057400" cy="31737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shortest path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75156" y="3635036"/>
            <a:ext cx="2057400" cy="31737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086100" y="1917576"/>
            <a:ext cx="17756" cy="673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181600" y="2254188"/>
            <a:ext cx="2057400" cy="31737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Minimum Hops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6039" y="2908177"/>
            <a:ext cx="2057400" cy="31737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Longest match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3103856" y="2908177"/>
            <a:ext cx="0" cy="7268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267200" y="2412876"/>
            <a:ext cx="762000" cy="336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226880" y="2859904"/>
            <a:ext cx="842640" cy="223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>
            <a:off x="6210300" y="2571565"/>
            <a:ext cx="4439" cy="336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2280730" y="4305670"/>
            <a:ext cx="1646252" cy="762000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ARP?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6" idx="2"/>
          </p:cNvCxnSpPr>
          <p:nvPr/>
        </p:nvCxnSpPr>
        <p:spPr>
          <a:xfrm>
            <a:off x="3103856" y="3952413"/>
            <a:ext cx="0" cy="353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</p:cNvCxnSpPr>
          <p:nvPr/>
        </p:nvCxnSpPr>
        <p:spPr>
          <a:xfrm>
            <a:off x="3926982" y="4686670"/>
            <a:ext cx="13308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410200" y="4305670"/>
            <a:ext cx="2590800" cy="762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ARP broadcast and update ARP/MAC table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226880" y="3793724"/>
            <a:ext cx="2402520" cy="4734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2"/>
          </p:cNvCxnSpPr>
          <p:nvPr/>
        </p:nvCxnSpPr>
        <p:spPr>
          <a:xfrm>
            <a:off x="3103856" y="5067670"/>
            <a:ext cx="0" cy="7235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075156" y="5867400"/>
            <a:ext cx="20574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Frame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60434" y="518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54206" y="433509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Dynamic Routing-RIP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88" y="1676400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44" y="1595808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2538088" y="1933946"/>
            <a:ext cx="4217356" cy="26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43932" y="1491734"/>
            <a:ext cx="360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Send routing table via UDP multicast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3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26" y="2699266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82" y="2618674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2561576" y="4077571"/>
            <a:ext cx="4217356" cy="2663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2070" y="2514600"/>
            <a:ext cx="371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Update routing table (horizontal split)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7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76" y="3766066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32" y="3685474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67420" y="358140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Updating (</a:t>
            </a:r>
            <a:r>
              <a:rPr lang="en-US" dirty="0" err="1" smtClean="0">
                <a:solidFill>
                  <a:srgbClr val="FFC000"/>
                </a:solidFill>
              </a:rPr>
              <a:t>eg</a:t>
            </a:r>
            <a:r>
              <a:rPr lang="en-US" dirty="0" smtClean="0">
                <a:solidFill>
                  <a:srgbClr val="FFC000"/>
                </a:solidFill>
              </a:rPr>
              <a:t>. delete expire entries)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602875" y="3010771"/>
            <a:ext cx="4217356" cy="2663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2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88" y="4680466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44" y="4599874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endCxn id="23" idx="1"/>
          </p:cNvCxnSpPr>
          <p:nvPr/>
        </p:nvCxnSpPr>
        <p:spPr>
          <a:xfrm flipV="1">
            <a:off x="2614288" y="4938012"/>
            <a:ext cx="4217356" cy="26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0132" y="4495800"/>
            <a:ext cx="379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resend routing table via UDP multicast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0800000">
            <a:off x="637247" y="2075007"/>
            <a:ext cx="1021449" cy="2755298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618861" y="2014538"/>
            <a:ext cx="0" cy="3381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59802" y="3125881"/>
            <a:ext cx="0" cy="3381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90502" y="4188619"/>
            <a:ext cx="0" cy="3381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130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Models</vt:lpstr>
      <vt:lpstr>Network topology</vt:lpstr>
      <vt:lpstr>TCP</vt:lpstr>
      <vt:lpstr>IP &amp; ARP flow chart</vt:lpstr>
      <vt:lpstr>Dynamic Routing-RIP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Ale</dc:creator>
  <cp:lastModifiedBy>Windows User</cp:lastModifiedBy>
  <cp:revision>34</cp:revision>
  <dcterms:created xsi:type="dcterms:W3CDTF">2006-08-16T00:00:00Z</dcterms:created>
  <dcterms:modified xsi:type="dcterms:W3CDTF">2017-03-09T09:26:27Z</dcterms:modified>
</cp:coreProperties>
</file>