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A8D40-E551-7045-AEF3-2D42AC54A69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81FD1-E1DF-1B47-B743-24DF9129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81FD1-E1DF-1B47-B743-24DF9129B2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500-1128-B1BC-0C79-90DA57E8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7E173-9F2E-79DC-BD93-E008FEF4D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94E1-0840-9B1D-2223-CD264718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BCA6E-8E9D-4475-178A-00F42045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338FA-43C7-9FF9-03C3-8F07748D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5926-ABA6-B5C6-D7CB-62C4ACD1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9A7D5-D6A8-4C5B-83CE-146E0AAFA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F8D9-0A95-D023-C84E-5E789B53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50A9-1846-3319-EA96-A3CF008C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F3EC-29F9-1AE3-70D1-F14BFA1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ACB9-DA1B-2548-19AA-9C11FC08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C76B2-78B3-B7B8-CDB3-95DE770A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5069-6AC5-6F01-7B59-05AA9C82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B2FC-D4E9-A852-F163-6B48B20D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18DD-A33D-EA6F-F6BA-D83ABD70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01E1-9FE4-9F0C-9FCC-E5A59D91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D1D3-E032-6692-6958-E65BA51F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47A4-17AD-6BE4-BB80-BF3500B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A7DA-9D69-FC9B-8F32-8E8DE6D2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EFF3-1DA0-1419-E659-15E64FDB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71CB-DE07-1508-1F9F-7504E675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34E79-9FDE-AD7D-0DB1-F8FB8A200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8FD7-9038-14F8-E7F2-99DFE7E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6EDF-0754-B7F5-391A-41ACE726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007C-791C-E841-A207-8BFDF3F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8D74-045C-64C4-DDA9-60B734BE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3C16-C67F-BE6C-55C3-5440FE574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476D-DADB-BD26-FC83-9D44A9F9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50472-6431-1F12-59B6-7308E04F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8990-96CE-6D51-4874-5685D5BF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9FA4-A5E2-3DA5-6B26-1119617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188D-0B4C-5A0F-DFA0-D9BB7BCF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F9785-AF00-F68F-5DF4-3556EDCB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37B9-BCDF-E5F1-4A91-7532B4FE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1B1AE-F022-13BA-7E7F-27F4D03D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370F2-16E6-9F0D-499F-0B2737C7D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827B5-1159-2818-DEB6-DC201695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64C74-9DE9-B726-C949-594093CB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20378-D778-98D8-BD6C-ED3114F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D5D2-5983-1260-E1C5-13F76080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48BAB-CF82-0A17-3C42-5A9E5EB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A5FEE-E58B-30B7-BEBD-2042A817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0B45F-D2AC-0C05-B2B0-653625A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77EFB-1F74-8571-F7D9-3CD85AC7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DF61E-A0B1-8A49-644C-2916B77D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8B919-E799-35B8-2007-40242E7A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6C89-C297-E51B-B262-E40C9D9B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18EA-65B9-5C2C-BC4F-71C61285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D0F46-B099-DFB6-C4F0-1D22158A9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4EE7-574A-0B21-DBD1-01D02F3B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80BF-1716-C7A8-72AC-CD49ADD2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C119-2358-6B0F-07AF-3931DF2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7F73-871A-EF40-64A2-1520BB58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F1405-B1BD-DD75-8DF1-05882165F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0DF6-84F0-8862-FBB4-D323B83D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F3E6-15A5-A1B7-D6C6-9B9A6E68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22FD-F3B2-E197-64E1-3689A331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AED8-00AD-853B-110B-60AC7DC2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42ECB-62BE-2CA9-B5C3-DF37AB09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5485-B36A-5259-6849-CA6FA638F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2A75-2AE7-F4FA-6AFA-0533C79D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FCE1-E3E8-9A40-A7B6-C04BAAB6D67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86A4-6FD1-9D63-272F-7DC2A69C3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FC1B-3AF1-7D8E-A264-A8D9BAF65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9075-B89D-A245-8858-7897CE62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Git Branch Strategy — Saúl Zalimben">
            <a:extLst>
              <a:ext uri="{FF2B5EF4-FFF2-40B4-BE49-F238E27FC236}">
                <a16:creationId xmlns:a16="http://schemas.microsoft.com/office/drawing/2014/main" id="{2B0C84F0-4E87-A123-4B10-8B4923D03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6" t="32346"/>
          <a:stretch/>
        </p:blipFill>
        <p:spPr bwMode="auto">
          <a:xfrm rot="2930454">
            <a:off x="5537704" y="2120663"/>
            <a:ext cx="1738379" cy="6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Best practices">
            <a:extLst>
              <a:ext uri="{FF2B5EF4-FFF2-40B4-BE49-F238E27FC236}">
                <a16:creationId xmlns:a16="http://schemas.microsoft.com/office/drawing/2014/main" id="{ED66DB3E-E79F-2487-42F8-9FA8EE6D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5529">
            <a:off x="2642869" y="1947496"/>
            <a:ext cx="3427121" cy="99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1D5912DD-93B2-BE03-5B9E-2EACFE013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9728" y="151540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381AA2DD-4EA6-39CC-1A2D-BC93A4EA2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1417" y="800389"/>
            <a:ext cx="952777" cy="952777"/>
          </a:xfrm>
          <a:prstGeom prst="rect">
            <a:avLst/>
          </a:prstGeom>
        </p:spPr>
      </p:pic>
      <p:pic>
        <p:nvPicPr>
          <p:cNvPr id="1028" name="Picture 4" descr="GitHub black logo landscape transparent PNG - StickPNG">
            <a:extLst>
              <a:ext uri="{FF2B5EF4-FFF2-40B4-BE49-F238E27FC236}">
                <a16:creationId xmlns:a16="http://schemas.microsoft.com/office/drawing/2014/main" id="{AF62EFAD-5B6D-AB71-73A7-B5414B32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82" y="61153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- Logo Downloads">
            <a:extLst>
              <a:ext uri="{FF2B5EF4-FFF2-40B4-BE49-F238E27FC236}">
                <a16:creationId xmlns:a16="http://schemas.microsoft.com/office/drawing/2014/main" id="{0A4F9D86-98D8-47AF-FFD8-FE03A51C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53" y="3453748"/>
            <a:ext cx="1113067" cy="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rawing">
            <a:extLst>
              <a:ext uri="{FF2B5EF4-FFF2-40B4-BE49-F238E27FC236}">
                <a16:creationId xmlns:a16="http://schemas.microsoft.com/office/drawing/2014/main" id="{E49FB2E1-E69A-4C75-1BDE-F5A54A2C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7" y="3717999"/>
            <a:ext cx="672991" cy="6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D3124-ACBC-CF2B-CAFB-1624E2F30025}"/>
              </a:ext>
            </a:extLst>
          </p:cNvPr>
          <p:cNvSpPr txBox="1"/>
          <p:nvPr/>
        </p:nvSpPr>
        <p:spPr>
          <a:xfrm>
            <a:off x="5259889" y="83138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3320FEEE-CA14-95E2-A000-EC27B96AF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2135" y="385623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D09F3E-2BC7-6119-A707-7E06025D7224}"/>
              </a:ext>
            </a:extLst>
          </p:cNvPr>
          <p:cNvSpPr txBox="1"/>
          <p:nvPr/>
        </p:nvSpPr>
        <p:spPr>
          <a:xfrm>
            <a:off x="3895135" y="342820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CFC0ED1-8989-E07D-016E-D53C69F2E1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108" y="3396779"/>
            <a:ext cx="952777" cy="952777"/>
          </a:xfrm>
          <a:prstGeom prst="rect">
            <a:avLst/>
          </a:prstGeom>
        </p:spPr>
      </p:pic>
      <p:pic>
        <p:nvPicPr>
          <p:cNvPr id="19" name="Picture 6" descr="Git - Logo Downloads">
            <a:extLst>
              <a:ext uri="{FF2B5EF4-FFF2-40B4-BE49-F238E27FC236}">
                <a16:creationId xmlns:a16="http://schemas.microsoft.com/office/drawing/2014/main" id="{1B0A5915-920D-F835-68EB-D948FDD8C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25" y="2988951"/>
            <a:ext cx="1113067" cy="4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Document with solid fill">
            <a:extLst>
              <a:ext uri="{FF2B5EF4-FFF2-40B4-BE49-F238E27FC236}">
                <a16:creationId xmlns:a16="http://schemas.microsoft.com/office/drawing/2014/main" id="{640E9464-8DD6-4A3E-0C8E-75163A745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185" y="338355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72583F-FB2A-41DC-A8DA-C69FB60E19D9}"/>
              </a:ext>
            </a:extLst>
          </p:cNvPr>
          <p:cNvSpPr txBox="1"/>
          <p:nvPr/>
        </p:nvSpPr>
        <p:spPr>
          <a:xfrm>
            <a:off x="7653253" y="3494065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.R</a:t>
            </a:r>
            <a:endParaRPr lang="en-US" dirty="0"/>
          </a:p>
        </p:txBody>
      </p: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F697D157-B9D3-2493-2F27-277C9949C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3225" y="3466192"/>
            <a:ext cx="952777" cy="952777"/>
          </a:xfrm>
          <a:prstGeom prst="rect">
            <a:avLst/>
          </a:prstGeom>
        </p:spPr>
      </p:pic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73D7AA02-64CF-612D-4C3B-7AB4ED1657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094" y="2998514"/>
            <a:ext cx="768975" cy="768975"/>
          </a:xfrm>
          <a:prstGeom prst="rect">
            <a:avLst/>
          </a:prstGeom>
        </p:spPr>
      </p:pic>
      <p:pic>
        <p:nvPicPr>
          <p:cNvPr id="26" name="Graphic 25" descr="Male profile with solid fill">
            <a:extLst>
              <a:ext uri="{FF2B5EF4-FFF2-40B4-BE49-F238E27FC236}">
                <a16:creationId xmlns:a16="http://schemas.microsoft.com/office/drawing/2014/main" id="{C555EA9F-B25C-FED2-0F68-7A080A8EA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8249" y="3297779"/>
            <a:ext cx="747902" cy="747902"/>
          </a:xfrm>
          <a:prstGeom prst="rect">
            <a:avLst/>
          </a:prstGeom>
        </p:spPr>
      </p:pic>
      <p:pic>
        <p:nvPicPr>
          <p:cNvPr id="28" name="Graphic 27" descr="Office worker female with solid fill">
            <a:extLst>
              <a:ext uri="{FF2B5EF4-FFF2-40B4-BE49-F238E27FC236}">
                <a16:creationId xmlns:a16="http://schemas.microsoft.com/office/drawing/2014/main" id="{949FCCFE-D7FD-3D12-FA48-8337ECC527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7213" y="2555771"/>
            <a:ext cx="847136" cy="847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2D1919-ED55-42F2-7449-AFB3065F16C7}"/>
              </a:ext>
            </a:extLst>
          </p:cNvPr>
          <p:cNvSpPr txBox="1"/>
          <p:nvPr/>
        </p:nvSpPr>
        <p:spPr>
          <a:xfrm>
            <a:off x="13611" y="4113285"/>
            <a:ext cx="21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Researchers/A</a:t>
            </a:r>
            <a:r>
              <a:rPr lang="en-US" dirty="0"/>
              <a:t>uthors</a:t>
            </a:r>
          </a:p>
        </p:txBody>
      </p:sp>
      <p:pic>
        <p:nvPicPr>
          <p:cNvPr id="31" name="Graphic 30" descr="Person eating with solid fill">
            <a:extLst>
              <a:ext uri="{FF2B5EF4-FFF2-40B4-BE49-F238E27FC236}">
                <a16:creationId xmlns:a16="http://schemas.microsoft.com/office/drawing/2014/main" id="{033D7463-ACCF-678E-284E-7FBE658C38B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34040" y="1961323"/>
            <a:ext cx="914400" cy="914400"/>
          </a:xfrm>
          <a:prstGeom prst="rect">
            <a:avLst/>
          </a:prstGeom>
        </p:spPr>
      </p:pic>
      <p:pic>
        <p:nvPicPr>
          <p:cNvPr id="33" name="Graphic 32" descr="Users with solid fill">
            <a:extLst>
              <a:ext uri="{FF2B5EF4-FFF2-40B4-BE49-F238E27FC236}">
                <a16:creationId xmlns:a16="http://schemas.microsoft.com/office/drawing/2014/main" id="{16A15633-D9D9-58A7-E332-37D9AA2E103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70983" y="2791312"/>
            <a:ext cx="914400" cy="914400"/>
          </a:xfrm>
          <a:prstGeom prst="rect">
            <a:avLst/>
          </a:prstGeom>
        </p:spPr>
      </p:pic>
      <p:pic>
        <p:nvPicPr>
          <p:cNvPr id="35" name="Graphic 34" descr="Group with solid fill">
            <a:extLst>
              <a:ext uri="{FF2B5EF4-FFF2-40B4-BE49-F238E27FC236}">
                <a16:creationId xmlns:a16="http://schemas.microsoft.com/office/drawing/2014/main" id="{F4867018-E764-B23E-82C7-A0D8C941762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66454" y="2791312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B190F7-046E-2C37-1CB6-A072288729BC}"/>
              </a:ext>
            </a:extLst>
          </p:cNvPr>
          <p:cNvSpPr txBox="1"/>
          <p:nvPr/>
        </p:nvSpPr>
        <p:spPr>
          <a:xfrm>
            <a:off x="9591605" y="3678731"/>
            <a:ext cx="22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67841-5C08-5873-3AF9-F9A297F2EAC6}"/>
              </a:ext>
            </a:extLst>
          </p:cNvPr>
          <p:cNvSpPr txBox="1"/>
          <p:nvPr/>
        </p:nvSpPr>
        <p:spPr>
          <a:xfrm rot="18453624">
            <a:off x="3788091" y="290538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BAE718-54E9-F7A1-ED70-C79FD2407284}"/>
              </a:ext>
            </a:extLst>
          </p:cNvPr>
          <p:cNvSpPr txBox="1"/>
          <p:nvPr/>
        </p:nvSpPr>
        <p:spPr>
          <a:xfrm rot="3003814">
            <a:off x="5391016" y="2585392"/>
            <a:ext cx="134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Pull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94F07E-3732-13F8-1BFA-0554FEC92D6D}"/>
              </a:ext>
            </a:extLst>
          </p:cNvPr>
          <p:cNvCxnSpPr>
            <a:cxnSpLocks/>
          </p:cNvCxnSpPr>
          <p:nvPr/>
        </p:nvCxnSpPr>
        <p:spPr>
          <a:xfrm>
            <a:off x="1444349" y="3518426"/>
            <a:ext cx="121070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AAD3BD-4E3F-7A05-8CF9-2FCE8BA8ADE2}"/>
              </a:ext>
            </a:extLst>
          </p:cNvPr>
          <p:cNvCxnSpPr>
            <a:cxnSpLocks/>
          </p:cNvCxnSpPr>
          <p:nvPr/>
        </p:nvCxnSpPr>
        <p:spPr>
          <a:xfrm flipV="1">
            <a:off x="8402650" y="3692751"/>
            <a:ext cx="859873" cy="629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BD7E73-4588-D56C-0D15-F3735C8DB77A}"/>
              </a:ext>
            </a:extLst>
          </p:cNvPr>
          <p:cNvSpPr txBox="1"/>
          <p:nvPr/>
        </p:nvSpPr>
        <p:spPr>
          <a:xfrm rot="18555840">
            <a:off x="3533821" y="1905893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Commit, Push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087873-F164-4F6A-1C07-464ED5B86174}"/>
              </a:ext>
            </a:extLst>
          </p:cNvPr>
          <p:cNvSpPr txBox="1"/>
          <p:nvPr/>
        </p:nvSpPr>
        <p:spPr>
          <a:xfrm rot="2928717">
            <a:off x="6231245" y="1974383"/>
            <a:ext cx="13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Clone/Fork</a:t>
            </a:r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FD0F41B-6D8D-9231-4CFA-0C7F38E8FE3B}"/>
              </a:ext>
            </a:extLst>
          </p:cNvPr>
          <p:cNvSpPr/>
          <p:nvPr/>
        </p:nvSpPr>
        <p:spPr>
          <a:xfrm>
            <a:off x="2483363" y="86496"/>
            <a:ext cx="6450572" cy="6691155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4B321EB1-B42C-5576-F208-2901687070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73491" y="5077425"/>
            <a:ext cx="2622777" cy="149439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4799A74-3621-0185-16C3-881838EC6BB7}"/>
              </a:ext>
            </a:extLst>
          </p:cNvPr>
          <p:cNvSpPr txBox="1"/>
          <p:nvPr/>
        </p:nvSpPr>
        <p:spPr>
          <a:xfrm>
            <a:off x="4983864" y="6366082"/>
            <a:ext cx="146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NHANES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AA6481-7113-77B0-9542-4352B7D4B08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684880" y="4080201"/>
            <a:ext cx="984248" cy="99722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4C0461-A48D-77A1-3219-71CF02C419D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29623" y="4073329"/>
            <a:ext cx="955257" cy="100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6B5CC16-1C96-70B3-97DA-05F9819E5A2E}"/>
              </a:ext>
            </a:extLst>
          </p:cNvPr>
          <p:cNvCxnSpPr>
            <a:stCxn id="6" idx="3"/>
            <a:endCxn id="38" idx="2"/>
          </p:cNvCxnSpPr>
          <p:nvPr/>
        </p:nvCxnSpPr>
        <p:spPr>
          <a:xfrm flipV="1">
            <a:off x="6996268" y="4048063"/>
            <a:ext cx="3710675" cy="1776559"/>
          </a:xfrm>
          <a:prstGeom prst="curved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A8E8C161-003E-1AA7-B33D-6ADCE489F4BF}"/>
              </a:ext>
            </a:extLst>
          </p:cNvPr>
          <p:cNvCxnSpPr>
            <a:cxnSpLocks/>
            <a:stCxn id="6" idx="1"/>
            <a:endCxn id="29" idx="2"/>
          </p:cNvCxnSpPr>
          <p:nvPr/>
        </p:nvCxnSpPr>
        <p:spPr>
          <a:xfrm rot="10800000">
            <a:off x="1082495" y="4482618"/>
            <a:ext cx="3290997" cy="1342005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30771C-EBA9-385E-11C9-BB1432F0F863}"/>
              </a:ext>
            </a:extLst>
          </p:cNvPr>
          <p:cNvSpPr txBox="1"/>
          <p:nvPr/>
        </p:nvSpPr>
        <p:spPr>
          <a:xfrm>
            <a:off x="9379295" y="5301049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CDC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0EB68C-734E-5917-C98C-CA30A79C09D4}"/>
              </a:ext>
            </a:extLst>
          </p:cNvPr>
          <p:cNvSpPr txBox="1"/>
          <p:nvPr/>
        </p:nvSpPr>
        <p:spPr>
          <a:xfrm>
            <a:off x="710355" y="548571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CDC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portal</a:t>
            </a:r>
            <a:endParaRPr lang="en-US" dirty="0"/>
          </a:p>
        </p:txBody>
      </p:sp>
      <p:pic>
        <p:nvPicPr>
          <p:cNvPr id="56" name="Picture 12" descr="drawing">
            <a:extLst>
              <a:ext uri="{FF2B5EF4-FFF2-40B4-BE49-F238E27FC236}">
                <a16:creationId xmlns:a16="http://schemas.microsoft.com/office/drawing/2014/main" id="{C1872C13-5C12-81DD-E166-AAAB96A8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268" y="3713087"/>
            <a:ext cx="641463" cy="6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A4871-5EE5-9E1A-AFDD-08BC2BA84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221270" y="716692"/>
            <a:ext cx="587473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97856-5000-13DC-8430-305A7431A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5667057" y="716692"/>
            <a:ext cx="587473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7A9572-3A64-B163-8884-34D1A27DA937}"/>
              </a:ext>
            </a:extLst>
          </p:cNvPr>
          <p:cNvSpPr txBox="1"/>
          <p:nvPr/>
        </p:nvSpPr>
        <p:spPr>
          <a:xfrm>
            <a:off x="221270" y="25949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5C401-87FE-5F68-2D2B-BFEB98C76F28}"/>
              </a:ext>
            </a:extLst>
          </p:cNvPr>
          <p:cNvSpPr txBox="1"/>
          <p:nvPr/>
        </p:nvSpPr>
        <p:spPr>
          <a:xfrm>
            <a:off x="5667057" y="2224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7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Ale, Laha</dc:creator>
  <cp:lastModifiedBy>Ale, Laha</cp:lastModifiedBy>
  <cp:revision>5</cp:revision>
  <dcterms:created xsi:type="dcterms:W3CDTF">2023-09-26T07:33:56Z</dcterms:created>
  <dcterms:modified xsi:type="dcterms:W3CDTF">2023-09-27T14:04:12Z</dcterms:modified>
</cp:coreProperties>
</file>