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CA8D40-E551-7045-AEF3-2D42AC54A69F}" type="datetimeFigureOut">
              <a:rPr lang="en-US" smtClean="0"/>
              <a:t>9/28/23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681FD1-E1DF-1B47-B743-24DF9129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62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681FD1-E1DF-1B47-B743-24DF9129B2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39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681FD1-E1DF-1B47-B743-24DF9129B2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81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681FD1-E1DF-1B47-B743-24DF9129B2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98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12500-1128-B1BC-0C79-90DA57E83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B7E173-9F2E-79DC-BD93-E008FEF4D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194E1-0840-9B1D-2223-CD264718B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FCE1-E3E8-9A40-A7B6-C04BAAB6D67F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BCA6E-8E9D-4475-178A-00F420457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338FA-43C7-9FF9-03C3-8F07748DD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9075-B89D-A245-8858-7897CE62B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3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95926-ABA6-B5C6-D7CB-62C4ACD13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79A7D5-D6A8-4C5B-83CE-146E0AAFA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FF8D9-0A95-D023-C84E-5E789B535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FCE1-E3E8-9A40-A7B6-C04BAAB6D67F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450A9-1846-3319-EA96-A3CF008C0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AF3EC-29F9-1AE3-70D1-F14BFA12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9075-B89D-A245-8858-7897CE62B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52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3AACB9-DA1B-2548-19AA-9C11FC08A1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5C76B2-78B3-B7B8-CDB3-95DE770AA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15069-6AC5-6F01-7B59-05AA9C82C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FCE1-E3E8-9A40-A7B6-C04BAAB6D67F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6B2FC-D4E9-A852-F163-6B48B20D1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218DD-A33D-EA6F-F6BA-D83ABD708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9075-B89D-A245-8858-7897CE62B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0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F01E1-9FE4-9F0C-9FCC-E5A59D916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BD1D3-E032-6692-6958-E65BA51F5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747A4-17AD-6BE4-BB80-BF3500B48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FCE1-E3E8-9A40-A7B6-C04BAAB6D67F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AA7DA-9D69-FC9B-8F32-8E8DE6D2B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6EFF3-1DA0-1419-E659-15E64FDBC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9075-B89D-A245-8858-7897CE62B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178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071CB-DE07-1508-1F9F-7504E675C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34E79-9FDE-AD7D-0DB1-F8FB8A200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A8FD7-9038-14F8-E7F2-99DFE7E95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FCE1-E3E8-9A40-A7B6-C04BAAB6D67F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46EDF-0754-B7F5-391A-41ACE7268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8007C-791C-E841-A207-8BFDF3FB6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9075-B89D-A245-8858-7897CE62B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522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78D74-045C-64C4-DDA9-60B734BE8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53C16-C67F-BE6C-55C3-5440FE5744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F8476D-DADB-BD26-FC83-9D44A9F9F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50472-6431-1F12-59B6-7308E04F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FCE1-E3E8-9A40-A7B6-C04BAAB6D67F}" type="datetimeFigureOut">
              <a:rPr lang="en-US" smtClean="0"/>
              <a:t>9/28/23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C8990-96CE-6D51-4874-5685D5BFD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E9FA4-A5E2-3DA5-6B26-1119617B7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9075-B89D-A245-8858-7897CE62B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2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C188D-0B4C-5A0F-DFA0-D9BB7BCF3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F9785-AF00-F68F-5DF4-3556EDCB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437B9-BCDF-E5F1-4A91-7532B4FE9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F1B1AE-F022-13BA-7E7F-27F4D03DF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F370F2-16E6-9F0D-499F-0B2737C7D0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B827B5-1159-2818-DEB6-DC201695F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FCE1-E3E8-9A40-A7B6-C04BAAB6D67F}" type="datetimeFigureOut">
              <a:rPr lang="en-US" smtClean="0"/>
              <a:t>9/28/23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964C74-9DE9-B726-C949-594093CBA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B20378-D778-98D8-BD6C-ED3114F21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9075-B89D-A245-8858-7897CE62B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AD5D2-5983-1260-E1C5-13F760806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548BAB-CF82-0A17-3C42-5A9E5EBDE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FCE1-E3E8-9A40-A7B6-C04BAAB6D67F}" type="datetimeFigureOut">
              <a:rPr lang="en-US" smtClean="0"/>
              <a:t>9/28/23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4A5FEE-E58B-30B7-BEBD-2042A8174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F0B45F-D2AC-0C05-B2B0-653625AF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9075-B89D-A245-8858-7897CE62B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91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C77EFB-1F74-8571-F7D9-3CD85AC79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FCE1-E3E8-9A40-A7B6-C04BAAB6D67F}" type="datetimeFigureOut">
              <a:rPr lang="en-US" smtClean="0"/>
              <a:t>9/28/23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6DF61E-A0B1-8A49-644C-2916B77D9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98B919-E799-35B8-2007-40242E7AA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9075-B89D-A245-8858-7897CE62B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14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6C89-C297-E51B-B262-E40C9D9B5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018EA-65B9-5C2C-BC4F-71C61285F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2D0F46-B099-DFB6-C4F0-1D22158A9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D4EE7-574A-0B21-DBD1-01D02F3BF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FCE1-E3E8-9A40-A7B6-C04BAAB6D67F}" type="datetimeFigureOut">
              <a:rPr lang="en-US" smtClean="0"/>
              <a:t>9/28/23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A80BF-1716-C7A8-72AC-CD49ADD2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4C119-2358-6B0F-07AF-3931DF29A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9075-B89D-A245-8858-7897CE62B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89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C7F73-871A-EF40-64A2-1520BB586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8F1405-B1BD-DD75-8DF1-05882165F2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920DF6-84F0-8862-FBB4-D323B83D0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8F3E6-15A5-A1B7-D6C6-9B9A6E687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FCE1-E3E8-9A40-A7B6-C04BAAB6D67F}" type="datetimeFigureOut">
              <a:rPr lang="en-US" smtClean="0"/>
              <a:t>9/28/23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BB22FD-F3B2-E197-64E1-3689A3313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8AED8-00AD-853B-110B-60AC7DC24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9075-B89D-A245-8858-7897CE62B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D42ECB-62BE-2CA9-B5C3-DF37AB092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B5485-B36A-5259-6849-CA6FA638F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52A75-2AE7-F4FA-6AFA-0533C79D5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BFCE1-E3E8-9A40-A7B6-C04BAAB6D67F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C86A4-6FD1-9D63-272F-7DC2A69C3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CFC1B-3AF1-7D8E-A264-A8D9BAF65A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89075-B89D-A245-8858-7897CE62B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16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sv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5" Type="http://schemas.openxmlformats.org/officeDocument/2006/relationships/image" Target="../media/image23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23" Type="http://schemas.openxmlformats.org/officeDocument/2006/relationships/image" Target="../media/image21.sv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1.png"/><Relationship Id="rId21" Type="http://schemas.openxmlformats.org/officeDocument/2006/relationships/image" Target="../media/image20.png"/><Relationship Id="rId7" Type="http://schemas.openxmlformats.org/officeDocument/2006/relationships/image" Target="../media/image5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3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8.png"/><Relationship Id="rId19" Type="http://schemas.openxmlformats.org/officeDocument/2006/relationships/image" Target="../media/image1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Git Branch Strategy — Saúl Zalimben">
            <a:extLst>
              <a:ext uri="{FF2B5EF4-FFF2-40B4-BE49-F238E27FC236}">
                <a16:creationId xmlns:a16="http://schemas.microsoft.com/office/drawing/2014/main" id="{2B0C84F0-4E87-A123-4B10-8B4923D03E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76" t="32346"/>
          <a:stretch/>
        </p:blipFill>
        <p:spPr bwMode="auto">
          <a:xfrm rot="2930454">
            <a:off x="5537704" y="2120663"/>
            <a:ext cx="1738379" cy="66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Git - Best practices">
            <a:extLst>
              <a:ext uri="{FF2B5EF4-FFF2-40B4-BE49-F238E27FC236}">
                <a16:creationId xmlns:a16="http://schemas.microsoft.com/office/drawing/2014/main" id="{ED66DB3E-E79F-2487-42F8-9FA8EE6D3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615529">
            <a:off x="2642869" y="1947496"/>
            <a:ext cx="3427121" cy="99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c 6" descr="Document with solid fill">
            <a:extLst>
              <a:ext uri="{FF2B5EF4-FFF2-40B4-BE49-F238E27FC236}">
                <a16:creationId xmlns:a16="http://schemas.microsoft.com/office/drawing/2014/main" id="{1D5912DD-93B2-BE03-5B9E-2EACFE0138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39728" y="151540"/>
            <a:ext cx="914400" cy="914400"/>
          </a:xfrm>
          <a:prstGeom prst="rect">
            <a:avLst/>
          </a:prstGeom>
        </p:spPr>
      </p:pic>
      <p:pic>
        <p:nvPicPr>
          <p:cNvPr id="9" name="Graphic 8" descr="Document outline">
            <a:extLst>
              <a:ext uri="{FF2B5EF4-FFF2-40B4-BE49-F238E27FC236}">
                <a16:creationId xmlns:a16="http://schemas.microsoft.com/office/drawing/2014/main" id="{381AA2DD-4EA6-39CC-1A2D-BC93A4EA23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31417" y="800389"/>
            <a:ext cx="952777" cy="952777"/>
          </a:xfrm>
          <a:prstGeom prst="rect">
            <a:avLst/>
          </a:prstGeom>
        </p:spPr>
      </p:pic>
      <p:pic>
        <p:nvPicPr>
          <p:cNvPr id="1028" name="Picture 4" descr="GitHub black logo landscape transparent PNG - StickPNG">
            <a:extLst>
              <a:ext uri="{FF2B5EF4-FFF2-40B4-BE49-F238E27FC236}">
                <a16:creationId xmlns:a16="http://schemas.microsoft.com/office/drawing/2014/main" id="{AF62EFAD-5B6D-AB71-73A7-B5414B32A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782" y="61153"/>
            <a:ext cx="16256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 - Logo Downloads">
            <a:extLst>
              <a:ext uri="{FF2B5EF4-FFF2-40B4-BE49-F238E27FC236}">
                <a16:creationId xmlns:a16="http://schemas.microsoft.com/office/drawing/2014/main" id="{0A4F9D86-98D8-47AF-FFD8-FE03A51C8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053" y="3453748"/>
            <a:ext cx="1113067" cy="46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rawing">
            <a:extLst>
              <a:ext uri="{FF2B5EF4-FFF2-40B4-BE49-F238E27FC236}">
                <a16:creationId xmlns:a16="http://schemas.microsoft.com/office/drawing/2014/main" id="{E49FB2E1-E69A-4C75-1BDE-F5A54A2C7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650" y="3797512"/>
            <a:ext cx="971354" cy="97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D9D3124-ACBC-CF2B-CAFB-1624E2F30025}"/>
              </a:ext>
            </a:extLst>
          </p:cNvPr>
          <p:cNvSpPr txBox="1"/>
          <p:nvPr/>
        </p:nvSpPr>
        <p:spPr>
          <a:xfrm>
            <a:off x="5259889" y="831386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.R</a:t>
            </a:r>
            <a:endParaRPr lang="en-US" dirty="0"/>
          </a:p>
        </p:txBody>
      </p:sp>
      <p:pic>
        <p:nvPicPr>
          <p:cNvPr id="14" name="Graphic 13" descr="Document with solid fill">
            <a:extLst>
              <a:ext uri="{FF2B5EF4-FFF2-40B4-BE49-F238E27FC236}">
                <a16:creationId xmlns:a16="http://schemas.microsoft.com/office/drawing/2014/main" id="{3320FEEE-CA14-95E2-A000-EC27B96AFE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52135" y="3856234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CD09F3E-2BC7-6119-A707-7E06025D7224}"/>
              </a:ext>
            </a:extLst>
          </p:cNvPr>
          <p:cNvSpPr txBox="1"/>
          <p:nvPr/>
        </p:nvSpPr>
        <p:spPr>
          <a:xfrm>
            <a:off x="3895135" y="3428202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.R</a:t>
            </a:r>
            <a:endParaRPr lang="en-US" dirty="0"/>
          </a:p>
        </p:txBody>
      </p:sp>
      <p:pic>
        <p:nvPicPr>
          <p:cNvPr id="18" name="Graphic 17" descr="Document outline">
            <a:extLst>
              <a:ext uri="{FF2B5EF4-FFF2-40B4-BE49-F238E27FC236}">
                <a16:creationId xmlns:a16="http://schemas.microsoft.com/office/drawing/2014/main" id="{1CFC0ED1-8989-E07D-016E-D53C69F2E1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16108" y="3396779"/>
            <a:ext cx="952777" cy="952777"/>
          </a:xfrm>
          <a:prstGeom prst="rect">
            <a:avLst/>
          </a:prstGeom>
        </p:spPr>
      </p:pic>
      <p:pic>
        <p:nvPicPr>
          <p:cNvPr id="19" name="Picture 6" descr="Git - Logo Downloads">
            <a:extLst>
              <a:ext uri="{FF2B5EF4-FFF2-40B4-BE49-F238E27FC236}">
                <a16:creationId xmlns:a16="http://schemas.microsoft.com/office/drawing/2014/main" id="{1B0A5915-920D-F835-68EB-D948FDD8C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425" y="2988951"/>
            <a:ext cx="1113067" cy="46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Graphic 19" descr="Document with solid fill">
            <a:extLst>
              <a:ext uri="{FF2B5EF4-FFF2-40B4-BE49-F238E27FC236}">
                <a16:creationId xmlns:a16="http://schemas.microsoft.com/office/drawing/2014/main" id="{640E9464-8DD6-4A3E-0C8E-75163A7451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82185" y="3383551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772583F-FB2A-41DC-A8DA-C69FB60E19D9}"/>
              </a:ext>
            </a:extLst>
          </p:cNvPr>
          <p:cNvSpPr txBox="1"/>
          <p:nvPr/>
        </p:nvSpPr>
        <p:spPr>
          <a:xfrm>
            <a:off x="7653253" y="3494065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.R</a:t>
            </a:r>
            <a:endParaRPr lang="en-US" dirty="0"/>
          </a:p>
        </p:txBody>
      </p:sp>
      <p:pic>
        <p:nvPicPr>
          <p:cNvPr id="22" name="Graphic 21" descr="Document outline">
            <a:extLst>
              <a:ext uri="{FF2B5EF4-FFF2-40B4-BE49-F238E27FC236}">
                <a16:creationId xmlns:a16="http://schemas.microsoft.com/office/drawing/2014/main" id="{F697D157-B9D3-2493-2F27-277C9949C2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03225" y="3466192"/>
            <a:ext cx="952777" cy="952777"/>
          </a:xfrm>
          <a:prstGeom prst="rect">
            <a:avLst/>
          </a:prstGeom>
        </p:spPr>
      </p:pic>
      <p:pic>
        <p:nvPicPr>
          <p:cNvPr id="24" name="Graphic 23" descr="Female Profile with solid fill">
            <a:extLst>
              <a:ext uri="{FF2B5EF4-FFF2-40B4-BE49-F238E27FC236}">
                <a16:creationId xmlns:a16="http://schemas.microsoft.com/office/drawing/2014/main" id="{73D7AA02-64CF-612D-4C3B-7AB4ED1657B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4094" y="2998514"/>
            <a:ext cx="768975" cy="768975"/>
          </a:xfrm>
          <a:prstGeom prst="rect">
            <a:avLst/>
          </a:prstGeom>
        </p:spPr>
      </p:pic>
      <p:pic>
        <p:nvPicPr>
          <p:cNvPr id="26" name="Graphic 25" descr="Male profile with solid fill">
            <a:extLst>
              <a:ext uri="{FF2B5EF4-FFF2-40B4-BE49-F238E27FC236}">
                <a16:creationId xmlns:a16="http://schemas.microsoft.com/office/drawing/2014/main" id="{C555EA9F-B25C-FED2-0F68-7A080A8EAC1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08249" y="3297779"/>
            <a:ext cx="747902" cy="747902"/>
          </a:xfrm>
          <a:prstGeom prst="rect">
            <a:avLst/>
          </a:prstGeom>
        </p:spPr>
      </p:pic>
      <p:pic>
        <p:nvPicPr>
          <p:cNvPr id="28" name="Graphic 27" descr="Office worker female with solid fill">
            <a:extLst>
              <a:ext uri="{FF2B5EF4-FFF2-40B4-BE49-F238E27FC236}">
                <a16:creationId xmlns:a16="http://schemas.microsoft.com/office/drawing/2014/main" id="{949FCCFE-D7FD-3D12-FA48-8337ECC5270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97213" y="2555771"/>
            <a:ext cx="847136" cy="84713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42D1919-ED55-42F2-7449-AFB3065F16C7}"/>
              </a:ext>
            </a:extLst>
          </p:cNvPr>
          <p:cNvSpPr txBox="1"/>
          <p:nvPr/>
        </p:nvSpPr>
        <p:spPr>
          <a:xfrm>
            <a:off x="13611" y="4113285"/>
            <a:ext cx="2137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Researchers/A</a:t>
            </a:r>
            <a:r>
              <a:rPr lang="en-US" dirty="0"/>
              <a:t>uthors</a:t>
            </a:r>
          </a:p>
        </p:txBody>
      </p:sp>
      <p:pic>
        <p:nvPicPr>
          <p:cNvPr id="31" name="Graphic 30" descr="Person eating with solid fill">
            <a:extLst>
              <a:ext uri="{FF2B5EF4-FFF2-40B4-BE49-F238E27FC236}">
                <a16:creationId xmlns:a16="http://schemas.microsoft.com/office/drawing/2014/main" id="{033D7463-ACCF-678E-284E-7FBE658C38B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034040" y="1961323"/>
            <a:ext cx="914400" cy="914400"/>
          </a:xfrm>
          <a:prstGeom prst="rect">
            <a:avLst/>
          </a:prstGeom>
        </p:spPr>
      </p:pic>
      <p:pic>
        <p:nvPicPr>
          <p:cNvPr id="33" name="Graphic 32" descr="Users with solid fill">
            <a:extLst>
              <a:ext uri="{FF2B5EF4-FFF2-40B4-BE49-F238E27FC236}">
                <a16:creationId xmlns:a16="http://schemas.microsoft.com/office/drawing/2014/main" id="{16A15633-D9D9-58A7-E332-37D9AA2E103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670983" y="2791312"/>
            <a:ext cx="914400" cy="914400"/>
          </a:xfrm>
          <a:prstGeom prst="rect">
            <a:avLst/>
          </a:prstGeom>
        </p:spPr>
      </p:pic>
      <p:pic>
        <p:nvPicPr>
          <p:cNvPr id="35" name="Graphic 34" descr="Group with solid fill">
            <a:extLst>
              <a:ext uri="{FF2B5EF4-FFF2-40B4-BE49-F238E27FC236}">
                <a16:creationId xmlns:a16="http://schemas.microsoft.com/office/drawing/2014/main" id="{F4867018-E764-B23E-82C7-A0D8C941762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566454" y="2791312"/>
            <a:ext cx="914400" cy="9144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5B190F7-046E-2C37-1CB6-A072288729BC}"/>
              </a:ext>
            </a:extLst>
          </p:cNvPr>
          <p:cNvSpPr txBox="1"/>
          <p:nvPr/>
        </p:nvSpPr>
        <p:spPr>
          <a:xfrm>
            <a:off x="9208359" y="3678731"/>
            <a:ext cx="324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Broader</a:t>
            </a:r>
            <a:r>
              <a:rPr lang="zh-CN" altLang="en-US" dirty="0"/>
              <a:t> </a:t>
            </a:r>
            <a:r>
              <a:rPr lang="en-US" altLang="zh-CN" dirty="0"/>
              <a:t>Research</a:t>
            </a:r>
            <a:r>
              <a:rPr lang="zh-CN" altLang="en-US" dirty="0"/>
              <a:t> </a:t>
            </a:r>
            <a:r>
              <a:rPr lang="en-US" altLang="zh-CN" dirty="0"/>
              <a:t>Community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D167841-5C08-5873-3AF9-F9A297F2EAC6}"/>
              </a:ext>
            </a:extLst>
          </p:cNvPr>
          <p:cNvSpPr txBox="1"/>
          <p:nvPr/>
        </p:nvSpPr>
        <p:spPr>
          <a:xfrm rot="18453624">
            <a:off x="3788091" y="2905389"/>
            <a:ext cx="79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Merge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BBAE718-54E9-F7A1-ED70-C79FD2407284}"/>
              </a:ext>
            </a:extLst>
          </p:cNvPr>
          <p:cNvSpPr txBox="1"/>
          <p:nvPr/>
        </p:nvSpPr>
        <p:spPr>
          <a:xfrm rot="3003814">
            <a:off x="5391016" y="2585392"/>
            <a:ext cx="1343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Pull</a:t>
            </a:r>
            <a:r>
              <a:rPr lang="zh-CN" altLang="en-US" dirty="0"/>
              <a:t> </a:t>
            </a:r>
            <a:r>
              <a:rPr lang="en-US" altLang="zh-CN" dirty="0"/>
              <a:t>Request</a:t>
            </a:r>
            <a:endParaRPr lang="en-US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694F07E-3732-13F8-1BFA-0554FEC92D6D}"/>
              </a:ext>
            </a:extLst>
          </p:cNvPr>
          <p:cNvCxnSpPr>
            <a:cxnSpLocks/>
          </p:cNvCxnSpPr>
          <p:nvPr/>
        </p:nvCxnSpPr>
        <p:spPr>
          <a:xfrm>
            <a:off x="1444349" y="3518426"/>
            <a:ext cx="1210704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FAAD3BD-4E3F-7A05-8CF9-2FCE8BA8ADE2}"/>
              </a:ext>
            </a:extLst>
          </p:cNvPr>
          <p:cNvCxnSpPr>
            <a:cxnSpLocks/>
          </p:cNvCxnSpPr>
          <p:nvPr/>
        </p:nvCxnSpPr>
        <p:spPr>
          <a:xfrm flipV="1">
            <a:off x="8402650" y="3692751"/>
            <a:ext cx="859873" cy="629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DBD7E73-4588-D56C-0D15-F3735C8DB77A}"/>
              </a:ext>
            </a:extLst>
          </p:cNvPr>
          <p:cNvSpPr txBox="1"/>
          <p:nvPr/>
        </p:nvSpPr>
        <p:spPr>
          <a:xfrm rot="18555840">
            <a:off x="3533821" y="1905893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Commit, Push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087873-F164-4F6A-1C07-464ED5B86174}"/>
              </a:ext>
            </a:extLst>
          </p:cNvPr>
          <p:cNvSpPr txBox="1"/>
          <p:nvPr/>
        </p:nvSpPr>
        <p:spPr>
          <a:xfrm rot="2928717">
            <a:off x="6231245" y="1974383"/>
            <a:ext cx="134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Clone/Fork</a:t>
            </a:r>
            <a:endParaRPr lang="en-US" dirty="0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8FD0F41B-6D8D-9231-4CFA-0C7F38E8FE3B}"/>
              </a:ext>
            </a:extLst>
          </p:cNvPr>
          <p:cNvSpPr/>
          <p:nvPr/>
        </p:nvSpPr>
        <p:spPr>
          <a:xfrm>
            <a:off x="2483363" y="86496"/>
            <a:ext cx="6450572" cy="6691155"/>
          </a:xfrm>
          <a:prstGeom prst="roundRect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Database with solid fill">
            <a:extLst>
              <a:ext uri="{FF2B5EF4-FFF2-40B4-BE49-F238E27FC236}">
                <a16:creationId xmlns:a16="http://schemas.microsoft.com/office/drawing/2014/main" id="{4B321EB1-B42C-5576-F208-29016870708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373491" y="5077425"/>
            <a:ext cx="2622777" cy="149439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4799A74-3621-0185-16C3-881838EC6BB7}"/>
              </a:ext>
            </a:extLst>
          </p:cNvPr>
          <p:cNvSpPr txBox="1"/>
          <p:nvPr/>
        </p:nvSpPr>
        <p:spPr>
          <a:xfrm>
            <a:off x="4983864" y="6366082"/>
            <a:ext cx="1464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NHANES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2AA6481-7113-77B0-9542-4352B7D4B083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5684880" y="4080201"/>
            <a:ext cx="984248" cy="997224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04C0461-A48D-77A1-3219-71CF02C419DC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4729623" y="4073329"/>
            <a:ext cx="955257" cy="100409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36B5CC16-1C96-70B3-97DA-05F9819E5A2E}"/>
              </a:ext>
            </a:extLst>
          </p:cNvPr>
          <p:cNvCxnSpPr>
            <a:cxnSpLocks/>
            <a:stCxn id="6" idx="3"/>
            <a:endCxn id="38" idx="2"/>
          </p:cNvCxnSpPr>
          <p:nvPr/>
        </p:nvCxnSpPr>
        <p:spPr>
          <a:xfrm flipV="1">
            <a:off x="6996268" y="4048063"/>
            <a:ext cx="3835681" cy="1776559"/>
          </a:xfrm>
          <a:prstGeom prst="curvedConnector2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A8E8C161-003E-1AA7-B33D-6ADCE489F4BF}"/>
              </a:ext>
            </a:extLst>
          </p:cNvPr>
          <p:cNvCxnSpPr>
            <a:cxnSpLocks/>
            <a:stCxn id="6" idx="1"/>
            <a:endCxn id="29" idx="2"/>
          </p:cNvCxnSpPr>
          <p:nvPr/>
        </p:nvCxnSpPr>
        <p:spPr>
          <a:xfrm rot="10800000">
            <a:off x="1082495" y="4482618"/>
            <a:ext cx="3290997" cy="1342005"/>
          </a:xfrm>
          <a:prstGeom prst="curvedConnector2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430771C-EBA9-385E-11C9-BB1432F0F863}"/>
              </a:ext>
            </a:extLst>
          </p:cNvPr>
          <p:cNvSpPr txBox="1"/>
          <p:nvPr/>
        </p:nvSpPr>
        <p:spPr>
          <a:xfrm>
            <a:off x="9379295" y="5301049"/>
            <a:ext cx="1641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CDC</a:t>
            </a:r>
            <a:r>
              <a:rPr lang="zh-CN" altLang="en-US" dirty="0"/>
              <a:t> </a:t>
            </a:r>
            <a:r>
              <a:rPr lang="en-US" altLang="zh-CN" dirty="0"/>
              <a:t>web</a:t>
            </a:r>
            <a:r>
              <a:rPr lang="zh-CN" altLang="en-US" dirty="0"/>
              <a:t> </a:t>
            </a:r>
            <a:r>
              <a:rPr lang="en-US" altLang="zh-CN" dirty="0"/>
              <a:t>portal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A0EB68C-734E-5917-C98C-CA30A79C09D4}"/>
              </a:ext>
            </a:extLst>
          </p:cNvPr>
          <p:cNvSpPr txBox="1"/>
          <p:nvPr/>
        </p:nvSpPr>
        <p:spPr>
          <a:xfrm>
            <a:off x="710355" y="5485715"/>
            <a:ext cx="1641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CDC</a:t>
            </a:r>
            <a:r>
              <a:rPr lang="zh-CN" altLang="en-US" dirty="0"/>
              <a:t> </a:t>
            </a:r>
            <a:r>
              <a:rPr lang="en-US" altLang="zh-CN" dirty="0"/>
              <a:t>web</a:t>
            </a:r>
            <a:r>
              <a:rPr lang="zh-CN" altLang="en-US" dirty="0"/>
              <a:t> </a:t>
            </a:r>
            <a:r>
              <a:rPr lang="en-US" altLang="zh-CN" dirty="0"/>
              <a:t>portal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382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Git Branch Strategy — Saúl Zalimben">
            <a:extLst>
              <a:ext uri="{FF2B5EF4-FFF2-40B4-BE49-F238E27FC236}">
                <a16:creationId xmlns:a16="http://schemas.microsoft.com/office/drawing/2014/main" id="{2B0C84F0-4E87-A123-4B10-8B4923D03E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76" t="32346"/>
          <a:stretch/>
        </p:blipFill>
        <p:spPr bwMode="auto">
          <a:xfrm rot="2930454">
            <a:off x="5537704" y="2120663"/>
            <a:ext cx="1738379" cy="66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Git - Best practices">
            <a:extLst>
              <a:ext uri="{FF2B5EF4-FFF2-40B4-BE49-F238E27FC236}">
                <a16:creationId xmlns:a16="http://schemas.microsoft.com/office/drawing/2014/main" id="{ED66DB3E-E79F-2487-42F8-9FA8EE6D3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615529">
            <a:off x="2642869" y="1947496"/>
            <a:ext cx="3427121" cy="99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c 6" descr="Document with solid fill">
            <a:extLst>
              <a:ext uri="{FF2B5EF4-FFF2-40B4-BE49-F238E27FC236}">
                <a16:creationId xmlns:a16="http://schemas.microsoft.com/office/drawing/2014/main" id="{1D5912DD-93B2-BE03-5B9E-2EACFE0138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39728" y="151540"/>
            <a:ext cx="914400" cy="914400"/>
          </a:xfrm>
          <a:prstGeom prst="rect">
            <a:avLst/>
          </a:prstGeom>
        </p:spPr>
      </p:pic>
      <p:pic>
        <p:nvPicPr>
          <p:cNvPr id="9" name="Graphic 8" descr="Document outline">
            <a:extLst>
              <a:ext uri="{FF2B5EF4-FFF2-40B4-BE49-F238E27FC236}">
                <a16:creationId xmlns:a16="http://schemas.microsoft.com/office/drawing/2014/main" id="{381AA2DD-4EA6-39CC-1A2D-BC93A4EA23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31417" y="800389"/>
            <a:ext cx="952777" cy="952777"/>
          </a:xfrm>
          <a:prstGeom prst="rect">
            <a:avLst/>
          </a:prstGeom>
        </p:spPr>
      </p:pic>
      <p:pic>
        <p:nvPicPr>
          <p:cNvPr id="1028" name="Picture 4" descr="GitHub black logo landscape transparent PNG - StickPNG">
            <a:extLst>
              <a:ext uri="{FF2B5EF4-FFF2-40B4-BE49-F238E27FC236}">
                <a16:creationId xmlns:a16="http://schemas.microsoft.com/office/drawing/2014/main" id="{AF62EFAD-5B6D-AB71-73A7-B5414B32A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782" y="61153"/>
            <a:ext cx="16256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 - Logo Downloads">
            <a:extLst>
              <a:ext uri="{FF2B5EF4-FFF2-40B4-BE49-F238E27FC236}">
                <a16:creationId xmlns:a16="http://schemas.microsoft.com/office/drawing/2014/main" id="{0A4F9D86-98D8-47AF-FFD8-FE03A51C8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053" y="3453748"/>
            <a:ext cx="1113067" cy="46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D9D3124-ACBC-CF2B-CAFB-1624E2F30025}"/>
              </a:ext>
            </a:extLst>
          </p:cNvPr>
          <p:cNvSpPr txBox="1"/>
          <p:nvPr/>
        </p:nvSpPr>
        <p:spPr>
          <a:xfrm>
            <a:off x="5259889" y="831386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.R</a:t>
            </a:r>
            <a:endParaRPr lang="en-US" dirty="0"/>
          </a:p>
        </p:txBody>
      </p:sp>
      <p:pic>
        <p:nvPicPr>
          <p:cNvPr id="14" name="Graphic 13" descr="Document with solid fill">
            <a:extLst>
              <a:ext uri="{FF2B5EF4-FFF2-40B4-BE49-F238E27FC236}">
                <a16:creationId xmlns:a16="http://schemas.microsoft.com/office/drawing/2014/main" id="{3320FEEE-CA14-95E2-A000-EC27B96AFE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52135" y="3856234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CD09F3E-2BC7-6119-A707-7E06025D7224}"/>
              </a:ext>
            </a:extLst>
          </p:cNvPr>
          <p:cNvSpPr txBox="1"/>
          <p:nvPr/>
        </p:nvSpPr>
        <p:spPr>
          <a:xfrm>
            <a:off x="3895135" y="3428202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.R</a:t>
            </a:r>
            <a:endParaRPr lang="en-US" dirty="0"/>
          </a:p>
        </p:txBody>
      </p:sp>
      <p:pic>
        <p:nvPicPr>
          <p:cNvPr id="18" name="Graphic 17" descr="Document outline">
            <a:extLst>
              <a:ext uri="{FF2B5EF4-FFF2-40B4-BE49-F238E27FC236}">
                <a16:creationId xmlns:a16="http://schemas.microsoft.com/office/drawing/2014/main" id="{1CFC0ED1-8989-E07D-016E-D53C69F2E1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16108" y="3396779"/>
            <a:ext cx="952777" cy="952777"/>
          </a:xfrm>
          <a:prstGeom prst="rect">
            <a:avLst/>
          </a:prstGeom>
        </p:spPr>
      </p:pic>
      <p:pic>
        <p:nvPicPr>
          <p:cNvPr id="19" name="Picture 6" descr="Git - Logo Downloads">
            <a:extLst>
              <a:ext uri="{FF2B5EF4-FFF2-40B4-BE49-F238E27FC236}">
                <a16:creationId xmlns:a16="http://schemas.microsoft.com/office/drawing/2014/main" id="{1B0A5915-920D-F835-68EB-D948FDD8C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425" y="2988951"/>
            <a:ext cx="1113067" cy="46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Graphic 19" descr="Document with solid fill">
            <a:extLst>
              <a:ext uri="{FF2B5EF4-FFF2-40B4-BE49-F238E27FC236}">
                <a16:creationId xmlns:a16="http://schemas.microsoft.com/office/drawing/2014/main" id="{640E9464-8DD6-4A3E-0C8E-75163A7451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82185" y="3383551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772583F-FB2A-41DC-A8DA-C69FB60E19D9}"/>
              </a:ext>
            </a:extLst>
          </p:cNvPr>
          <p:cNvSpPr txBox="1"/>
          <p:nvPr/>
        </p:nvSpPr>
        <p:spPr>
          <a:xfrm>
            <a:off x="7653253" y="3494065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.R</a:t>
            </a:r>
            <a:endParaRPr lang="en-US" dirty="0"/>
          </a:p>
        </p:txBody>
      </p:sp>
      <p:pic>
        <p:nvPicPr>
          <p:cNvPr id="22" name="Graphic 21" descr="Document outline">
            <a:extLst>
              <a:ext uri="{FF2B5EF4-FFF2-40B4-BE49-F238E27FC236}">
                <a16:creationId xmlns:a16="http://schemas.microsoft.com/office/drawing/2014/main" id="{F697D157-B9D3-2493-2F27-277C9949C2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03225" y="3466192"/>
            <a:ext cx="952777" cy="952777"/>
          </a:xfrm>
          <a:prstGeom prst="rect">
            <a:avLst/>
          </a:prstGeom>
        </p:spPr>
      </p:pic>
      <p:pic>
        <p:nvPicPr>
          <p:cNvPr id="24" name="Graphic 23" descr="Female Profile with solid fill">
            <a:extLst>
              <a:ext uri="{FF2B5EF4-FFF2-40B4-BE49-F238E27FC236}">
                <a16:creationId xmlns:a16="http://schemas.microsoft.com/office/drawing/2014/main" id="{73D7AA02-64CF-612D-4C3B-7AB4ED1657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094" y="2998514"/>
            <a:ext cx="768975" cy="768975"/>
          </a:xfrm>
          <a:prstGeom prst="rect">
            <a:avLst/>
          </a:prstGeom>
        </p:spPr>
      </p:pic>
      <p:pic>
        <p:nvPicPr>
          <p:cNvPr id="26" name="Graphic 25" descr="Male profile with solid fill">
            <a:extLst>
              <a:ext uri="{FF2B5EF4-FFF2-40B4-BE49-F238E27FC236}">
                <a16:creationId xmlns:a16="http://schemas.microsoft.com/office/drawing/2014/main" id="{C555EA9F-B25C-FED2-0F68-7A080A8EAC1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08249" y="3297779"/>
            <a:ext cx="747902" cy="747902"/>
          </a:xfrm>
          <a:prstGeom prst="rect">
            <a:avLst/>
          </a:prstGeom>
        </p:spPr>
      </p:pic>
      <p:pic>
        <p:nvPicPr>
          <p:cNvPr id="28" name="Graphic 27" descr="Office worker female with solid fill">
            <a:extLst>
              <a:ext uri="{FF2B5EF4-FFF2-40B4-BE49-F238E27FC236}">
                <a16:creationId xmlns:a16="http://schemas.microsoft.com/office/drawing/2014/main" id="{949FCCFE-D7FD-3D12-FA48-8337ECC5270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97213" y="2555771"/>
            <a:ext cx="847136" cy="84713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42D1919-ED55-42F2-7449-AFB3065F16C7}"/>
              </a:ext>
            </a:extLst>
          </p:cNvPr>
          <p:cNvSpPr txBox="1"/>
          <p:nvPr/>
        </p:nvSpPr>
        <p:spPr>
          <a:xfrm>
            <a:off x="13611" y="4113285"/>
            <a:ext cx="2137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Researchers/A</a:t>
            </a:r>
            <a:r>
              <a:rPr lang="en-US" dirty="0"/>
              <a:t>uthors</a:t>
            </a:r>
          </a:p>
        </p:txBody>
      </p:sp>
      <p:pic>
        <p:nvPicPr>
          <p:cNvPr id="31" name="Graphic 30" descr="Person eating with solid fill">
            <a:extLst>
              <a:ext uri="{FF2B5EF4-FFF2-40B4-BE49-F238E27FC236}">
                <a16:creationId xmlns:a16="http://schemas.microsoft.com/office/drawing/2014/main" id="{033D7463-ACCF-678E-284E-7FBE658C38B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034040" y="1961323"/>
            <a:ext cx="914400" cy="914400"/>
          </a:xfrm>
          <a:prstGeom prst="rect">
            <a:avLst/>
          </a:prstGeom>
        </p:spPr>
      </p:pic>
      <p:pic>
        <p:nvPicPr>
          <p:cNvPr id="33" name="Graphic 32" descr="Users with solid fill">
            <a:extLst>
              <a:ext uri="{FF2B5EF4-FFF2-40B4-BE49-F238E27FC236}">
                <a16:creationId xmlns:a16="http://schemas.microsoft.com/office/drawing/2014/main" id="{16A15633-D9D9-58A7-E332-37D9AA2E103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670983" y="2791312"/>
            <a:ext cx="914400" cy="914400"/>
          </a:xfrm>
          <a:prstGeom prst="rect">
            <a:avLst/>
          </a:prstGeom>
        </p:spPr>
      </p:pic>
      <p:pic>
        <p:nvPicPr>
          <p:cNvPr id="35" name="Graphic 34" descr="Group with solid fill">
            <a:extLst>
              <a:ext uri="{FF2B5EF4-FFF2-40B4-BE49-F238E27FC236}">
                <a16:creationId xmlns:a16="http://schemas.microsoft.com/office/drawing/2014/main" id="{F4867018-E764-B23E-82C7-A0D8C941762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566454" y="2791312"/>
            <a:ext cx="914400" cy="9144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5B190F7-046E-2C37-1CB6-A072288729BC}"/>
              </a:ext>
            </a:extLst>
          </p:cNvPr>
          <p:cNvSpPr txBox="1"/>
          <p:nvPr/>
        </p:nvSpPr>
        <p:spPr>
          <a:xfrm>
            <a:off x="9208359" y="3678731"/>
            <a:ext cx="324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Broader</a:t>
            </a:r>
            <a:r>
              <a:rPr lang="zh-CN" altLang="en-US" dirty="0"/>
              <a:t> </a:t>
            </a:r>
            <a:r>
              <a:rPr lang="en-US" altLang="zh-CN" dirty="0"/>
              <a:t>Research</a:t>
            </a:r>
            <a:r>
              <a:rPr lang="zh-CN" altLang="en-US" dirty="0"/>
              <a:t> </a:t>
            </a:r>
            <a:r>
              <a:rPr lang="en-US" altLang="zh-CN" dirty="0"/>
              <a:t>Community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D167841-5C08-5873-3AF9-F9A297F2EAC6}"/>
              </a:ext>
            </a:extLst>
          </p:cNvPr>
          <p:cNvSpPr txBox="1"/>
          <p:nvPr/>
        </p:nvSpPr>
        <p:spPr>
          <a:xfrm rot="18453624">
            <a:off x="3788091" y="2905389"/>
            <a:ext cx="79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Merge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BBAE718-54E9-F7A1-ED70-C79FD2407284}"/>
              </a:ext>
            </a:extLst>
          </p:cNvPr>
          <p:cNvSpPr txBox="1"/>
          <p:nvPr/>
        </p:nvSpPr>
        <p:spPr>
          <a:xfrm rot="3003814">
            <a:off x="5391016" y="2585392"/>
            <a:ext cx="1343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Pull</a:t>
            </a:r>
            <a:r>
              <a:rPr lang="zh-CN" altLang="en-US" dirty="0"/>
              <a:t> </a:t>
            </a:r>
            <a:r>
              <a:rPr lang="en-US" altLang="zh-CN" dirty="0"/>
              <a:t>Request</a:t>
            </a:r>
            <a:endParaRPr lang="en-US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694F07E-3732-13F8-1BFA-0554FEC92D6D}"/>
              </a:ext>
            </a:extLst>
          </p:cNvPr>
          <p:cNvCxnSpPr>
            <a:cxnSpLocks/>
          </p:cNvCxnSpPr>
          <p:nvPr/>
        </p:nvCxnSpPr>
        <p:spPr>
          <a:xfrm>
            <a:off x="1444349" y="3518426"/>
            <a:ext cx="1210704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FAAD3BD-4E3F-7A05-8CF9-2FCE8BA8ADE2}"/>
              </a:ext>
            </a:extLst>
          </p:cNvPr>
          <p:cNvCxnSpPr>
            <a:cxnSpLocks/>
          </p:cNvCxnSpPr>
          <p:nvPr/>
        </p:nvCxnSpPr>
        <p:spPr>
          <a:xfrm flipV="1">
            <a:off x="8402650" y="3692751"/>
            <a:ext cx="859873" cy="629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DBD7E73-4588-D56C-0D15-F3735C8DB77A}"/>
              </a:ext>
            </a:extLst>
          </p:cNvPr>
          <p:cNvSpPr txBox="1"/>
          <p:nvPr/>
        </p:nvSpPr>
        <p:spPr>
          <a:xfrm rot="18555840">
            <a:off x="3533821" y="1905893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Commit, Push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087873-F164-4F6A-1C07-464ED5B86174}"/>
              </a:ext>
            </a:extLst>
          </p:cNvPr>
          <p:cNvSpPr txBox="1"/>
          <p:nvPr/>
        </p:nvSpPr>
        <p:spPr>
          <a:xfrm rot="2928717">
            <a:off x="6231245" y="1974383"/>
            <a:ext cx="134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Clone/Fork</a:t>
            </a:r>
            <a:endParaRPr lang="en-US" dirty="0"/>
          </a:p>
        </p:txBody>
      </p:sp>
      <p:pic>
        <p:nvPicPr>
          <p:cNvPr id="6" name="Graphic 5" descr="Database with solid fill">
            <a:extLst>
              <a:ext uri="{FF2B5EF4-FFF2-40B4-BE49-F238E27FC236}">
                <a16:creationId xmlns:a16="http://schemas.microsoft.com/office/drawing/2014/main" id="{4B321EB1-B42C-5576-F208-29016870708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768120" y="4103173"/>
            <a:ext cx="3885133" cy="2677560"/>
          </a:xfrm>
          <a:prstGeom prst="rect">
            <a:avLst/>
          </a:prstGeom>
        </p:spPr>
      </p:pic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8FD0F41B-6D8D-9231-4CFA-0C7F38E8FE3B}"/>
              </a:ext>
            </a:extLst>
          </p:cNvPr>
          <p:cNvSpPr/>
          <p:nvPr/>
        </p:nvSpPr>
        <p:spPr>
          <a:xfrm>
            <a:off x="2483363" y="86496"/>
            <a:ext cx="6450572" cy="6691155"/>
          </a:xfrm>
          <a:prstGeom prst="roundRect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4799A74-3621-0185-16C3-881838EC6BB7}"/>
              </a:ext>
            </a:extLst>
          </p:cNvPr>
          <p:cNvSpPr txBox="1"/>
          <p:nvPr/>
        </p:nvSpPr>
        <p:spPr>
          <a:xfrm>
            <a:off x="5067612" y="6432089"/>
            <a:ext cx="1464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NHANES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2AA6481-7113-77B0-9542-4352B7D4B083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5627297" y="3840751"/>
            <a:ext cx="1054888" cy="710937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04C0461-A48D-77A1-3219-71CF02C419DC}"/>
              </a:ext>
            </a:extLst>
          </p:cNvPr>
          <p:cNvCxnSpPr>
            <a:cxnSpLocks/>
          </p:cNvCxnSpPr>
          <p:nvPr/>
        </p:nvCxnSpPr>
        <p:spPr>
          <a:xfrm flipH="1" flipV="1">
            <a:off x="4518894" y="4013087"/>
            <a:ext cx="1088911" cy="55739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drawing">
            <a:extLst>
              <a:ext uri="{FF2B5EF4-FFF2-40B4-BE49-F238E27FC236}">
                <a16:creationId xmlns:a16="http://schemas.microsoft.com/office/drawing/2014/main" id="{E49FB2E1-E69A-4C75-1BDE-F5A54A2C7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295" y="4876124"/>
            <a:ext cx="1650485" cy="1650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377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98A4871-5EE5-9E1A-AFDD-08BC2BA84D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000"/>
          <a:stretch/>
        </p:blipFill>
        <p:spPr>
          <a:xfrm>
            <a:off x="221270" y="716692"/>
            <a:ext cx="5874730" cy="3429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997856-5000-13DC-8430-305A7431AF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>
          <a:xfrm>
            <a:off x="5667057" y="716692"/>
            <a:ext cx="5874730" cy="3429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7A9572-3A64-B163-8884-34D1A27DA937}"/>
              </a:ext>
            </a:extLst>
          </p:cNvPr>
          <p:cNvSpPr txBox="1"/>
          <p:nvPr/>
        </p:nvSpPr>
        <p:spPr>
          <a:xfrm>
            <a:off x="221270" y="259492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a)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A5C401-87FE-5F68-2D2B-BFEB98C76F28}"/>
              </a:ext>
            </a:extLst>
          </p:cNvPr>
          <p:cNvSpPr txBox="1"/>
          <p:nvPr/>
        </p:nvSpPr>
        <p:spPr>
          <a:xfrm>
            <a:off x="5667057" y="22242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479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59</Words>
  <Application>Microsoft Macintosh PowerPoint</Application>
  <PresentationFormat>Widescreen</PresentationFormat>
  <Paragraphs>27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Ale, Laha</dc:creator>
  <cp:lastModifiedBy>Ale, Laha</cp:lastModifiedBy>
  <cp:revision>7</cp:revision>
  <dcterms:created xsi:type="dcterms:W3CDTF">2023-09-26T07:33:56Z</dcterms:created>
  <dcterms:modified xsi:type="dcterms:W3CDTF">2023-09-28T06:59:56Z</dcterms:modified>
</cp:coreProperties>
</file>