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League Spartan" charset="1" panose="00000800000000000000"/>
      <p:regular r:id="rId14"/>
    </p:embeddedFont>
    <p:embeddedFont>
      <p:font typeface="Prata" charset="1" panose="00000500000000000000"/>
      <p:regular r:id="rId15"/>
    </p:embeddedFont>
    <p:embeddedFont>
      <p:font typeface="RoxboroughCF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github.com/ainimalia288/ainiamaliauaskecerdasan/blob/main/Aini%20Amalia_UAS_Kecerdasan%20buatan_fuzzy.ipynb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1646" y="1152525"/>
            <a:ext cx="15897654" cy="310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1"/>
              </a:lnSpc>
            </a:pPr>
            <a:r>
              <a:rPr lang="en-US" b="true" sz="7807" spc="28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UAS KECERDASAN BUATAN</a:t>
            </a:r>
          </a:p>
          <a:p>
            <a:pPr algn="ctr">
              <a:lnSpc>
                <a:spcPts val="8041"/>
              </a:lnSpc>
            </a:pPr>
            <a:r>
              <a:rPr lang="en-US" b="true" sz="7807" spc="28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PERHITUNGAN MANUAL DAN SOURCODE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7504" y="4461949"/>
            <a:ext cx="14732991" cy="161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41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Nama : Aini Amalia</a:t>
            </a:r>
          </a:p>
          <a:p>
            <a:pPr algn="ctr">
              <a:lnSpc>
                <a:spcPts val="4275"/>
              </a:lnSpc>
            </a:pPr>
            <a:r>
              <a:rPr lang="en-US" sz="341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Nim : 221011400621 </a:t>
            </a:r>
          </a:p>
          <a:p>
            <a:pPr algn="ctr">
              <a:lnSpc>
                <a:spcPts val="4275"/>
              </a:lnSpc>
            </a:pPr>
            <a:r>
              <a:rPr lang="en-US" b="true" sz="34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Kelas : 05 TPLM 007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323" y="6774500"/>
            <a:ext cx="5686013" cy="74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2"/>
              </a:lnSpc>
            </a:pPr>
            <a:r>
              <a:rPr lang="en-US" b="true" sz="5507" spc="20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 GITHUB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82035" y="7674451"/>
            <a:ext cx="9992510" cy="161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3105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  <a:hlinkClick r:id="rId5" tooltip="https://github.com/ainimalia288/ainiamaliauaskecerdasan/blob/main/Aini%20Amalia_UAS_Kecerdasan%20buatan_fuzzy.ipynb"/>
              </a:rPr>
              <a:t>https://github.com/ainimalia288/ainiamaliauaskecerdasan/blob/main/Aini%20Amalia_UAS_Kecerdasan%20buatan_fuzzy.ipynb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57175"/>
            <a:ext cx="110024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PERHITUNGAN SOAL NO 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631406"/>
            <a:ext cx="9059004" cy="3419624"/>
          </a:xfrm>
          <a:custGeom>
            <a:avLst/>
            <a:gdLst/>
            <a:ahLst/>
            <a:cxnLst/>
            <a:rect r="r" b="b" t="t" l="l"/>
            <a:pathLst>
              <a:path h="3419624" w="9059004">
                <a:moveTo>
                  <a:pt x="0" y="0"/>
                </a:moveTo>
                <a:lnTo>
                  <a:pt x="9059004" y="0"/>
                </a:lnTo>
                <a:lnTo>
                  <a:pt x="9059004" y="3419624"/>
                </a:lnTo>
                <a:lnTo>
                  <a:pt x="0" y="3419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3375" y="6384405"/>
            <a:ext cx="8438449" cy="3559971"/>
          </a:xfrm>
          <a:custGeom>
            <a:avLst/>
            <a:gdLst/>
            <a:ahLst/>
            <a:cxnLst/>
            <a:rect r="r" b="b" t="t" l="l"/>
            <a:pathLst>
              <a:path h="3559971" w="8438449">
                <a:moveTo>
                  <a:pt x="0" y="0"/>
                </a:moveTo>
                <a:lnTo>
                  <a:pt x="8438448" y="0"/>
                </a:lnTo>
                <a:lnTo>
                  <a:pt x="8438448" y="3559971"/>
                </a:lnTo>
                <a:lnTo>
                  <a:pt x="0" y="3559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66457" y="4973409"/>
            <a:ext cx="6151419" cy="2155242"/>
          </a:xfrm>
          <a:custGeom>
            <a:avLst/>
            <a:gdLst/>
            <a:ahLst/>
            <a:cxnLst/>
            <a:rect r="r" b="b" t="t" l="l"/>
            <a:pathLst>
              <a:path h="2155242" w="6151419">
                <a:moveTo>
                  <a:pt x="0" y="0"/>
                </a:moveTo>
                <a:lnTo>
                  <a:pt x="6151419" y="0"/>
                </a:lnTo>
                <a:lnTo>
                  <a:pt x="6151419" y="2155242"/>
                </a:lnTo>
                <a:lnTo>
                  <a:pt x="0" y="21552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24487">
            <a:off x="9674016" y="5969968"/>
            <a:ext cx="1685573" cy="676475"/>
            <a:chOff x="0" y="0"/>
            <a:chExt cx="202525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2868"/>
              <a:ext cx="2012167" cy="767064"/>
            </a:xfrm>
            <a:custGeom>
              <a:avLst/>
              <a:gdLst/>
              <a:ahLst/>
              <a:cxnLst/>
              <a:rect r="r" b="b" t="t" l="l"/>
              <a:pathLst>
                <a:path h="767064" w="2012167">
                  <a:moveTo>
                    <a:pt x="1996024" y="354302"/>
                  </a:moveTo>
                  <a:lnTo>
                    <a:pt x="1648084" y="6362"/>
                  </a:lnTo>
                  <a:cubicBezTo>
                    <a:pt x="1643187" y="1465"/>
                    <a:pt x="1635822" y="0"/>
                    <a:pt x="1629424" y="2650"/>
                  </a:cubicBezTo>
                  <a:cubicBezTo>
                    <a:pt x="1623026" y="5301"/>
                    <a:pt x="1618854" y="11544"/>
                    <a:pt x="1618854" y="18469"/>
                  </a:cubicBezTo>
                  <a:lnTo>
                    <a:pt x="1618854" y="138995"/>
                  </a:lnTo>
                  <a:cubicBezTo>
                    <a:pt x="1618854" y="161825"/>
                    <a:pt x="1600347" y="180332"/>
                    <a:pt x="1577517" y="180332"/>
                  </a:cubicBezTo>
                  <a:lnTo>
                    <a:pt x="41337" y="180332"/>
                  </a:lnTo>
                  <a:cubicBezTo>
                    <a:pt x="18507" y="180332"/>
                    <a:pt x="0" y="198839"/>
                    <a:pt x="0" y="221669"/>
                  </a:cubicBezTo>
                  <a:lnTo>
                    <a:pt x="0" y="545395"/>
                  </a:lnTo>
                  <a:cubicBezTo>
                    <a:pt x="0" y="568225"/>
                    <a:pt x="18507" y="586732"/>
                    <a:pt x="41337" y="586732"/>
                  </a:cubicBezTo>
                  <a:lnTo>
                    <a:pt x="1577517" y="586732"/>
                  </a:lnTo>
                  <a:cubicBezTo>
                    <a:pt x="1600347" y="586732"/>
                    <a:pt x="1618854" y="605239"/>
                    <a:pt x="1618854" y="628069"/>
                  </a:cubicBezTo>
                  <a:lnTo>
                    <a:pt x="1618854" y="748595"/>
                  </a:lnTo>
                  <a:cubicBezTo>
                    <a:pt x="1618854" y="755520"/>
                    <a:pt x="1623026" y="761763"/>
                    <a:pt x="1629424" y="764414"/>
                  </a:cubicBezTo>
                  <a:cubicBezTo>
                    <a:pt x="1635822" y="767064"/>
                    <a:pt x="1643187" y="765599"/>
                    <a:pt x="1648084" y="760702"/>
                  </a:cubicBezTo>
                  <a:lnTo>
                    <a:pt x="1996024" y="412762"/>
                  </a:lnTo>
                  <a:cubicBezTo>
                    <a:pt x="2012167" y="396619"/>
                    <a:pt x="2012167" y="370445"/>
                    <a:pt x="1996024" y="354302"/>
                  </a:cubicBezTo>
                  <a:close/>
                </a:path>
              </a:pathLst>
            </a:custGeom>
            <a:solidFill>
              <a:srgbClr val="48699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19236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00812" y="1317892"/>
            <a:ext cx="4765645" cy="97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6"/>
              </a:lnSpc>
              <a:spcBef>
                <a:spcPct val="0"/>
              </a:spcBef>
            </a:pPr>
            <a:r>
              <a:rPr lang="en-US" sz="187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1. Input yang diberikan:</a:t>
            </a:r>
          </a:p>
          <a:p>
            <a:pPr algn="ctr">
              <a:lnSpc>
                <a:spcPts val="2626"/>
              </a:lnSpc>
              <a:spcBef>
                <a:spcPct val="0"/>
              </a:spcBef>
            </a:pPr>
            <a:r>
              <a:rPr lang="en-US" sz="187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Jam Tidur: 4 jam</a:t>
            </a:r>
          </a:p>
          <a:p>
            <a:pPr algn="ctr">
              <a:lnSpc>
                <a:spcPts val="2626"/>
              </a:lnSpc>
              <a:spcBef>
                <a:spcPct val="0"/>
              </a:spcBef>
            </a:pPr>
            <a:r>
              <a:rPr lang="en-US" sz="187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Jam Belajar: 6 jam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66457" y="4491706"/>
            <a:ext cx="2985254" cy="33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1"/>
              </a:lnSpc>
              <a:spcBef>
                <a:spcPct val="0"/>
              </a:spcBef>
            </a:pPr>
            <a:r>
              <a:rPr lang="en-US" sz="202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b. Evaluasi aturan fuzzy: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5435" y="2092198"/>
            <a:ext cx="3885486" cy="35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1"/>
              </a:lnSpc>
              <a:spcBef>
                <a:spcPct val="0"/>
              </a:spcBef>
            </a:pPr>
            <a:r>
              <a:rPr lang="en-US" sz="212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a. Defuzzifikasi variabel input: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0358" y="462884"/>
            <a:ext cx="6277451" cy="39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 Prediksi Tingkat Stres Mahasiswa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57175"/>
            <a:ext cx="110024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PERHITUNGAN SOAL NO 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24487">
            <a:off x="3997063" y="8226224"/>
            <a:ext cx="1685573" cy="676475"/>
            <a:chOff x="0" y="0"/>
            <a:chExt cx="202525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2868"/>
              <a:ext cx="2012167" cy="767064"/>
            </a:xfrm>
            <a:custGeom>
              <a:avLst/>
              <a:gdLst/>
              <a:ahLst/>
              <a:cxnLst/>
              <a:rect r="r" b="b" t="t" l="l"/>
              <a:pathLst>
                <a:path h="767064" w="2012167">
                  <a:moveTo>
                    <a:pt x="1996024" y="354302"/>
                  </a:moveTo>
                  <a:lnTo>
                    <a:pt x="1648084" y="6362"/>
                  </a:lnTo>
                  <a:cubicBezTo>
                    <a:pt x="1643187" y="1465"/>
                    <a:pt x="1635822" y="0"/>
                    <a:pt x="1629424" y="2650"/>
                  </a:cubicBezTo>
                  <a:cubicBezTo>
                    <a:pt x="1623026" y="5301"/>
                    <a:pt x="1618854" y="11544"/>
                    <a:pt x="1618854" y="18469"/>
                  </a:cubicBezTo>
                  <a:lnTo>
                    <a:pt x="1618854" y="138995"/>
                  </a:lnTo>
                  <a:cubicBezTo>
                    <a:pt x="1618854" y="161825"/>
                    <a:pt x="1600347" y="180332"/>
                    <a:pt x="1577517" y="180332"/>
                  </a:cubicBezTo>
                  <a:lnTo>
                    <a:pt x="41337" y="180332"/>
                  </a:lnTo>
                  <a:cubicBezTo>
                    <a:pt x="18507" y="180332"/>
                    <a:pt x="0" y="198839"/>
                    <a:pt x="0" y="221669"/>
                  </a:cubicBezTo>
                  <a:lnTo>
                    <a:pt x="0" y="545395"/>
                  </a:lnTo>
                  <a:cubicBezTo>
                    <a:pt x="0" y="568225"/>
                    <a:pt x="18507" y="586732"/>
                    <a:pt x="41337" y="586732"/>
                  </a:cubicBezTo>
                  <a:lnTo>
                    <a:pt x="1577517" y="586732"/>
                  </a:lnTo>
                  <a:cubicBezTo>
                    <a:pt x="1600347" y="586732"/>
                    <a:pt x="1618854" y="605239"/>
                    <a:pt x="1618854" y="628069"/>
                  </a:cubicBezTo>
                  <a:lnTo>
                    <a:pt x="1618854" y="748595"/>
                  </a:lnTo>
                  <a:cubicBezTo>
                    <a:pt x="1618854" y="755520"/>
                    <a:pt x="1623026" y="761763"/>
                    <a:pt x="1629424" y="764414"/>
                  </a:cubicBezTo>
                  <a:cubicBezTo>
                    <a:pt x="1635822" y="767064"/>
                    <a:pt x="1643187" y="765599"/>
                    <a:pt x="1648084" y="760702"/>
                  </a:cubicBezTo>
                  <a:lnTo>
                    <a:pt x="1996024" y="412762"/>
                  </a:lnTo>
                  <a:cubicBezTo>
                    <a:pt x="2012167" y="396619"/>
                    <a:pt x="2012167" y="370445"/>
                    <a:pt x="1996024" y="354302"/>
                  </a:cubicBezTo>
                  <a:close/>
                </a:path>
              </a:pathLst>
            </a:custGeom>
            <a:solidFill>
              <a:srgbClr val="4869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19236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60126" y="1409231"/>
            <a:ext cx="8073907" cy="3271101"/>
          </a:xfrm>
          <a:custGeom>
            <a:avLst/>
            <a:gdLst/>
            <a:ahLst/>
            <a:cxnLst/>
            <a:rect r="r" b="b" t="t" l="l"/>
            <a:pathLst>
              <a:path h="3271101" w="8073907">
                <a:moveTo>
                  <a:pt x="0" y="0"/>
                </a:moveTo>
                <a:lnTo>
                  <a:pt x="8073907" y="0"/>
                </a:lnTo>
                <a:lnTo>
                  <a:pt x="8073907" y="3271101"/>
                </a:lnTo>
                <a:lnTo>
                  <a:pt x="0" y="3271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02301" y="4830858"/>
            <a:ext cx="10209060" cy="2922343"/>
          </a:xfrm>
          <a:custGeom>
            <a:avLst/>
            <a:gdLst/>
            <a:ahLst/>
            <a:cxnLst/>
            <a:rect r="r" b="b" t="t" l="l"/>
            <a:pathLst>
              <a:path h="2922343" w="10209060">
                <a:moveTo>
                  <a:pt x="0" y="0"/>
                </a:moveTo>
                <a:lnTo>
                  <a:pt x="10209060" y="0"/>
                </a:lnTo>
                <a:lnTo>
                  <a:pt x="10209060" y="2922343"/>
                </a:lnTo>
                <a:lnTo>
                  <a:pt x="0" y="2922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43593" y="8526361"/>
            <a:ext cx="9517618" cy="372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Setelah defuzzifikasi, nilai akhir untuk Tingkat Stres adalah sekitar 6.5.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61128" y="100441"/>
            <a:ext cx="11002403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b="true" sz="5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SOURCODE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076" y="1319990"/>
            <a:ext cx="7353242" cy="8437756"/>
          </a:xfrm>
          <a:custGeom>
            <a:avLst/>
            <a:gdLst/>
            <a:ahLst/>
            <a:cxnLst/>
            <a:rect r="r" b="b" t="t" l="l"/>
            <a:pathLst>
              <a:path h="8437756" w="7353242">
                <a:moveTo>
                  <a:pt x="0" y="0"/>
                </a:moveTo>
                <a:lnTo>
                  <a:pt x="7353242" y="0"/>
                </a:lnTo>
                <a:lnTo>
                  <a:pt x="7353242" y="8437756"/>
                </a:lnTo>
                <a:lnTo>
                  <a:pt x="0" y="84377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06305" y="3218641"/>
            <a:ext cx="7642653" cy="5393920"/>
          </a:xfrm>
          <a:custGeom>
            <a:avLst/>
            <a:gdLst/>
            <a:ahLst/>
            <a:cxnLst/>
            <a:rect r="r" b="b" t="t" l="l"/>
            <a:pathLst>
              <a:path h="5393920" w="7642653">
                <a:moveTo>
                  <a:pt x="0" y="0"/>
                </a:moveTo>
                <a:lnTo>
                  <a:pt x="7642653" y="0"/>
                </a:lnTo>
                <a:lnTo>
                  <a:pt x="7642653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57175"/>
            <a:ext cx="110024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PERHITUNGAN SOAL NO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88626" y="1524887"/>
            <a:ext cx="2485314" cy="1629261"/>
          </a:xfrm>
          <a:custGeom>
            <a:avLst/>
            <a:gdLst/>
            <a:ahLst/>
            <a:cxnLst/>
            <a:rect r="r" b="b" t="t" l="l"/>
            <a:pathLst>
              <a:path h="1629261" w="2485314">
                <a:moveTo>
                  <a:pt x="0" y="0"/>
                </a:moveTo>
                <a:lnTo>
                  <a:pt x="2485313" y="0"/>
                </a:lnTo>
                <a:lnTo>
                  <a:pt x="2485313" y="1629261"/>
                </a:lnTo>
                <a:lnTo>
                  <a:pt x="0" y="162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381" y="3154148"/>
            <a:ext cx="8045641" cy="5953774"/>
          </a:xfrm>
          <a:custGeom>
            <a:avLst/>
            <a:gdLst/>
            <a:ahLst/>
            <a:cxnLst/>
            <a:rect r="r" b="b" t="t" l="l"/>
            <a:pathLst>
              <a:path h="5953774" w="8045641">
                <a:moveTo>
                  <a:pt x="0" y="0"/>
                </a:moveTo>
                <a:lnTo>
                  <a:pt x="8045641" y="0"/>
                </a:lnTo>
                <a:lnTo>
                  <a:pt x="8045641" y="5953774"/>
                </a:lnTo>
                <a:lnTo>
                  <a:pt x="0" y="5953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834179" y="4246300"/>
            <a:ext cx="7786905" cy="425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Langkah 2: Evaluasi Aturan Fuzzy</a:t>
            </a:r>
          </a:p>
          <a:p>
            <a:pPr algn="just">
              <a:lnSpc>
                <a:spcPts val="2132"/>
              </a:lnSpc>
            </a:pP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Untuk setiap aturan, nilai firing strength dihitung menggunakan operator logika minimum (AND\text{AND}AND).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Rule 1: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Jika \text{Jumlah_Tugas = Banyak} \land \text{Waktu_Belajar = Banyak} \land \text{Waktu_Tidur = Sedikit} \implies \text{Tingkat_Stres = Tinggi}.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Hasil: min(1,1,0.5)=0.5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Rule 2: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Jika \text{Jumlah_Tugas = Banyak} \land \text{Waktu_Belajar = Banyak} \land \text{Waktu_Tidur = Cukup} \implies \text{Tingkat_Stres = Tinggi}.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Hasil: min(1,1,0.5)=0.5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Rule 8: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Jika \text{Jumlah_Tugas = Banyak} \land \text{Waktu_Belajar = Sedikit} \land \text{Waktu_Tidur = Banyak} \implies \text{Tingkat_Stres = Sedang}.</a:t>
            </a:r>
          </a:p>
          <a:p>
            <a:pPr algn="just">
              <a:lnSpc>
                <a:spcPts val="2132"/>
              </a:lnSpc>
            </a:pPr>
            <a:r>
              <a:rPr lang="en-US" sz="1523" spc="103">
                <a:solidFill>
                  <a:srgbClr val="F7F3F2"/>
                </a:solidFill>
                <a:latin typeface="RoxboroughCF"/>
                <a:ea typeface="RoxboroughCF"/>
                <a:cs typeface="RoxboroughCF"/>
                <a:sym typeface="RoxboroughCF"/>
              </a:rPr>
              <a:t>Hasil: min(1,0,0)=0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38449" y="5792798"/>
            <a:ext cx="1685573" cy="676475"/>
            <a:chOff x="0" y="0"/>
            <a:chExt cx="202525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2868"/>
              <a:ext cx="2012167" cy="767064"/>
            </a:xfrm>
            <a:custGeom>
              <a:avLst/>
              <a:gdLst/>
              <a:ahLst/>
              <a:cxnLst/>
              <a:rect r="r" b="b" t="t" l="l"/>
              <a:pathLst>
                <a:path h="767064" w="2012167">
                  <a:moveTo>
                    <a:pt x="1996024" y="354302"/>
                  </a:moveTo>
                  <a:lnTo>
                    <a:pt x="1648084" y="6362"/>
                  </a:lnTo>
                  <a:cubicBezTo>
                    <a:pt x="1643187" y="1465"/>
                    <a:pt x="1635822" y="0"/>
                    <a:pt x="1629424" y="2650"/>
                  </a:cubicBezTo>
                  <a:cubicBezTo>
                    <a:pt x="1623026" y="5301"/>
                    <a:pt x="1618854" y="11544"/>
                    <a:pt x="1618854" y="18469"/>
                  </a:cubicBezTo>
                  <a:lnTo>
                    <a:pt x="1618854" y="138995"/>
                  </a:lnTo>
                  <a:cubicBezTo>
                    <a:pt x="1618854" y="161825"/>
                    <a:pt x="1600347" y="180332"/>
                    <a:pt x="1577517" y="180332"/>
                  </a:cubicBezTo>
                  <a:lnTo>
                    <a:pt x="41337" y="180332"/>
                  </a:lnTo>
                  <a:cubicBezTo>
                    <a:pt x="18507" y="180332"/>
                    <a:pt x="0" y="198839"/>
                    <a:pt x="0" y="221669"/>
                  </a:cubicBezTo>
                  <a:lnTo>
                    <a:pt x="0" y="545395"/>
                  </a:lnTo>
                  <a:cubicBezTo>
                    <a:pt x="0" y="568225"/>
                    <a:pt x="18507" y="586732"/>
                    <a:pt x="41337" y="586732"/>
                  </a:cubicBezTo>
                  <a:lnTo>
                    <a:pt x="1577517" y="586732"/>
                  </a:lnTo>
                  <a:cubicBezTo>
                    <a:pt x="1600347" y="586732"/>
                    <a:pt x="1618854" y="605239"/>
                    <a:pt x="1618854" y="628069"/>
                  </a:cubicBezTo>
                  <a:lnTo>
                    <a:pt x="1618854" y="748595"/>
                  </a:lnTo>
                  <a:cubicBezTo>
                    <a:pt x="1618854" y="755520"/>
                    <a:pt x="1623026" y="761763"/>
                    <a:pt x="1629424" y="764414"/>
                  </a:cubicBezTo>
                  <a:cubicBezTo>
                    <a:pt x="1635822" y="767064"/>
                    <a:pt x="1643187" y="765599"/>
                    <a:pt x="1648084" y="760702"/>
                  </a:cubicBezTo>
                  <a:lnTo>
                    <a:pt x="1996024" y="412762"/>
                  </a:lnTo>
                  <a:cubicBezTo>
                    <a:pt x="2012167" y="396619"/>
                    <a:pt x="2012167" y="370445"/>
                    <a:pt x="1996024" y="354302"/>
                  </a:cubicBezTo>
                  <a:close/>
                </a:path>
              </a:pathLst>
            </a:custGeom>
            <a:solidFill>
              <a:srgbClr val="48699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19236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10134" y="1197774"/>
            <a:ext cx="8470585" cy="62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3"/>
              </a:lnSpc>
              <a:spcBef>
                <a:spcPct val="0"/>
              </a:spcBef>
            </a:pPr>
            <a:r>
              <a:rPr lang="en-US" sz="18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Buat sistem untuk memprediksi tingkat stres berdasarkan parameter seperti jumlah tugas, lama waktu belajar, dan lama waktu tidur.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57175"/>
            <a:ext cx="110024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PERHITUNGAN SOAL NO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5629" y="5538868"/>
            <a:ext cx="1685573" cy="676475"/>
            <a:chOff x="0" y="0"/>
            <a:chExt cx="202525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2868"/>
              <a:ext cx="2012167" cy="767064"/>
            </a:xfrm>
            <a:custGeom>
              <a:avLst/>
              <a:gdLst/>
              <a:ahLst/>
              <a:cxnLst/>
              <a:rect r="r" b="b" t="t" l="l"/>
              <a:pathLst>
                <a:path h="767064" w="2012167">
                  <a:moveTo>
                    <a:pt x="1996024" y="354302"/>
                  </a:moveTo>
                  <a:lnTo>
                    <a:pt x="1648084" y="6362"/>
                  </a:lnTo>
                  <a:cubicBezTo>
                    <a:pt x="1643187" y="1465"/>
                    <a:pt x="1635822" y="0"/>
                    <a:pt x="1629424" y="2650"/>
                  </a:cubicBezTo>
                  <a:cubicBezTo>
                    <a:pt x="1623026" y="5301"/>
                    <a:pt x="1618854" y="11544"/>
                    <a:pt x="1618854" y="18469"/>
                  </a:cubicBezTo>
                  <a:lnTo>
                    <a:pt x="1618854" y="138995"/>
                  </a:lnTo>
                  <a:cubicBezTo>
                    <a:pt x="1618854" y="161825"/>
                    <a:pt x="1600347" y="180332"/>
                    <a:pt x="1577517" y="180332"/>
                  </a:cubicBezTo>
                  <a:lnTo>
                    <a:pt x="41337" y="180332"/>
                  </a:lnTo>
                  <a:cubicBezTo>
                    <a:pt x="18507" y="180332"/>
                    <a:pt x="0" y="198839"/>
                    <a:pt x="0" y="221669"/>
                  </a:cubicBezTo>
                  <a:lnTo>
                    <a:pt x="0" y="545395"/>
                  </a:lnTo>
                  <a:cubicBezTo>
                    <a:pt x="0" y="568225"/>
                    <a:pt x="18507" y="586732"/>
                    <a:pt x="41337" y="586732"/>
                  </a:cubicBezTo>
                  <a:lnTo>
                    <a:pt x="1577517" y="586732"/>
                  </a:lnTo>
                  <a:cubicBezTo>
                    <a:pt x="1600347" y="586732"/>
                    <a:pt x="1618854" y="605239"/>
                    <a:pt x="1618854" y="628069"/>
                  </a:cubicBezTo>
                  <a:lnTo>
                    <a:pt x="1618854" y="748595"/>
                  </a:lnTo>
                  <a:cubicBezTo>
                    <a:pt x="1618854" y="755520"/>
                    <a:pt x="1623026" y="761763"/>
                    <a:pt x="1629424" y="764414"/>
                  </a:cubicBezTo>
                  <a:cubicBezTo>
                    <a:pt x="1635822" y="767064"/>
                    <a:pt x="1643187" y="765599"/>
                    <a:pt x="1648084" y="760702"/>
                  </a:cubicBezTo>
                  <a:lnTo>
                    <a:pt x="1996024" y="412762"/>
                  </a:lnTo>
                  <a:cubicBezTo>
                    <a:pt x="2012167" y="396619"/>
                    <a:pt x="2012167" y="370445"/>
                    <a:pt x="1996024" y="354302"/>
                  </a:cubicBezTo>
                  <a:close/>
                </a:path>
              </a:pathLst>
            </a:custGeom>
            <a:solidFill>
              <a:srgbClr val="4869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19236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32384" y="1948249"/>
            <a:ext cx="7316077" cy="1765184"/>
          </a:xfrm>
          <a:custGeom>
            <a:avLst/>
            <a:gdLst/>
            <a:ahLst/>
            <a:cxnLst/>
            <a:rect r="r" b="b" t="t" l="l"/>
            <a:pathLst>
              <a:path h="1765184" w="7316077">
                <a:moveTo>
                  <a:pt x="0" y="0"/>
                </a:moveTo>
                <a:lnTo>
                  <a:pt x="7316077" y="0"/>
                </a:lnTo>
                <a:lnTo>
                  <a:pt x="7316077" y="1765184"/>
                </a:lnTo>
                <a:lnTo>
                  <a:pt x="0" y="176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33729" y="4925489"/>
            <a:ext cx="8415299" cy="3070005"/>
          </a:xfrm>
          <a:custGeom>
            <a:avLst/>
            <a:gdLst/>
            <a:ahLst/>
            <a:cxnLst/>
            <a:rect r="r" b="b" t="t" l="l"/>
            <a:pathLst>
              <a:path h="3070005" w="8415299">
                <a:moveTo>
                  <a:pt x="0" y="0"/>
                </a:moveTo>
                <a:lnTo>
                  <a:pt x="8415298" y="0"/>
                </a:lnTo>
                <a:lnTo>
                  <a:pt x="8415298" y="3070005"/>
                </a:lnTo>
                <a:lnTo>
                  <a:pt x="0" y="30700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61128" y="100441"/>
            <a:ext cx="11002403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b="true" sz="5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SOURCODE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6769" y="1480567"/>
            <a:ext cx="7463190" cy="8116602"/>
          </a:xfrm>
          <a:custGeom>
            <a:avLst/>
            <a:gdLst/>
            <a:ahLst/>
            <a:cxnLst/>
            <a:rect r="r" b="b" t="t" l="l"/>
            <a:pathLst>
              <a:path h="8116602" w="7463190">
                <a:moveTo>
                  <a:pt x="0" y="0"/>
                </a:moveTo>
                <a:lnTo>
                  <a:pt x="7463189" y="0"/>
                </a:lnTo>
                <a:lnTo>
                  <a:pt x="7463189" y="8116601"/>
                </a:lnTo>
                <a:lnTo>
                  <a:pt x="0" y="81166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46224" y="3225171"/>
            <a:ext cx="7813076" cy="5404420"/>
          </a:xfrm>
          <a:custGeom>
            <a:avLst/>
            <a:gdLst/>
            <a:ahLst/>
            <a:cxnLst/>
            <a:rect r="r" b="b" t="t" l="l"/>
            <a:pathLst>
              <a:path h="5404420" w="7813076">
                <a:moveTo>
                  <a:pt x="0" y="0"/>
                </a:moveTo>
                <a:lnTo>
                  <a:pt x="7813076" y="0"/>
                </a:lnTo>
                <a:lnTo>
                  <a:pt x="7813076" y="5404420"/>
                </a:lnTo>
                <a:lnTo>
                  <a:pt x="0" y="5404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DAGbQB6LqoU</dc:identifier>
  <dcterms:modified xsi:type="dcterms:W3CDTF">2011-08-01T06:04:30Z</dcterms:modified>
  <cp:revision>1</cp:revision>
  <dc:title>Blue Futuristic Business Presentation</dc:title>
</cp:coreProperties>
</file>