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367" r:id="rId3"/>
    <p:sldId id="376" r:id="rId4"/>
    <p:sldId id="373" r:id="rId5"/>
    <p:sldId id="377" r:id="rId6"/>
    <p:sldId id="378" r:id="rId7"/>
    <p:sldId id="379" r:id="rId8"/>
    <p:sldId id="369" r:id="rId9"/>
    <p:sldId id="3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4/28/2024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4/28/2024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4/28/2024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4/28/2024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4/28/2024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5423"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mazon.com/Miady-5000mAh-Portable-Charger-Android/dp/B08T8TDS8S/ref=sr_1_3?crid=3G2XX2P0EOX6U&amp;dib=eyJ2IjoiMSJ9.tvenc5BxHXKlWnPobNgrBrcLSPsVRuMpXposFYp7oubrdpH7K3Y2V51cGyQ1HOZ36t1QF4xU1hiA9ldLEZ3PgAc0O6GzQ2Kg0GhYTNSTHXY-63-NdTMNt5Zc3oxat6L2LwE3_b-X_omtaD7uBOsVWx7gGWrUXmKB6YNwp-nEcQTC-TDHnQlXcuR0SHM-_xwcUbUE7ANjn6dFmLz8h8SHwKhA5BoWguCG975Ds2IQTkw.Sdblerr4uP69F7WKNLdSHxJaNmkH0PTwxTfbJAFH9Xc&amp;dib_tag=se&amp;keywords=5v+battery+pack&amp;qid=1708576819&amp;sprefix=5v+battery+pack%2Caps%2C122&amp;sr=8-3" TargetMode="External"/><Relationship Id="rId4" Type="http://schemas.openxmlformats.org/officeDocument/2006/relationships/hyperlink" Target="https://blog.bela.io/introducing-bela-min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5V Battery Pack</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 </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Next song</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Previous Song</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(P2.2)</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(P2.4)</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(P2.6)</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(P2.8)</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
        <p:nvSpPr>
          <p:cNvPr id="3" name="Rectangle: Rounded Corners 2">
            <a:extLst>
              <a:ext uri="{FF2B5EF4-FFF2-40B4-BE49-F238E27FC236}">
                <a16:creationId xmlns:a16="http://schemas.microsoft.com/office/drawing/2014/main" id="{E816B3F7-722E-54E3-B916-C2BA4D96909F}"/>
              </a:ext>
            </a:extLst>
          </p:cNvPr>
          <p:cNvSpPr/>
          <p:nvPr/>
        </p:nvSpPr>
        <p:spPr>
          <a:xfrm>
            <a:off x="8153400" y="2973512"/>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6" name="TextBox 5">
            <a:extLst>
              <a:ext uri="{FF2B5EF4-FFF2-40B4-BE49-F238E27FC236}">
                <a16:creationId xmlns:a16="http://schemas.microsoft.com/office/drawing/2014/main" id="{A0934B70-3F76-1BCE-9ACD-180CE8D34B70}"/>
              </a:ext>
            </a:extLst>
          </p:cNvPr>
          <p:cNvSpPr txBox="1"/>
          <p:nvPr/>
        </p:nvSpPr>
        <p:spPr>
          <a:xfrm>
            <a:off x="6972300" y="3021152"/>
            <a:ext cx="762000" cy="200055"/>
          </a:xfrm>
          <a:prstGeom prst="rect">
            <a:avLst/>
          </a:prstGeom>
          <a:noFill/>
        </p:spPr>
        <p:txBody>
          <a:bodyPr wrap="square" rtlCol="0">
            <a:spAutoFit/>
          </a:bodyPr>
          <a:lstStyle/>
          <a:p>
            <a:r>
              <a:rPr lang="en-US" sz="700" b="1" dirty="0"/>
              <a:t>GPIO (P2.10)</a:t>
            </a:r>
          </a:p>
        </p:txBody>
      </p:sp>
      <p:cxnSp>
        <p:nvCxnSpPr>
          <p:cNvPr id="7" name="Straight Arrow Connector 6">
            <a:extLst>
              <a:ext uri="{FF2B5EF4-FFF2-40B4-BE49-F238E27FC236}">
                <a16:creationId xmlns:a16="http://schemas.microsoft.com/office/drawing/2014/main" id="{80A65ED1-DB27-12CF-B686-436FC93198DB}"/>
              </a:ext>
            </a:extLst>
          </p:cNvPr>
          <p:cNvCxnSpPr/>
          <p:nvPr/>
        </p:nvCxnSpPr>
        <p:spPr>
          <a:xfrm>
            <a:off x="7677150" y="3086528"/>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 V Battery Pack</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(P2.2)</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(P2.4)</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(P2.6)</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(P2.8)</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42430" y="2966294"/>
            <a:ext cx="99187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68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
        <p:nvSpPr>
          <p:cNvPr id="2" name="Rectangle: Rounded Corners 1">
            <a:extLst>
              <a:ext uri="{FF2B5EF4-FFF2-40B4-BE49-F238E27FC236}">
                <a16:creationId xmlns:a16="http://schemas.microsoft.com/office/drawing/2014/main" id="{68907C5A-62D2-9B8C-4D94-DB556E6B2A37}"/>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a:t>
            </a:r>
          </a:p>
        </p:txBody>
      </p:sp>
      <p:sp>
        <p:nvSpPr>
          <p:cNvPr id="3" name="Rectangle: Rounded Corners 2">
            <a:extLst>
              <a:ext uri="{FF2B5EF4-FFF2-40B4-BE49-F238E27FC236}">
                <a16:creationId xmlns:a16="http://schemas.microsoft.com/office/drawing/2014/main" id="{56D3E117-E6A9-6A8B-3636-0B50A92CA92A}"/>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Next song</a:t>
            </a:r>
          </a:p>
        </p:txBody>
      </p:sp>
      <p:sp>
        <p:nvSpPr>
          <p:cNvPr id="6" name="Rectangle: Rounded Corners 5">
            <a:extLst>
              <a:ext uri="{FF2B5EF4-FFF2-40B4-BE49-F238E27FC236}">
                <a16:creationId xmlns:a16="http://schemas.microsoft.com/office/drawing/2014/main" id="{9CF94159-2F3A-35DA-DFB2-184CFC26135F}"/>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Previous Song</a:t>
            </a:r>
          </a:p>
        </p:txBody>
      </p:sp>
      <p:sp>
        <p:nvSpPr>
          <p:cNvPr id="9" name="Rectangle: Rounded Corners 8">
            <a:extLst>
              <a:ext uri="{FF2B5EF4-FFF2-40B4-BE49-F238E27FC236}">
                <a16:creationId xmlns:a16="http://schemas.microsoft.com/office/drawing/2014/main" id="{7E512AFB-AC4D-4946-DF01-004C3DBA3BB6}"/>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1" name="Rectangle: Rounded Corners 10">
            <a:extLst>
              <a:ext uri="{FF2B5EF4-FFF2-40B4-BE49-F238E27FC236}">
                <a16:creationId xmlns:a16="http://schemas.microsoft.com/office/drawing/2014/main" id="{D624A0DA-5628-103D-F2D9-337766203DE3}"/>
              </a:ext>
            </a:extLst>
          </p:cNvPr>
          <p:cNvSpPr/>
          <p:nvPr/>
        </p:nvSpPr>
        <p:spPr>
          <a:xfrm>
            <a:off x="8153400" y="2973512"/>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86C3ACE6-39A6-FEB6-EF58-75D02A1D2273}"/>
              </a:ext>
            </a:extLst>
          </p:cNvPr>
          <p:cNvCxnSpPr/>
          <p:nvPr/>
        </p:nvCxnSpPr>
        <p:spPr>
          <a:xfrm>
            <a:off x="800100" y="838200"/>
            <a:ext cx="679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6DA74C3-852D-3091-C419-FAE6D0C5B744}"/>
              </a:ext>
            </a:extLst>
          </p:cNvPr>
          <p:cNvSpPr txBox="1"/>
          <p:nvPr/>
        </p:nvSpPr>
        <p:spPr>
          <a:xfrm>
            <a:off x="642036" y="499996"/>
            <a:ext cx="1270682" cy="307777"/>
          </a:xfrm>
          <a:prstGeom prst="rect">
            <a:avLst/>
          </a:prstGeom>
          <a:noFill/>
        </p:spPr>
        <p:txBody>
          <a:bodyPr wrap="square" rtlCol="0">
            <a:spAutoFit/>
          </a:bodyPr>
          <a:lstStyle/>
          <a:p>
            <a:r>
              <a:rPr lang="en-US" sz="1400" dirty="0"/>
              <a:t>Power on</a:t>
            </a:r>
          </a:p>
        </p:txBody>
      </p:sp>
      <p:sp>
        <p:nvSpPr>
          <p:cNvPr id="43" name="Rectangle: Rounded Corners 42">
            <a:extLst>
              <a:ext uri="{FF2B5EF4-FFF2-40B4-BE49-F238E27FC236}">
                <a16:creationId xmlns:a16="http://schemas.microsoft.com/office/drawing/2014/main" id="{A903DA4D-46F3-215F-BA93-32CC3F0D38F6}"/>
              </a:ext>
            </a:extLst>
          </p:cNvPr>
          <p:cNvSpPr/>
          <p:nvPr/>
        </p:nvSpPr>
        <p:spPr>
          <a:xfrm>
            <a:off x="1804083" y="60651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Shows home screen (files with songs and EQ settings)</a:t>
            </a:r>
          </a:p>
        </p:txBody>
      </p:sp>
      <p:sp>
        <p:nvSpPr>
          <p:cNvPr id="44" name="Rectangle: Rounded Corners 43">
            <a:extLst>
              <a:ext uri="{FF2B5EF4-FFF2-40B4-BE49-F238E27FC236}">
                <a16:creationId xmlns:a16="http://schemas.microsoft.com/office/drawing/2014/main" id="{B7F1629B-2B6E-192C-BD5D-6682BBE19BE1}"/>
              </a:ext>
            </a:extLst>
          </p:cNvPr>
          <p:cNvSpPr/>
          <p:nvPr/>
        </p:nvSpPr>
        <p:spPr>
          <a:xfrm>
            <a:off x="1804085"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a:t>
            </a:r>
          </a:p>
        </p:txBody>
      </p:sp>
      <p:sp>
        <p:nvSpPr>
          <p:cNvPr id="45" name="Rectangle: Rounded Corners 44">
            <a:extLst>
              <a:ext uri="{FF2B5EF4-FFF2-40B4-BE49-F238E27FC236}">
                <a16:creationId xmlns:a16="http://schemas.microsoft.com/office/drawing/2014/main" id="{08F0A19D-D5D6-ABE2-26BE-4361FB1F65AD}"/>
              </a:ext>
            </a:extLst>
          </p:cNvPr>
          <p:cNvSpPr/>
          <p:nvPr/>
        </p:nvSpPr>
        <p:spPr>
          <a:xfrm>
            <a:off x="1804084" y="306035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plays</a:t>
            </a:r>
          </a:p>
        </p:txBody>
      </p:sp>
      <p:cxnSp>
        <p:nvCxnSpPr>
          <p:cNvPr id="46" name="Straight Arrow Connector 45">
            <a:extLst>
              <a:ext uri="{FF2B5EF4-FFF2-40B4-BE49-F238E27FC236}">
                <a16:creationId xmlns:a16="http://schemas.microsoft.com/office/drawing/2014/main" id="{5BF4E811-B7E8-08D8-FA2D-A356C8F7EE0A}"/>
              </a:ext>
            </a:extLst>
          </p:cNvPr>
          <p:cNvCxnSpPr/>
          <p:nvPr/>
        </p:nvCxnSpPr>
        <p:spPr>
          <a:xfrm flipH="1">
            <a:off x="2857497" y="2710228"/>
            <a:ext cx="1" cy="35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1C7A860-C336-C888-F106-1FE293092153}"/>
              </a:ext>
            </a:extLst>
          </p:cNvPr>
          <p:cNvCxnSpPr>
            <a:cxnSpLocks/>
            <a:stCxn id="45" idx="1"/>
            <a:endCxn id="48" idx="0"/>
          </p:cNvCxnSpPr>
          <p:nvPr/>
        </p:nvCxnSpPr>
        <p:spPr>
          <a:xfrm rot="10800000" flipV="1">
            <a:off x="1204784" y="3239519"/>
            <a:ext cx="599301" cy="1569307"/>
          </a:xfrm>
          <a:prstGeom prst="bentConnector2">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48" name="Rectangle: Rounded Corners 47">
            <a:extLst>
              <a:ext uri="{FF2B5EF4-FFF2-40B4-BE49-F238E27FC236}">
                <a16:creationId xmlns:a16="http://schemas.microsoft.com/office/drawing/2014/main" id="{D370F753-00AC-F2B1-ABEE-C84427C53F03}"/>
              </a:ext>
            </a:extLst>
          </p:cNvPr>
          <p:cNvSpPr/>
          <p:nvPr/>
        </p:nvSpPr>
        <p:spPr>
          <a:xfrm>
            <a:off x="151369"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Play/pause/skip/replay button pressed</a:t>
            </a:r>
          </a:p>
        </p:txBody>
      </p:sp>
      <p:sp>
        <p:nvSpPr>
          <p:cNvPr id="49" name="Rectangle: Rounded Corners 48">
            <a:extLst>
              <a:ext uri="{FF2B5EF4-FFF2-40B4-BE49-F238E27FC236}">
                <a16:creationId xmlns:a16="http://schemas.microsoft.com/office/drawing/2014/main" id="{37300B5C-EBB9-F10D-6D91-7453DC5B13FB}"/>
              </a:ext>
            </a:extLst>
          </p:cNvPr>
          <p:cNvSpPr/>
          <p:nvPr/>
        </p:nvSpPr>
        <p:spPr>
          <a:xfrm>
            <a:off x="151369"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 pauses, skips, or replays</a:t>
            </a:r>
          </a:p>
        </p:txBody>
      </p:sp>
      <p:cxnSp>
        <p:nvCxnSpPr>
          <p:cNvPr id="50" name="Straight Arrow Connector 49">
            <a:extLst>
              <a:ext uri="{FF2B5EF4-FFF2-40B4-BE49-F238E27FC236}">
                <a16:creationId xmlns:a16="http://schemas.microsoft.com/office/drawing/2014/main" id="{5D70A52D-6C81-65F6-D9C1-BD99C8A2DF71}"/>
              </a:ext>
            </a:extLst>
          </p:cNvPr>
          <p:cNvCxnSpPr>
            <a:stCxn id="48" idx="2"/>
            <a:endCxn id="49" idx="0"/>
          </p:cNvCxnSpPr>
          <p:nvPr/>
        </p:nvCxnSpPr>
        <p:spPr>
          <a:xfrm>
            <a:off x="1204783"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4EAAD231-F047-DAD7-E50F-C9194DC5E481}"/>
              </a:ext>
            </a:extLst>
          </p:cNvPr>
          <p:cNvSpPr/>
          <p:nvPr/>
        </p:nvSpPr>
        <p:spPr>
          <a:xfrm>
            <a:off x="4633784" y="1093574"/>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EQ settings</a:t>
            </a:r>
          </a:p>
        </p:txBody>
      </p:sp>
      <p:sp>
        <p:nvSpPr>
          <p:cNvPr id="52" name="Rectangle: Rounded Corners 51">
            <a:extLst>
              <a:ext uri="{FF2B5EF4-FFF2-40B4-BE49-F238E27FC236}">
                <a16:creationId xmlns:a16="http://schemas.microsoft.com/office/drawing/2014/main" id="{39DF0F8C-C69B-3D06-544A-E5861887C6AB}"/>
              </a:ext>
            </a:extLst>
          </p:cNvPr>
          <p:cNvSpPr/>
          <p:nvPr/>
        </p:nvSpPr>
        <p:spPr>
          <a:xfrm>
            <a:off x="4633784"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Edit EQ settings using touch screen</a:t>
            </a:r>
          </a:p>
        </p:txBody>
      </p:sp>
      <p:cxnSp>
        <p:nvCxnSpPr>
          <p:cNvPr id="53" name="Straight Arrow Connector 52">
            <a:extLst>
              <a:ext uri="{FF2B5EF4-FFF2-40B4-BE49-F238E27FC236}">
                <a16:creationId xmlns:a16="http://schemas.microsoft.com/office/drawing/2014/main" id="{19A806FC-5B24-FA8D-1178-62F649A1227B}"/>
              </a:ext>
            </a:extLst>
          </p:cNvPr>
          <p:cNvCxnSpPr>
            <a:cxnSpLocks/>
            <a:stCxn id="55" idx="2"/>
            <a:endCxn id="52" idx="0"/>
          </p:cNvCxnSpPr>
          <p:nvPr/>
        </p:nvCxnSpPr>
        <p:spPr>
          <a:xfrm>
            <a:off x="5687197" y="2067702"/>
            <a:ext cx="1" cy="284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175F9B65-80D2-1EEF-F2C4-322CD9B93469}"/>
              </a:ext>
            </a:extLst>
          </p:cNvPr>
          <p:cNvSpPr/>
          <p:nvPr/>
        </p:nvSpPr>
        <p:spPr>
          <a:xfrm>
            <a:off x="1804083" y="1709378"/>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song files screen</a:t>
            </a:r>
          </a:p>
        </p:txBody>
      </p:sp>
      <p:sp>
        <p:nvSpPr>
          <p:cNvPr id="55" name="Rectangle: Rounded Corners 54">
            <a:extLst>
              <a:ext uri="{FF2B5EF4-FFF2-40B4-BE49-F238E27FC236}">
                <a16:creationId xmlns:a16="http://schemas.microsoft.com/office/drawing/2014/main" id="{0B4B2C40-EF2F-15F6-38F5-B0C142BDAD5A}"/>
              </a:ext>
            </a:extLst>
          </p:cNvPr>
          <p:cNvSpPr/>
          <p:nvPr/>
        </p:nvSpPr>
        <p:spPr>
          <a:xfrm>
            <a:off x="4633783" y="170937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EQ settings screen</a:t>
            </a:r>
          </a:p>
        </p:txBody>
      </p:sp>
      <p:cxnSp>
        <p:nvCxnSpPr>
          <p:cNvPr id="56" name="Connector: Elbow 55">
            <a:extLst>
              <a:ext uri="{FF2B5EF4-FFF2-40B4-BE49-F238E27FC236}">
                <a16:creationId xmlns:a16="http://schemas.microsoft.com/office/drawing/2014/main" id="{6ABE4558-095B-2EA6-4682-B0C3B708830C}"/>
              </a:ext>
            </a:extLst>
          </p:cNvPr>
          <p:cNvCxnSpPr>
            <a:stCxn id="54" idx="2"/>
            <a:endCxn id="44" idx="0"/>
          </p:cNvCxnSpPr>
          <p:nvPr/>
        </p:nvCxnSpPr>
        <p:spPr>
          <a:xfrm rot="16200000" flipH="1">
            <a:off x="2715398" y="2209802"/>
            <a:ext cx="284200"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6AE461C-B02F-07CA-C397-58FE58F6FC83}"/>
              </a:ext>
            </a:extLst>
          </p:cNvPr>
          <p:cNvCxnSpPr>
            <a:stCxn id="51" idx="2"/>
            <a:endCxn id="55" idx="0"/>
          </p:cNvCxnSpPr>
          <p:nvPr/>
        </p:nvCxnSpPr>
        <p:spPr>
          <a:xfrm flipH="1">
            <a:off x="5687197" y="1451899"/>
            <a:ext cx="1" cy="257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94F990A1-07D3-C267-CB80-125F4FF653C5}"/>
              </a:ext>
            </a:extLst>
          </p:cNvPr>
          <p:cNvSpPr/>
          <p:nvPr/>
        </p:nvSpPr>
        <p:spPr>
          <a:xfrm>
            <a:off x="4633782" y="306035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back button on touch screen</a:t>
            </a:r>
          </a:p>
        </p:txBody>
      </p:sp>
      <p:cxnSp>
        <p:nvCxnSpPr>
          <p:cNvPr id="59" name="Straight Arrow Connector 58">
            <a:extLst>
              <a:ext uri="{FF2B5EF4-FFF2-40B4-BE49-F238E27FC236}">
                <a16:creationId xmlns:a16="http://schemas.microsoft.com/office/drawing/2014/main" id="{C74932B3-91A5-4F48-2A7D-5E7DC8478CC0}"/>
              </a:ext>
            </a:extLst>
          </p:cNvPr>
          <p:cNvCxnSpPr>
            <a:stCxn id="52" idx="2"/>
            <a:endCxn id="58" idx="0"/>
          </p:cNvCxnSpPr>
          <p:nvPr/>
        </p:nvCxnSpPr>
        <p:spPr>
          <a:xfrm flipH="1">
            <a:off x="5687196" y="2710228"/>
            <a:ext cx="2" cy="35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0C58C12A-00A2-F992-F535-ED551C3B3C69}"/>
              </a:ext>
            </a:extLst>
          </p:cNvPr>
          <p:cNvCxnSpPr>
            <a:stCxn id="58" idx="1"/>
            <a:endCxn id="43" idx="0"/>
          </p:cNvCxnSpPr>
          <p:nvPr/>
        </p:nvCxnSpPr>
        <p:spPr>
          <a:xfrm rot="10800000">
            <a:off x="2857498" y="606511"/>
            <a:ext cx="1776285" cy="2633009"/>
          </a:xfrm>
          <a:prstGeom prst="bentConnector4">
            <a:avLst>
              <a:gd name="adj1" fmla="val 20348"/>
              <a:gd name="adj2" fmla="val 108682"/>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a:extLst>
              <a:ext uri="{FF2B5EF4-FFF2-40B4-BE49-F238E27FC236}">
                <a16:creationId xmlns:a16="http://schemas.microsoft.com/office/drawing/2014/main" id="{A933005D-E264-A52D-17C7-D3B5FB7F0B60}"/>
              </a:ext>
            </a:extLst>
          </p:cNvPr>
          <p:cNvCxnSpPr>
            <a:stCxn id="55" idx="3"/>
          </p:cNvCxnSpPr>
          <p:nvPr/>
        </p:nvCxnSpPr>
        <p:spPr>
          <a:xfrm flipV="1">
            <a:off x="6740610" y="1888539"/>
            <a:ext cx="704336" cy="1"/>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62" name="Rectangle: Rounded Corners 61">
            <a:extLst>
              <a:ext uri="{FF2B5EF4-FFF2-40B4-BE49-F238E27FC236}">
                <a16:creationId xmlns:a16="http://schemas.microsoft.com/office/drawing/2014/main" id="{DFC85D86-B2D2-8FEC-D08C-F5528498FFCA}"/>
              </a:ext>
            </a:extLst>
          </p:cNvPr>
          <p:cNvSpPr/>
          <p:nvPr/>
        </p:nvSpPr>
        <p:spPr>
          <a:xfrm>
            <a:off x="7444943" y="170015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on custom EQ button (hardware)</a:t>
            </a:r>
          </a:p>
        </p:txBody>
      </p:sp>
      <p:cxnSp>
        <p:nvCxnSpPr>
          <p:cNvPr id="63" name="Straight Arrow Connector 62">
            <a:extLst>
              <a:ext uri="{FF2B5EF4-FFF2-40B4-BE49-F238E27FC236}">
                <a16:creationId xmlns:a16="http://schemas.microsoft.com/office/drawing/2014/main" id="{EA7BDB3B-A4BA-A9CF-90F1-10E1CDACF161}"/>
              </a:ext>
            </a:extLst>
          </p:cNvPr>
          <p:cNvCxnSpPr>
            <a:stCxn id="62" idx="3"/>
          </p:cNvCxnSpPr>
          <p:nvPr/>
        </p:nvCxnSpPr>
        <p:spPr>
          <a:xfrm flipV="1">
            <a:off x="9551770" y="1879312"/>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148F59D1-9267-6BAD-A00C-1F236BED5BC7}"/>
              </a:ext>
            </a:extLst>
          </p:cNvPr>
          <p:cNvSpPr/>
          <p:nvPr/>
        </p:nvSpPr>
        <p:spPr>
          <a:xfrm>
            <a:off x="9965724" y="1700149"/>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Uses custom EQ settings</a:t>
            </a:r>
          </a:p>
        </p:txBody>
      </p:sp>
      <p:cxnSp>
        <p:nvCxnSpPr>
          <p:cNvPr id="65" name="Straight Arrow Connector 64">
            <a:extLst>
              <a:ext uri="{FF2B5EF4-FFF2-40B4-BE49-F238E27FC236}">
                <a16:creationId xmlns:a16="http://schemas.microsoft.com/office/drawing/2014/main" id="{B41D76F8-490B-13B7-85B6-0193DBC6C710}"/>
              </a:ext>
            </a:extLst>
          </p:cNvPr>
          <p:cNvCxnSpPr/>
          <p:nvPr/>
        </p:nvCxnSpPr>
        <p:spPr>
          <a:xfrm flipV="1">
            <a:off x="6740607" y="2530128"/>
            <a:ext cx="704336" cy="1"/>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66" name="Rectangle: Rounded Corners 65">
            <a:extLst>
              <a:ext uri="{FF2B5EF4-FFF2-40B4-BE49-F238E27FC236}">
                <a16:creationId xmlns:a16="http://schemas.microsoft.com/office/drawing/2014/main" id="{278CCB3C-6F1C-ABD1-BEE8-4838E6DFA6B1}"/>
              </a:ext>
            </a:extLst>
          </p:cNvPr>
          <p:cNvSpPr/>
          <p:nvPr/>
        </p:nvSpPr>
        <p:spPr>
          <a:xfrm>
            <a:off x="7444943" y="235096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save button on touchscreen</a:t>
            </a:r>
          </a:p>
        </p:txBody>
      </p:sp>
      <p:cxnSp>
        <p:nvCxnSpPr>
          <p:cNvPr id="67" name="Straight Arrow Connector 66">
            <a:extLst>
              <a:ext uri="{FF2B5EF4-FFF2-40B4-BE49-F238E27FC236}">
                <a16:creationId xmlns:a16="http://schemas.microsoft.com/office/drawing/2014/main" id="{4B49D3A0-2365-99EF-A4BE-B22F43EBA4B2}"/>
              </a:ext>
            </a:extLst>
          </p:cNvPr>
          <p:cNvCxnSpPr>
            <a:stCxn id="66" idx="3"/>
          </p:cNvCxnSpPr>
          <p:nvPr/>
        </p:nvCxnSpPr>
        <p:spPr>
          <a:xfrm flipV="1">
            <a:off x="9551770" y="2530128"/>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D82824CA-47BB-EC76-3989-DBB56A66407C}"/>
              </a:ext>
            </a:extLst>
          </p:cNvPr>
          <p:cNvSpPr/>
          <p:nvPr/>
        </p:nvSpPr>
        <p:spPr>
          <a:xfrm>
            <a:off x="9965724" y="235096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Saves custom EQ settings</a:t>
            </a:r>
          </a:p>
        </p:txBody>
      </p:sp>
      <p:sp>
        <p:nvSpPr>
          <p:cNvPr id="69" name="Rectangle: Rounded Corners 68">
            <a:extLst>
              <a:ext uri="{FF2B5EF4-FFF2-40B4-BE49-F238E27FC236}">
                <a16:creationId xmlns:a16="http://schemas.microsoft.com/office/drawing/2014/main" id="{C622AB9B-F095-26CE-38EB-F9B46132CBD8}"/>
              </a:ext>
            </a:extLst>
          </p:cNvPr>
          <p:cNvSpPr/>
          <p:nvPr/>
        </p:nvSpPr>
        <p:spPr>
          <a:xfrm>
            <a:off x="2526954"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up/down button pressed</a:t>
            </a:r>
          </a:p>
        </p:txBody>
      </p:sp>
      <p:sp>
        <p:nvSpPr>
          <p:cNvPr id="70" name="Rectangle: Rounded Corners 69">
            <a:extLst>
              <a:ext uri="{FF2B5EF4-FFF2-40B4-BE49-F238E27FC236}">
                <a16:creationId xmlns:a16="http://schemas.microsoft.com/office/drawing/2014/main" id="{7323946F-4662-E14D-A417-C6B46525980B}"/>
              </a:ext>
            </a:extLst>
          </p:cNvPr>
          <p:cNvSpPr/>
          <p:nvPr/>
        </p:nvSpPr>
        <p:spPr>
          <a:xfrm>
            <a:off x="2526954"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increases/decreases by 10%</a:t>
            </a:r>
          </a:p>
        </p:txBody>
      </p:sp>
      <p:cxnSp>
        <p:nvCxnSpPr>
          <p:cNvPr id="71" name="Straight Arrow Connector 70">
            <a:extLst>
              <a:ext uri="{FF2B5EF4-FFF2-40B4-BE49-F238E27FC236}">
                <a16:creationId xmlns:a16="http://schemas.microsoft.com/office/drawing/2014/main" id="{0CC45984-6439-3AC2-19E1-7E360FE0B3B7}"/>
              </a:ext>
            </a:extLst>
          </p:cNvPr>
          <p:cNvCxnSpPr>
            <a:stCxn id="69" idx="2"/>
            <a:endCxn id="70" idx="0"/>
          </p:cNvCxnSpPr>
          <p:nvPr/>
        </p:nvCxnSpPr>
        <p:spPr>
          <a:xfrm>
            <a:off x="3580368"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FB7971F4-6362-F841-9BA5-C049C98EA28A}"/>
              </a:ext>
            </a:extLst>
          </p:cNvPr>
          <p:cNvCxnSpPr>
            <a:stCxn id="45" idx="1"/>
            <a:endCxn id="69" idx="0"/>
          </p:cNvCxnSpPr>
          <p:nvPr/>
        </p:nvCxnSpPr>
        <p:spPr>
          <a:xfrm rot="10800000" flipH="1" flipV="1">
            <a:off x="1804084" y="3239519"/>
            <a:ext cx="1776284" cy="1569307"/>
          </a:xfrm>
          <a:prstGeom prst="bentConnector4">
            <a:avLst>
              <a:gd name="adj1" fmla="val -20174"/>
              <a:gd name="adj2" fmla="val 55708"/>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73" name="Rectangle: Rounded Corners 72">
            <a:extLst>
              <a:ext uri="{FF2B5EF4-FFF2-40B4-BE49-F238E27FC236}">
                <a16:creationId xmlns:a16="http://schemas.microsoft.com/office/drawing/2014/main" id="{5E24EFCF-6649-342B-9C39-CE01ECF2A5D8}"/>
              </a:ext>
            </a:extLst>
          </p:cNvPr>
          <p:cNvSpPr/>
          <p:nvPr/>
        </p:nvSpPr>
        <p:spPr>
          <a:xfrm>
            <a:off x="1804081" y="114399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files</a:t>
            </a:r>
          </a:p>
        </p:txBody>
      </p:sp>
      <p:cxnSp>
        <p:nvCxnSpPr>
          <p:cNvPr id="74" name="Straight Arrow Connector 73">
            <a:extLst>
              <a:ext uri="{FF2B5EF4-FFF2-40B4-BE49-F238E27FC236}">
                <a16:creationId xmlns:a16="http://schemas.microsoft.com/office/drawing/2014/main" id="{968399A2-EC8B-1ACD-4DDA-E764D97CE987}"/>
              </a:ext>
            </a:extLst>
          </p:cNvPr>
          <p:cNvCxnSpPr>
            <a:stCxn id="43" idx="2"/>
            <a:endCxn id="73" idx="0"/>
          </p:cNvCxnSpPr>
          <p:nvPr/>
        </p:nvCxnSpPr>
        <p:spPr>
          <a:xfrm flipH="1">
            <a:off x="2857495" y="964835"/>
            <a:ext cx="2" cy="179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572B3EB-B8BD-7C78-2325-2C6E8F8942BD}"/>
              </a:ext>
            </a:extLst>
          </p:cNvPr>
          <p:cNvCxnSpPr>
            <a:stCxn id="73" idx="2"/>
            <a:endCxn id="54" idx="0"/>
          </p:cNvCxnSpPr>
          <p:nvPr/>
        </p:nvCxnSpPr>
        <p:spPr>
          <a:xfrm>
            <a:off x="2857495" y="1502320"/>
            <a:ext cx="2" cy="20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E5E3DF7B-FE8C-9048-4498-B32F8D7459F9}"/>
              </a:ext>
            </a:extLst>
          </p:cNvPr>
          <p:cNvCxnSpPr>
            <a:stCxn id="43" idx="3"/>
            <a:endCxn id="51" idx="1"/>
          </p:cNvCxnSpPr>
          <p:nvPr/>
        </p:nvCxnSpPr>
        <p:spPr>
          <a:xfrm>
            <a:off x="3910910" y="785673"/>
            <a:ext cx="722874" cy="487064"/>
          </a:xfrm>
          <a:prstGeom prst="bentConnector3">
            <a:avLst>
              <a:gd name="adj1" fmla="val 11539"/>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6306E700-97A8-9455-84A4-38A15E7DAE61}"/>
              </a:ext>
            </a:extLst>
          </p:cNvPr>
          <p:cNvCxnSpPr>
            <a:stCxn id="45" idx="2"/>
            <a:endCxn id="58" idx="2"/>
          </p:cNvCxnSpPr>
          <p:nvPr/>
        </p:nvCxnSpPr>
        <p:spPr>
          <a:xfrm rot="5400000" flipH="1" flipV="1">
            <a:off x="4272346" y="2003833"/>
            <a:ext cx="1" cy="2829698"/>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Rounded Corners 78">
            <a:extLst>
              <a:ext uri="{FF2B5EF4-FFF2-40B4-BE49-F238E27FC236}">
                <a16:creationId xmlns:a16="http://schemas.microsoft.com/office/drawing/2014/main" id="{D5FC3A60-7324-CA08-B8F6-5512C52A537F}"/>
              </a:ext>
            </a:extLst>
          </p:cNvPr>
          <p:cNvSpPr/>
          <p:nvPr/>
        </p:nvSpPr>
        <p:spPr>
          <a:xfrm>
            <a:off x="1633151" y="229625"/>
            <a:ext cx="2481649" cy="3657600"/>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E4D4E16-B5D7-9F52-57F6-8279903B8F3A}"/>
              </a:ext>
            </a:extLst>
          </p:cNvPr>
          <p:cNvSpPr/>
          <p:nvPr/>
        </p:nvSpPr>
        <p:spPr>
          <a:xfrm>
            <a:off x="4446369" y="838200"/>
            <a:ext cx="2481649" cy="304696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A0B5C62E-A6D0-F5C3-9FD3-2D9F8318182D}"/>
              </a:ext>
            </a:extLst>
          </p:cNvPr>
          <p:cNvSpPr/>
          <p:nvPr/>
        </p:nvSpPr>
        <p:spPr>
          <a:xfrm>
            <a:off x="7257531" y="1502320"/>
            <a:ext cx="4934469" cy="1393281"/>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C577431F-4E6A-4067-F996-61CE73E3C1B7}"/>
              </a:ext>
            </a:extLst>
          </p:cNvPr>
          <p:cNvSpPr/>
          <p:nvPr/>
        </p:nvSpPr>
        <p:spPr>
          <a:xfrm>
            <a:off x="59719" y="4658517"/>
            <a:ext cx="4702781" cy="132212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361F556-8D01-0FD9-EB8F-A55E459B0A2B}"/>
              </a:ext>
            </a:extLst>
          </p:cNvPr>
          <p:cNvSpPr txBox="1"/>
          <p:nvPr/>
        </p:nvSpPr>
        <p:spPr>
          <a:xfrm>
            <a:off x="3891349" y="23650"/>
            <a:ext cx="1742302" cy="323165"/>
          </a:xfrm>
          <a:prstGeom prst="rect">
            <a:avLst/>
          </a:prstGeom>
          <a:noFill/>
        </p:spPr>
        <p:txBody>
          <a:bodyPr wrap="square" rtlCol="0">
            <a:spAutoFit/>
          </a:bodyPr>
          <a:lstStyle/>
          <a:p>
            <a:r>
              <a:rPr lang="en-US" sz="1500" b="1" dirty="0"/>
              <a:t>Main Program</a:t>
            </a:r>
          </a:p>
        </p:txBody>
      </p:sp>
      <p:sp>
        <p:nvSpPr>
          <p:cNvPr id="88" name="TextBox 87">
            <a:extLst>
              <a:ext uri="{FF2B5EF4-FFF2-40B4-BE49-F238E27FC236}">
                <a16:creationId xmlns:a16="http://schemas.microsoft.com/office/drawing/2014/main" id="{9D82AF49-29B5-B2B6-1EC8-31C9091D010F}"/>
              </a:ext>
            </a:extLst>
          </p:cNvPr>
          <p:cNvSpPr txBox="1"/>
          <p:nvPr/>
        </p:nvSpPr>
        <p:spPr>
          <a:xfrm>
            <a:off x="5224849" y="475316"/>
            <a:ext cx="1742302" cy="323165"/>
          </a:xfrm>
          <a:prstGeom prst="rect">
            <a:avLst/>
          </a:prstGeom>
          <a:noFill/>
        </p:spPr>
        <p:txBody>
          <a:bodyPr wrap="square" rtlCol="0">
            <a:spAutoFit/>
          </a:bodyPr>
          <a:lstStyle/>
          <a:p>
            <a:r>
              <a:rPr lang="en-US" sz="1500" b="1" dirty="0"/>
              <a:t>Equalizer Class</a:t>
            </a:r>
          </a:p>
        </p:txBody>
      </p:sp>
      <p:sp>
        <p:nvSpPr>
          <p:cNvPr id="89" name="TextBox 88">
            <a:extLst>
              <a:ext uri="{FF2B5EF4-FFF2-40B4-BE49-F238E27FC236}">
                <a16:creationId xmlns:a16="http://schemas.microsoft.com/office/drawing/2014/main" id="{646AAEEE-786E-F9EF-3D7C-CA4D67D98470}"/>
              </a:ext>
            </a:extLst>
          </p:cNvPr>
          <p:cNvSpPr txBox="1"/>
          <p:nvPr/>
        </p:nvSpPr>
        <p:spPr>
          <a:xfrm>
            <a:off x="7391400" y="1154427"/>
            <a:ext cx="2400300" cy="323165"/>
          </a:xfrm>
          <a:prstGeom prst="rect">
            <a:avLst/>
          </a:prstGeom>
          <a:noFill/>
        </p:spPr>
        <p:txBody>
          <a:bodyPr wrap="square" rtlCol="0">
            <a:spAutoFit/>
          </a:bodyPr>
          <a:lstStyle/>
          <a:p>
            <a:r>
              <a:rPr lang="en-US" sz="1500" b="1" dirty="0"/>
              <a:t>Custom Buttons Class</a:t>
            </a:r>
          </a:p>
        </p:txBody>
      </p:sp>
      <p:sp>
        <p:nvSpPr>
          <p:cNvPr id="90" name="TextBox 89">
            <a:extLst>
              <a:ext uri="{FF2B5EF4-FFF2-40B4-BE49-F238E27FC236}">
                <a16:creationId xmlns:a16="http://schemas.microsoft.com/office/drawing/2014/main" id="{C9AEF2B1-A1A9-4146-0D08-96E2D2BC5A48}"/>
              </a:ext>
            </a:extLst>
          </p:cNvPr>
          <p:cNvSpPr txBox="1"/>
          <p:nvPr/>
        </p:nvSpPr>
        <p:spPr>
          <a:xfrm>
            <a:off x="4775885" y="5640248"/>
            <a:ext cx="2481645" cy="323165"/>
          </a:xfrm>
          <a:prstGeom prst="rect">
            <a:avLst/>
          </a:prstGeom>
          <a:noFill/>
        </p:spPr>
        <p:txBody>
          <a:bodyPr wrap="square" rtlCol="0">
            <a:spAutoFit/>
          </a:bodyPr>
          <a:lstStyle/>
          <a:p>
            <a:r>
              <a:rPr lang="en-US" sz="1500" b="1" dirty="0"/>
              <a:t>Set Buttons Class</a:t>
            </a:r>
          </a:p>
        </p:txBody>
      </p:sp>
    </p:spTree>
    <p:extLst>
      <p:ext uri="{BB962C8B-B14F-4D97-AF65-F5344CB8AC3E}">
        <p14:creationId xmlns:p14="http://schemas.microsoft.com/office/powerpoint/2010/main" val="36765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85237275"/>
              </p:ext>
            </p:extLst>
          </p:nvPr>
        </p:nvGraphicFramePr>
        <p:xfrm>
          <a:off x="609600" y="1295400"/>
          <a:ext cx="10972800" cy="2123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TSC2007</a:t>
                      </a:r>
                      <a:endParaRPr lang="en-US" dirty="0"/>
                    </a:p>
                  </a:txBody>
                  <a:tcPr/>
                </a:tc>
                <a:tc>
                  <a:txBody>
                    <a:bodyPr/>
                    <a:lstStyle/>
                    <a:p>
                      <a:r>
                        <a:rPr lang="en-US" dirty="0"/>
                        <a:t>Yes</a:t>
                      </a:r>
                    </a:p>
                  </a:txBody>
                  <a:tcPr/>
                </a:tc>
                <a:tc>
                  <a:txBody>
                    <a:bodyPr/>
                    <a:lstStyle/>
                    <a:p>
                      <a:r>
                        <a:rPr lang="en-US" dirty="0"/>
                        <a:t>4.95</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a:hlinkClick r:id="rId5"/>
                        </a:rPr>
                        <a:t>5V battery pack</a:t>
                      </a:r>
                      <a:endParaRPr lang="en-US" dirty="0"/>
                    </a:p>
                  </a:txBody>
                  <a:tcPr/>
                </a:tc>
                <a:tc>
                  <a:txBody>
                    <a:bodyPr/>
                    <a:lstStyle/>
                    <a:p>
                      <a:r>
                        <a:rPr lang="en-US" dirty="0"/>
                        <a:t>No</a:t>
                      </a:r>
                    </a:p>
                  </a:txBody>
                  <a:tcPr/>
                </a:tc>
                <a:tc>
                  <a:txBody>
                    <a:bodyPr/>
                    <a:lstStyle/>
                    <a:p>
                      <a:r>
                        <a:rPr lang="en-US" dirty="0"/>
                        <a:t>13.99</a:t>
                      </a:r>
                    </a:p>
                  </a:txBody>
                  <a:tcPr/>
                </a:tc>
                <a:extLst>
                  <a:ext uri="{0D108BD9-81ED-4DB2-BD59-A6C34878D82A}">
                    <a16:rowId xmlns:a16="http://schemas.microsoft.com/office/drawing/2014/main" val="169835618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9629</TotalTime>
  <Words>688</Words>
  <Application>Microsoft Office PowerPoint</Application>
  <PresentationFormat>Widescreen</PresentationFormat>
  <Paragraphs>111</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426</cp:revision>
  <dcterms:created xsi:type="dcterms:W3CDTF">2018-01-09T20:24:50Z</dcterms:created>
  <dcterms:modified xsi:type="dcterms:W3CDTF">2024-04-29T03:44:41Z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