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480" r:id="rId2"/>
    <p:sldId id="3483" r:id="rId3"/>
    <p:sldId id="3482" r:id="rId4"/>
    <p:sldId id="3485" r:id="rId5"/>
    <p:sldId id="3453" r:id="rId6"/>
    <p:sldId id="345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34" y="4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54E84-7B40-4611-B414-DFB5C3CCBEB8}" type="datetimeFigureOut">
              <a:rPr lang="en-US" smtClean="0"/>
              <a:t>22-Jun-22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BF685A-4AF7-4538-94A2-90043900D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39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54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24B878-6DFB-4618-B68C-9AE072238BF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54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1807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54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24B878-6DFB-4618-B68C-9AE072238BF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54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0578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54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24B878-6DFB-4618-B68C-9AE072238BF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54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6139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54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24B878-6DFB-4618-B68C-9AE072238BF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54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6139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36" name="Google Shape;63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17099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36" name="Google Shape;63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26028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0D9FA-58DC-38D5-9CE5-E3535EAE16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8CA4CD-BDCE-759B-09E5-2EE40230F2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EBF9C-F711-F737-DCF0-AEE7B6E08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19AD4-C52D-432F-80E9-C40B7E6852AE}" type="datetimeFigureOut">
              <a:rPr lang="en-US" smtClean="0"/>
              <a:t>22-Jun-22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91DFF-C3EC-3558-A6A0-1FC9E6CFA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532CE-291B-E6E6-C8C1-2D95B36E1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E3A9-9ACE-46C3-A31B-E8A927771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77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923A0-B6E2-6C9B-147A-E022E641A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179350-A02B-2902-FA1A-6EE3DA196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DC13E-36F3-E05C-D269-F770E8134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19AD4-C52D-432F-80E9-C40B7E6852AE}" type="datetimeFigureOut">
              <a:rPr lang="en-US" smtClean="0"/>
              <a:t>22-Jun-22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5B999-8AA0-CA85-6F02-DB86DE3F3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88180-D27F-352F-219B-A13B9F196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E3A9-9ACE-46C3-A31B-E8A927771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38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3BF6AB-2C00-7A0C-60D8-0A354E5B02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1740B-4F26-21D8-F6A4-F9B7C5AB8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CA75D-2EA7-A763-3E76-2C64BCED4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19AD4-C52D-432F-80E9-C40B7E6852AE}" type="datetimeFigureOut">
              <a:rPr lang="en-US" smtClean="0"/>
              <a:t>22-Jun-22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AAD01-3C3C-D236-0088-FEFA2713F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9857E-3981-3A8B-8377-F31B92580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E3A9-9ACE-46C3-A31B-E8A927771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45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433C6-2691-8628-4776-B1FF7CAE7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FCA73-6095-58E0-C7C2-4A217276F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EEE79-8FAA-B57D-06D3-11596BEB8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19AD4-C52D-432F-80E9-C40B7E6852AE}" type="datetimeFigureOut">
              <a:rPr lang="en-US" smtClean="0"/>
              <a:t>22-Jun-22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893D0-AF28-568A-F362-FB1EA90C3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9C7EC-FDDE-E64C-D51C-19A35AAA8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E3A9-9ACE-46C3-A31B-E8A927771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38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EA2C8-B0C1-DB9A-B712-141964E1E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BDC77-7F54-0B99-4B10-ECCDFBE75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41A1A-448B-41CC-BD38-22F00F2DF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19AD4-C52D-432F-80E9-C40B7E6852AE}" type="datetimeFigureOut">
              <a:rPr lang="en-US" smtClean="0"/>
              <a:t>22-Jun-22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E97C9-4BF1-53EA-2D2B-4F1709BA3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D8CA7-3493-954E-370C-7601E0C16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E3A9-9ACE-46C3-A31B-E8A927771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1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298A8-7007-371C-220D-180BF3314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DCEF7-81F0-3B41-59CA-84BB8689BB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F2338D-482A-1C8C-5A80-38273A155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683D6-1231-C179-7981-4B0DE8FBC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19AD4-C52D-432F-80E9-C40B7E6852AE}" type="datetimeFigureOut">
              <a:rPr lang="en-US" smtClean="0"/>
              <a:t>22-Jun-22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CA6E7-CF11-359A-17D6-994CCF857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AEAA9E-96B5-E635-4340-9E00697C2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E3A9-9ACE-46C3-A31B-E8A927771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461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45BA5-31E6-9F62-76A1-FD9F6A1A6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5557-3E82-4162-57AB-53C806558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C694C-B073-3660-BE7F-98E26E2A6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2CB841-8953-EE63-BDCA-65BEE024F4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8414D2-DD70-C106-80F8-A54F16EFBC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254F2F-C36B-125B-182C-A8F7D5D76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19AD4-C52D-432F-80E9-C40B7E6852AE}" type="datetimeFigureOut">
              <a:rPr lang="en-US" smtClean="0"/>
              <a:t>22-Jun-22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798CFB-C2E0-BC8B-9897-0614BC4F9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92DF65-7C9F-EC77-7D1F-2BF9CE08A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E3A9-9ACE-46C3-A31B-E8A927771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84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A8446-87AF-0AF6-6A0E-B869CA2DE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5EC6F7-C610-6DCE-E7F7-A4249D65A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19AD4-C52D-432F-80E9-C40B7E6852AE}" type="datetimeFigureOut">
              <a:rPr lang="en-US" smtClean="0"/>
              <a:t>22-Jun-22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624A68-8424-C2FD-BAF4-8E539D5C9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B137B-0CE4-F6FC-FBEB-16011F55E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E3A9-9ACE-46C3-A31B-E8A927771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105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522A34-05EC-C741-4049-FB285BF8F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19AD4-C52D-432F-80E9-C40B7E6852AE}" type="datetimeFigureOut">
              <a:rPr lang="en-US" smtClean="0"/>
              <a:t>22-Jun-22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6ABB39-762E-7B17-43D9-F904B8DFB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9FB20B-F018-8A68-2587-D20410C15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E3A9-9ACE-46C3-A31B-E8A927771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74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6F44B-50B1-5E54-9F9F-59E2FB4A7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0C9F7-942E-1BC6-1CED-D082281B4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1F8432-6878-9F15-A69B-AEAC8204E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AA431-E1FF-D78A-12EF-E5A835A47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19AD4-C52D-432F-80E9-C40B7E6852AE}" type="datetimeFigureOut">
              <a:rPr lang="en-US" smtClean="0"/>
              <a:t>22-Jun-22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563BE5-7701-72F2-59BB-97C2802B9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098550-F278-2786-9D9B-EA9B48B76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E3A9-9ACE-46C3-A31B-E8A927771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475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76BB1-82A3-0A1D-DD3F-695CEA8C4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7B29B4-0987-5421-8322-0AA4147BBE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6F9B1-AC67-16BF-E08C-A537F5D9D8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00F8EB-8947-8917-9B65-2E64DCC51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19AD4-C52D-432F-80E9-C40B7E6852AE}" type="datetimeFigureOut">
              <a:rPr lang="en-US" smtClean="0"/>
              <a:t>22-Jun-22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82EC6-8FE7-A89B-BB1F-F458E2078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7FE36-2310-1CD5-F7C9-22CD83D0C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E3A9-9ACE-46C3-A31B-E8A927771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84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85495D-5B15-DE71-1448-3123276F4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722CD-CAAC-DF7B-5D3B-E11072F6B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B2D75-E446-1E24-2A49-A492DD9111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19AD4-C52D-432F-80E9-C40B7E6852AE}" type="datetimeFigureOut">
              <a:rPr lang="en-US" smtClean="0"/>
              <a:t>22-Jun-22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01A15-53DC-2B0C-7D0D-31BE0A9F4A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CBEE0-BEEF-CF99-3D23-C04FDA5F79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9E3A9-9ACE-46C3-A31B-E8A927771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941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069BEDF5-D642-434A-B92C-2FEC46B815D3}"/>
              </a:ext>
            </a:extLst>
          </p:cNvPr>
          <p:cNvGrpSpPr/>
          <p:nvPr/>
        </p:nvGrpSpPr>
        <p:grpSpPr>
          <a:xfrm>
            <a:off x="-11995" y="1"/>
            <a:ext cx="12203996" cy="6871877"/>
            <a:chOff x="-11995" y="1"/>
            <a:chExt cx="12203996" cy="6871877"/>
          </a:xfrm>
        </p:grpSpPr>
        <p:sp>
          <p:nvSpPr>
            <p:cNvPr id="31" name="Google Shape;1542;p167">
              <a:extLst>
                <a:ext uri="{FF2B5EF4-FFF2-40B4-BE49-F238E27FC236}">
                  <a16:creationId xmlns:a16="http://schemas.microsoft.com/office/drawing/2014/main" id="{11675FE5-4C2D-4960-9204-ED2A77D1DCBB}"/>
                </a:ext>
              </a:extLst>
            </p:cNvPr>
            <p:cNvSpPr/>
            <p:nvPr/>
          </p:nvSpPr>
          <p:spPr>
            <a:xfrm flipH="1">
              <a:off x="-11995" y="1"/>
              <a:ext cx="5902033" cy="6869455"/>
            </a:xfrm>
            <a:custGeom>
              <a:avLst/>
              <a:gdLst/>
              <a:ahLst/>
              <a:cxnLst/>
              <a:rect l="l" t="t" r="r" b="b"/>
              <a:pathLst>
                <a:path w="11728797" h="13716000" extrusionOk="0">
                  <a:moveTo>
                    <a:pt x="11096329" y="11656424"/>
                  </a:moveTo>
                  <a:lnTo>
                    <a:pt x="11728797" y="11656424"/>
                  </a:lnTo>
                  <a:lnTo>
                    <a:pt x="11728797" y="13716000"/>
                  </a:lnTo>
                  <a:lnTo>
                    <a:pt x="10963125" y="13716000"/>
                  </a:lnTo>
                  <a:lnTo>
                    <a:pt x="10435333" y="12801600"/>
                  </a:lnTo>
                  <a:lnTo>
                    <a:pt x="11096329" y="11656424"/>
                  </a:lnTo>
                  <a:close/>
                  <a:moveTo>
                    <a:pt x="8988789" y="10424164"/>
                  </a:moveTo>
                  <a:lnTo>
                    <a:pt x="10310777" y="10424164"/>
                  </a:lnTo>
                  <a:lnTo>
                    <a:pt x="10971773" y="11569340"/>
                  </a:lnTo>
                  <a:lnTo>
                    <a:pt x="10310777" y="12714516"/>
                  </a:lnTo>
                  <a:lnTo>
                    <a:pt x="8988789" y="12714516"/>
                  </a:lnTo>
                  <a:lnTo>
                    <a:pt x="8327789" y="11569340"/>
                  </a:lnTo>
                  <a:lnTo>
                    <a:pt x="8988789" y="10424164"/>
                  </a:lnTo>
                  <a:close/>
                  <a:moveTo>
                    <a:pt x="11096329" y="9247056"/>
                  </a:moveTo>
                  <a:lnTo>
                    <a:pt x="11728797" y="9247056"/>
                  </a:lnTo>
                  <a:lnTo>
                    <a:pt x="11728797" y="11537408"/>
                  </a:lnTo>
                  <a:lnTo>
                    <a:pt x="11096329" y="11537408"/>
                  </a:lnTo>
                  <a:lnTo>
                    <a:pt x="10435333" y="10392232"/>
                  </a:lnTo>
                  <a:lnTo>
                    <a:pt x="11096329" y="9247056"/>
                  </a:lnTo>
                  <a:close/>
                  <a:moveTo>
                    <a:pt x="6925393" y="9247056"/>
                  </a:moveTo>
                  <a:lnTo>
                    <a:pt x="8247381" y="9247056"/>
                  </a:lnTo>
                  <a:lnTo>
                    <a:pt x="8908379" y="10392232"/>
                  </a:lnTo>
                  <a:lnTo>
                    <a:pt x="8247381" y="11537408"/>
                  </a:lnTo>
                  <a:lnTo>
                    <a:pt x="6925393" y="11537408"/>
                  </a:lnTo>
                  <a:lnTo>
                    <a:pt x="6264397" y="10392232"/>
                  </a:lnTo>
                  <a:lnTo>
                    <a:pt x="6925393" y="9247056"/>
                  </a:lnTo>
                  <a:close/>
                  <a:moveTo>
                    <a:pt x="8988789" y="8014796"/>
                  </a:moveTo>
                  <a:lnTo>
                    <a:pt x="10310777" y="8014796"/>
                  </a:lnTo>
                  <a:lnTo>
                    <a:pt x="10971773" y="9159972"/>
                  </a:lnTo>
                  <a:lnTo>
                    <a:pt x="10310777" y="10305148"/>
                  </a:lnTo>
                  <a:lnTo>
                    <a:pt x="8988789" y="10305148"/>
                  </a:lnTo>
                  <a:lnTo>
                    <a:pt x="8327789" y="9159972"/>
                  </a:lnTo>
                  <a:lnTo>
                    <a:pt x="8988789" y="8014796"/>
                  </a:lnTo>
                  <a:close/>
                  <a:moveTo>
                    <a:pt x="6913783" y="6837684"/>
                  </a:moveTo>
                  <a:lnTo>
                    <a:pt x="8235773" y="6837684"/>
                  </a:lnTo>
                  <a:lnTo>
                    <a:pt x="8896769" y="7982860"/>
                  </a:lnTo>
                  <a:lnTo>
                    <a:pt x="8235773" y="9128036"/>
                  </a:lnTo>
                  <a:lnTo>
                    <a:pt x="6913783" y="9128036"/>
                  </a:lnTo>
                  <a:lnTo>
                    <a:pt x="6252789" y="7982860"/>
                  </a:lnTo>
                  <a:lnTo>
                    <a:pt x="6913783" y="6837684"/>
                  </a:lnTo>
                  <a:close/>
                  <a:moveTo>
                    <a:pt x="8988789" y="5605426"/>
                  </a:moveTo>
                  <a:lnTo>
                    <a:pt x="10310777" y="5605426"/>
                  </a:lnTo>
                  <a:lnTo>
                    <a:pt x="10971773" y="6750600"/>
                  </a:lnTo>
                  <a:lnTo>
                    <a:pt x="10310777" y="7895776"/>
                  </a:lnTo>
                  <a:lnTo>
                    <a:pt x="8988789" y="7895776"/>
                  </a:lnTo>
                  <a:lnTo>
                    <a:pt x="8327789" y="6750600"/>
                  </a:lnTo>
                  <a:lnTo>
                    <a:pt x="8988789" y="5605426"/>
                  </a:lnTo>
                  <a:close/>
                  <a:moveTo>
                    <a:pt x="4840021" y="5605426"/>
                  </a:moveTo>
                  <a:lnTo>
                    <a:pt x="6162011" y="5605426"/>
                  </a:lnTo>
                  <a:lnTo>
                    <a:pt x="6823007" y="6750600"/>
                  </a:lnTo>
                  <a:lnTo>
                    <a:pt x="6162011" y="7895776"/>
                  </a:lnTo>
                  <a:lnTo>
                    <a:pt x="4840021" y="7895776"/>
                  </a:lnTo>
                  <a:lnTo>
                    <a:pt x="4179025" y="6750600"/>
                  </a:lnTo>
                  <a:lnTo>
                    <a:pt x="4840021" y="5605426"/>
                  </a:lnTo>
                  <a:close/>
                  <a:moveTo>
                    <a:pt x="6913783" y="4428316"/>
                  </a:moveTo>
                  <a:lnTo>
                    <a:pt x="8235773" y="4428316"/>
                  </a:lnTo>
                  <a:lnTo>
                    <a:pt x="8896769" y="5573491"/>
                  </a:lnTo>
                  <a:lnTo>
                    <a:pt x="8235773" y="6718667"/>
                  </a:lnTo>
                  <a:lnTo>
                    <a:pt x="6913783" y="6718667"/>
                  </a:lnTo>
                  <a:lnTo>
                    <a:pt x="6252789" y="5573491"/>
                  </a:lnTo>
                  <a:lnTo>
                    <a:pt x="6913783" y="4428316"/>
                  </a:lnTo>
                  <a:close/>
                  <a:moveTo>
                    <a:pt x="2752983" y="4428316"/>
                  </a:moveTo>
                  <a:lnTo>
                    <a:pt x="4074973" y="4428316"/>
                  </a:lnTo>
                  <a:lnTo>
                    <a:pt x="4735971" y="5573491"/>
                  </a:lnTo>
                  <a:lnTo>
                    <a:pt x="4074973" y="6718667"/>
                  </a:lnTo>
                  <a:lnTo>
                    <a:pt x="2752983" y="6718667"/>
                  </a:lnTo>
                  <a:lnTo>
                    <a:pt x="2091988" y="5573491"/>
                  </a:lnTo>
                  <a:lnTo>
                    <a:pt x="2752983" y="4428316"/>
                  </a:lnTo>
                  <a:close/>
                  <a:moveTo>
                    <a:pt x="4840021" y="3196056"/>
                  </a:moveTo>
                  <a:lnTo>
                    <a:pt x="6162011" y="3196056"/>
                  </a:lnTo>
                  <a:lnTo>
                    <a:pt x="6823007" y="4341230"/>
                  </a:lnTo>
                  <a:lnTo>
                    <a:pt x="6162011" y="5486406"/>
                  </a:lnTo>
                  <a:lnTo>
                    <a:pt x="4840021" y="5486406"/>
                  </a:lnTo>
                  <a:lnTo>
                    <a:pt x="4179025" y="4341230"/>
                  </a:lnTo>
                  <a:lnTo>
                    <a:pt x="4840021" y="3196056"/>
                  </a:lnTo>
                  <a:close/>
                  <a:moveTo>
                    <a:pt x="660996" y="3196056"/>
                  </a:moveTo>
                  <a:lnTo>
                    <a:pt x="1982987" y="3196056"/>
                  </a:lnTo>
                  <a:lnTo>
                    <a:pt x="2643983" y="4341230"/>
                  </a:lnTo>
                  <a:lnTo>
                    <a:pt x="1982987" y="5486406"/>
                  </a:lnTo>
                  <a:lnTo>
                    <a:pt x="660996" y="5486406"/>
                  </a:lnTo>
                  <a:lnTo>
                    <a:pt x="0" y="4341230"/>
                  </a:lnTo>
                  <a:lnTo>
                    <a:pt x="660996" y="3196056"/>
                  </a:lnTo>
                  <a:close/>
                  <a:moveTo>
                    <a:pt x="6913783" y="2018944"/>
                  </a:moveTo>
                  <a:lnTo>
                    <a:pt x="8235773" y="2018944"/>
                  </a:lnTo>
                  <a:lnTo>
                    <a:pt x="8896769" y="3164120"/>
                  </a:lnTo>
                  <a:lnTo>
                    <a:pt x="8235773" y="4309294"/>
                  </a:lnTo>
                  <a:lnTo>
                    <a:pt x="6913783" y="4309294"/>
                  </a:lnTo>
                  <a:lnTo>
                    <a:pt x="6252789" y="3164120"/>
                  </a:lnTo>
                  <a:lnTo>
                    <a:pt x="6913783" y="2018944"/>
                  </a:lnTo>
                  <a:close/>
                  <a:moveTo>
                    <a:pt x="2752983" y="2018944"/>
                  </a:moveTo>
                  <a:lnTo>
                    <a:pt x="4074973" y="2018944"/>
                  </a:lnTo>
                  <a:lnTo>
                    <a:pt x="4735971" y="3164120"/>
                  </a:lnTo>
                  <a:lnTo>
                    <a:pt x="4074973" y="4309294"/>
                  </a:lnTo>
                  <a:lnTo>
                    <a:pt x="2752983" y="4309294"/>
                  </a:lnTo>
                  <a:lnTo>
                    <a:pt x="2091988" y="3164120"/>
                  </a:lnTo>
                  <a:lnTo>
                    <a:pt x="2752983" y="2018944"/>
                  </a:lnTo>
                  <a:close/>
                  <a:moveTo>
                    <a:pt x="660996" y="786684"/>
                  </a:moveTo>
                  <a:lnTo>
                    <a:pt x="1982987" y="786684"/>
                  </a:lnTo>
                  <a:lnTo>
                    <a:pt x="2643983" y="1931860"/>
                  </a:lnTo>
                  <a:lnTo>
                    <a:pt x="1982987" y="3077036"/>
                  </a:lnTo>
                  <a:lnTo>
                    <a:pt x="660996" y="3077036"/>
                  </a:lnTo>
                  <a:lnTo>
                    <a:pt x="0" y="1931860"/>
                  </a:lnTo>
                  <a:lnTo>
                    <a:pt x="660996" y="786684"/>
                  </a:lnTo>
                  <a:close/>
                  <a:moveTo>
                    <a:pt x="4430129" y="0"/>
                  </a:moveTo>
                  <a:lnTo>
                    <a:pt x="6542885" y="0"/>
                  </a:lnTo>
                  <a:lnTo>
                    <a:pt x="6147501" y="685004"/>
                  </a:lnTo>
                  <a:lnTo>
                    <a:pt x="4825511" y="685004"/>
                  </a:lnTo>
                  <a:lnTo>
                    <a:pt x="4430129" y="0"/>
                  </a:lnTo>
                  <a:close/>
                  <a:moveTo>
                    <a:pt x="2527627" y="0"/>
                  </a:moveTo>
                  <a:lnTo>
                    <a:pt x="4300329" y="0"/>
                  </a:lnTo>
                  <a:lnTo>
                    <a:pt x="4735971" y="754748"/>
                  </a:lnTo>
                  <a:lnTo>
                    <a:pt x="4074973" y="1899924"/>
                  </a:lnTo>
                  <a:lnTo>
                    <a:pt x="2752983" y="1899924"/>
                  </a:lnTo>
                  <a:lnTo>
                    <a:pt x="2091988" y="754748"/>
                  </a:lnTo>
                  <a:lnTo>
                    <a:pt x="2527627" y="0"/>
                  </a:lnTo>
                  <a:close/>
                  <a:moveTo>
                    <a:pt x="265611" y="0"/>
                  </a:moveTo>
                  <a:lnTo>
                    <a:pt x="2378367" y="0"/>
                  </a:lnTo>
                  <a:lnTo>
                    <a:pt x="1982983" y="685000"/>
                  </a:lnTo>
                  <a:lnTo>
                    <a:pt x="660992" y="685000"/>
                  </a:lnTo>
                  <a:lnTo>
                    <a:pt x="265611" y="0"/>
                  </a:lnTo>
                  <a:close/>
                </a:path>
              </a:pathLst>
            </a:custGeom>
            <a:gradFill>
              <a:gsLst>
                <a:gs pos="0">
                  <a:srgbClr val="F7F7F7">
                    <a:alpha val="63921"/>
                  </a:srgbClr>
                </a:gs>
                <a:gs pos="74000">
                  <a:srgbClr val="E0E0E0">
                    <a:alpha val="24705"/>
                  </a:srgbClr>
                </a:gs>
                <a:gs pos="87000">
                  <a:srgbClr val="DFDEDB">
                    <a:alpha val="17647"/>
                  </a:srgbClr>
                </a:gs>
                <a:gs pos="100000">
                  <a:srgbClr val="B3B3B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86804" tIns="43390" rIns="86804" bIns="43390" anchor="t" anchorCtr="0">
              <a:noAutofit/>
            </a:bodyPr>
            <a:lstStyle/>
            <a:p>
              <a:pPr defTabSz="868223">
                <a:lnSpc>
                  <a:spcPct val="90000"/>
                </a:lnSpc>
                <a:buClr>
                  <a:srgbClr val="44546A"/>
                </a:buClr>
                <a:buSzPts val="1400"/>
              </a:pPr>
              <a:endParaRPr sz="1329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4" name="Google Shape;1570;p167" descr="Logo, company name&#10;&#10;Description automatically generated">
              <a:extLst>
                <a:ext uri="{FF2B5EF4-FFF2-40B4-BE49-F238E27FC236}">
                  <a16:creationId xmlns:a16="http://schemas.microsoft.com/office/drawing/2014/main" id="{05948E08-B69D-46EB-A392-3DEBCC3D7617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8837" t="14584" r="9108" b="17706"/>
            <a:stretch/>
          </p:blipFill>
          <p:spPr>
            <a:xfrm>
              <a:off x="11060211" y="163667"/>
              <a:ext cx="971314" cy="79918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281DCC9-4937-4236-A86D-74E7841C146F}"/>
                </a:ext>
              </a:extLst>
            </p:cNvPr>
            <p:cNvGrpSpPr/>
            <p:nvPr/>
          </p:nvGrpSpPr>
          <p:grpSpPr>
            <a:xfrm>
              <a:off x="-11995" y="6043041"/>
              <a:ext cx="12203996" cy="828837"/>
              <a:chOff x="-11995" y="6043041"/>
              <a:chExt cx="12203996" cy="828837"/>
            </a:xfrm>
          </p:grpSpPr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24477BC4-B2D4-4B78-AE8A-8BB037C0EF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1995" y="6043041"/>
                <a:ext cx="12203996" cy="687035"/>
              </a:xfrm>
              <a:prstGeom prst="rect">
                <a:avLst/>
              </a:prstGeom>
            </p:spPr>
          </p:pic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236EB648-1A90-43F3-BDE0-5B8C4269B5EC}"/>
                  </a:ext>
                </a:extLst>
              </p:cNvPr>
              <p:cNvGrpSpPr/>
              <p:nvPr/>
            </p:nvGrpSpPr>
            <p:grpSpPr>
              <a:xfrm>
                <a:off x="1561739" y="6627845"/>
                <a:ext cx="3540864" cy="241516"/>
                <a:chOff x="1561739" y="6627845"/>
                <a:chExt cx="3540864" cy="241516"/>
              </a:xfrm>
            </p:grpSpPr>
            <p:pic>
              <p:nvPicPr>
                <p:cNvPr id="44" name="Google Shape;1546;p167">
                  <a:extLst>
                    <a:ext uri="{FF2B5EF4-FFF2-40B4-BE49-F238E27FC236}">
                      <a16:creationId xmlns:a16="http://schemas.microsoft.com/office/drawing/2014/main" id="{D76ECB0C-A208-4290-B55C-13A1A2287306}"/>
                    </a:ext>
                  </a:extLst>
                </p:cNvPr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l="-1560" t="-2831" r="31978" b="49664"/>
                <a:stretch/>
              </p:blipFill>
              <p:spPr>
                <a:xfrm>
                  <a:off x="1561739" y="6692453"/>
                  <a:ext cx="427974" cy="12819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45" name="Google Shape;1547;p167">
                  <a:extLst>
                    <a:ext uri="{FF2B5EF4-FFF2-40B4-BE49-F238E27FC236}">
                      <a16:creationId xmlns:a16="http://schemas.microsoft.com/office/drawing/2014/main" id="{A75D38DE-1E70-4DFB-9D9A-E4C5272493BD}"/>
                    </a:ext>
                  </a:extLst>
                </p:cNvPr>
                <p:cNvSpPr txBox="1"/>
                <p:nvPr/>
              </p:nvSpPr>
              <p:spPr>
                <a:xfrm>
                  <a:off x="1966558" y="6627845"/>
                  <a:ext cx="3136045" cy="24151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86804" tIns="43390" rIns="86804" bIns="43390" anchor="t" anchorCtr="0">
                  <a:spAutoFit/>
                </a:bodyPr>
                <a:lstStyle/>
                <a:p>
                  <a:pPr defTabSz="868223">
                    <a:buClr>
                      <a:srgbClr val="005AAB"/>
                    </a:buClr>
                    <a:buSzPts val="800"/>
                  </a:pPr>
                  <a:r>
                    <a:rPr lang="en-US" sz="1000" b="1" kern="0" dirty="0">
                      <a:solidFill>
                        <a:srgbClr val="005AAB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UMP ADVANCED | umpadvanced.ump.edu.my</a:t>
                  </a:r>
                  <a:endParaRPr kern="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0" name="Google Shape;1548;p167">
                <a:extLst>
                  <a:ext uri="{FF2B5EF4-FFF2-40B4-BE49-F238E27FC236}">
                    <a16:creationId xmlns:a16="http://schemas.microsoft.com/office/drawing/2014/main" id="{F8D39A7C-5528-4CC6-AA06-B72474F1D86A}"/>
                  </a:ext>
                </a:extLst>
              </p:cNvPr>
              <p:cNvSpPr txBox="1"/>
              <p:nvPr/>
            </p:nvSpPr>
            <p:spPr>
              <a:xfrm>
                <a:off x="5951385" y="6630362"/>
                <a:ext cx="2940557" cy="2415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6804" tIns="43390" rIns="86804" bIns="43390" anchor="t" anchorCtr="0">
                <a:spAutoFit/>
              </a:bodyPr>
              <a:lstStyle/>
              <a:p>
                <a:pPr algn="ctr" defTabSz="868223">
                  <a:buClr>
                    <a:srgbClr val="005AAB"/>
                  </a:buClr>
                  <a:buSzPts val="800"/>
                </a:pPr>
                <a:r>
                  <a:rPr lang="en-US" sz="1000" b="1" kern="0" dirty="0">
                    <a:solidFill>
                      <a:srgbClr val="005AAB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EDUCATION FOR ALL, NO ONE LEFT BEHIND</a:t>
                </a:r>
                <a:endParaRPr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92DB9516-28EE-4A8A-993E-BE7F172F7840}"/>
                  </a:ext>
                </a:extLst>
              </p:cNvPr>
              <p:cNvGrpSpPr/>
              <p:nvPr/>
            </p:nvGrpSpPr>
            <p:grpSpPr>
              <a:xfrm>
                <a:off x="9555669" y="6135729"/>
                <a:ext cx="2002917" cy="620087"/>
                <a:chOff x="9693783" y="6029325"/>
                <a:chExt cx="2002917" cy="620087"/>
              </a:xfrm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C44594E3-03E6-46A8-8EE8-F78CD1E5D63B}"/>
                    </a:ext>
                  </a:extLst>
                </p:cNvPr>
                <p:cNvSpPr/>
                <p:nvPr/>
              </p:nvSpPr>
              <p:spPr>
                <a:xfrm>
                  <a:off x="9693783" y="6029325"/>
                  <a:ext cx="2002917" cy="62008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3" name="Picture 42" descr="A picture containing text&#10;&#10;Description automatically generated">
                  <a:extLst>
                    <a:ext uri="{FF2B5EF4-FFF2-40B4-BE49-F238E27FC236}">
                      <a16:creationId xmlns:a16="http://schemas.microsoft.com/office/drawing/2014/main" id="{1D65F469-186D-45D7-AD7D-2CA5B5DEF7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18633" y="6057352"/>
                  <a:ext cx="1939835" cy="548640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33" name="Picture 32" descr="Icon&#10;&#10;Description automatically generated">
            <a:extLst>
              <a:ext uri="{FF2B5EF4-FFF2-40B4-BE49-F238E27FC236}">
                <a16:creationId xmlns:a16="http://schemas.microsoft.com/office/drawing/2014/main" id="{8912B204-9544-4437-BD70-0F05EC9972E4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783" y="1651088"/>
            <a:ext cx="1037251" cy="1120174"/>
          </a:xfrm>
          <a:prstGeom prst="rect">
            <a:avLst/>
          </a:prstGeom>
        </p:spPr>
      </p:pic>
      <p:pic>
        <p:nvPicPr>
          <p:cNvPr id="35" name="Picture 34" descr="Icon&#10;&#10;Description automatically generated">
            <a:extLst>
              <a:ext uri="{FF2B5EF4-FFF2-40B4-BE49-F238E27FC236}">
                <a16:creationId xmlns:a16="http://schemas.microsoft.com/office/drawing/2014/main" id="{03E4C715-376F-4B78-B321-F80F3A8C99BC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473" y="1594575"/>
            <a:ext cx="1185115" cy="1279859"/>
          </a:xfrm>
          <a:prstGeom prst="rect">
            <a:avLst/>
          </a:prstGeom>
        </p:spPr>
      </p:pic>
      <p:pic>
        <p:nvPicPr>
          <p:cNvPr id="37" name="Picture 36" descr="Icon&#10;&#10;Description automatically generated">
            <a:extLst>
              <a:ext uri="{FF2B5EF4-FFF2-40B4-BE49-F238E27FC236}">
                <a16:creationId xmlns:a16="http://schemas.microsoft.com/office/drawing/2014/main" id="{759F4D84-A586-4505-A535-1A64BD95CA8D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770" y="1597480"/>
            <a:ext cx="1125806" cy="121580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335CD06-422E-4C78-81E6-45F3A176E5D7}"/>
              </a:ext>
            </a:extLst>
          </p:cNvPr>
          <p:cNvSpPr/>
          <p:nvPr/>
        </p:nvSpPr>
        <p:spPr>
          <a:xfrm>
            <a:off x="0" y="87642"/>
            <a:ext cx="5619565" cy="370830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67318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MY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LAPORAN KEMAJUAN INISIATIF BAHARU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bril Fatface" panose="02000503000000020003" pitchFamily="50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E2BAE1-8484-4D65-A5F9-C62A032585C9}"/>
              </a:ext>
            </a:extLst>
          </p:cNvPr>
          <p:cNvSpPr/>
          <p:nvPr/>
        </p:nvSpPr>
        <p:spPr>
          <a:xfrm>
            <a:off x="5758300" y="90917"/>
            <a:ext cx="232799" cy="368692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0F521D-3766-44F2-81F9-F9000888177A}"/>
              </a:ext>
            </a:extLst>
          </p:cNvPr>
          <p:cNvSpPr/>
          <p:nvPr/>
        </p:nvSpPr>
        <p:spPr>
          <a:xfrm>
            <a:off x="6096000" y="87642"/>
            <a:ext cx="232799" cy="368692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A85F86-8F38-45E1-B865-5708FB5E16AB}"/>
              </a:ext>
            </a:extLst>
          </p:cNvPr>
          <p:cNvSpPr/>
          <p:nvPr/>
        </p:nvSpPr>
        <p:spPr>
          <a:xfrm>
            <a:off x="6433700" y="87642"/>
            <a:ext cx="232797" cy="368692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B765154B-8ACB-460C-853D-B7C8B5A87ED2}"/>
              </a:ext>
            </a:extLst>
          </p:cNvPr>
          <p:cNvSpPr/>
          <p:nvPr/>
        </p:nvSpPr>
        <p:spPr>
          <a:xfrm>
            <a:off x="0" y="503171"/>
            <a:ext cx="1127464" cy="577048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BIL. 11</a:t>
            </a:r>
            <a:endParaRPr lang="en-MY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94B03FB-46E7-4334-A1A4-221A7B49856D}"/>
              </a:ext>
            </a:extLst>
          </p:cNvPr>
          <p:cNvGrpSpPr/>
          <p:nvPr/>
        </p:nvGrpSpPr>
        <p:grpSpPr>
          <a:xfrm>
            <a:off x="648169" y="1224408"/>
            <a:ext cx="10890030" cy="457125"/>
            <a:chOff x="648169" y="1771617"/>
            <a:chExt cx="10890030" cy="45712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9F81F24-2F05-4582-B64E-5469E3BDF3AF}"/>
                </a:ext>
              </a:extLst>
            </p:cNvPr>
            <p:cNvSpPr/>
            <p:nvPr/>
          </p:nvSpPr>
          <p:spPr>
            <a:xfrm>
              <a:off x="648169" y="1771619"/>
              <a:ext cx="2364507" cy="457123"/>
            </a:xfrm>
            <a:prstGeom prst="rect">
              <a:avLst/>
            </a:prstGeom>
            <a:solidFill>
              <a:srgbClr val="1E8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INISIATIF</a:t>
              </a:r>
              <a:endParaRPr lang="en-MY" sz="12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945E4C1-F3E5-4E1E-99DF-D80B037CCAD0}"/>
                </a:ext>
              </a:extLst>
            </p:cNvPr>
            <p:cNvSpPr/>
            <p:nvPr/>
          </p:nvSpPr>
          <p:spPr>
            <a:xfrm>
              <a:off x="3136963" y="1771618"/>
              <a:ext cx="2364507" cy="457123"/>
            </a:xfrm>
            <a:prstGeom prst="rect">
              <a:avLst/>
            </a:prstGeom>
            <a:solidFill>
              <a:srgbClr val="1737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 b="1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JABATAN BERTANGGUNGJAWAB</a:t>
              </a:r>
              <a:endParaRPr lang="en-MY" sz="12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4C9275D-F7FF-45D3-ABD0-C8E3E3A52360}"/>
                </a:ext>
              </a:extLst>
            </p:cNvPr>
            <p:cNvSpPr/>
            <p:nvPr/>
          </p:nvSpPr>
          <p:spPr>
            <a:xfrm>
              <a:off x="5619565" y="1771617"/>
              <a:ext cx="5918634" cy="457123"/>
            </a:xfrm>
            <a:prstGeom prst="rect">
              <a:avLst/>
            </a:prstGeom>
            <a:solidFill>
              <a:srgbClr val="1E8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 b="1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STATUS SEHINGGA 10 FEBRUARI 2022</a:t>
              </a:r>
              <a:endParaRPr lang="en-MY" sz="12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72AA7A5-1DC5-4871-910E-53B3A6FF5FA4}"/>
              </a:ext>
            </a:extLst>
          </p:cNvPr>
          <p:cNvCxnSpPr>
            <a:cxnSpLocks/>
          </p:cNvCxnSpPr>
          <p:nvPr/>
        </p:nvCxnSpPr>
        <p:spPr>
          <a:xfrm>
            <a:off x="3063584" y="1135146"/>
            <a:ext cx="0" cy="4679728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98867A0-A224-44F5-9A10-C83C0BA0467E}"/>
              </a:ext>
            </a:extLst>
          </p:cNvPr>
          <p:cNvCxnSpPr>
            <a:cxnSpLocks/>
          </p:cNvCxnSpPr>
          <p:nvPr/>
        </p:nvCxnSpPr>
        <p:spPr>
          <a:xfrm>
            <a:off x="5553240" y="1135146"/>
            <a:ext cx="0" cy="4679728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BBB51CB-61A1-4007-9ED4-99EB265BA72D}"/>
              </a:ext>
            </a:extLst>
          </p:cNvPr>
          <p:cNvGrpSpPr/>
          <p:nvPr/>
        </p:nvGrpSpPr>
        <p:grpSpPr>
          <a:xfrm>
            <a:off x="526421" y="2922755"/>
            <a:ext cx="4975049" cy="441468"/>
            <a:chOff x="526421" y="2455785"/>
            <a:chExt cx="4975049" cy="44146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7559C76-F478-4D59-B716-7401836F860F}"/>
                </a:ext>
              </a:extLst>
            </p:cNvPr>
            <p:cNvSpPr txBox="1"/>
            <p:nvPr/>
          </p:nvSpPr>
          <p:spPr>
            <a:xfrm>
              <a:off x="526421" y="2455785"/>
              <a:ext cx="2486255" cy="306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0"/>
                </a:spcAft>
              </a:pPr>
              <a:r>
                <a:rPr lang="en-US" sz="1400" b="1" dirty="0">
                  <a:solidFill>
                    <a:srgbClr val="1E879D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PENDIGITALAN</a:t>
              </a:r>
              <a:endParaRPr lang="en-MY" sz="1400" b="1" dirty="0">
                <a:solidFill>
                  <a:srgbClr val="1E879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BC763CA-7D0D-4D43-B1F8-5E56AB901D3C}"/>
                </a:ext>
              </a:extLst>
            </p:cNvPr>
            <p:cNvSpPr txBox="1"/>
            <p:nvPr/>
          </p:nvSpPr>
          <p:spPr>
            <a:xfrm>
              <a:off x="3136963" y="2455785"/>
              <a:ext cx="2364507" cy="441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9388" marR="0" lvl="0" indent="-179388" algn="l" defTabSz="9144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 typeface="Arial" panose="020B0604020202020204" pitchFamily="34" charset="0"/>
                <a:buChar char="●"/>
                <a:tabLst/>
                <a:defRPr/>
              </a:pPr>
              <a:r>
                <a:rPr lang="en-MY" sz="1100" dirty="0" err="1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Jabatan</a:t>
              </a:r>
              <a:r>
                <a:rPr lang="en-MY" sz="11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MY" sz="1100" dirty="0" err="1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Teknologi</a:t>
              </a:r>
              <a:r>
                <a:rPr lang="en-MY" sz="11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Maklumat dan </a:t>
              </a:r>
              <a:r>
                <a:rPr lang="en-MY" sz="1100" dirty="0" err="1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Pengurusan</a:t>
              </a:r>
              <a:r>
                <a:rPr lang="en-MY" sz="11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MY" sz="1100" dirty="0" err="1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Ilmu</a:t>
              </a:r>
              <a:endParaRPr lang="en-MY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462D8B12-3647-4D4D-83FD-C5F3059712F1}"/>
              </a:ext>
            </a:extLst>
          </p:cNvPr>
          <p:cNvSpPr txBox="1"/>
          <p:nvPr/>
        </p:nvSpPr>
        <p:spPr>
          <a:xfrm>
            <a:off x="548098" y="3650168"/>
            <a:ext cx="2363645" cy="2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MY" sz="11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a) </a:t>
            </a:r>
            <a:r>
              <a:rPr lang="en-MY" sz="11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MY" sz="11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ILMU</a:t>
            </a:r>
            <a:endParaRPr lang="en-MY" sz="1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3EE525-709C-4ADE-B79F-E68C6D652491}"/>
              </a:ext>
            </a:extLst>
          </p:cNvPr>
          <p:cNvSpPr txBox="1"/>
          <p:nvPr/>
        </p:nvSpPr>
        <p:spPr>
          <a:xfrm>
            <a:off x="5619564" y="3495158"/>
            <a:ext cx="5918631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marR="0" lvl="0" indent="-176213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MY" sz="1100" b="0" u="none" strike="noStrike" kern="1200" dirty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 Acceptance Test (UAT) </a:t>
            </a:r>
            <a:r>
              <a:rPr lang="en-MY" sz="11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telah</a:t>
            </a:r>
            <a:r>
              <a:rPr lang="en-MY" sz="11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MY" sz="11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diadakan</a:t>
            </a:r>
            <a:r>
              <a:rPr lang="en-MY" sz="1100" b="0" u="none" strike="noStrike" kern="1200" dirty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MY" sz="1100" b="0" u="none" strike="noStrike" kern="1200" dirty="0" err="1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pada</a:t>
            </a:r>
            <a:r>
              <a:rPr lang="en-MY" sz="1100" b="0" u="none" strike="noStrike" kern="1200" dirty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5 – 9 </a:t>
            </a:r>
            <a:r>
              <a:rPr lang="en-MY" sz="1100" b="0" u="none" strike="noStrike" kern="1200" dirty="0" err="1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Februari</a:t>
            </a:r>
            <a:r>
              <a:rPr lang="en-MY" sz="1100" b="0" u="none" strike="noStrike" kern="1200" dirty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2022 </a:t>
            </a:r>
            <a:r>
              <a:rPr lang="en-MY" sz="1100" b="0" u="none" strike="noStrike" kern="1200" dirty="0" err="1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bagi</a:t>
            </a:r>
            <a:r>
              <a:rPr lang="en-MY" sz="1100" b="0" u="none" strike="noStrike" kern="1200" dirty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MY" sz="1100" b="0" u="none" strike="noStrike" kern="1200" dirty="0" err="1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pemegang</a:t>
            </a:r>
            <a:r>
              <a:rPr lang="en-MY" sz="1100" b="0" u="none" strike="noStrike" kern="1200" dirty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MY" sz="1100" b="0" u="none" strike="noStrike" kern="1200" dirty="0" err="1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taruh</a:t>
            </a:r>
            <a:r>
              <a:rPr lang="en-MY" sz="1100" b="0" u="none" strike="noStrike" kern="1200" dirty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IPS,JHEPA, </a:t>
            </a:r>
            <a:r>
              <a:rPr lang="en-MY" sz="1100" b="0" u="none" strike="noStrike" kern="1200" dirty="0" err="1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PsPe</a:t>
            </a:r>
            <a:r>
              <a:rPr lang="en-MY" sz="1100" b="0" u="none" strike="noStrike" kern="1200" dirty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MY" sz="1100" b="0" u="none" strike="noStrike" kern="1200" dirty="0" err="1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MY" sz="1100" b="0" u="none" strike="noStrike" kern="1200" dirty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MY" sz="1100" b="0" u="none" strike="noStrike" kern="1200" dirty="0" err="1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pelajar</a:t>
            </a:r>
            <a:r>
              <a:rPr lang="en-MY" sz="1100" b="0" u="none" strike="noStrike" kern="1200" dirty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UMP. </a:t>
            </a:r>
          </a:p>
          <a:p>
            <a:pPr marL="176213" marR="0" lvl="0" indent="-176213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MY" sz="11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Pembentangan</a:t>
            </a:r>
            <a:r>
              <a:rPr lang="en-MY" sz="11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MY" sz="11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kepada</a:t>
            </a:r>
            <a:r>
              <a:rPr lang="en-MY" sz="11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JKPU </a:t>
            </a:r>
            <a:r>
              <a:rPr lang="en-MY" sz="11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MY" sz="11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MY" sz="11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diadakan</a:t>
            </a:r>
            <a:r>
              <a:rPr lang="en-MY" sz="11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MY" sz="11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pada</a:t>
            </a:r>
            <a:r>
              <a:rPr lang="en-MY" sz="11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16 </a:t>
            </a:r>
            <a:r>
              <a:rPr lang="en-MY" sz="11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Februari</a:t>
            </a:r>
            <a:r>
              <a:rPr lang="en-MY" sz="11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2022.</a:t>
            </a:r>
            <a:endParaRPr lang="en-MY" sz="1100" b="0" u="none" strike="noStrike" kern="1200" dirty="0">
              <a:solidFill>
                <a:schemeClr val="dk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6213" marR="0" lvl="0" indent="-176213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MY" sz="1100" b="0" u="none" strike="noStrike" kern="1200" dirty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Final </a:t>
            </a:r>
            <a:r>
              <a:rPr lang="en-MY" sz="1100" b="0" u="none" strike="noStrike" kern="1200" dirty="0" err="1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Accepatance</a:t>
            </a:r>
            <a:r>
              <a:rPr lang="en-MY" sz="1100" b="0" u="none" strike="noStrike" kern="1200" dirty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Test (FAT) </a:t>
            </a:r>
            <a:r>
              <a:rPr lang="en-MY" sz="1100" b="0" u="none" strike="noStrike" kern="1200" dirty="0" err="1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MY" sz="1100" b="0" u="none" strike="noStrike" kern="1200" dirty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MY" sz="1100" b="0" u="none" strike="noStrike" kern="1200" dirty="0" err="1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diadakan</a:t>
            </a:r>
            <a:r>
              <a:rPr lang="en-MY" sz="1100" b="0" u="none" strike="noStrike" kern="1200" dirty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MY" sz="1100" b="0" u="none" strike="noStrike" kern="1200" dirty="0" err="1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pada</a:t>
            </a:r>
            <a:r>
              <a:rPr lang="en-MY" sz="1100" b="0" u="none" strike="noStrike" kern="1200" dirty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14-15 </a:t>
            </a:r>
            <a:r>
              <a:rPr lang="en-MY" sz="1100" b="0" u="none" strike="noStrike" kern="1200" dirty="0" err="1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Februari</a:t>
            </a:r>
            <a:r>
              <a:rPr lang="en-MY" sz="1100" b="0" u="none" strike="noStrike" kern="1200" dirty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2022.</a:t>
            </a:r>
          </a:p>
          <a:p>
            <a:pPr marL="176213" marR="0" lvl="0" indent="-176213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MY" sz="1100" b="0" u="none" strike="noStrike" kern="1200" dirty="0" err="1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Penyediaan</a:t>
            </a:r>
            <a:r>
              <a:rPr lang="en-MY" sz="1100" b="0" u="none" strike="noStrike" kern="1200" dirty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MY" sz="1100" b="0" i="1" u="none" strike="noStrike" kern="1200" dirty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Agreement</a:t>
            </a:r>
            <a:r>
              <a:rPr lang="en-MY" sz="1100" b="0" u="none" strike="noStrike" kern="1200" dirty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MY" sz="1100" b="0" u="none" strike="noStrike" kern="1200" dirty="0" err="1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MY" sz="1100" b="0" u="none" strike="noStrike" kern="1200" dirty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MY" sz="1100" b="0" u="none" strike="noStrike" kern="1200" dirty="0" err="1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dibuat</a:t>
            </a:r>
            <a:r>
              <a:rPr lang="en-MY" sz="1100" b="0" u="none" strike="noStrike" kern="1200" dirty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MY" sz="1100" b="0" u="none" strike="noStrike" kern="1200" dirty="0" err="1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pada</a:t>
            </a:r>
            <a:r>
              <a:rPr lang="en-MY" sz="1100" b="0" u="none" strike="noStrike" kern="1200" dirty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MY" sz="1100" b="0" u="none" strike="noStrike" kern="1200" dirty="0" err="1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akhir</a:t>
            </a:r>
            <a:r>
              <a:rPr lang="en-MY" sz="1100" b="0" u="none" strike="noStrike" kern="1200" dirty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MY" sz="1100" b="0" u="none" strike="noStrike" kern="1200" dirty="0" err="1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bulan</a:t>
            </a:r>
            <a:r>
              <a:rPr lang="en-MY" sz="1100" b="0" u="none" strike="noStrike" kern="1200" dirty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MY" sz="1100" b="0" u="none" strike="noStrike" kern="1200" dirty="0" err="1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Februari</a:t>
            </a:r>
            <a:r>
              <a:rPr lang="en-MY" sz="1100" b="0" u="none" strike="noStrike" kern="1200" dirty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2022.</a:t>
            </a:r>
          </a:p>
          <a:p>
            <a:pPr marL="176213" marR="0" lvl="0" indent="-176213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MY" sz="11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Latihan</a:t>
            </a:r>
            <a:r>
              <a:rPr lang="en-MY" sz="11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MY" sz="11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MY" sz="11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MY" sz="11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diberikan</a:t>
            </a:r>
            <a:r>
              <a:rPr lang="en-MY" sz="11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MY" sz="11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pada</a:t>
            </a:r>
            <a:r>
              <a:rPr lang="en-MY" sz="11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MY" sz="11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bulan</a:t>
            </a:r>
            <a:r>
              <a:rPr lang="en-MY" sz="11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March </a:t>
            </a:r>
            <a:r>
              <a:rPr lang="en-MY" sz="11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MY" sz="11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April 2022 </a:t>
            </a:r>
            <a:r>
              <a:rPr lang="en-MY" sz="11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setelah</a:t>
            </a:r>
            <a:r>
              <a:rPr lang="en-MY" sz="11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MY" sz="1100" i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Agreement</a:t>
            </a:r>
            <a:r>
              <a:rPr lang="en-MY" sz="11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MY" sz="11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dipersetujui</a:t>
            </a:r>
            <a:r>
              <a:rPr lang="en-MY" sz="11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76213" marR="0" lvl="0" indent="-176213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MY" sz="1100" b="0" u="none" strike="noStrike" kern="1200" dirty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ILMU+ </a:t>
            </a:r>
            <a:r>
              <a:rPr lang="en-MY" sz="1100" b="0" u="none" strike="noStrike" kern="1200" dirty="0" err="1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MY" sz="1100" b="0" u="none" strike="noStrike" kern="1200" dirty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MY" sz="1100" b="0" u="none" strike="noStrike" kern="1200" dirty="0" err="1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selesai</a:t>
            </a:r>
            <a:r>
              <a:rPr lang="en-MY" sz="1100" b="0" u="none" strike="noStrike" kern="1200" dirty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UAT pada </a:t>
            </a:r>
            <a:r>
              <a:rPr lang="en-MY" sz="1100" b="0" u="none" strike="noStrike" kern="1200" dirty="0" err="1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bulan</a:t>
            </a:r>
            <a:r>
              <a:rPr lang="en-MY" sz="1100" b="0" u="none" strike="noStrike" kern="1200" dirty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MY" sz="1100" b="0" u="none" strike="noStrike" kern="1200" dirty="0" err="1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Februari</a:t>
            </a:r>
            <a:r>
              <a:rPr lang="en-MY" sz="1100" b="0" u="none" strike="noStrike" kern="1200" dirty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dan FAT pada </a:t>
            </a:r>
            <a:r>
              <a:rPr lang="en-MY" sz="1100" b="0" u="none" strike="noStrike" kern="1200" dirty="0" err="1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pertengahan</a:t>
            </a:r>
            <a:r>
              <a:rPr lang="en-MY" sz="1100" b="0" u="none" strike="noStrike" kern="1200" dirty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MY" sz="1100" b="0" u="none" strike="noStrike" kern="1200" dirty="0" err="1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bulan</a:t>
            </a:r>
            <a:r>
              <a:rPr lang="en-MY" sz="1100" b="0" u="none" strike="noStrike" kern="1200" dirty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March 2022. </a:t>
            </a:r>
          </a:p>
          <a:p>
            <a:pPr marL="176213" marR="0" lvl="0" indent="-176213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MY" sz="11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Agreement ILMU+ </a:t>
            </a:r>
            <a:r>
              <a:rPr lang="en-MY" sz="11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MY" sz="11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MY" sz="11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dibuat</a:t>
            </a:r>
            <a:r>
              <a:rPr lang="en-MY" sz="11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MY" sz="11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pada</a:t>
            </a:r>
            <a:r>
              <a:rPr lang="en-MY" sz="11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MY" sz="11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akhir</a:t>
            </a:r>
            <a:r>
              <a:rPr lang="en-MY" sz="11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March 2022.</a:t>
            </a:r>
          </a:p>
          <a:p>
            <a:pPr marL="176213" marR="0" lvl="0" indent="-176213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MY" sz="1100" b="0" u="none" strike="noStrike" kern="1200" dirty="0" err="1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Latihan</a:t>
            </a:r>
            <a:r>
              <a:rPr lang="en-MY" sz="1100" b="0" u="none" strike="noStrike" kern="1200" dirty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ILMU+ </a:t>
            </a:r>
            <a:r>
              <a:rPr lang="en-MY" sz="1100" b="0" u="none" strike="noStrike" kern="1200" dirty="0" err="1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MY" sz="1100" b="0" u="none" strike="noStrike" kern="1200" dirty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MY" sz="1100" b="0" u="none" strike="noStrike" kern="1200" dirty="0" err="1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dibuat</a:t>
            </a:r>
            <a:r>
              <a:rPr lang="en-MY" sz="1100" b="0" u="none" strike="noStrike" kern="1200" dirty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MY" sz="1100" b="0" u="none" strike="noStrike" kern="1200" dirty="0" err="1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pada</a:t>
            </a:r>
            <a:r>
              <a:rPr lang="en-MY" sz="1100" b="0" u="none" strike="noStrike" kern="1200" dirty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MY" sz="1100" b="0" u="none" strike="noStrike" kern="1200" dirty="0" err="1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bulan</a:t>
            </a:r>
            <a:r>
              <a:rPr lang="en-MY" sz="1100" b="0" u="none" strike="noStrike" kern="1200" dirty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April 2022.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6BE4992-5178-4569-A438-EF2C1555E600}"/>
              </a:ext>
            </a:extLst>
          </p:cNvPr>
          <p:cNvCxnSpPr>
            <a:cxnSpLocks/>
          </p:cNvCxnSpPr>
          <p:nvPr/>
        </p:nvCxnSpPr>
        <p:spPr>
          <a:xfrm flipH="1">
            <a:off x="548098" y="3429000"/>
            <a:ext cx="10974781" cy="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Graphic 49" descr="Checkbox Checked with solid fill">
            <a:extLst>
              <a:ext uri="{FF2B5EF4-FFF2-40B4-BE49-F238E27FC236}">
                <a16:creationId xmlns:a16="http://schemas.microsoft.com/office/drawing/2014/main" id="{B335A90A-A40C-2DB2-23E9-BFBEF56A76A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480226" y="3629137"/>
            <a:ext cx="327351" cy="327351"/>
          </a:xfrm>
          <a:prstGeom prst="rect">
            <a:avLst/>
          </a:prstGeom>
        </p:spPr>
      </p:pic>
      <p:pic>
        <p:nvPicPr>
          <p:cNvPr id="53" name="Graphic 52" descr="Checkbox Checked with solid fill">
            <a:extLst>
              <a:ext uri="{FF2B5EF4-FFF2-40B4-BE49-F238E27FC236}">
                <a16:creationId xmlns:a16="http://schemas.microsoft.com/office/drawing/2014/main" id="{F58BEF31-9365-5CC0-18BE-66204A97908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480226" y="3968220"/>
            <a:ext cx="327351" cy="327351"/>
          </a:xfrm>
          <a:prstGeom prst="rect">
            <a:avLst/>
          </a:prstGeom>
        </p:spPr>
      </p:pic>
      <p:pic>
        <p:nvPicPr>
          <p:cNvPr id="54" name="Graphic 53" descr="Checkbox Checked with solid fill">
            <a:extLst>
              <a:ext uri="{FF2B5EF4-FFF2-40B4-BE49-F238E27FC236}">
                <a16:creationId xmlns:a16="http://schemas.microsoft.com/office/drawing/2014/main" id="{DF29CF85-54AF-41E1-6759-23C0E85504E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480226" y="4294586"/>
            <a:ext cx="327351" cy="327351"/>
          </a:xfrm>
          <a:prstGeom prst="rect">
            <a:avLst/>
          </a:prstGeom>
        </p:spPr>
      </p:pic>
      <p:pic>
        <p:nvPicPr>
          <p:cNvPr id="55" name="Graphic 54" descr="Checkbox Checked with solid fill">
            <a:extLst>
              <a:ext uri="{FF2B5EF4-FFF2-40B4-BE49-F238E27FC236}">
                <a16:creationId xmlns:a16="http://schemas.microsoft.com/office/drawing/2014/main" id="{67BCD427-9B7F-AEAF-7A28-4DB7BD16210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480116" y="5168813"/>
            <a:ext cx="327351" cy="32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28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069BEDF5-D642-434A-B92C-2FEC46B815D3}"/>
              </a:ext>
            </a:extLst>
          </p:cNvPr>
          <p:cNvGrpSpPr/>
          <p:nvPr/>
        </p:nvGrpSpPr>
        <p:grpSpPr>
          <a:xfrm>
            <a:off x="-11995" y="1"/>
            <a:ext cx="12203996" cy="6871877"/>
            <a:chOff x="-11995" y="1"/>
            <a:chExt cx="12203996" cy="6871877"/>
          </a:xfrm>
        </p:grpSpPr>
        <p:sp>
          <p:nvSpPr>
            <p:cNvPr id="31" name="Google Shape;1542;p167">
              <a:extLst>
                <a:ext uri="{FF2B5EF4-FFF2-40B4-BE49-F238E27FC236}">
                  <a16:creationId xmlns:a16="http://schemas.microsoft.com/office/drawing/2014/main" id="{11675FE5-4C2D-4960-9204-ED2A77D1DCBB}"/>
                </a:ext>
              </a:extLst>
            </p:cNvPr>
            <p:cNvSpPr/>
            <p:nvPr/>
          </p:nvSpPr>
          <p:spPr>
            <a:xfrm flipH="1">
              <a:off x="-11995" y="1"/>
              <a:ext cx="5902033" cy="6869455"/>
            </a:xfrm>
            <a:custGeom>
              <a:avLst/>
              <a:gdLst/>
              <a:ahLst/>
              <a:cxnLst/>
              <a:rect l="l" t="t" r="r" b="b"/>
              <a:pathLst>
                <a:path w="11728797" h="13716000" extrusionOk="0">
                  <a:moveTo>
                    <a:pt x="11096329" y="11656424"/>
                  </a:moveTo>
                  <a:lnTo>
                    <a:pt x="11728797" y="11656424"/>
                  </a:lnTo>
                  <a:lnTo>
                    <a:pt x="11728797" y="13716000"/>
                  </a:lnTo>
                  <a:lnTo>
                    <a:pt x="10963125" y="13716000"/>
                  </a:lnTo>
                  <a:lnTo>
                    <a:pt x="10435333" y="12801600"/>
                  </a:lnTo>
                  <a:lnTo>
                    <a:pt x="11096329" y="11656424"/>
                  </a:lnTo>
                  <a:close/>
                  <a:moveTo>
                    <a:pt x="8988789" y="10424164"/>
                  </a:moveTo>
                  <a:lnTo>
                    <a:pt x="10310777" y="10424164"/>
                  </a:lnTo>
                  <a:lnTo>
                    <a:pt x="10971773" y="11569340"/>
                  </a:lnTo>
                  <a:lnTo>
                    <a:pt x="10310777" y="12714516"/>
                  </a:lnTo>
                  <a:lnTo>
                    <a:pt x="8988789" y="12714516"/>
                  </a:lnTo>
                  <a:lnTo>
                    <a:pt x="8327789" y="11569340"/>
                  </a:lnTo>
                  <a:lnTo>
                    <a:pt x="8988789" y="10424164"/>
                  </a:lnTo>
                  <a:close/>
                  <a:moveTo>
                    <a:pt x="11096329" y="9247056"/>
                  </a:moveTo>
                  <a:lnTo>
                    <a:pt x="11728797" y="9247056"/>
                  </a:lnTo>
                  <a:lnTo>
                    <a:pt x="11728797" y="11537408"/>
                  </a:lnTo>
                  <a:lnTo>
                    <a:pt x="11096329" y="11537408"/>
                  </a:lnTo>
                  <a:lnTo>
                    <a:pt x="10435333" y="10392232"/>
                  </a:lnTo>
                  <a:lnTo>
                    <a:pt x="11096329" y="9247056"/>
                  </a:lnTo>
                  <a:close/>
                  <a:moveTo>
                    <a:pt x="6925393" y="9247056"/>
                  </a:moveTo>
                  <a:lnTo>
                    <a:pt x="8247381" y="9247056"/>
                  </a:lnTo>
                  <a:lnTo>
                    <a:pt x="8908379" y="10392232"/>
                  </a:lnTo>
                  <a:lnTo>
                    <a:pt x="8247381" y="11537408"/>
                  </a:lnTo>
                  <a:lnTo>
                    <a:pt x="6925393" y="11537408"/>
                  </a:lnTo>
                  <a:lnTo>
                    <a:pt x="6264397" y="10392232"/>
                  </a:lnTo>
                  <a:lnTo>
                    <a:pt x="6925393" y="9247056"/>
                  </a:lnTo>
                  <a:close/>
                  <a:moveTo>
                    <a:pt x="8988789" y="8014796"/>
                  </a:moveTo>
                  <a:lnTo>
                    <a:pt x="10310777" y="8014796"/>
                  </a:lnTo>
                  <a:lnTo>
                    <a:pt x="10971773" y="9159972"/>
                  </a:lnTo>
                  <a:lnTo>
                    <a:pt x="10310777" y="10305148"/>
                  </a:lnTo>
                  <a:lnTo>
                    <a:pt x="8988789" y="10305148"/>
                  </a:lnTo>
                  <a:lnTo>
                    <a:pt x="8327789" y="9159972"/>
                  </a:lnTo>
                  <a:lnTo>
                    <a:pt x="8988789" y="8014796"/>
                  </a:lnTo>
                  <a:close/>
                  <a:moveTo>
                    <a:pt x="6913783" y="6837684"/>
                  </a:moveTo>
                  <a:lnTo>
                    <a:pt x="8235773" y="6837684"/>
                  </a:lnTo>
                  <a:lnTo>
                    <a:pt x="8896769" y="7982860"/>
                  </a:lnTo>
                  <a:lnTo>
                    <a:pt x="8235773" y="9128036"/>
                  </a:lnTo>
                  <a:lnTo>
                    <a:pt x="6913783" y="9128036"/>
                  </a:lnTo>
                  <a:lnTo>
                    <a:pt x="6252789" y="7982860"/>
                  </a:lnTo>
                  <a:lnTo>
                    <a:pt x="6913783" y="6837684"/>
                  </a:lnTo>
                  <a:close/>
                  <a:moveTo>
                    <a:pt x="8988789" y="5605426"/>
                  </a:moveTo>
                  <a:lnTo>
                    <a:pt x="10310777" y="5605426"/>
                  </a:lnTo>
                  <a:lnTo>
                    <a:pt x="10971773" y="6750600"/>
                  </a:lnTo>
                  <a:lnTo>
                    <a:pt x="10310777" y="7895776"/>
                  </a:lnTo>
                  <a:lnTo>
                    <a:pt x="8988789" y="7895776"/>
                  </a:lnTo>
                  <a:lnTo>
                    <a:pt x="8327789" y="6750600"/>
                  </a:lnTo>
                  <a:lnTo>
                    <a:pt x="8988789" y="5605426"/>
                  </a:lnTo>
                  <a:close/>
                  <a:moveTo>
                    <a:pt x="4840021" y="5605426"/>
                  </a:moveTo>
                  <a:lnTo>
                    <a:pt x="6162011" y="5605426"/>
                  </a:lnTo>
                  <a:lnTo>
                    <a:pt x="6823007" y="6750600"/>
                  </a:lnTo>
                  <a:lnTo>
                    <a:pt x="6162011" y="7895776"/>
                  </a:lnTo>
                  <a:lnTo>
                    <a:pt x="4840021" y="7895776"/>
                  </a:lnTo>
                  <a:lnTo>
                    <a:pt x="4179025" y="6750600"/>
                  </a:lnTo>
                  <a:lnTo>
                    <a:pt x="4840021" y="5605426"/>
                  </a:lnTo>
                  <a:close/>
                  <a:moveTo>
                    <a:pt x="6913783" y="4428316"/>
                  </a:moveTo>
                  <a:lnTo>
                    <a:pt x="8235773" y="4428316"/>
                  </a:lnTo>
                  <a:lnTo>
                    <a:pt x="8896769" y="5573491"/>
                  </a:lnTo>
                  <a:lnTo>
                    <a:pt x="8235773" y="6718667"/>
                  </a:lnTo>
                  <a:lnTo>
                    <a:pt x="6913783" y="6718667"/>
                  </a:lnTo>
                  <a:lnTo>
                    <a:pt x="6252789" y="5573491"/>
                  </a:lnTo>
                  <a:lnTo>
                    <a:pt x="6913783" y="4428316"/>
                  </a:lnTo>
                  <a:close/>
                  <a:moveTo>
                    <a:pt x="2752983" y="4428316"/>
                  </a:moveTo>
                  <a:lnTo>
                    <a:pt x="4074973" y="4428316"/>
                  </a:lnTo>
                  <a:lnTo>
                    <a:pt x="4735971" y="5573491"/>
                  </a:lnTo>
                  <a:lnTo>
                    <a:pt x="4074973" y="6718667"/>
                  </a:lnTo>
                  <a:lnTo>
                    <a:pt x="2752983" y="6718667"/>
                  </a:lnTo>
                  <a:lnTo>
                    <a:pt x="2091988" y="5573491"/>
                  </a:lnTo>
                  <a:lnTo>
                    <a:pt x="2752983" y="4428316"/>
                  </a:lnTo>
                  <a:close/>
                  <a:moveTo>
                    <a:pt x="4840021" y="3196056"/>
                  </a:moveTo>
                  <a:lnTo>
                    <a:pt x="6162011" y="3196056"/>
                  </a:lnTo>
                  <a:lnTo>
                    <a:pt x="6823007" y="4341230"/>
                  </a:lnTo>
                  <a:lnTo>
                    <a:pt x="6162011" y="5486406"/>
                  </a:lnTo>
                  <a:lnTo>
                    <a:pt x="4840021" y="5486406"/>
                  </a:lnTo>
                  <a:lnTo>
                    <a:pt x="4179025" y="4341230"/>
                  </a:lnTo>
                  <a:lnTo>
                    <a:pt x="4840021" y="3196056"/>
                  </a:lnTo>
                  <a:close/>
                  <a:moveTo>
                    <a:pt x="660996" y="3196056"/>
                  </a:moveTo>
                  <a:lnTo>
                    <a:pt x="1982987" y="3196056"/>
                  </a:lnTo>
                  <a:lnTo>
                    <a:pt x="2643983" y="4341230"/>
                  </a:lnTo>
                  <a:lnTo>
                    <a:pt x="1982987" y="5486406"/>
                  </a:lnTo>
                  <a:lnTo>
                    <a:pt x="660996" y="5486406"/>
                  </a:lnTo>
                  <a:lnTo>
                    <a:pt x="0" y="4341230"/>
                  </a:lnTo>
                  <a:lnTo>
                    <a:pt x="660996" y="3196056"/>
                  </a:lnTo>
                  <a:close/>
                  <a:moveTo>
                    <a:pt x="6913783" y="2018944"/>
                  </a:moveTo>
                  <a:lnTo>
                    <a:pt x="8235773" y="2018944"/>
                  </a:lnTo>
                  <a:lnTo>
                    <a:pt x="8896769" y="3164120"/>
                  </a:lnTo>
                  <a:lnTo>
                    <a:pt x="8235773" y="4309294"/>
                  </a:lnTo>
                  <a:lnTo>
                    <a:pt x="6913783" y="4309294"/>
                  </a:lnTo>
                  <a:lnTo>
                    <a:pt x="6252789" y="3164120"/>
                  </a:lnTo>
                  <a:lnTo>
                    <a:pt x="6913783" y="2018944"/>
                  </a:lnTo>
                  <a:close/>
                  <a:moveTo>
                    <a:pt x="2752983" y="2018944"/>
                  </a:moveTo>
                  <a:lnTo>
                    <a:pt x="4074973" y="2018944"/>
                  </a:lnTo>
                  <a:lnTo>
                    <a:pt x="4735971" y="3164120"/>
                  </a:lnTo>
                  <a:lnTo>
                    <a:pt x="4074973" y="4309294"/>
                  </a:lnTo>
                  <a:lnTo>
                    <a:pt x="2752983" y="4309294"/>
                  </a:lnTo>
                  <a:lnTo>
                    <a:pt x="2091988" y="3164120"/>
                  </a:lnTo>
                  <a:lnTo>
                    <a:pt x="2752983" y="2018944"/>
                  </a:lnTo>
                  <a:close/>
                  <a:moveTo>
                    <a:pt x="660996" y="786684"/>
                  </a:moveTo>
                  <a:lnTo>
                    <a:pt x="1982987" y="786684"/>
                  </a:lnTo>
                  <a:lnTo>
                    <a:pt x="2643983" y="1931860"/>
                  </a:lnTo>
                  <a:lnTo>
                    <a:pt x="1982987" y="3077036"/>
                  </a:lnTo>
                  <a:lnTo>
                    <a:pt x="660996" y="3077036"/>
                  </a:lnTo>
                  <a:lnTo>
                    <a:pt x="0" y="1931860"/>
                  </a:lnTo>
                  <a:lnTo>
                    <a:pt x="660996" y="786684"/>
                  </a:lnTo>
                  <a:close/>
                  <a:moveTo>
                    <a:pt x="4430129" y="0"/>
                  </a:moveTo>
                  <a:lnTo>
                    <a:pt x="6542885" y="0"/>
                  </a:lnTo>
                  <a:lnTo>
                    <a:pt x="6147501" y="685004"/>
                  </a:lnTo>
                  <a:lnTo>
                    <a:pt x="4825511" y="685004"/>
                  </a:lnTo>
                  <a:lnTo>
                    <a:pt x="4430129" y="0"/>
                  </a:lnTo>
                  <a:close/>
                  <a:moveTo>
                    <a:pt x="2527627" y="0"/>
                  </a:moveTo>
                  <a:lnTo>
                    <a:pt x="4300329" y="0"/>
                  </a:lnTo>
                  <a:lnTo>
                    <a:pt x="4735971" y="754748"/>
                  </a:lnTo>
                  <a:lnTo>
                    <a:pt x="4074973" y="1899924"/>
                  </a:lnTo>
                  <a:lnTo>
                    <a:pt x="2752983" y="1899924"/>
                  </a:lnTo>
                  <a:lnTo>
                    <a:pt x="2091988" y="754748"/>
                  </a:lnTo>
                  <a:lnTo>
                    <a:pt x="2527627" y="0"/>
                  </a:lnTo>
                  <a:close/>
                  <a:moveTo>
                    <a:pt x="265611" y="0"/>
                  </a:moveTo>
                  <a:lnTo>
                    <a:pt x="2378367" y="0"/>
                  </a:lnTo>
                  <a:lnTo>
                    <a:pt x="1982983" y="685000"/>
                  </a:lnTo>
                  <a:lnTo>
                    <a:pt x="660992" y="685000"/>
                  </a:lnTo>
                  <a:lnTo>
                    <a:pt x="265611" y="0"/>
                  </a:lnTo>
                  <a:close/>
                </a:path>
              </a:pathLst>
            </a:custGeom>
            <a:gradFill>
              <a:gsLst>
                <a:gs pos="0">
                  <a:srgbClr val="F7F7F7">
                    <a:alpha val="63921"/>
                  </a:srgbClr>
                </a:gs>
                <a:gs pos="74000">
                  <a:srgbClr val="E0E0E0">
                    <a:alpha val="24705"/>
                  </a:srgbClr>
                </a:gs>
                <a:gs pos="87000">
                  <a:srgbClr val="DFDEDB">
                    <a:alpha val="17647"/>
                  </a:srgbClr>
                </a:gs>
                <a:gs pos="100000">
                  <a:srgbClr val="B3B3B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86804" tIns="43390" rIns="86804" bIns="43390" anchor="t" anchorCtr="0">
              <a:noAutofit/>
            </a:bodyPr>
            <a:lstStyle/>
            <a:p>
              <a:pPr defTabSz="868223">
                <a:lnSpc>
                  <a:spcPct val="90000"/>
                </a:lnSpc>
                <a:buClr>
                  <a:srgbClr val="44546A"/>
                </a:buClr>
                <a:buSzPts val="1400"/>
              </a:pPr>
              <a:endParaRPr sz="1329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4" name="Google Shape;1570;p167" descr="Logo, company name&#10;&#10;Description automatically generated">
              <a:extLst>
                <a:ext uri="{FF2B5EF4-FFF2-40B4-BE49-F238E27FC236}">
                  <a16:creationId xmlns:a16="http://schemas.microsoft.com/office/drawing/2014/main" id="{05948E08-B69D-46EB-A392-3DEBCC3D7617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8837" t="14584" r="9108" b="17706"/>
            <a:stretch/>
          </p:blipFill>
          <p:spPr>
            <a:xfrm>
              <a:off x="11060211" y="163667"/>
              <a:ext cx="971314" cy="79918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281DCC9-4937-4236-A86D-74E7841C146F}"/>
                </a:ext>
              </a:extLst>
            </p:cNvPr>
            <p:cNvGrpSpPr/>
            <p:nvPr/>
          </p:nvGrpSpPr>
          <p:grpSpPr>
            <a:xfrm>
              <a:off x="-11995" y="6043041"/>
              <a:ext cx="12203996" cy="828837"/>
              <a:chOff x="-11995" y="6043041"/>
              <a:chExt cx="12203996" cy="828837"/>
            </a:xfrm>
          </p:grpSpPr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24477BC4-B2D4-4B78-AE8A-8BB037C0EF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1995" y="6043041"/>
                <a:ext cx="12203996" cy="687035"/>
              </a:xfrm>
              <a:prstGeom prst="rect">
                <a:avLst/>
              </a:prstGeom>
            </p:spPr>
          </p:pic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236EB648-1A90-43F3-BDE0-5B8C4269B5EC}"/>
                  </a:ext>
                </a:extLst>
              </p:cNvPr>
              <p:cNvGrpSpPr/>
              <p:nvPr/>
            </p:nvGrpSpPr>
            <p:grpSpPr>
              <a:xfrm>
                <a:off x="1561739" y="6627845"/>
                <a:ext cx="3540864" cy="241516"/>
                <a:chOff x="1561739" y="6627845"/>
                <a:chExt cx="3540864" cy="241516"/>
              </a:xfrm>
            </p:grpSpPr>
            <p:pic>
              <p:nvPicPr>
                <p:cNvPr id="44" name="Google Shape;1546;p167">
                  <a:extLst>
                    <a:ext uri="{FF2B5EF4-FFF2-40B4-BE49-F238E27FC236}">
                      <a16:creationId xmlns:a16="http://schemas.microsoft.com/office/drawing/2014/main" id="{D76ECB0C-A208-4290-B55C-13A1A2287306}"/>
                    </a:ext>
                  </a:extLst>
                </p:cNvPr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l="-1560" t="-2831" r="31978" b="49664"/>
                <a:stretch/>
              </p:blipFill>
              <p:spPr>
                <a:xfrm>
                  <a:off x="1561739" y="6692453"/>
                  <a:ext cx="427974" cy="12819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45" name="Google Shape;1547;p167">
                  <a:extLst>
                    <a:ext uri="{FF2B5EF4-FFF2-40B4-BE49-F238E27FC236}">
                      <a16:creationId xmlns:a16="http://schemas.microsoft.com/office/drawing/2014/main" id="{A75D38DE-1E70-4DFB-9D9A-E4C5272493BD}"/>
                    </a:ext>
                  </a:extLst>
                </p:cNvPr>
                <p:cNvSpPr txBox="1"/>
                <p:nvPr/>
              </p:nvSpPr>
              <p:spPr>
                <a:xfrm>
                  <a:off x="1966558" y="6627845"/>
                  <a:ext cx="3136045" cy="24151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86804" tIns="43390" rIns="86804" bIns="43390" anchor="t" anchorCtr="0">
                  <a:spAutoFit/>
                </a:bodyPr>
                <a:lstStyle/>
                <a:p>
                  <a:pPr defTabSz="868223">
                    <a:buClr>
                      <a:srgbClr val="005AAB"/>
                    </a:buClr>
                    <a:buSzPts val="800"/>
                  </a:pPr>
                  <a:r>
                    <a:rPr lang="en-US" sz="1000" b="1" kern="0" dirty="0">
                      <a:solidFill>
                        <a:srgbClr val="005AAB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UMP ADVANCED | umpadvanced.ump.edu.my</a:t>
                  </a:r>
                  <a:endParaRPr kern="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0" name="Google Shape;1548;p167">
                <a:extLst>
                  <a:ext uri="{FF2B5EF4-FFF2-40B4-BE49-F238E27FC236}">
                    <a16:creationId xmlns:a16="http://schemas.microsoft.com/office/drawing/2014/main" id="{F8D39A7C-5528-4CC6-AA06-B72474F1D86A}"/>
                  </a:ext>
                </a:extLst>
              </p:cNvPr>
              <p:cNvSpPr txBox="1"/>
              <p:nvPr/>
            </p:nvSpPr>
            <p:spPr>
              <a:xfrm>
                <a:off x="5951385" y="6630362"/>
                <a:ext cx="2940557" cy="2415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6804" tIns="43390" rIns="86804" bIns="43390" anchor="t" anchorCtr="0">
                <a:spAutoFit/>
              </a:bodyPr>
              <a:lstStyle/>
              <a:p>
                <a:pPr algn="ctr" defTabSz="868223">
                  <a:buClr>
                    <a:srgbClr val="005AAB"/>
                  </a:buClr>
                  <a:buSzPts val="800"/>
                </a:pPr>
                <a:r>
                  <a:rPr lang="en-US" sz="1000" b="1" kern="0" dirty="0">
                    <a:solidFill>
                      <a:srgbClr val="005AAB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EDUCATION FOR ALL, NO ONE LEFT BEHIND</a:t>
                </a:r>
                <a:endParaRPr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92DB9516-28EE-4A8A-993E-BE7F172F7840}"/>
                  </a:ext>
                </a:extLst>
              </p:cNvPr>
              <p:cNvGrpSpPr/>
              <p:nvPr/>
            </p:nvGrpSpPr>
            <p:grpSpPr>
              <a:xfrm>
                <a:off x="9555669" y="6135729"/>
                <a:ext cx="2002917" cy="620087"/>
                <a:chOff x="9693783" y="6029325"/>
                <a:chExt cx="2002917" cy="620087"/>
              </a:xfrm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C44594E3-03E6-46A8-8EE8-F78CD1E5D63B}"/>
                    </a:ext>
                  </a:extLst>
                </p:cNvPr>
                <p:cNvSpPr/>
                <p:nvPr/>
              </p:nvSpPr>
              <p:spPr>
                <a:xfrm>
                  <a:off x="9693783" y="6029325"/>
                  <a:ext cx="2002917" cy="62008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3" name="Picture 42" descr="A picture containing text&#10;&#10;Description automatically generated">
                  <a:extLst>
                    <a:ext uri="{FF2B5EF4-FFF2-40B4-BE49-F238E27FC236}">
                      <a16:creationId xmlns:a16="http://schemas.microsoft.com/office/drawing/2014/main" id="{1D65F469-186D-45D7-AD7D-2CA5B5DEF7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18633" y="6057352"/>
                  <a:ext cx="1939835" cy="548640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33" name="Picture 32" descr="Icon&#10;&#10;Description automatically generated">
            <a:extLst>
              <a:ext uri="{FF2B5EF4-FFF2-40B4-BE49-F238E27FC236}">
                <a16:creationId xmlns:a16="http://schemas.microsoft.com/office/drawing/2014/main" id="{8912B204-9544-4437-BD70-0F05EC9972E4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783" y="1651088"/>
            <a:ext cx="1037251" cy="1120174"/>
          </a:xfrm>
          <a:prstGeom prst="rect">
            <a:avLst/>
          </a:prstGeom>
        </p:spPr>
      </p:pic>
      <p:pic>
        <p:nvPicPr>
          <p:cNvPr id="35" name="Picture 34" descr="Icon&#10;&#10;Description automatically generated">
            <a:extLst>
              <a:ext uri="{FF2B5EF4-FFF2-40B4-BE49-F238E27FC236}">
                <a16:creationId xmlns:a16="http://schemas.microsoft.com/office/drawing/2014/main" id="{03E4C715-376F-4B78-B321-F80F3A8C99BC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473" y="1594575"/>
            <a:ext cx="1185115" cy="1279859"/>
          </a:xfrm>
          <a:prstGeom prst="rect">
            <a:avLst/>
          </a:prstGeom>
        </p:spPr>
      </p:pic>
      <p:pic>
        <p:nvPicPr>
          <p:cNvPr id="37" name="Picture 36" descr="Icon&#10;&#10;Description automatically generated">
            <a:extLst>
              <a:ext uri="{FF2B5EF4-FFF2-40B4-BE49-F238E27FC236}">
                <a16:creationId xmlns:a16="http://schemas.microsoft.com/office/drawing/2014/main" id="{759F4D84-A586-4505-A535-1A64BD95CA8D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770" y="1597480"/>
            <a:ext cx="1125806" cy="121580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335CD06-422E-4C78-81E6-45F3A176E5D7}"/>
              </a:ext>
            </a:extLst>
          </p:cNvPr>
          <p:cNvSpPr/>
          <p:nvPr/>
        </p:nvSpPr>
        <p:spPr>
          <a:xfrm>
            <a:off x="0" y="87642"/>
            <a:ext cx="5619565" cy="370830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67318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MY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LAPORAN KEMAJUAN INISIATIF BAHARU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bril Fatface" panose="02000503000000020003" pitchFamily="50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E2BAE1-8484-4D65-A5F9-C62A032585C9}"/>
              </a:ext>
            </a:extLst>
          </p:cNvPr>
          <p:cNvSpPr/>
          <p:nvPr/>
        </p:nvSpPr>
        <p:spPr>
          <a:xfrm>
            <a:off x="5758300" y="90917"/>
            <a:ext cx="232799" cy="368692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0F521D-3766-44F2-81F9-F9000888177A}"/>
              </a:ext>
            </a:extLst>
          </p:cNvPr>
          <p:cNvSpPr/>
          <p:nvPr/>
        </p:nvSpPr>
        <p:spPr>
          <a:xfrm>
            <a:off x="6096000" y="87642"/>
            <a:ext cx="232799" cy="368692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A85F86-8F38-45E1-B865-5708FB5E16AB}"/>
              </a:ext>
            </a:extLst>
          </p:cNvPr>
          <p:cNvSpPr/>
          <p:nvPr/>
        </p:nvSpPr>
        <p:spPr>
          <a:xfrm>
            <a:off x="6433700" y="87642"/>
            <a:ext cx="232797" cy="368692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B765154B-8ACB-460C-853D-B7C8B5A87ED2}"/>
              </a:ext>
            </a:extLst>
          </p:cNvPr>
          <p:cNvSpPr/>
          <p:nvPr/>
        </p:nvSpPr>
        <p:spPr>
          <a:xfrm>
            <a:off x="0" y="503171"/>
            <a:ext cx="1127464" cy="577048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BIL. 11</a:t>
            </a:r>
            <a:endParaRPr lang="en-MY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94B03FB-46E7-4334-A1A4-221A7B49856D}"/>
              </a:ext>
            </a:extLst>
          </p:cNvPr>
          <p:cNvGrpSpPr/>
          <p:nvPr/>
        </p:nvGrpSpPr>
        <p:grpSpPr>
          <a:xfrm>
            <a:off x="648169" y="1224408"/>
            <a:ext cx="10890030" cy="457125"/>
            <a:chOff x="648169" y="1771617"/>
            <a:chExt cx="10890030" cy="45712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9F81F24-2F05-4582-B64E-5469E3BDF3AF}"/>
                </a:ext>
              </a:extLst>
            </p:cNvPr>
            <p:cNvSpPr/>
            <p:nvPr/>
          </p:nvSpPr>
          <p:spPr>
            <a:xfrm>
              <a:off x="648169" y="1771619"/>
              <a:ext cx="2364507" cy="457123"/>
            </a:xfrm>
            <a:prstGeom prst="rect">
              <a:avLst/>
            </a:prstGeom>
            <a:solidFill>
              <a:srgbClr val="1E8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INISIATIF</a:t>
              </a:r>
              <a:endParaRPr lang="en-MY" sz="12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945E4C1-F3E5-4E1E-99DF-D80B037CCAD0}"/>
                </a:ext>
              </a:extLst>
            </p:cNvPr>
            <p:cNvSpPr/>
            <p:nvPr/>
          </p:nvSpPr>
          <p:spPr>
            <a:xfrm>
              <a:off x="3136963" y="1771618"/>
              <a:ext cx="2364507" cy="457123"/>
            </a:xfrm>
            <a:prstGeom prst="rect">
              <a:avLst/>
            </a:prstGeom>
            <a:solidFill>
              <a:srgbClr val="1737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 b="1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JABATAN BERTANGGUNGJAWAB</a:t>
              </a:r>
              <a:endParaRPr lang="en-MY" sz="12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4C9275D-F7FF-45D3-ABD0-C8E3E3A52360}"/>
                </a:ext>
              </a:extLst>
            </p:cNvPr>
            <p:cNvSpPr/>
            <p:nvPr/>
          </p:nvSpPr>
          <p:spPr>
            <a:xfrm>
              <a:off x="5619565" y="1771617"/>
              <a:ext cx="5918634" cy="457123"/>
            </a:xfrm>
            <a:prstGeom prst="rect">
              <a:avLst/>
            </a:prstGeom>
            <a:solidFill>
              <a:srgbClr val="1E8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 b="1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STATUS SEHINGGA 10 FEBRUARI 2022</a:t>
              </a:r>
              <a:endParaRPr lang="en-MY" sz="12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72AA7A5-1DC5-4871-910E-53B3A6FF5FA4}"/>
              </a:ext>
            </a:extLst>
          </p:cNvPr>
          <p:cNvCxnSpPr>
            <a:cxnSpLocks/>
          </p:cNvCxnSpPr>
          <p:nvPr/>
        </p:nvCxnSpPr>
        <p:spPr>
          <a:xfrm>
            <a:off x="3063584" y="1135146"/>
            <a:ext cx="0" cy="4679728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98867A0-A224-44F5-9A10-C83C0BA0467E}"/>
              </a:ext>
            </a:extLst>
          </p:cNvPr>
          <p:cNvCxnSpPr>
            <a:cxnSpLocks/>
          </p:cNvCxnSpPr>
          <p:nvPr/>
        </p:nvCxnSpPr>
        <p:spPr>
          <a:xfrm>
            <a:off x="5553240" y="1135146"/>
            <a:ext cx="0" cy="4679728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BBB51CB-61A1-4007-9ED4-99EB265BA72D}"/>
              </a:ext>
            </a:extLst>
          </p:cNvPr>
          <p:cNvGrpSpPr/>
          <p:nvPr/>
        </p:nvGrpSpPr>
        <p:grpSpPr>
          <a:xfrm>
            <a:off x="526421" y="2922755"/>
            <a:ext cx="4975049" cy="441468"/>
            <a:chOff x="526421" y="2455785"/>
            <a:chExt cx="4975049" cy="44146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7559C76-F478-4D59-B716-7401836F860F}"/>
                </a:ext>
              </a:extLst>
            </p:cNvPr>
            <p:cNvSpPr txBox="1"/>
            <p:nvPr/>
          </p:nvSpPr>
          <p:spPr>
            <a:xfrm>
              <a:off x="526421" y="2455785"/>
              <a:ext cx="2486255" cy="306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0"/>
                </a:spcAft>
              </a:pPr>
              <a:r>
                <a:rPr lang="en-US" sz="1400" b="1" dirty="0">
                  <a:solidFill>
                    <a:srgbClr val="1E879D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PENDIGITALAN</a:t>
              </a:r>
              <a:endParaRPr lang="en-MY" sz="1400" b="1" dirty="0">
                <a:solidFill>
                  <a:srgbClr val="1E879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BC763CA-7D0D-4D43-B1F8-5E56AB901D3C}"/>
                </a:ext>
              </a:extLst>
            </p:cNvPr>
            <p:cNvSpPr txBox="1"/>
            <p:nvPr/>
          </p:nvSpPr>
          <p:spPr>
            <a:xfrm>
              <a:off x="3136963" y="2455785"/>
              <a:ext cx="2364507" cy="441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9388" marR="0" lvl="0" indent="-179388" algn="l" defTabSz="9144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 typeface="Arial" panose="020B0604020202020204" pitchFamily="34" charset="0"/>
                <a:buChar char="●"/>
                <a:tabLst/>
                <a:defRPr/>
              </a:pPr>
              <a:r>
                <a:rPr lang="en-MY" sz="1100" dirty="0" err="1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Jabatan</a:t>
              </a:r>
              <a:r>
                <a:rPr lang="en-MY" sz="11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MY" sz="1100" dirty="0" err="1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Teknologi</a:t>
              </a:r>
              <a:r>
                <a:rPr lang="en-MY" sz="11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Maklumat dan </a:t>
              </a:r>
              <a:r>
                <a:rPr lang="en-MY" sz="1100" dirty="0" err="1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Pengurusan</a:t>
              </a:r>
              <a:r>
                <a:rPr lang="en-MY" sz="11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MY" sz="1100" dirty="0" err="1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Ilmu</a:t>
              </a:r>
              <a:endParaRPr lang="en-MY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462D8B12-3647-4D4D-83FD-C5F3059712F1}"/>
              </a:ext>
            </a:extLst>
          </p:cNvPr>
          <p:cNvSpPr txBox="1"/>
          <p:nvPr/>
        </p:nvSpPr>
        <p:spPr>
          <a:xfrm>
            <a:off x="548098" y="3650168"/>
            <a:ext cx="2363645" cy="2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MY" sz="11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a) </a:t>
            </a:r>
            <a:r>
              <a:rPr lang="en-MY" sz="11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MY" sz="11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ILMU</a:t>
            </a:r>
            <a:endParaRPr lang="en-MY" sz="1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6BE4992-5178-4569-A438-EF2C1555E600}"/>
              </a:ext>
            </a:extLst>
          </p:cNvPr>
          <p:cNvCxnSpPr>
            <a:cxnSpLocks/>
          </p:cNvCxnSpPr>
          <p:nvPr/>
        </p:nvCxnSpPr>
        <p:spPr>
          <a:xfrm flipH="1">
            <a:off x="548098" y="3429000"/>
            <a:ext cx="10974781" cy="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2B53352-0F4A-957D-9D88-13482BE90B5A}"/>
              </a:ext>
            </a:extLst>
          </p:cNvPr>
          <p:cNvSpPr txBox="1"/>
          <p:nvPr/>
        </p:nvSpPr>
        <p:spPr>
          <a:xfrm>
            <a:off x="5619565" y="3493778"/>
            <a:ext cx="57706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Akademi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ADAB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Proses enrollment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pelajar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ke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kursus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modul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terlibat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Proses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memasukkan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markah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pelajar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ke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modul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Training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penggunaan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5E360BA-644B-B9CE-4B70-74B1D80FDC17}"/>
              </a:ext>
            </a:extLst>
          </p:cNvPr>
          <p:cNvSpPr txBox="1"/>
          <p:nvPr/>
        </p:nvSpPr>
        <p:spPr>
          <a:xfrm>
            <a:off x="5619565" y="4277420"/>
            <a:ext cx="57706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Isu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Tiada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paparan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markah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bagi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e-certificate dan e-result.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Pelajar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boleh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log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masuk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ke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ILMU.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DAE8FB3-2E69-EA5E-3292-78F539DA0CAA}"/>
              </a:ext>
            </a:extLst>
          </p:cNvPr>
          <p:cNvSpPr txBox="1"/>
          <p:nvPr/>
        </p:nvSpPr>
        <p:spPr>
          <a:xfrm>
            <a:off x="5619565" y="5024278"/>
            <a:ext cx="57706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Tindakan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Membetulkan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tetapan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bagi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e-certificate dan e-result 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Muat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naik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markah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ke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ILMU,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menyediakan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user manual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bagi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pelajar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rujukan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bantuan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teknikal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phic 2" descr="Checkbox Checked with solid fill">
            <a:extLst>
              <a:ext uri="{FF2B5EF4-FFF2-40B4-BE49-F238E27FC236}">
                <a16:creationId xmlns:a16="http://schemas.microsoft.com/office/drawing/2014/main" id="{B25D1630-EBEB-3A43-07E1-D0FAC1C9D93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58003" y="3575657"/>
            <a:ext cx="406489" cy="406489"/>
          </a:xfrm>
          <a:prstGeom prst="rect">
            <a:avLst/>
          </a:prstGeom>
        </p:spPr>
      </p:pic>
      <p:pic>
        <p:nvPicPr>
          <p:cNvPr id="53" name="Graphic 52" descr="Checkbox Checked with solid fill">
            <a:extLst>
              <a:ext uri="{FF2B5EF4-FFF2-40B4-BE49-F238E27FC236}">
                <a16:creationId xmlns:a16="http://schemas.microsoft.com/office/drawing/2014/main" id="{48C7A218-CBBB-19AC-264F-D6A2BF4343F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50075" y="3870640"/>
            <a:ext cx="406488" cy="406488"/>
          </a:xfrm>
          <a:prstGeom prst="rect">
            <a:avLst/>
          </a:prstGeom>
        </p:spPr>
      </p:pic>
      <p:pic>
        <p:nvPicPr>
          <p:cNvPr id="54" name="Graphic 53" descr="Checkbox Checked with solid fill">
            <a:extLst>
              <a:ext uri="{FF2B5EF4-FFF2-40B4-BE49-F238E27FC236}">
                <a16:creationId xmlns:a16="http://schemas.microsoft.com/office/drawing/2014/main" id="{874A3F04-FA97-653B-9BD2-1CDCE016A99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50075" y="5061062"/>
            <a:ext cx="406488" cy="406488"/>
          </a:xfrm>
          <a:prstGeom prst="rect">
            <a:avLst/>
          </a:prstGeom>
        </p:spPr>
      </p:pic>
      <p:pic>
        <p:nvPicPr>
          <p:cNvPr id="56" name="Graphic 55" descr="Checkbox Checked with solid fill">
            <a:extLst>
              <a:ext uri="{FF2B5EF4-FFF2-40B4-BE49-F238E27FC236}">
                <a16:creationId xmlns:a16="http://schemas.microsoft.com/office/drawing/2014/main" id="{0B0ED47E-18AD-B3F5-CDBF-6DBED2884CC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50075" y="5467550"/>
            <a:ext cx="406488" cy="40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117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069BEDF5-D642-434A-B92C-2FEC46B815D3}"/>
              </a:ext>
            </a:extLst>
          </p:cNvPr>
          <p:cNvGrpSpPr/>
          <p:nvPr/>
        </p:nvGrpSpPr>
        <p:grpSpPr>
          <a:xfrm>
            <a:off x="-11995" y="1"/>
            <a:ext cx="12203996" cy="6871877"/>
            <a:chOff x="-11995" y="1"/>
            <a:chExt cx="12203996" cy="6871877"/>
          </a:xfrm>
        </p:grpSpPr>
        <p:sp>
          <p:nvSpPr>
            <p:cNvPr id="31" name="Google Shape;1542;p167">
              <a:extLst>
                <a:ext uri="{FF2B5EF4-FFF2-40B4-BE49-F238E27FC236}">
                  <a16:creationId xmlns:a16="http://schemas.microsoft.com/office/drawing/2014/main" id="{11675FE5-4C2D-4960-9204-ED2A77D1DCBB}"/>
                </a:ext>
              </a:extLst>
            </p:cNvPr>
            <p:cNvSpPr/>
            <p:nvPr/>
          </p:nvSpPr>
          <p:spPr>
            <a:xfrm flipH="1">
              <a:off x="-11995" y="1"/>
              <a:ext cx="5902033" cy="6869455"/>
            </a:xfrm>
            <a:custGeom>
              <a:avLst/>
              <a:gdLst/>
              <a:ahLst/>
              <a:cxnLst/>
              <a:rect l="l" t="t" r="r" b="b"/>
              <a:pathLst>
                <a:path w="11728797" h="13716000" extrusionOk="0">
                  <a:moveTo>
                    <a:pt x="11096329" y="11656424"/>
                  </a:moveTo>
                  <a:lnTo>
                    <a:pt x="11728797" y="11656424"/>
                  </a:lnTo>
                  <a:lnTo>
                    <a:pt x="11728797" y="13716000"/>
                  </a:lnTo>
                  <a:lnTo>
                    <a:pt x="10963125" y="13716000"/>
                  </a:lnTo>
                  <a:lnTo>
                    <a:pt x="10435333" y="12801600"/>
                  </a:lnTo>
                  <a:lnTo>
                    <a:pt x="11096329" y="11656424"/>
                  </a:lnTo>
                  <a:close/>
                  <a:moveTo>
                    <a:pt x="8988789" y="10424164"/>
                  </a:moveTo>
                  <a:lnTo>
                    <a:pt x="10310777" y="10424164"/>
                  </a:lnTo>
                  <a:lnTo>
                    <a:pt x="10971773" y="11569340"/>
                  </a:lnTo>
                  <a:lnTo>
                    <a:pt x="10310777" y="12714516"/>
                  </a:lnTo>
                  <a:lnTo>
                    <a:pt x="8988789" y="12714516"/>
                  </a:lnTo>
                  <a:lnTo>
                    <a:pt x="8327789" y="11569340"/>
                  </a:lnTo>
                  <a:lnTo>
                    <a:pt x="8988789" y="10424164"/>
                  </a:lnTo>
                  <a:close/>
                  <a:moveTo>
                    <a:pt x="11096329" y="9247056"/>
                  </a:moveTo>
                  <a:lnTo>
                    <a:pt x="11728797" y="9247056"/>
                  </a:lnTo>
                  <a:lnTo>
                    <a:pt x="11728797" y="11537408"/>
                  </a:lnTo>
                  <a:lnTo>
                    <a:pt x="11096329" y="11537408"/>
                  </a:lnTo>
                  <a:lnTo>
                    <a:pt x="10435333" y="10392232"/>
                  </a:lnTo>
                  <a:lnTo>
                    <a:pt x="11096329" y="9247056"/>
                  </a:lnTo>
                  <a:close/>
                  <a:moveTo>
                    <a:pt x="6925393" y="9247056"/>
                  </a:moveTo>
                  <a:lnTo>
                    <a:pt x="8247381" y="9247056"/>
                  </a:lnTo>
                  <a:lnTo>
                    <a:pt x="8908379" y="10392232"/>
                  </a:lnTo>
                  <a:lnTo>
                    <a:pt x="8247381" y="11537408"/>
                  </a:lnTo>
                  <a:lnTo>
                    <a:pt x="6925393" y="11537408"/>
                  </a:lnTo>
                  <a:lnTo>
                    <a:pt x="6264397" y="10392232"/>
                  </a:lnTo>
                  <a:lnTo>
                    <a:pt x="6925393" y="9247056"/>
                  </a:lnTo>
                  <a:close/>
                  <a:moveTo>
                    <a:pt x="8988789" y="8014796"/>
                  </a:moveTo>
                  <a:lnTo>
                    <a:pt x="10310777" y="8014796"/>
                  </a:lnTo>
                  <a:lnTo>
                    <a:pt x="10971773" y="9159972"/>
                  </a:lnTo>
                  <a:lnTo>
                    <a:pt x="10310777" y="10305148"/>
                  </a:lnTo>
                  <a:lnTo>
                    <a:pt x="8988789" y="10305148"/>
                  </a:lnTo>
                  <a:lnTo>
                    <a:pt x="8327789" y="9159972"/>
                  </a:lnTo>
                  <a:lnTo>
                    <a:pt x="8988789" y="8014796"/>
                  </a:lnTo>
                  <a:close/>
                  <a:moveTo>
                    <a:pt x="6913783" y="6837684"/>
                  </a:moveTo>
                  <a:lnTo>
                    <a:pt x="8235773" y="6837684"/>
                  </a:lnTo>
                  <a:lnTo>
                    <a:pt x="8896769" y="7982860"/>
                  </a:lnTo>
                  <a:lnTo>
                    <a:pt x="8235773" y="9128036"/>
                  </a:lnTo>
                  <a:lnTo>
                    <a:pt x="6913783" y="9128036"/>
                  </a:lnTo>
                  <a:lnTo>
                    <a:pt x="6252789" y="7982860"/>
                  </a:lnTo>
                  <a:lnTo>
                    <a:pt x="6913783" y="6837684"/>
                  </a:lnTo>
                  <a:close/>
                  <a:moveTo>
                    <a:pt x="8988789" y="5605426"/>
                  </a:moveTo>
                  <a:lnTo>
                    <a:pt x="10310777" y="5605426"/>
                  </a:lnTo>
                  <a:lnTo>
                    <a:pt x="10971773" y="6750600"/>
                  </a:lnTo>
                  <a:lnTo>
                    <a:pt x="10310777" y="7895776"/>
                  </a:lnTo>
                  <a:lnTo>
                    <a:pt x="8988789" y="7895776"/>
                  </a:lnTo>
                  <a:lnTo>
                    <a:pt x="8327789" y="6750600"/>
                  </a:lnTo>
                  <a:lnTo>
                    <a:pt x="8988789" y="5605426"/>
                  </a:lnTo>
                  <a:close/>
                  <a:moveTo>
                    <a:pt x="4840021" y="5605426"/>
                  </a:moveTo>
                  <a:lnTo>
                    <a:pt x="6162011" y="5605426"/>
                  </a:lnTo>
                  <a:lnTo>
                    <a:pt x="6823007" y="6750600"/>
                  </a:lnTo>
                  <a:lnTo>
                    <a:pt x="6162011" y="7895776"/>
                  </a:lnTo>
                  <a:lnTo>
                    <a:pt x="4840021" y="7895776"/>
                  </a:lnTo>
                  <a:lnTo>
                    <a:pt x="4179025" y="6750600"/>
                  </a:lnTo>
                  <a:lnTo>
                    <a:pt x="4840021" y="5605426"/>
                  </a:lnTo>
                  <a:close/>
                  <a:moveTo>
                    <a:pt x="6913783" y="4428316"/>
                  </a:moveTo>
                  <a:lnTo>
                    <a:pt x="8235773" y="4428316"/>
                  </a:lnTo>
                  <a:lnTo>
                    <a:pt x="8896769" y="5573491"/>
                  </a:lnTo>
                  <a:lnTo>
                    <a:pt x="8235773" y="6718667"/>
                  </a:lnTo>
                  <a:lnTo>
                    <a:pt x="6913783" y="6718667"/>
                  </a:lnTo>
                  <a:lnTo>
                    <a:pt x="6252789" y="5573491"/>
                  </a:lnTo>
                  <a:lnTo>
                    <a:pt x="6913783" y="4428316"/>
                  </a:lnTo>
                  <a:close/>
                  <a:moveTo>
                    <a:pt x="2752983" y="4428316"/>
                  </a:moveTo>
                  <a:lnTo>
                    <a:pt x="4074973" y="4428316"/>
                  </a:lnTo>
                  <a:lnTo>
                    <a:pt x="4735971" y="5573491"/>
                  </a:lnTo>
                  <a:lnTo>
                    <a:pt x="4074973" y="6718667"/>
                  </a:lnTo>
                  <a:lnTo>
                    <a:pt x="2752983" y="6718667"/>
                  </a:lnTo>
                  <a:lnTo>
                    <a:pt x="2091988" y="5573491"/>
                  </a:lnTo>
                  <a:lnTo>
                    <a:pt x="2752983" y="4428316"/>
                  </a:lnTo>
                  <a:close/>
                  <a:moveTo>
                    <a:pt x="4840021" y="3196056"/>
                  </a:moveTo>
                  <a:lnTo>
                    <a:pt x="6162011" y="3196056"/>
                  </a:lnTo>
                  <a:lnTo>
                    <a:pt x="6823007" y="4341230"/>
                  </a:lnTo>
                  <a:lnTo>
                    <a:pt x="6162011" y="5486406"/>
                  </a:lnTo>
                  <a:lnTo>
                    <a:pt x="4840021" y="5486406"/>
                  </a:lnTo>
                  <a:lnTo>
                    <a:pt x="4179025" y="4341230"/>
                  </a:lnTo>
                  <a:lnTo>
                    <a:pt x="4840021" y="3196056"/>
                  </a:lnTo>
                  <a:close/>
                  <a:moveTo>
                    <a:pt x="660996" y="3196056"/>
                  </a:moveTo>
                  <a:lnTo>
                    <a:pt x="1982987" y="3196056"/>
                  </a:lnTo>
                  <a:lnTo>
                    <a:pt x="2643983" y="4341230"/>
                  </a:lnTo>
                  <a:lnTo>
                    <a:pt x="1982987" y="5486406"/>
                  </a:lnTo>
                  <a:lnTo>
                    <a:pt x="660996" y="5486406"/>
                  </a:lnTo>
                  <a:lnTo>
                    <a:pt x="0" y="4341230"/>
                  </a:lnTo>
                  <a:lnTo>
                    <a:pt x="660996" y="3196056"/>
                  </a:lnTo>
                  <a:close/>
                  <a:moveTo>
                    <a:pt x="6913783" y="2018944"/>
                  </a:moveTo>
                  <a:lnTo>
                    <a:pt x="8235773" y="2018944"/>
                  </a:lnTo>
                  <a:lnTo>
                    <a:pt x="8896769" y="3164120"/>
                  </a:lnTo>
                  <a:lnTo>
                    <a:pt x="8235773" y="4309294"/>
                  </a:lnTo>
                  <a:lnTo>
                    <a:pt x="6913783" y="4309294"/>
                  </a:lnTo>
                  <a:lnTo>
                    <a:pt x="6252789" y="3164120"/>
                  </a:lnTo>
                  <a:lnTo>
                    <a:pt x="6913783" y="2018944"/>
                  </a:lnTo>
                  <a:close/>
                  <a:moveTo>
                    <a:pt x="2752983" y="2018944"/>
                  </a:moveTo>
                  <a:lnTo>
                    <a:pt x="4074973" y="2018944"/>
                  </a:lnTo>
                  <a:lnTo>
                    <a:pt x="4735971" y="3164120"/>
                  </a:lnTo>
                  <a:lnTo>
                    <a:pt x="4074973" y="4309294"/>
                  </a:lnTo>
                  <a:lnTo>
                    <a:pt x="2752983" y="4309294"/>
                  </a:lnTo>
                  <a:lnTo>
                    <a:pt x="2091988" y="3164120"/>
                  </a:lnTo>
                  <a:lnTo>
                    <a:pt x="2752983" y="2018944"/>
                  </a:lnTo>
                  <a:close/>
                  <a:moveTo>
                    <a:pt x="660996" y="786684"/>
                  </a:moveTo>
                  <a:lnTo>
                    <a:pt x="1982987" y="786684"/>
                  </a:lnTo>
                  <a:lnTo>
                    <a:pt x="2643983" y="1931860"/>
                  </a:lnTo>
                  <a:lnTo>
                    <a:pt x="1982987" y="3077036"/>
                  </a:lnTo>
                  <a:lnTo>
                    <a:pt x="660996" y="3077036"/>
                  </a:lnTo>
                  <a:lnTo>
                    <a:pt x="0" y="1931860"/>
                  </a:lnTo>
                  <a:lnTo>
                    <a:pt x="660996" y="786684"/>
                  </a:lnTo>
                  <a:close/>
                  <a:moveTo>
                    <a:pt x="4430129" y="0"/>
                  </a:moveTo>
                  <a:lnTo>
                    <a:pt x="6542885" y="0"/>
                  </a:lnTo>
                  <a:lnTo>
                    <a:pt x="6147501" y="685004"/>
                  </a:lnTo>
                  <a:lnTo>
                    <a:pt x="4825511" y="685004"/>
                  </a:lnTo>
                  <a:lnTo>
                    <a:pt x="4430129" y="0"/>
                  </a:lnTo>
                  <a:close/>
                  <a:moveTo>
                    <a:pt x="2527627" y="0"/>
                  </a:moveTo>
                  <a:lnTo>
                    <a:pt x="4300329" y="0"/>
                  </a:lnTo>
                  <a:lnTo>
                    <a:pt x="4735971" y="754748"/>
                  </a:lnTo>
                  <a:lnTo>
                    <a:pt x="4074973" y="1899924"/>
                  </a:lnTo>
                  <a:lnTo>
                    <a:pt x="2752983" y="1899924"/>
                  </a:lnTo>
                  <a:lnTo>
                    <a:pt x="2091988" y="754748"/>
                  </a:lnTo>
                  <a:lnTo>
                    <a:pt x="2527627" y="0"/>
                  </a:lnTo>
                  <a:close/>
                  <a:moveTo>
                    <a:pt x="265611" y="0"/>
                  </a:moveTo>
                  <a:lnTo>
                    <a:pt x="2378367" y="0"/>
                  </a:lnTo>
                  <a:lnTo>
                    <a:pt x="1982983" y="685000"/>
                  </a:lnTo>
                  <a:lnTo>
                    <a:pt x="660992" y="685000"/>
                  </a:lnTo>
                  <a:lnTo>
                    <a:pt x="265611" y="0"/>
                  </a:lnTo>
                  <a:close/>
                </a:path>
              </a:pathLst>
            </a:custGeom>
            <a:gradFill>
              <a:gsLst>
                <a:gs pos="0">
                  <a:srgbClr val="F7F7F7">
                    <a:alpha val="63921"/>
                  </a:srgbClr>
                </a:gs>
                <a:gs pos="74000">
                  <a:srgbClr val="E0E0E0">
                    <a:alpha val="24705"/>
                  </a:srgbClr>
                </a:gs>
                <a:gs pos="87000">
                  <a:srgbClr val="DFDEDB">
                    <a:alpha val="17647"/>
                  </a:srgbClr>
                </a:gs>
                <a:gs pos="100000">
                  <a:srgbClr val="B3B3B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86804" tIns="43390" rIns="86804" bIns="43390" anchor="t" anchorCtr="0">
              <a:noAutofit/>
            </a:bodyPr>
            <a:lstStyle/>
            <a:p>
              <a:pPr defTabSz="868223">
                <a:lnSpc>
                  <a:spcPct val="90000"/>
                </a:lnSpc>
                <a:buClr>
                  <a:srgbClr val="44546A"/>
                </a:buClr>
                <a:buSzPts val="1400"/>
              </a:pPr>
              <a:endParaRPr sz="1329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4" name="Google Shape;1570;p167" descr="Logo, company name&#10;&#10;Description automatically generated">
              <a:extLst>
                <a:ext uri="{FF2B5EF4-FFF2-40B4-BE49-F238E27FC236}">
                  <a16:creationId xmlns:a16="http://schemas.microsoft.com/office/drawing/2014/main" id="{05948E08-B69D-46EB-A392-3DEBCC3D7617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8837" t="14584" r="9108" b="17706"/>
            <a:stretch/>
          </p:blipFill>
          <p:spPr>
            <a:xfrm>
              <a:off x="11060211" y="163667"/>
              <a:ext cx="971314" cy="79918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281DCC9-4937-4236-A86D-74E7841C146F}"/>
                </a:ext>
              </a:extLst>
            </p:cNvPr>
            <p:cNvGrpSpPr/>
            <p:nvPr/>
          </p:nvGrpSpPr>
          <p:grpSpPr>
            <a:xfrm>
              <a:off x="-11995" y="6043041"/>
              <a:ext cx="12203996" cy="828837"/>
              <a:chOff x="-11995" y="6043041"/>
              <a:chExt cx="12203996" cy="828837"/>
            </a:xfrm>
          </p:grpSpPr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24477BC4-B2D4-4B78-AE8A-8BB037C0EF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1995" y="6043041"/>
                <a:ext cx="12203996" cy="687035"/>
              </a:xfrm>
              <a:prstGeom prst="rect">
                <a:avLst/>
              </a:prstGeom>
            </p:spPr>
          </p:pic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236EB648-1A90-43F3-BDE0-5B8C4269B5EC}"/>
                  </a:ext>
                </a:extLst>
              </p:cNvPr>
              <p:cNvGrpSpPr/>
              <p:nvPr/>
            </p:nvGrpSpPr>
            <p:grpSpPr>
              <a:xfrm>
                <a:off x="1561739" y="6627845"/>
                <a:ext cx="3540864" cy="241516"/>
                <a:chOff x="1561739" y="6627845"/>
                <a:chExt cx="3540864" cy="241516"/>
              </a:xfrm>
            </p:grpSpPr>
            <p:pic>
              <p:nvPicPr>
                <p:cNvPr id="44" name="Google Shape;1546;p167">
                  <a:extLst>
                    <a:ext uri="{FF2B5EF4-FFF2-40B4-BE49-F238E27FC236}">
                      <a16:creationId xmlns:a16="http://schemas.microsoft.com/office/drawing/2014/main" id="{D76ECB0C-A208-4290-B55C-13A1A2287306}"/>
                    </a:ext>
                  </a:extLst>
                </p:cNvPr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l="-1560" t="-2831" r="31978" b="49664"/>
                <a:stretch/>
              </p:blipFill>
              <p:spPr>
                <a:xfrm>
                  <a:off x="1561739" y="6692453"/>
                  <a:ext cx="427974" cy="12819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45" name="Google Shape;1547;p167">
                  <a:extLst>
                    <a:ext uri="{FF2B5EF4-FFF2-40B4-BE49-F238E27FC236}">
                      <a16:creationId xmlns:a16="http://schemas.microsoft.com/office/drawing/2014/main" id="{A75D38DE-1E70-4DFB-9D9A-E4C5272493BD}"/>
                    </a:ext>
                  </a:extLst>
                </p:cNvPr>
                <p:cNvSpPr txBox="1"/>
                <p:nvPr/>
              </p:nvSpPr>
              <p:spPr>
                <a:xfrm>
                  <a:off x="1966558" y="6627845"/>
                  <a:ext cx="3136045" cy="24151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86804" tIns="43390" rIns="86804" bIns="43390" anchor="t" anchorCtr="0">
                  <a:spAutoFit/>
                </a:bodyPr>
                <a:lstStyle/>
                <a:p>
                  <a:pPr defTabSz="868223">
                    <a:buClr>
                      <a:srgbClr val="005AAB"/>
                    </a:buClr>
                    <a:buSzPts val="800"/>
                  </a:pPr>
                  <a:r>
                    <a:rPr lang="en-US" sz="1000" b="1" kern="0" dirty="0">
                      <a:solidFill>
                        <a:srgbClr val="005AAB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UMP ADVANCED | umpadvanced.ump.edu.my</a:t>
                  </a:r>
                  <a:endParaRPr kern="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0" name="Google Shape;1548;p167">
                <a:extLst>
                  <a:ext uri="{FF2B5EF4-FFF2-40B4-BE49-F238E27FC236}">
                    <a16:creationId xmlns:a16="http://schemas.microsoft.com/office/drawing/2014/main" id="{F8D39A7C-5528-4CC6-AA06-B72474F1D86A}"/>
                  </a:ext>
                </a:extLst>
              </p:cNvPr>
              <p:cNvSpPr txBox="1"/>
              <p:nvPr/>
            </p:nvSpPr>
            <p:spPr>
              <a:xfrm>
                <a:off x="5951385" y="6630362"/>
                <a:ext cx="2940557" cy="2415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6804" tIns="43390" rIns="86804" bIns="43390" anchor="t" anchorCtr="0">
                <a:spAutoFit/>
              </a:bodyPr>
              <a:lstStyle/>
              <a:p>
                <a:pPr algn="ctr" defTabSz="868223">
                  <a:buClr>
                    <a:srgbClr val="005AAB"/>
                  </a:buClr>
                  <a:buSzPts val="800"/>
                </a:pPr>
                <a:r>
                  <a:rPr lang="en-US" sz="1000" b="1" kern="0" dirty="0">
                    <a:solidFill>
                      <a:srgbClr val="005AAB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EDUCATION FOR ALL, NO ONE LEFT BEHIND</a:t>
                </a:r>
                <a:endParaRPr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92DB9516-28EE-4A8A-993E-BE7F172F7840}"/>
                  </a:ext>
                </a:extLst>
              </p:cNvPr>
              <p:cNvGrpSpPr/>
              <p:nvPr/>
            </p:nvGrpSpPr>
            <p:grpSpPr>
              <a:xfrm>
                <a:off x="9555669" y="6135729"/>
                <a:ext cx="2002917" cy="620087"/>
                <a:chOff x="9693783" y="6029325"/>
                <a:chExt cx="2002917" cy="620087"/>
              </a:xfrm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C44594E3-03E6-46A8-8EE8-F78CD1E5D63B}"/>
                    </a:ext>
                  </a:extLst>
                </p:cNvPr>
                <p:cNvSpPr/>
                <p:nvPr/>
              </p:nvSpPr>
              <p:spPr>
                <a:xfrm>
                  <a:off x="9693783" y="6029325"/>
                  <a:ext cx="2002917" cy="62008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3" name="Picture 42" descr="A picture containing text&#10;&#10;Description automatically generated">
                  <a:extLst>
                    <a:ext uri="{FF2B5EF4-FFF2-40B4-BE49-F238E27FC236}">
                      <a16:creationId xmlns:a16="http://schemas.microsoft.com/office/drawing/2014/main" id="{1D65F469-186D-45D7-AD7D-2CA5B5DEF7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18633" y="6057352"/>
                  <a:ext cx="1939835" cy="548640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33" name="Picture 32" descr="Icon&#10;&#10;Description automatically generated">
            <a:extLst>
              <a:ext uri="{FF2B5EF4-FFF2-40B4-BE49-F238E27FC236}">
                <a16:creationId xmlns:a16="http://schemas.microsoft.com/office/drawing/2014/main" id="{8912B204-9544-4437-BD70-0F05EC9972E4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783" y="1651088"/>
            <a:ext cx="1037251" cy="1120174"/>
          </a:xfrm>
          <a:prstGeom prst="rect">
            <a:avLst/>
          </a:prstGeom>
        </p:spPr>
      </p:pic>
      <p:pic>
        <p:nvPicPr>
          <p:cNvPr id="35" name="Picture 34" descr="Icon&#10;&#10;Description automatically generated">
            <a:extLst>
              <a:ext uri="{FF2B5EF4-FFF2-40B4-BE49-F238E27FC236}">
                <a16:creationId xmlns:a16="http://schemas.microsoft.com/office/drawing/2014/main" id="{03E4C715-376F-4B78-B321-F80F3A8C99BC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473" y="1594575"/>
            <a:ext cx="1185115" cy="1279859"/>
          </a:xfrm>
          <a:prstGeom prst="rect">
            <a:avLst/>
          </a:prstGeom>
        </p:spPr>
      </p:pic>
      <p:pic>
        <p:nvPicPr>
          <p:cNvPr id="37" name="Picture 36" descr="Icon&#10;&#10;Description automatically generated">
            <a:extLst>
              <a:ext uri="{FF2B5EF4-FFF2-40B4-BE49-F238E27FC236}">
                <a16:creationId xmlns:a16="http://schemas.microsoft.com/office/drawing/2014/main" id="{759F4D84-A586-4505-A535-1A64BD95CA8D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770" y="1597480"/>
            <a:ext cx="1125806" cy="121580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335CD06-422E-4C78-81E6-45F3A176E5D7}"/>
              </a:ext>
            </a:extLst>
          </p:cNvPr>
          <p:cNvSpPr/>
          <p:nvPr/>
        </p:nvSpPr>
        <p:spPr>
          <a:xfrm>
            <a:off x="0" y="87642"/>
            <a:ext cx="5619565" cy="370830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67318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MY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LAPORAN KEMAJUAN INISIATIF BAHARU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bril Fatface" panose="02000503000000020003" pitchFamily="50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E2BAE1-8484-4D65-A5F9-C62A032585C9}"/>
              </a:ext>
            </a:extLst>
          </p:cNvPr>
          <p:cNvSpPr/>
          <p:nvPr/>
        </p:nvSpPr>
        <p:spPr>
          <a:xfrm>
            <a:off x="5758300" y="90917"/>
            <a:ext cx="232799" cy="368692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0F521D-3766-44F2-81F9-F9000888177A}"/>
              </a:ext>
            </a:extLst>
          </p:cNvPr>
          <p:cNvSpPr/>
          <p:nvPr/>
        </p:nvSpPr>
        <p:spPr>
          <a:xfrm>
            <a:off x="6096000" y="87642"/>
            <a:ext cx="232799" cy="368692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A85F86-8F38-45E1-B865-5708FB5E16AB}"/>
              </a:ext>
            </a:extLst>
          </p:cNvPr>
          <p:cNvSpPr/>
          <p:nvPr/>
        </p:nvSpPr>
        <p:spPr>
          <a:xfrm>
            <a:off x="6433700" y="87642"/>
            <a:ext cx="232797" cy="368692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B765154B-8ACB-460C-853D-B7C8B5A87ED2}"/>
              </a:ext>
            </a:extLst>
          </p:cNvPr>
          <p:cNvSpPr/>
          <p:nvPr/>
        </p:nvSpPr>
        <p:spPr>
          <a:xfrm>
            <a:off x="0" y="503171"/>
            <a:ext cx="1127464" cy="577048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BIL. 11</a:t>
            </a:r>
            <a:endParaRPr lang="en-MY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94B03FB-46E7-4334-A1A4-221A7B49856D}"/>
              </a:ext>
            </a:extLst>
          </p:cNvPr>
          <p:cNvGrpSpPr/>
          <p:nvPr/>
        </p:nvGrpSpPr>
        <p:grpSpPr>
          <a:xfrm>
            <a:off x="648169" y="1224408"/>
            <a:ext cx="10890030" cy="457125"/>
            <a:chOff x="648169" y="1771617"/>
            <a:chExt cx="10890030" cy="45712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9F81F24-2F05-4582-B64E-5469E3BDF3AF}"/>
                </a:ext>
              </a:extLst>
            </p:cNvPr>
            <p:cNvSpPr/>
            <p:nvPr/>
          </p:nvSpPr>
          <p:spPr>
            <a:xfrm>
              <a:off x="648169" y="1771619"/>
              <a:ext cx="2364507" cy="457123"/>
            </a:xfrm>
            <a:prstGeom prst="rect">
              <a:avLst/>
            </a:prstGeom>
            <a:solidFill>
              <a:srgbClr val="1E8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INISIATIF</a:t>
              </a:r>
              <a:endParaRPr lang="en-MY" sz="12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945E4C1-F3E5-4E1E-99DF-D80B037CCAD0}"/>
                </a:ext>
              </a:extLst>
            </p:cNvPr>
            <p:cNvSpPr/>
            <p:nvPr/>
          </p:nvSpPr>
          <p:spPr>
            <a:xfrm>
              <a:off x="3136963" y="1771618"/>
              <a:ext cx="2364507" cy="457123"/>
            </a:xfrm>
            <a:prstGeom prst="rect">
              <a:avLst/>
            </a:prstGeom>
            <a:solidFill>
              <a:srgbClr val="1737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 b="1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JABATAN BERTANGGUNGJAWAB</a:t>
              </a:r>
              <a:endParaRPr lang="en-MY" sz="12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4C9275D-F7FF-45D3-ABD0-C8E3E3A52360}"/>
                </a:ext>
              </a:extLst>
            </p:cNvPr>
            <p:cNvSpPr/>
            <p:nvPr/>
          </p:nvSpPr>
          <p:spPr>
            <a:xfrm>
              <a:off x="5619565" y="1771617"/>
              <a:ext cx="5918634" cy="457123"/>
            </a:xfrm>
            <a:prstGeom prst="rect">
              <a:avLst/>
            </a:prstGeom>
            <a:solidFill>
              <a:srgbClr val="1E8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 b="1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STATUS SEHINGGA 10 FEBRUARI 2022</a:t>
              </a:r>
              <a:endParaRPr lang="en-MY" sz="12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72AA7A5-1DC5-4871-910E-53B3A6FF5FA4}"/>
              </a:ext>
            </a:extLst>
          </p:cNvPr>
          <p:cNvCxnSpPr>
            <a:cxnSpLocks/>
          </p:cNvCxnSpPr>
          <p:nvPr/>
        </p:nvCxnSpPr>
        <p:spPr>
          <a:xfrm>
            <a:off x="3063584" y="1135146"/>
            <a:ext cx="0" cy="4679728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98867A0-A224-44F5-9A10-C83C0BA0467E}"/>
              </a:ext>
            </a:extLst>
          </p:cNvPr>
          <p:cNvCxnSpPr>
            <a:cxnSpLocks/>
          </p:cNvCxnSpPr>
          <p:nvPr/>
        </p:nvCxnSpPr>
        <p:spPr>
          <a:xfrm>
            <a:off x="5553240" y="1135146"/>
            <a:ext cx="0" cy="4679728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BBB51CB-61A1-4007-9ED4-99EB265BA72D}"/>
              </a:ext>
            </a:extLst>
          </p:cNvPr>
          <p:cNvGrpSpPr/>
          <p:nvPr/>
        </p:nvGrpSpPr>
        <p:grpSpPr>
          <a:xfrm>
            <a:off x="526421" y="2922755"/>
            <a:ext cx="4975049" cy="441468"/>
            <a:chOff x="526421" y="2455785"/>
            <a:chExt cx="4975049" cy="44146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7559C76-F478-4D59-B716-7401836F860F}"/>
                </a:ext>
              </a:extLst>
            </p:cNvPr>
            <p:cNvSpPr txBox="1"/>
            <p:nvPr/>
          </p:nvSpPr>
          <p:spPr>
            <a:xfrm>
              <a:off x="526421" y="2455785"/>
              <a:ext cx="2486255" cy="306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0"/>
                </a:spcAft>
              </a:pPr>
              <a:r>
                <a:rPr lang="en-US" sz="1400" b="1" dirty="0">
                  <a:solidFill>
                    <a:srgbClr val="1E879D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PENDIGITALAN</a:t>
              </a:r>
              <a:endParaRPr lang="en-MY" sz="1400" b="1" dirty="0">
                <a:solidFill>
                  <a:srgbClr val="1E879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BC763CA-7D0D-4D43-B1F8-5E56AB901D3C}"/>
                </a:ext>
              </a:extLst>
            </p:cNvPr>
            <p:cNvSpPr txBox="1"/>
            <p:nvPr/>
          </p:nvSpPr>
          <p:spPr>
            <a:xfrm>
              <a:off x="3136963" y="2455785"/>
              <a:ext cx="2364507" cy="441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9388" marR="0" lvl="0" indent="-179388" algn="l" defTabSz="9144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 typeface="Arial" panose="020B0604020202020204" pitchFamily="34" charset="0"/>
                <a:buChar char="●"/>
                <a:tabLst/>
                <a:defRPr/>
              </a:pPr>
              <a:r>
                <a:rPr lang="en-MY" sz="1100" dirty="0" err="1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Jabatan</a:t>
              </a:r>
              <a:r>
                <a:rPr lang="en-MY" sz="11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MY" sz="1100" dirty="0" err="1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Teknologi</a:t>
              </a:r>
              <a:r>
                <a:rPr lang="en-MY" sz="11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Maklumat dan </a:t>
              </a:r>
              <a:r>
                <a:rPr lang="en-MY" sz="1100" dirty="0" err="1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Pengurusan</a:t>
              </a:r>
              <a:r>
                <a:rPr lang="en-MY" sz="11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MY" sz="1100" dirty="0" err="1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Ilmu</a:t>
              </a:r>
              <a:endParaRPr lang="en-MY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462D8B12-3647-4D4D-83FD-C5F3059712F1}"/>
              </a:ext>
            </a:extLst>
          </p:cNvPr>
          <p:cNvSpPr txBox="1"/>
          <p:nvPr/>
        </p:nvSpPr>
        <p:spPr>
          <a:xfrm>
            <a:off x="548098" y="3650168"/>
            <a:ext cx="2363645" cy="2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MY" sz="11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a) Admission (</a:t>
            </a:r>
            <a:r>
              <a:rPr lang="en-MY" sz="11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Tagyard</a:t>
            </a:r>
            <a:r>
              <a:rPr lang="en-MY" sz="11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MY" sz="1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6BE4992-5178-4569-A438-EF2C1555E600}"/>
              </a:ext>
            </a:extLst>
          </p:cNvPr>
          <p:cNvCxnSpPr>
            <a:cxnSpLocks/>
          </p:cNvCxnSpPr>
          <p:nvPr/>
        </p:nvCxnSpPr>
        <p:spPr>
          <a:xfrm flipH="1">
            <a:off x="548098" y="3429000"/>
            <a:ext cx="10974781" cy="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2B53352-0F4A-957D-9D88-13482BE90B5A}"/>
              </a:ext>
            </a:extLst>
          </p:cNvPr>
          <p:cNvSpPr txBox="1"/>
          <p:nvPr/>
        </p:nvSpPr>
        <p:spPr>
          <a:xfrm>
            <a:off x="5619565" y="3493778"/>
            <a:ext cx="278595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Tagyard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Approve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Attendace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Modul Surat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Tawaran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Modul Create Program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Modul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Laporan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5E360BA-644B-B9CE-4B70-74B1D80FDC17}"/>
              </a:ext>
            </a:extLst>
          </p:cNvPr>
          <p:cNvSpPr txBox="1"/>
          <p:nvPr/>
        </p:nvSpPr>
        <p:spPr>
          <a:xfrm>
            <a:off x="5619565" y="4601663"/>
            <a:ext cx="242332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RK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Modul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Pendaftaran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Pelajar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Modul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Laporan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D8EEEE4-0CEF-53FD-2932-CAB6A18D9AC1}"/>
              </a:ext>
            </a:extLst>
          </p:cNvPr>
          <p:cNvSpPr txBox="1"/>
          <p:nvPr/>
        </p:nvSpPr>
        <p:spPr>
          <a:xfrm>
            <a:off x="5579071" y="5219507"/>
            <a:ext cx="24638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Pelajar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Modul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Pendaftaran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Pelajar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Modul Surat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Tawaran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Modul Daftar Program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610B452-66F0-F017-232A-925079C6C1CB}"/>
              </a:ext>
            </a:extLst>
          </p:cNvPr>
          <p:cNvSpPr txBox="1"/>
          <p:nvPr/>
        </p:nvSpPr>
        <p:spPr>
          <a:xfrm>
            <a:off x="8682408" y="3615635"/>
            <a:ext cx="242332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Super Admin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Modul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Pendaftaran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Pelajar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ILMU</a:t>
            </a:r>
          </a:p>
        </p:txBody>
      </p:sp>
    </p:spTree>
    <p:extLst>
      <p:ext uri="{BB962C8B-B14F-4D97-AF65-F5344CB8AC3E}">
        <p14:creationId xmlns:p14="http://schemas.microsoft.com/office/powerpoint/2010/main" val="2773262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069BEDF5-D642-434A-B92C-2FEC46B815D3}"/>
              </a:ext>
            </a:extLst>
          </p:cNvPr>
          <p:cNvGrpSpPr/>
          <p:nvPr/>
        </p:nvGrpSpPr>
        <p:grpSpPr>
          <a:xfrm>
            <a:off x="-11995" y="1"/>
            <a:ext cx="12203996" cy="6871877"/>
            <a:chOff x="-11995" y="1"/>
            <a:chExt cx="12203996" cy="6871877"/>
          </a:xfrm>
        </p:grpSpPr>
        <p:sp>
          <p:nvSpPr>
            <p:cNvPr id="31" name="Google Shape;1542;p167">
              <a:extLst>
                <a:ext uri="{FF2B5EF4-FFF2-40B4-BE49-F238E27FC236}">
                  <a16:creationId xmlns:a16="http://schemas.microsoft.com/office/drawing/2014/main" id="{11675FE5-4C2D-4960-9204-ED2A77D1DCBB}"/>
                </a:ext>
              </a:extLst>
            </p:cNvPr>
            <p:cNvSpPr/>
            <p:nvPr/>
          </p:nvSpPr>
          <p:spPr>
            <a:xfrm flipH="1">
              <a:off x="-11995" y="1"/>
              <a:ext cx="5902033" cy="6869455"/>
            </a:xfrm>
            <a:custGeom>
              <a:avLst/>
              <a:gdLst/>
              <a:ahLst/>
              <a:cxnLst/>
              <a:rect l="l" t="t" r="r" b="b"/>
              <a:pathLst>
                <a:path w="11728797" h="13716000" extrusionOk="0">
                  <a:moveTo>
                    <a:pt x="11096329" y="11656424"/>
                  </a:moveTo>
                  <a:lnTo>
                    <a:pt x="11728797" y="11656424"/>
                  </a:lnTo>
                  <a:lnTo>
                    <a:pt x="11728797" y="13716000"/>
                  </a:lnTo>
                  <a:lnTo>
                    <a:pt x="10963125" y="13716000"/>
                  </a:lnTo>
                  <a:lnTo>
                    <a:pt x="10435333" y="12801600"/>
                  </a:lnTo>
                  <a:lnTo>
                    <a:pt x="11096329" y="11656424"/>
                  </a:lnTo>
                  <a:close/>
                  <a:moveTo>
                    <a:pt x="8988789" y="10424164"/>
                  </a:moveTo>
                  <a:lnTo>
                    <a:pt x="10310777" y="10424164"/>
                  </a:lnTo>
                  <a:lnTo>
                    <a:pt x="10971773" y="11569340"/>
                  </a:lnTo>
                  <a:lnTo>
                    <a:pt x="10310777" y="12714516"/>
                  </a:lnTo>
                  <a:lnTo>
                    <a:pt x="8988789" y="12714516"/>
                  </a:lnTo>
                  <a:lnTo>
                    <a:pt x="8327789" y="11569340"/>
                  </a:lnTo>
                  <a:lnTo>
                    <a:pt x="8988789" y="10424164"/>
                  </a:lnTo>
                  <a:close/>
                  <a:moveTo>
                    <a:pt x="11096329" y="9247056"/>
                  </a:moveTo>
                  <a:lnTo>
                    <a:pt x="11728797" y="9247056"/>
                  </a:lnTo>
                  <a:lnTo>
                    <a:pt x="11728797" y="11537408"/>
                  </a:lnTo>
                  <a:lnTo>
                    <a:pt x="11096329" y="11537408"/>
                  </a:lnTo>
                  <a:lnTo>
                    <a:pt x="10435333" y="10392232"/>
                  </a:lnTo>
                  <a:lnTo>
                    <a:pt x="11096329" y="9247056"/>
                  </a:lnTo>
                  <a:close/>
                  <a:moveTo>
                    <a:pt x="6925393" y="9247056"/>
                  </a:moveTo>
                  <a:lnTo>
                    <a:pt x="8247381" y="9247056"/>
                  </a:lnTo>
                  <a:lnTo>
                    <a:pt x="8908379" y="10392232"/>
                  </a:lnTo>
                  <a:lnTo>
                    <a:pt x="8247381" y="11537408"/>
                  </a:lnTo>
                  <a:lnTo>
                    <a:pt x="6925393" y="11537408"/>
                  </a:lnTo>
                  <a:lnTo>
                    <a:pt x="6264397" y="10392232"/>
                  </a:lnTo>
                  <a:lnTo>
                    <a:pt x="6925393" y="9247056"/>
                  </a:lnTo>
                  <a:close/>
                  <a:moveTo>
                    <a:pt x="8988789" y="8014796"/>
                  </a:moveTo>
                  <a:lnTo>
                    <a:pt x="10310777" y="8014796"/>
                  </a:lnTo>
                  <a:lnTo>
                    <a:pt x="10971773" y="9159972"/>
                  </a:lnTo>
                  <a:lnTo>
                    <a:pt x="10310777" y="10305148"/>
                  </a:lnTo>
                  <a:lnTo>
                    <a:pt x="8988789" y="10305148"/>
                  </a:lnTo>
                  <a:lnTo>
                    <a:pt x="8327789" y="9159972"/>
                  </a:lnTo>
                  <a:lnTo>
                    <a:pt x="8988789" y="8014796"/>
                  </a:lnTo>
                  <a:close/>
                  <a:moveTo>
                    <a:pt x="6913783" y="6837684"/>
                  </a:moveTo>
                  <a:lnTo>
                    <a:pt x="8235773" y="6837684"/>
                  </a:lnTo>
                  <a:lnTo>
                    <a:pt x="8896769" y="7982860"/>
                  </a:lnTo>
                  <a:lnTo>
                    <a:pt x="8235773" y="9128036"/>
                  </a:lnTo>
                  <a:lnTo>
                    <a:pt x="6913783" y="9128036"/>
                  </a:lnTo>
                  <a:lnTo>
                    <a:pt x="6252789" y="7982860"/>
                  </a:lnTo>
                  <a:lnTo>
                    <a:pt x="6913783" y="6837684"/>
                  </a:lnTo>
                  <a:close/>
                  <a:moveTo>
                    <a:pt x="8988789" y="5605426"/>
                  </a:moveTo>
                  <a:lnTo>
                    <a:pt x="10310777" y="5605426"/>
                  </a:lnTo>
                  <a:lnTo>
                    <a:pt x="10971773" y="6750600"/>
                  </a:lnTo>
                  <a:lnTo>
                    <a:pt x="10310777" y="7895776"/>
                  </a:lnTo>
                  <a:lnTo>
                    <a:pt x="8988789" y="7895776"/>
                  </a:lnTo>
                  <a:lnTo>
                    <a:pt x="8327789" y="6750600"/>
                  </a:lnTo>
                  <a:lnTo>
                    <a:pt x="8988789" y="5605426"/>
                  </a:lnTo>
                  <a:close/>
                  <a:moveTo>
                    <a:pt x="4840021" y="5605426"/>
                  </a:moveTo>
                  <a:lnTo>
                    <a:pt x="6162011" y="5605426"/>
                  </a:lnTo>
                  <a:lnTo>
                    <a:pt x="6823007" y="6750600"/>
                  </a:lnTo>
                  <a:lnTo>
                    <a:pt x="6162011" y="7895776"/>
                  </a:lnTo>
                  <a:lnTo>
                    <a:pt x="4840021" y="7895776"/>
                  </a:lnTo>
                  <a:lnTo>
                    <a:pt x="4179025" y="6750600"/>
                  </a:lnTo>
                  <a:lnTo>
                    <a:pt x="4840021" y="5605426"/>
                  </a:lnTo>
                  <a:close/>
                  <a:moveTo>
                    <a:pt x="6913783" y="4428316"/>
                  </a:moveTo>
                  <a:lnTo>
                    <a:pt x="8235773" y="4428316"/>
                  </a:lnTo>
                  <a:lnTo>
                    <a:pt x="8896769" y="5573491"/>
                  </a:lnTo>
                  <a:lnTo>
                    <a:pt x="8235773" y="6718667"/>
                  </a:lnTo>
                  <a:lnTo>
                    <a:pt x="6913783" y="6718667"/>
                  </a:lnTo>
                  <a:lnTo>
                    <a:pt x="6252789" y="5573491"/>
                  </a:lnTo>
                  <a:lnTo>
                    <a:pt x="6913783" y="4428316"/>
                  </a:lnTo>
                  <a:close/>
                  <a:moveTo>
                    <a:pt x="2752983" y="4428316"/>
                  </a:moveTo>
                  <a:lnTo>
                    <a:pt x="4074973" y="4428316"/>
                  </a:lnTo>
                  <a:lnTo>
                    <a:pt x="4735971" y="5573491"/>
                  </a:lnTo>
                  <a:lnTo>
                    <a:pt x="4074973" y="6718667"/>
                  </a:lnTo>
                  <a:lnTo>
                    <a:pt x="2752983" y="6718667"/>
                  </a:lnTo>
                  <a:lnTo>
                    <a:pt x="2091988" y="5573491"/>
                  </a:lnTo>
                  <a:lnTo>
                    <a:pt x="2752983" y="4428316"/>
                  </a:lnTo>
                  <a:close/>
                  <a:moveTo>
                    <a:pt x="4840021" y="3196056"/>
                  </a:moveTo>
                  <a:lnTo>
                    <a:pt x="6162011" y="3196056"/>
                  </a:lnTo>
                  <a:lnTo>
                    <a:pt x="6823007" y="4341230"/>
                  </a:lnTo>
                  <a:lnTo>
                    <a:pt x="6162011" y="5486406"/>
                  </a:lnTo>
                  <a:lnTo>
                    <a:pt x="4840021" y="5486406"/>
                  </a:lnTo>
                  <a:lnTo>
                    <a:pt x="4179025" y="4341230"/>
                  </a:lnTo>
                  <a:lnTo>
                    <a:pt x="4840021" y="3196056"/>
                  </a:lnTo>
                  <a:close/>
                  <a:moveTo>
                    <a:pt x="660996" y="3196056"/>
                  </a:moveTo>
                  <a:lnTo>
                    <a:pt x="1982987" y="3196056"/>
                  </a:lnTo>
                  <a:lnTo>
                    <a:pt x="2643983" y="4341230"/>
                  </a:lnTo>
                  <a:lnTo>
                    <a:pt x="1982987" y="5486406"/>
                  </a:lnTo>
                  <a:lnTo>
                    <a:pt x="660996" y="5486406"/>
                  </a:lnTo>
                  <a:lnTo>
                    <a:pt x="0" y="4341230"/>
                  </a:lnTo>
                  <a:lnTo>
                    <a:pt x="660996" y="3196056"/>
                  </a:lnTo>
                  <a:close/>
                  <a:moveTo>
                    <a:pt x="6913783" y="2018944"/>
                  </a:moveTo>
                  <a:lnTo>
                    <a:pt x="8235773" y="2018944"/>
                  </a:lnTo>
                  <a:lnTo>
                    <a:pt x="8896769" y="3164120"/>
                  </a:lnTo>
                  <a:lnTo>
                    <a:pt x="8235773" y="4309294"/>
                  </a:lnTo>
                  <a:lnTo>
                    <a:pt x="6913783" y="4309294"/>
                  </a:lnTo>
                  <a:lnTo>
                    <a:pt x="6252789" y="3164120"/>
                  </a:lnTo>
                  <a:lnTo>
                    <a:pt x="6913783" y="2018944"/>
                  </a:lnTo>
                  <a:close/>
                  <a:moveTo>
                    <a:pt x="2752983" y="2018944"/>
                  </a:moveTo>
                  <a:lnTo>
                    <a:pt x="4074973" y="2018944"/>
                  </a:lnTo>
                  <a:lnTo>
                    <a:pt x="4735971" y="3164120"/>
                  </a:lnTo>
                  <a:lnTo>
                    <a:pt x="4074973" y="4309294"/>
                  </a:lnTo>
                  <a:lnTo>
                    <a:pt x="2752983" y="4309294"/>
                  </a:lnTo>
                  <a:lnTo>
                    <a:pt x="2091988" y="3164120"/>
                  </a:lnTo>
                  <a:lnTo>
                    <a:pt x="2752983" y="2018944"/>
                  </a:lnTo>
                  <a:close/>
                  <a:moveTo>
                    <a:pt x="660996" y="786684"/>
                  </a:moveTo>
                  <a:lnTo>
                    <a:pt x="1982987" y="786684"/>
                  </a:lnTo>
                  <a:lnTo>
                    <a:pt x="2643983" y="1931860"/>
                  </a:lnTo>
                  <a:lnTo>
                    <a:pt x="1982987" y="3077036"/>
                  </a:lnTo>
                  <a:lnTo>
                    <a:pt x="660996" y="3077036"/>
                  </a:lnTo>
                  <a:lnTo>
                    <a:pt x="0" y="1931860"/>
                  </a:lnTo>
                  <a:lnTo>
                    <a:pt x="660996" y="786684"/>
                  </a:lnTo>
                  <a:close/>
                  <a:moveTo>
                    <a:pt x="4430129" y="0"/>
                  </a:moveTo>
                  <a:lnTo>
                    <a:pt x="6542885" y="0"/>
                  </a:lnTo>
                  <a:lnTo>
                    <a:pt x="6147501" y="685004"/>
                  </a:lnTo>
                  <a:lnTo>
                    <a:pt x="4825511" y="685004"/>
                  </a:lnTo>
                  <a:lnTo>
                    <a:pt x="4430129" y="0"/>
                  </a:lnTo>
                  <a:close/>
                  <a:moveTo>
                    <a:pt x="2527627" y="0"/>
                  </a:moveTo>
                  <a:lnTo>
                    <a:pt x="4300329" y="0"/>
                  </a:lnTo>
                  <a:lnTo>
                    <a:pt x="4735971" y="754748"/>
                  </a:lnTo>
                  <a:lnTo>
                    <a:pt x="4074973" y="1899924"/>
                  </a:lnTo>
                  <a:lnTo>
                    <a:pt x="2752983" y="1899924"/>
                  </a:lnTo>
                  <a:lnTo>
                    <a:pt x="2091988" y="754748"/>
                  </a:lnTo>
                  <a:lnTo>
                    <a:pt x="2527627" y="0"/>
                  </a:lnTo>
                  <a:close/>
                  <a:moveTo>
                    <a:pt x="265611" y="0"/>
                  </a:moveTo>
                  <a:lnTo>
                    <a:pt x="2378367" y="0"/>
                  </a:lnTo>
                  <a:lnTo>
                    <a:pt x="1982983" y="685000"/>
                  </a:lnTo>
                  <a:lnTo>
                    <a:pt x="660992" y="685000"/>
                  </a:lnTo>
                  <a:lnTo>
                    <a:pt x="265611" y="0"/>
                  </a:lnTo>
                  <a:close/>
                </a:path>
              </a:pathLst>
            </a:custGeom>
            <a:gradFill>
              <a:gsLst>
                <a:gs pos="0">
                  <a:srgbClr val="F7F7F7">
                    <a:alpha val="63921"/>
                  </a:srgbClr>
                </a:gs>
                <a:gs pos="74000">
                  <a:srgbClr val="E0E0E0">
                    <a:alpha val="24705"/>
                  </a:srgbClr>
                </a:gs>
                <a:gs pos="87000">
                  <a:srgbClr val="DFDEDB">
                    <a:alpha val="17647"/>
                  </a:srgbClr>
                </a:gs>
                <a:gs pos="100000">
                  <a:srgbClr val="B3B3B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86804" tIns="43390" rIns="86804" bIns="43390" anchor="t" anchorCtr="0">
              <a:noAutofit/>
            </a:bodyPr>
            <a:lstStyle/>
            <a:p>
              <a:pPr defTabSz="868223">
                <a:lnSpc>
                  <a:spcPct val="90000"/>
                </a:lnSpc>
                <a:buClr>
                  <a:srgbClr val="44546A"/>
                </a:buClr>
                <a:buSzPts val="1400"/>
              </a:pPr>
              <a:endParaRPr sz="1329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4" name="Google Shape;1570;p167" descr="Logo, company name&#10;&#10;Description automatically generated">
              <a:extLst>
                <a:ext uri="{FF2B5EF4-FFF2-40B4-BE49-F238E27FC236}">
                  <a16:creationId xmlns:a16="http://schemas.microsoft.com/office/drawing/2014/main" id="{05948E08-B69D-46EB-A392-3DEBCC3D7617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8837" t="14584" r="9108" b="17706"/>
            <a:stretch/>
          </p:blipFill>
          <p:spPr>
            <a:xfrm>
              <a:off x="11060211" y="163667"/>
              <a:ext cx="971314" cy="79918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281DCC9-4937-4236-A86D-74E7841C146F}"/>
                </a:ext>
              </a:extLst>
            </p:cNvPr>
            <p:cNvGrpSpPr/>
            <p:nvPr/>
          </p:nvGrpSpPr>
          <p:grpSpPr>
            <a:xfrm>
              <a:off x="-11995" y="6043041"/>
              <a:ext cx="12203996" cy="828837"/>
              <a:chOff x="-11995" y="6043041"/>
              <a:chExt cx="12203996" cy="828837"/>
            </a:xfrm>
          </p:grpSpPr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24477BC4-B2D4-4B78-AE8A-8BB037C0EF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1995" y="6043041"/>
                <a:ext cx="12203996" cy="687035"/>
              </a:xfrm>
              <a:prstGeom prst="rect">
                <a:avLst/>
              </a:prstGeom>
            </p:spPr>
          </p:pic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236EB648-1A90-43F3-BDE0-5B8C4269B5EC}"/>
                  </a:ext>
                </a:extLst>
              </p:cNvPr>
              <p:cNvGrpSpPr/>
              <p:nvPr/>
            </p:nvGrpSpPr>
            <p:grpSpPr>
              <a:xfrm>
                <a:off x="1561739" y="6627845"/>
                <a:ext cx="3540864" cy="241516"/>
                <a:chOff x="1561739" y="6627845"/>
                <a:chExt cx="3540864" cy="241516"/>
              </a:xfrm>
            </p:grpSpPr>
            <p:pic>
              <p:nvPicPr>
                <p:cNvPr id="44" name="Google Shape;1546;p167">
                  <a:extLst>
                    <a:ext uri="{FF2B5EF4-FFF2-40B4-BE49-F238E27FC236}">
                      <a16:creationId xmlns:a16="http://schemas.microsoft.com/office/drawing/2014/main" id="{D76ECB0C-A208-4290-B55C-13A1A2287306}"/>
                    </a:ext>
                  </a:extLst>
                </p:cNvPr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l="-1560" t="-2831" r="31978" b="49664"/>
                <a:stretch/>
              </p:blipFill>
              <p:spPr>
                <a:xfrm>
                  <a:off x="1561739" y="6692453"/>
                  <a:ext cx="427974" cy="12819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45" name="Google Shape;1547;p167">
                  <a:extLst>
                    <a:ext uri="{FF2B5EF4-FFF2-40B4-BE49-F238E27FC236}">
                      <a16:creationId xmlns:a16="http://schemas.microsoft.com/office/drawing/2014/main" id="{A75D38DE-1E70-4DFB-9D9A-E4C5272493BD}"/>
                    </a:ext>
                  </a:extLst>
                </p:cNvPr>
                <p:cNvSpPr txBox="1"/>
                <p:nvPr/>
              </p:nvSpPr>
              <p:spPr>
                <a:xfrm>
                  <a:off x="1966558" y="6627845"/>
                  <a:ext cx="3136045" cy="24151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86804" tIns="43390" rIns="86804" bIns="43390" anchor="t" anchorCtr="0">
                  <a:spAutoFit/>
                </a:bodyPr>
                <a:lstStyle/>
                <a:p>
                  <a:pPr defTabSz="868223">
                    <a:buClr>
                      <a:srgbClr val="005AAB"/>
                    </a:buClr>
                    <a:buSzPts val="800"/>
                  </a:pPr>
                  <a:r>
                    <a:rPr lang="en-US" sz="1000" b="1" kern="0" dirty="0">
                      <a:solidFill>
                        <a:srgbClr val="005AAB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UMP ADVANCED | umpadvanced.ump.edu.my</a:t>
                  </a:r>
                  <a:endParaRPr kern="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0" name="Google Shape;1548;p167">
                <a:extLst>
                  <a:ext uri="{FF2B5EF4-FFF2-40B4-BE49-F238E27FC236}">
                    <a16:creationId xmlns:a16="http://schemas.microsoft.com/office/drawing/2014/main" id="{F8D39A7C-5528-4CC6-AA06-B72474F1D86A}"/>
                  </a:ext>
                </a:extLst>
              </p:cNvPr>
              <p:cNvSpPr txBox="1"/>
              <p:nvPr/>
            </p:nvSpPr>
            <p:spPr>
              <a:xfrm>
                <a:off x="5951385" y="6630362"/>
                <a:ext cx="2940557" cy="2415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6804" tIns="43390" rIns="86804" bIns="43390" anchor="t" anchorCtr="0">
                <a:spAutoFit/>
              </a:bodyPr>
              <a:lstStyle/>
              <a:p>
                <a:pPr algn="ctr" defTabSz="868223">
                  <a:buClr>
                    <a:srgbClr val="005AAB"/>
                  </a:buClr>
                  <a:buSzPts val="800"/>
                </a:pPr>
                <a:r>
                  <a:rPr lang="en-US" sz="1000" b="1" kern="0" dirty="0">
                    <a:solidFill>
                      <a:srgbClr val="005AAB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EDUCATION FOR ALL, NO ONE LEFT BEHIND</a:t>
                </a:r>
                <a:endParaRPr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92DB9516-28EE-4A8A-993E-BE7F172F7840}"/>
                  </a:ext>
                </a:extLst>
              </p:cNvPr>
              <p:cNvGrpSpPr/>
              <p:nvPr/>
            </p:nvGrpSpPr>
            <p:grpSpPr>
              <a:xfrm>
                <a:off x="9555669" y="6135729"/>
                <a:ext cx="2002917" cy="620087"/>
                <a:chOff x="9693783" y="6029325"/>
                <a:chExt cx="2002917" cy="620087"/>
              </a:xfrm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C44594E3-03E6-46A8-8EE8-F78CD1E5D63B}"/>
                    </a:ext>
                  </a:extLst>
                </p:cNvPr>
                <p:cNvSpPr/>
                <p:nvPr/>
              </p:nvSpPr>
              <p:spPr>
                <a:xfrm>
                  <a:off x="9693783" y="6029325"/>
                  <a:ext cx="2002917" cy="62008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3" name="Picture 42" descr="A picture containing text&#10;&#10;Description automatically generated">
                  <a:extLst>
                    <a:ext uri="{FF2B5EF4-FFF2-40B4-BE49-F238E27FC236}">
                      <a16:creationId xmlns:a16="http://schemas.microsoft.com/office/drawing/2014/main" id="{1D65F469-186D-45D7-AD7D-2CA5B5DEF7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18633" y="6057352"/>
                  <a:ext cx="1939835" cy="548640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33" name="Picture 32" descr="Icon&#10;&#10;Description automatically generated">
            <a:extLst>
              <a:ext uri="{FF2B5EF4-FFF2-40B4-BE49-F238E27FC236}">
                <a16:creationId xmlns:a16="http://schemas.microsoft.com/office/drawing/2014/main" id="{8912B204-9544-4437-BD70-0F05EC9972E4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783" y="1651088"/>
            <a:ext cx="1037251" cy="1120174"/>
          </a:xfrm>
          <a:prstGeom prst="rect">
            <a:avLst/>
          </a:prstGeom>
        </p:spPr>
      </p:pic>
      <p:pic>
        <p:nvPicPr>
          <p:cNvPr id="35" name="Picture 34" descr="Icon&#10;&#10;Description automatically generated">
            <a:extLst>
              <a:ext uri="{FF2B5EF4-FFF2-40B4-BE49-F238E27FC236}">
                <a16:creationId xmlns:a16="http://schemas.microsoft.com/office/drawing/2014/main" id="{03E4C715-376F-4B78-B321-F80F3A8C99BC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473" y="1594575"/>
            <a:ext cx="1185115" cy="1279859"/>
          </a:xfrm>
          <a:prstGeom prst="rect">
            <a:avLst/>
          </a:prstGeom>
        </p:spPr>
      </p:pic>
      <p:pic>
        <p:nvPicPr>
          <p:cNvPr id="37" name="Picture 36" descr="Icon&#10;&#10;Description automatically generated">
            <a:extLst>
              <a:ext uri="{FF2B5EF4-FFF2-40B4-BE49-F238E27FC236}">
                <a16:creationId xmlns:a16="http://schemas.microsoft.com/office/drawing/2014/main" id="{759F4D84-A586-4505-A535-1A64BD95CA8D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770" y="1597480"/>
            <a:ext cx="1125806" cy="121580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335CD06-422E-4C78-81E6-45F3A176E5D7}"/>
              </a:ext>
            </a:extLst>
          </p:cNvPr>
          <p:cNvSpPr/>
          <p:nvPr/>
        </p:nvSpPr>
        <p:spPr>
          <a:xfrm>
            <a:off x="0" y="87642"/>
            <a:ext cx="5619565" cy="370830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67318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MY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LAPORAN KEMAJUAN INISIATIF BAHARU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bril Fatface" panose="02000503000000020003" pitchFamily="50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E2BAE1-8484-4D65-A5F9-C62A032585C9}"/>
              </a:ext>
            </a:extLst>
          </p:cNvPr>
          <p:cNvSpPr/>
          <p:nvPr/>
        </p:nvSpPr>
        <p:spPr>
          <a:xfrm>
            <a:off x="5758300" y="90917"/>
            <a:ext cx="232799" cy="368692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0F521D-3766-44F2-81F9-F9000888177A}"/>
              </a:ext>
            </a:extLst>
          </p:cNvPr>
          <p:cNvSpPr/>
          <p:nvPr/>
        </p:nvSpPr>
        <p:spPr>
          <a:xfrm>
            <a:off x="6096000" y="87642"/>
            <a:ext cx="232799" cy="368692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A85F86-8F38-45E1-B865-5708FB5E16AB}"/>
              </a:ext>
            </a:extLst>
          </p:cNvPr>
          <p:cNvSpPr/>
          <p:nvPr/>
        </p:nvSpPr>
        <p:spPr>
          <a:xfrm>
            <a:off x="6433700" y="87642"/>
            <a:ext cx="232797" cy="368692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B765154B-8ACB-460C-853D-B7C8B5A87ED2}"/>
              </a:ext>
            </a:extLst>
          </p:cNvPr>
          <p:cNvSpPr/>
          <p:nvPr/>
        </p:nvSpPr>
        <p:spPr>
          <a:xfrm>
            <a:off x="0" y="503171"/>
            <a:ext cx="1127464" cy="577048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BIL. 11</a:t>
            </a:r>
            <a:endParaRPr lang="en-MY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94B03FB-46E7-4334-A1A4-221A7B49856D}"/>
              </a:ext>
            </a:extLst>
          </p:cNvPr>
          <p:cNvGrpSpPr/>
          <p:nvPr/>
        </p:nvGrpSpPr>
        <p:grpSpPr>
          <a:xfrm>
            <a:off x="648169" y="1224408"/>
            <a:ext cx="10890030" cy="457125"/>
            <a:chOff x="648169" y="1771617"/>
            <a:chExt cx="10890030" cy="45712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9F81F24-2F05-4582-B64E-5469E3BDF3AF}"/>
                </a:ext>
              </a:extLst>
            </p:cNvPr>
            <p:cNvSpPr/>
            <p:nvPr/>
          </p:nvSpPr>
          <p:spPr>
            <a:xfrm>
              <a:off x="648169" y="1771619"/>
              <a:ext cx="2364507" cy="457123"/>
            </a:xfrm>
            <a:prstGeom prst="rect">
              <a:avLst/>
            </a:prstGeom>
            <a:solidFill>
              <a:srgbClr val="1E8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INISIATIF</a:t>
              </a:r>
              <a:endParaRPr lang="en-MY" sz="12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945E4C1-F3E5-4E1E-99DF-D80B037CCAD0}"/>
                </a:ext>
              </a:extLst>
            </p:cNvPr>
            <p:cNvSpPr/>
            <p:nvPr/>
          </p:nvSpPr>
          <p:spPr>
            <a:xfrm>
              <a:off x="3136963" y="1771618"/>
              <a:ext cx="2364507" cy="457123"/>
            </a:xfrm>
            <a:prstGeom prst="rect">
              <a:avLst/>
            </a:prstGeom>
            <a:solidFill>
              <a:srgbClr val="1737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 b="1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JABATAN BERTANGGUNGJAWAB</a:t>
              </a:r>
              <a:endParaRPr lang="en-MY" sz="12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4C9275D-F7FF-45D3-ABD0-C8E3E3A52360}"/>
                </a:ext>
              </a:extLst>
            </p:cNvPr>
            <p:cNvSpPr/>
            <p:nvPr/>
          </p:nvSpPr>
          <p:spPr>
            <a:xfrm>
              <a:off x="5619565" y="1771617"/>
              <a:ext cx="5918634" cy="457123"/>
            </a:xfrm>
            <a:prstGeom prst="rect">
              <a:avLst/>
            </a:prstGeom>
            <a:solidFill>
              <a:srgbClr val="1E8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 b="1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STATUS SEHINGGA 10 FEBRUARI 2022</a:t>
              </a:r>
              <a:endParaRPr lang="en-MY" sz="12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72AA7A5-1DC5-4871-910E-53B3A6FF5FA4}"/>
              </a:ext>
            </a:extLst>
          </p:cNvPr>
          <p:cNvCxnSpPr>
            <a:cxnSpLocks/>
          </p:cNvCxnSpPr>
          <p:nvPr/>
        </p:nvCxnSpPr>
        <p:spPr>
          <a:xfrm>
            <a:off x="3063584" y="1135146"/>
            <a:ext cx="0" cy="4679728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98867A0-A224-44F5-9A10-C83C0BA0467E}"/>
              </a:ext>
            </a:extLst>
          </p:cNvPr>
          <p:cNvCxnSpPr>
            <a:cxnSpLocks/>
          </p:cNvCxnSpPr>
          <p:nvPr/>
        </p:nvCxnSpPr>
        <p:spPr>
          <a:xfrm>
            <a:off x="5553240" y="1135146"/>
            <a:ext cx="0" cy="4679728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BBB51CB-61A1-4007-9ED4-99EB265BA72D}"/>
              </a:ext>
            </a:extLst>
          </p:cNvPr>
          <p:cNvGrpSpPr/>
          <p:nvPr/>
        </p:nvGrpSpPr>
        <p:grpSpPr>
          <a:xfrm>
            <a:off x="526421" y="2922755"/>
            <a:ext cx="4975049" cy="441468"/>
            <a:chOff x="526421" y="2455785"/>
            <a:chExt cx="4975049" cy="44146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7559C76-F478-4D59-B716-7401836F860F}"/>
                </a:ext>
              </a:extLst>
            </p:cNvPr>
            <p:cNvSpPr txBox="1"/>
            <p:nvPr/>
          </p:nvSpPr>
          <p:spPr>
            <a:xfrm>
              <a:off x="526421" y="2455785"/>
              <a:ext cx="2486255" cy="306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0"/>
                </a:spcAft>
              </a:pPr>
              <a:r>
                <a:rPr lang="en-US" sz="1400" b="1" dirty="0">
                  <a:solidFill>
                    <a:srgbClr val="1E879D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PENDIGITALAN</a:t>
              </a:r>
              <a:endParaRPr lang="en-MY" sz="1400" b="1" dirty="0">
                <a:solidFill>
                  <a:srgbClr val="1E879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BC763CA-7D0D-4D43-B1F8-5E56AB901D3C}"/>
                </a:ext>
              </a:extLst>
            </p:cNvPr>
            <p:cNvSpPr txBox="1"/>
            <p:nvPr/>
          </p:nvSpPr>
          <p:spPr>
            <a:xfrm>
              <a:off x="3136963" y="2455785"/>
              <a:ext cx="2364507" cy="441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9388" marR="0" lvl="0" indent="-179388" algn="l" defTabSz="9144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 typeface="Arial" panose="020B0604020202020204" pitchFamily="34" charset="0"/>
                <a:buChar char="●"/>
                <a:tabLst/>
                <a:defRPr/>
              </a:pPr>
              <a:r>
                <a:rPr lang="en-MY" sz="1100" dirty="0" err="1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Jabatan</a:t>
              </a:r>
              <a:r>
                <a:rPr lang="en-MY" sz="11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MY" sz="1100" dirty="0" err="1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Teknologi</a:t>
              </a:r>
              <a:r>
                <a:rPr lang="en-MY" sz="11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Maklumat dan </a:t>
              </a:r>
              <a:r>
                <a:rPr lang="en-MY" sz="1100" dirty="0" err="1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Pengurusan</a:t>
              </a:r>
              <a:r>
                <a:rPr lang="en-MY" sz="110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MY" sz="1100" dirty="0" err="1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Ilmu</a:t>
              </a:r>
              <a:endParaRPr lang="en-MY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462D8B12-3647-4D4D-83FD-C5F3059712F1}"/>
              </a:ext>
            </a:extLst>
          </p:cNvPr>
          <p:cNvSpPr txBox="1"/>
          <p:nvPr/>
        </p:nvSpPr>
        <p:spPr>
          <a:xfrm>
            <a:off x="548098" y="3650168"/>
            <a:ext cx="2363645" cy="2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MY" sz="11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a) Finance (</a:t>
            </a:r>
            <a:r>
              <a:rPr lang="en-MY" sz="11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Tagyard</a:t>
            </a:r>
            <a:r>
              <a:rPr lang="en-MY" sz="11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MY" sz="1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6BE4992-5178-4569-A438-EF2C1555E600}"/>
              </a:ext>
            </a:extLst>
          </p:cNvPr>
          <p:cNvCxnSpPr>
            <a:cxnSpLocks/>
          </p:cNvCxnSpPr>
          <p:nvPr/>
        </p:nvCxnSpPr>
        <p:spPr>
          <a:xfrm flipH="1">
            <a:off x="548098" y="3429000"/>
            <a:ext cx="10974781" cy="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2B53352-0F4A-957D-9D88-13482BE90B5A}"/>
              </a:ext>
            </a:extLst>
          </p:cNvPr>
          <p:cNvSpPr txBox="1"/>
          <p:nvPr/>
        </p:nvSpPr>
        <p:spPr>
          <a:xfrm>
            <a:off x="5619565" y="3493778"/>
            <a:ext cx="27859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Finance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Modul Approve Attendance.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Modul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Laporan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5E360BA-644B-B9CE-4B70-74B1D80FDC17}"/>
              </a:ext>
            </a:extLst>
          </p:cNvPr>
          <p:cNvSpPr txBox="1"/>
          <p:nvPr/>
        </p:nvSpPr>
        <p:spPr>
          <a:xfrm>
            <a:off x="5605011" y="4351977"/>
            <a:ext cx="24233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D8EEEE4-0CEF-53FD-2932-CAB6A18D9AC1}"/>
              </a:ext>
            </a:extLst>
          </p:cNvPr>
          <p:cNvSpPr txBox="1"/>
          <p:nvPr/>
        </p:nvSpPr>
        <p:spPr>
          <a:xfrm>
            <a:off x="5564517" y="4925975"/>
            <a:ext cx="24638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Pelajar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Modul Invoice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Pelajar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Modul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Laporan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Modul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Pengiraan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CGPA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610B452-66F0-F017-232A-925079C6C1CB}"/>
              </a:ext>
            </a:extLst>
          </p:cNvPr>
          <p:cNvSpPr txBox="1"/>
          <p:nvPr/>
        </p:nvSpPr>
        <p:spPr>
          <a:xfrm>
            <a:off x="8682408" y="3615635"/>
            <a:ext cx="242332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Finance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Modul Invoice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Modul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Laporan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670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id="{46B1CFCC-F159-4943-9204-AA7409DC8CF6}"/>
              </a:ext>
            </a:extLst>
          </p:cNvPr>
          <p:cNvGrpSpPr/>
          <p:nvPr/>
        </p:nvGrpSpPr>
        <p:grpSpPr>
          <a:xfrm>
            <a:off x="-11995" y="-98474"/>
            <a:ext cx="12203996" cy="6871877"/>
            <a:chOff x="-11995" y="1"/>
            <a:chExt cx="12203996" cy="6871877"/>
          </a:xfrm>
        </p:grpSpPr>
        <p:sp>
          <p:nvSpPr>
            <p:cNvPr id="113" name="Google Shape;1542;p167">
              <a:extLst>
                <a:ext uri="{FF2B5EF4-FFF2-40B4-BE49-F238E27FC236}">
                  <a16:creationId xmlns:a16="http://schemas.microsoft.com/office/drawing/2014/main" id="{C89515A5-0327-44BF-BADA-2E03C6C12E39}"/>
                </a:ext>
              </a:extLst>
            </p:cNvPr>
            <p:cNvSpPr/>
            <p:nvPr/>
          </p:nvSpPr>
          <p:spPr>
            <a:xfrm flipH="1">
              <a:off x="-11995" y="1"/>
              <a:ext cx="5902033" cy="6869455"/>
            </a:xfrm>
            <a:custGeom>
              <a:avLst/>
              <a:gdLst/>
              <a:ahLst/>
              <a:cxnLst/>
              <a:rect l="l" t="t" r="r" b="b"/>
              <a:pathLst>
                <a:path w="11728797" h="13716000" extrusionOk="0">
                  <a:moveTo>
                    <a:pt x="11096329" y="11656424"/>
                  </a:moveTo>
                  <a:lnTo>
                    <a:pt x="11728797" y="11656424"/>
                  </a:lnTo>
                  <a:lnTo>
                    <a:pt x="11728797" y="13716000"/>
                  </a:lnTo>
                  <a:lnTo>
                    <a:pt x="10963125" y="13716000"/>
                  </a:lnTo>
                  <a:lnTo>
                    <a:pt x="10435333" y="12801600"/>
                  </a:lnTo>
                  <a:lnTo>
                    <a:pt x="11096329" y="11656424"/>
                  </a:lnTo>
                  <a:close/>
                  <a:moveTo>
                    <a:pt x="8988789" y="10424164"/>
                  </a:moveTo>
                  <a:lnTo>
                    <a:pt x="10310777" y="10424164"/>
                  </a:lnTo>
                  <a:lnTo>
                    <a:pt x="10971773" y="11569340"/>
                  </a:lnTo>
                  <a:lnTo>
                    <a:pt x="10310777" y="12714516"/>
                  </a:lnTo>
                  <a:lnTo>
                    <a:pt x="8988789" y="12714516"/>
                  </a:lnTo>
                  <a:lnTo>
                    <a:pt x="8327789" y="11569340"/>
                  </a:lnTo>
                  <a:lnTo>
                    <a:pt x="8988789" y="10424164"/>
                  </a:lnTo>
                  <a:close/>
                  <a:moveTo>
                    <a:pt x="11096329" y="9247056"/>
                  </a:moveTo>
                  <a:lnTo>
                    <a:pt x="11728797" y="9247056"/>
                  </a:lnTo>
                  <a:lnTo>
                    <a:pt x="11728797" y="11537408"/>
                  </a:lnTo>
                  <a:lnTo>
                    <a:pt x="11096329" y="11537408"/>
                  </a:lnTo>
                  <a:lnTo>
                    <a:pt x="10435333" y="10392232"/>
                  </a:lnTo>
                  <a:lnTo>
                    <a:pt x="11096329" y="9247056"/>
                  </a:lnTo>
                  <a:close/>
                  <a:moveTo>
                    <a:pt x="6925393" y="9247056"/>
                  </a:moveTo>
                  <a:lnTo>
                    <a:pt x="8247381" y="9247056"/>
                  </a:lnTo>
                  <a:lnTo>
                    <a:pt x="8908379" y="10392232"/>
                  </a:lnTo>
                  <a:lnTo>
                    <a:pt x="8247381" y="11537408"/>
                  </a:lnTo>
                  <a:lnTo>
                    <a:pt x="6925393" y="11537408"/>
                  </a:lnTo>
                  <a:lnTo>
                    <a:pt x="6264397" y="10392232"/>
                  </a:lnTo>
                  <a:lnTo>
                    <a:pt x="6925393" y="9247056"/>
                  </a:lnTo>
                  <a:close/>
                  <a:moveTo>
                    <a:pt x="8988789" y="8014796"/>
                  </a:moveTo>
                  <a:lnTo>
                    <a:pt x="10310777" y="8014796"/>
                  </a:lnTo>
                  <a:lnTo>
                    <a:pt x="10971773" y="9159972"/>
                  </a:lnTo>
                  <a:lnTo>
                    <a:pt x="10310777" y="10305148"/>
                  </a:lnTo>
                  <a:lnTo>
                    <a:pt x="8988789" y="10305148"/>
                  </a:lnTo>
                  <a:lnTo>
                    <a:pt x="8327789" y="9159972"/>
                  </a:lnTo>
                  <a:lnTo>
                    <a:pt x="8988789" y="8014796"/>
                  </a:lnTo>
                  <a:close/>
                  <a:moveTo>
                    <a:pt x="6913783" y="6837684"/>
                  </a:moveTo>
                  <a:lnTo>
                    <a:pt x="8235773" y="6837684"/>
                  </a:lnTo>
                  <a:lnTo>
                    <a:pt x="8896769" y="7982860"/>
                  </a:lnTo>
                  <a:lnTo>
                    <a:pt x="8235773" y="9128036"/>
                  </a:lnTo>
                  <a:lnTo>
                    <a:pt x="6913783" y="9128036"/>
                  </a:lnTo>
                  <a:lnTo>
                    <a:pt x="6252789" y="7982860"/>
                  </a:lnTo>
                  <a:lnTo>
                    <a:pt x="6913783" y="6837684"/>
                  </a:lnTo>
                  <a:close/>
                  <a:moveTo>
                    <a:pt x="8988789" y="5605426"/>
                  </a:moveTo>
                  <a:lnTo>
                    <a:pt x="10310777" y="5605426"/>
                  </a:lnTo>
                  <a:lnTo>
                    <a:pt x="10971773" y="6750600"/>
                  </a:lnTo>
                  <a:lnTo>
                    <a:pt x="10310777" y="7895776"/>
                  </a:lnTo>
                  <a:lnTo>
                    <a:pt x="8988789" y="7895776"/>
                  </a:lnTo>
                  <a:lnTo>
                    <a:pt x="8327789" y="6750600"/>
                  </a:lnTo>
                  <a:lnTo>
                    <a:pt x="8988789" y="5605426"/>
                  </a:lnTo>
                  <a:close/>
                  <a:moveTo>
                    <a:pt x="4840021" y="5605426"/>
                  </a:moveTo>
                  <a:lnTo>
                    <a:pt x="6162011" y="5605426"/>
                  </a:lnTo>
                  <a:lnTo>
                    <a:pt x="6823007" y="6750600"/>
                  </a:lnTo>
                  <a:lnTo>
                    <a:pt x="6162011" y="7895776"/>
                  </a:lnTo>
                  <a:lnTo>
                    <a:pt x="4840021" y="7895776"/>
                  </a:lnTo>
                  <a:lnTo>
                    <a:pt x="4179025" y="6750600"/>
                  </a:lnTo>
                  <a:lnTo>
                    <a:pt x="4840021" y="5605426"/>
                  </a:lnTo>
                  <a:close/>
                  <a:moveTo>
                    <a:pt x="6913783" y="4428316"/>
                  </a:moveTo>
                  <a:lnTo>
                    <a:pt x="8235773" y="4428316"/>
                  </a:lnTo>
                  <a:lnTo>
                    <a:pt x="8896769" y="5573491"/>
                  </a:lnTo>
                  <a:lnTo>
                    <a:pt x="8235773" y="6718667"/>
                  </a:lnTo>
                  <a:lnTo>
                    <a:pt x="6913783" y="6718667"/>
                  </a:lnTo>
                  <a:lnTo>
                    <a:pt x="6252789" y="5573491"/>
                  </a:lnTo>
                  <a:lnTo>
                    <a:pt x="6913783" y="4428316"/>
                  </a:lnTo>
                  <a:close/>
                  <a:moveTo>
                    <a:pt x="2752983" y="4428316"/>
                  </a:moveTo>
                  <a:lnTo>
                    <a:pt x="4074973" y="4428316"/>
                  </a:lnTo>
                  <a:lnTo>
                    <a:pt x="4735971" y="5573491"/>
                  </a:lnTo>
                  <a:lnTo>
                    <a:pt x="4074973" y="6718667"/>
                  </a:lnTo>
                  <a:lnTo>
                    <a:pt x="2752983" y="6718667"/>
                  </a:lnTo>
                  <a:lnTo>
                    <a:pt x="2091988" y="5573491"/>
                  </a:lnTo>
                  <a:lnTo>
                    <a:pt x="2752983" y="4428316"/>
                  </a:lnTo>
                  <a:close/>
                  <a:moveTo>
                    <a:pt x="4840021" y="3196056"/>
                  </a:moveTo>
                  <a:lnTo>
                    <a:pt x="6162011" y="3196056"/>
                  </a:lnTo>
                  <a:lnTo>
                    <a:pt x="6823007" y="4341230"/>
                  </a:lnTo>
                  <a:lnTo>
                    <a:pt x="6162011" y="5486406"/>
                  </a:lnTo>
                  <a:lnTo>
                    <a:pt x="4840021" y="5486406"/>
                  </a:lnTo>
                  <a:lnTo>
                    <a:pt x="4179025" y="4341230"/>
                  </a:lnTo>
                  <a:lnTo>
                    <a:pt x="4840021" y="3196056"/>
                  </a:lnTo>
                  <a:close/>
                  <a:moveTo>
                    <a:pt x="660996" y="3196056"/>
                  </a:moveTo>
                  <a:lnTo>
                    <a:pt x="1982987" y="3196056"/>
                  </a:lnTo>
                  <a:lnTo>
                    <a:pt x="2643983" y="4341230"/>
                  </a:lnTo>
                  <a:lnTo>
                    <a:pt x="1982987" y="5486406"/>
                  </a:lnTo>
                  <a:lnTo>
                    <a:pt x="660996" y="5486406"/>
                  </a:lnTo>
                  <a:lnTo>
                    <a:pt x="0" y="4341230"/>
                  </a:lnTo>
                  <a:lnTo>
                    <a:pt x="660996" y="3196056"/>
                  </a:lnTo>
                  <a:close/>
                  <a:moveTo>
                    <a:pt x="6913783" y="2018944"/>
                  </a:moveTo>
                  <a:lnTo>
                    <a:pt x="8235773" y="2018944"/>
                  </a:lnTo>
                  <a:lnTo>
                    <a:pt x="8896769" y="3164120"/>
                  </a:lnTo>
                  <a:lnTo>
                    <a:pt x="8235773" y="4309294"/>
                  </a:lnTo>
                  <a:lnTo>
                    <a:pt x="6913783" y="4309294"/>
                  </a:lnTo>
                  <a:lnTo>
                    <a:pt x="6252789" y="3164120"/>
                  </a:lnTo>
                  <a:lnTo>
                    <a:pt x="6913783" y="2018944"/>
                  </a:lnTo>
                  <a:close/>
                  <a:moveTo>
                    <a:pt x="2752983" y="2018944"/>
                  </a:moveTo>
                  <a:lnTo>
                    <a:pt x="4074973" y="2018944"/>
                  </a:lnTo>
                  <a:lnTo>
                    <a:pt x="4735971" y="3164120"/>
                  </a:lnTo>
                  <a:lnTo>
                    <a:pt x="4074973" y="4309294"/>
                  </a:lnTo>
                  <a:lnTo>
                    <a:pt x="2752983" y="4309294"/>
                  </a:lnTo>
                  <a:lnTo>
                    <a:pt x="2091988" y="3164120"/>
                  </a:lnTo>
                  <a:lnTo>
                    <a:pt x="2752983" y="2018944"/>
                  </a:lnTo>
                  <a:close/>
                  <a:moveTo>
                    <a:pt x="660996" y="786684"/>
                  </a:moveTo>
                  <a:lnTo>
                    <a:pt x="1982987" y="786684"/>
                  </a:lnTo>
                  <a:lnTo>
                    <a:pt x="2643983" y="1931860"/>
                  </a:lnTo>
                  <a:lnTo>
                    <a:pt x="1982987" y="3077036"/>
                  </a:lnTo>
                  <a:lnTo>
                    <a:pt x="660996" y="3077036"/>
                  </a:lnTo>
                  <a:lnTo>
                    <a:pt x="0" y="1931860"/>
                  </a:lnTo>
                  <a:lnTo>
                    <a:pt x="660996" y="786684"/>
                  </a:lnTo>
                  <a:close/>
                  <a:moveTo>
                    <a:pt x="4430129" y="0"/>
                  </a:moveTo>
                  <a:lnTo>
                    <a:pt x="6542885" y="0"/>
                  </a:lnTo>
                  <a:lnTo>
                    <a:pt x="6147501" y="685004"/>
                  </a:lnTo>
                  <a:lnTo>
                    <a:pt x="4825511" y="685004"/>
                  </a:lnTo>
                  <a:lnTo>
                    <a:pt x="4430129" y="0"/>
                  </a:lnTo>
                  <a:close/>
                  <a:moveTo>
                    <a:pt x="2527627" y="0"/>
                  </a:moveTo>
                  <a:lnTo>
                    <a:pt x="4300329" y="0"/>
                  </a:lnTo>
                  <a:lnTo>
                    <a:pt x="4735971" y="754748"/>
                  </a:lnTo>
                  <a:lnTo>
                    <a:pt x="4074973" y="1899924"/>
                  </a:lnTo>
                  <a:lnTo>
                    <a:pt x="2752983" y="1899924"/>
                  </a:lnTo>
                  <a:lnTo>
                    <a:pt x="2091988" y="754748"/>
                  </a:lnTo>
                  <a:lnTo>
                    <a:pt x="2527627" y="0"/>
                  </a:lnTo>
                  <a:close/>
                  <a:moveTo>
                    <a:pt x="265611" y="0"/>
                  </a:moveTo>
                  <a:lnTo>
                    <a:pt x="2378367" y="0"/>
                  </a:lnTo>
                  <a:lnTo>
                    <a:pt x="1982983" y="685000"/>
                  </a:lnTo>
                  <a:lnTo>
                    <a:pt x="660992" y="685000"/>
                  </a:lnTo>
                  <a:lnTo>
                    <a:pt x="265611" y="0"/>
                  </a:lnTo>
                  <a:close/>
                </a:path>
              </a:pathLst>
            </a:custGeom>
            <a:gradFill>
              <a:gsLst>
                <a:gs pos="0">
                  <a:srgbClr val="F7F7F7">
                    <a:alpha val="63921"/>
                  </a:srgbClr>
                </a:gs>
                <a:gs pos="74000">
                  <a:srgbClr val="E0E0E0">
                    <a:alpha val="24705"/>
                  </a:srgbClr>
                </a:gs>
                <a:gs pos="87000">
                  <a:srgbClr val="DFDEDB">
                    <a:alpha val="17647"/>
                  </a:srgbClr>
                </a:gs>
                <a:gs pos="100000">
                  <a:srgbClr val="B3B3B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86804" tIns="43390" rIns="86804" bIns="43390" anchor="t" anchorCtr="0">
              <a:noAutofit/>
            </a:bodyPr>
            <a:lstStyle/>
            <a:p>
              <a:pPr defTabSz="868223">
                <a:lnSpc>
                  <a:spcPct val="90000"/>
                </a:lnSpc>
                <a:buClr>
                  <a:srgbClr val="44546A"/>
                </a:buClr>
                <a:buSzPts val="1400"/>
              </a:pPr>
              <a:endParaRPr sz="1329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4" name="Google Shape;1570;p167" descr="Logo, company name&#10;&#10;Description automatically generated">
              <a:extLst>
                <a:ext uri="{FF2B5EF4-FFF2-40B4-BE49-F238E27FC236}">
                  <a16:creationId xmlns:a16="http://schemas.microsoft.com/office/drawing/2014/main" id="{6F86E33C-6DAB-4B40-9432-CB73D2A5CA9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8837" t="14584" r="9108" b="17706"/>
            <a:stretch/>
          </p:blipFill>
          <p:spPr>
            <a:xfrm>
              <a:off x="11060211" y="163667"/>
              <a:ext cx="971314" cy="79918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6BEE57C4-AA75-44A0-AD96-733042BEBD97}"/>
                </a:ext>
              </a:extLst>
            </p:cNvPr>
            <p:cNvGrpSpPr/>
            <p:nvPr/>
          </p:nvGrpSpPr>
          <p:grpSpPr>
            <a:xfrm>
              <a:off x="-11995" y="6043041"/>
              <a:ext cx="12203996" cy="828837"/>
              <a:chOff x="-11995" y="6043041"/>
              <a:chExt cx="12203996" cy="828837"/>
            </a:xfrm>
          </p:grpSpPr>
          <p:pic>
            <p:nvPicPr>
              <p:cNvPr id="116" name="Picture 115">
                <a:extLst>
                  <a:ext uri="{FF2B5EF4-FFF2-40B4-BE49-F238E27FC236}">
                    <a16:creationId xmlns:a16="http://schemas.microsoft.com/office/drawing/2014/main" id="{65C3D68C-0997-4951-B088-B44DED5D28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1995" y="6043041"/>
                <a:ext cx="12203996" cy="687035"/>
              </a:xfrm>
              <a:prstGeom prst="rect">
                <a:avLst/>
              </a:prstGeom>
            </p:spPr>
          </p:pic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D2B2728B-4AD5-4711-9C99-10F31B8871F7}"/>
                  </a:ext>
                </a:extLst>
              </p:cNvPr>
              <p:cNvGrpSpPr/>
              <p:nvPr/>
            </p:nvGrpSpPr>
            <p:grpSpPr>
              <a:xfrm>
                <a:off x="1561739" y="6627845"/>
                <a:ext cx="3540864" cy="241516"/>
                <a:chOff x="1561739" y="6627845"/>
                <a:chExt cx="3540864" cy="241516"/>
              </a:xfrm>
            </p:grpSpPr>
            <p:pic>
              <p:nvPicPr>
                <p:cNvPr id="123" name="Google Shape;1546;p167">
                  <a:extLst>
                    <a:ext uri="{FF2B5EF4-FFF2-40B4-BE49-F238E27FC236}">
                      <a16:creationId xmlns:a16="http://schemas.microsoft.com/office/drawing/2014/main" id="{CB3B0899-31E1-42B3-A26C-72F0B1752C56}"/>
                    </a:ext>
                  </a:extLst>
                </p:cNvPr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l="-1560" t="-2831" r="31978" b="49664"/>
                <a:stretch/>
              </p:blipFill>
              <p:spPr>
                <a:xfrm>
                  <a:off x="1561739" y="6692453"/>
                  <a:ext cx="427974" cy="12819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24" name="Google Shape;1547;p167">
                  <a:extLst>
                    <a:ext uri="{FF2B5EF4-FFF2-40B4-BE49-F238E27FC236}">
                      <a16:creationId xmlns:a16="http://schemas.microsoft.com/office/drawing/2014/main" id="{06AF457F-8FB3-4718-8BDC-4AEBB2171603}"/>
                    </a:ext>
                  </a:extLst>
                </p:cNvPr>
                <p:cNvSpPr txBox="1"/>
                <p:nvPr/>
              </p:nvSpPr>
              <p:spPr>
                <a:xfrm>
                  <a:off x="1966558" y="6627845"/>
                  <a:ext cx="3136045" cy="24151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86804" tIns="43390" rIns="86804" bIns="43390" anchor="t" anchorCtr="0">
                  <a:spAutoFit/>
                </a:bodyPr>
                <a:lstStyle/>
                <a:p>
                  <a:pPr defTabSz="868223">
                    <a:buClr>
                      <a:srgbClr val="005AAB"/>
                    </a:buClr>
                    <a:buSzPts val="800"/>
                  </a:pPr>
                  <a:r>
                    <a:rPr lang="en-US" sz="1000" b="1" kern="0" dirty="0">
                      <a:solidFill>
                        <a:srgbClr val="005AAB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UMP ADVANCED | umpadvanced.ump.edu.my</a:t>
                  </a:r>
                  <a:endParaRPr kern="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19" name="Google Shape;1548;p167">
                <a:extLst>
                  <a:ext uri="{FF2B5EF4-FFF2-40B4-BE49-F238E27FC236}">
                    <a16:creationId xmlns:a16="http://schemas.microsoft.com/office/drawing/2014/main" id="{F9D3F5F6-99CA-4319-ADC7-97C3831295FC}"/>
                  </a:ext>
                </a:extLst>
              </p:cNvPr>
              <p:cNvSpPr txBox="1"/>
              <p:nvPr/>
            </p:nvSpPr>
            <p:spPr>
              <a:xfrm>
                <a:off x="5951385" y="6630362"/>
                <a:ext cx="2940557" cy="2415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6804" tIns="43390" rIns="86804" bIns="43390" anchor="t" anchorCtr="0">
                <a:spAutoFit/>
              </a:bodyPr>
              <a:lstStyle/>
              <a:p>
                <a:pPr algn="ctr" defTabSz="868223">
                  <a:buClr>
                    <a:srgbClr val="005AAB"/>
                  </a:buClr>
                  <a:buSzPts val="800"/>
                </a:pPr>
                <a:r>
                  <a:rPr lang="en-US" sz="1000" b="1" kern="0" dirty="0">
                    <a:solidFill>
                      <a:srgbClr val="005AAB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EDUCATION FOR ALL, NO ONE LEFT BEHIND</a:t>
                </a:r>
                <a:endParaRPr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E3A9DB9A-A7F3-4A0F-89B7-087BF9A5EA6B}"/>
                  </a:ext>
                </a:extLst>
              </p:cNvPr>
              <p:cNvGrpSpPr/>
              <p:nvPr/>
            </p:nvGrpSpPr>
            <p:grpSpPr>
              <a:xfrm>
                <a:off x="9555669" y="6135729"/>
                <a:ext cx="2002917" cy="620087"/>
                <a:chOff x="9693783" y="6029325"/>
                <a:chExt cx="2002917" cy="620087"/>
              </a:xfrm>
            </p:grpSpPr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85FD4C13-49E6-4D20-BF1A-DD0E498C8749}"/>
                    </a:ext>
                  </a:extLst>
                </p:cNvPr>
                <p:cNvSpPr/>
                <p:nvPr/>
              </p:nvSpPr>
              <p:spPr>
                <a:xfrm>
                  <a:off x="9693783" y="6029325"/>
                  <a:ext cx="2002917" cy="62008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22" name="Picture 121" descr="A picture containing text&#10;&#10;Description automatically generated">
                  <a:extLst>
                    <a:ext uri="{FF2B5EF4-FFF2-40B4-BE49-F238E27FC236}">
                      <a16:creationId xmlns:a16="http://schemas.microsoft.com/office/drawing/2014/main" id="{697C2C91-C359-4CAF-8E91-66D0E1CC50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18633" y="6057352"/>
                  <a:ext cx="1939835" cy="548640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638" name="Google Shape;638;p1"/>
          <p:cNvSpPr/>
          <p:nvPr/>
        </p:nvSpPr>
        <p:spPr>
          <a:xfrm>
            <a:off x="3561444" y="1332989"/>
            <a:ext cx="655800" cy="361800"/>
          </a:xfrm>
          <a:prstGeom prst="rect">
            <a:avLst/>
          </a:prstGeom>
          <a:solidFill>
            <a:srgbClr val="538C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639" name="Google Shape;639;p1"/>
          <p:cNvSpPr/>
          <p:nvPr/>
        </p:nvSpPr>
        <p:spPr>
          <a:xfrm>
            <a:off x="4217157" y="1332989"/>
            <a:ext cx="655800" cy="361800"/>
          </a:xfrm>
          <a:prstGeom prst="rect">
            <a:avLst/>
          </a:prstGeom>
          <a:solidFill>
            <a:srgbClr val="8CB3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640" name="Google Shape;640;p1"/>
          <p:cNvSpPr/>
          <p:nvPr/>
        </p:nvSpPr>
        <p:spPr>
          <a:xfrm>
            <a:off x="4872870" y="1332989"/>
            <a:ext cx="655800" cy="361800"/>
          </a:xfrm>
          <a:prstGeom prst="rect">
            <a:avLst/>
          </a:prstGeom>
          <a:solidFill>
            <a:srgbClr val="538C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641" name="Google Shape;641;p1"/>
          <p:cNvSpPr/>
          <p:nvPr/>
        </p:nvSpPr>
        <p:spPr>
          <a:xfrm>
            <a:off x="5528583" y="1332989"/>
            <a:ext cx="655800" cy="361800"/>
          </a:xfrm>
          <a:prstGeom prst="rect">
            <a:avLst/>
          </a:prstGeom>
          <a:solidFill>
            <a:srgbClr val="8CB3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642" name="Google Shape;642;p1"/>
          <p:cNvSpPr/>
          <p:nvPr/>
        </p:nvSpPr>
        <p:spPr>
          <a:xfrm>
            <a:off x="6184296" y="1332989"/>
            <a:ext cx="655800" cy="361800"/>
          </a:xfrm>
          <a:prstGeom prst="rect">
            <a:avLst/>
          </a:prstGeom>
          <a:solidFill>
            <a:srgbClr val="538C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643" name="Google Shape;643;p1"/>
          <p:cNvSpPr/>
          <p:nvPr/>
        </p:nvSpPr>
        <p:spPr>
          <a:xfrm>
            <a:off x="6840009" y="1332989"/>
            <a:ext cx="655800" cy="361800"/>
          </a:xfrm>
          <a:prstGeom prst="rect">
            <a:avLst/>
          </a:prstGeom>
          <a:solidFill>
            <a:srgbClr val="8CB3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644" name="Google Shape;644;p1"/>
          <p:cNvSpPr/>
          <p:nvPr/>
        </p:nvSpPr>
        <p:spPr>
          <a:xfrm>
            <a:off x="7495722" y="1332989"/>
            <a:ext cx="655800" cy="361800"/>
          </a:xfrm>
          <a:prstGeom prst="rect">
            <a:avLst/>
          </a:prstGeom>
          <a:solidFill>
            <a:srgbClr val="538C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645" name="Google Shape;645;p1"/>
          <p:cNvSpPr/>
          <p:nvPr/>
        </p:nvSpPr>
        <p:spPr>
          <a:xfrm>
            <a:off x="8151435" y="1332989"/>
            <a:ext cx="655800" cy="361800"/>
          </a:xfrm>
          <a:prstGeom prst="rect">
            <a:avLst/>
          </a:prstGeom>
          <a:solidFill>
            <a:srgbClr val="8CB3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646" name="Google Shape;646;p1"/>
          <p:cNvSpPr/>
          <p:nvPr/>
        </p:nvSpPr>
        <p:spPr>
          <a:xfrm>
            <a:off x="8807148" y="1332989"/>
            <a:ext cx="655800" cy="361800"/>
          </a:xfrm>
          <a:prstGeom prst="rect">
            <a:avLst/>
          </a:prstGeom>
          <a:solidFill>
            <a:srgbClr val="538C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647" name="Google Shape;647;p1"/>
          <p:cNvSpPr/>
          <p:nvPr/>
        </p:nvSpPr>
        <p:spPr>
          <a:xfrm>
            <a:off x="9462861" y="1332989"/>
            <a:ext cx="655800" cy="361800"/>
          </a:xfrm>
          <a:prstGeom prst="rect">
            <a:avLst/>
          </a:prstGeom>
          <a:solidFill>
            <a:srgbClr val="8CB3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648" name="Google Shape;648;p1"/>
          <p:cNvSpPr/>
          <p:nvPr/>
        </p:nvSpPr>
        <p:spPr>
          <a:xfrm>
            <a:off x="10118574" y="1332989"/>
            <a:ext cx="655800" cy="361800"/>
          </a:xfrm>
          <a:prstGeom prst="rect">
            <a:avLst/>
          </a:prstGeom>
          <a:solidFill>
            <a:srgbClr val="538C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649" name="Google Shape;649;p1"/>
          <p:cNvSpPr/>
          <p:nvPr/>
        </p:nvSpPr>
        <p:spPr>
          <a:xfrm>
            <a:off x="10774287" y="1332989"/>
            <a:ext cx="655800" cy="361800"/>
          </a:xfrm>
          <a:prstGeom prst="rect">
            <a:avLst/>
          </a:prstGeom>
          <a:solidFill>
            <a:srgbClr val="8CB3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650" name="Google Shape;650;p1"/>
          <p:cNvSpPr/>
          <p:nvPr/>
        </p:nvSpPr>
        <p:spPr>
          <a:xfrm>
            <a:off x="320050" y="1328550"/>
            <a:ext cx="2498400" cy="377400"/>
          </a:xfrm>
          <a:prstGeom prst="rect">
            <a:avLst/>
          </a:prstGeom>
          <a:solidFill>
            <a:srgbClr val="538C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651" name="Google Shape;651;p1"/>
          <p:cNvSpPr/>
          <p:nvPr/>
        </p:nvSpPr>
        <p:spPr>
          <a:xfrm>
            <a:off x="2823390" y="1332989"/>
            <a:ext cx="738000" cy="361800"/>
          </a:xfrm>
          <a:prstGeom prst="rect">
            <a:avLst/>
          </a:prstGeom>
          <a:solidFill>
            <a:srgbClr val="8CB3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652" name="Google Shape;652;p1"/>
          <p:cNvSpPr txBox="1"/>
          <p:nvPr/>
        </p:nvSpPr>
        <p:spPr>
          <a:xfrm>
            <a:off x="3594272" y="1345348"/>
            <a:ext cx="5823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JAN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1"/>
          <p:cNvSpPr txBox="1"/>
          <p:nvPr/>
        </p:nvSpPr>
        <p:spPr>
          <a:xfrm>
            <a:off x="4276147" y="1345348"/>
            <a:ext cx="5325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FEB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1"/>
          <p:cNvSpPr txBox="1"/>
          <p:nvPr/>
        </p:nvSpPr>
        <p:spPr>
          <a:xfrm>
            <a:off x="4867863" y="1345348"/>
            <a:ext cx="6609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MAR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1"/>
          <p:cNvSpPr txBox="1"/>
          <p:nvPr/>
        </p:nvSpPr>
        <p:spPr>
          <a:xfrm>
            <a:off x="5560184" y="1345348"/>
            <a:ext cx="5901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APR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1"/>
          <p:cNvSpPr txBox="1"/>
          <p:nvPr/>
        </p:nvSpPr>
        <p:spPr>
          <a:xfrm>
            <a:off x="10820215" y="1345348"/>
            <a:ext cx="5727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DEC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1"/>
          <p:cNvSpPr txBox="1"/>
          <p:nvPr/>
        </p:nvSpPr>
        <p:spPr>
          <a:xfrm>
            <a:off x="7556161" y="1345348"/>
            <a:ext cx="5292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JUL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1"/>
          <p:cNvSpPr txBox="1"/>
          <p:nvPr/>
        </p:nvSpPr>
        <p:spPr>
          <a:xfrm>
            <a:off x="8163872" y="1345348"/>
            <a:ext cx="6240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AUG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1"/>
          <p:cNvSpPr txBox="1"/>
          <p:nvPr/>
        </p:nvSpPr>
        <p:spPr>
          <a:xfrm>
            <a:off x="8815340" y="1345348"/>
            <a:ext cx="6561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SEPT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1"/>
          <p:cNvSpPr txBox="1"/>
          <p:nvPr/>
        </p:nvSpPr>
        <p:spPr>
          <a:xfrm>
            <a:off x="9499743" y="1345348"/>
            <a:ext cx="5886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OCT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1"/>
          <p:cNvSpPr txBox="1"/>
          <p:nvPr/>
        </p:nvSpPr>
        <p:spPr>
          <a:xfrm>
            <a:off x="6182285" y="1345348"/>
            <a:ext cx="6510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MAY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1"/>
          <p:cNvSpPr txBox="1"/>
          <p:nvPr/>
        </p:nvSpPr>
        <p:spPr>
          <a:xfrm>
            <a:off x="6875424" y="1345348"/>
            <a:ext cx="5871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JUN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1"/>
          <p:cNvSpPr txBox="1"/>
          <p:nvPr/>
        </p:nvSpPr>
        <p:spPr>
          <a:xfrm>
            <a:off x="10127934" y="1345348"/>
            <a:ext cx="6384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NOV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1"/>
          <p:cNvSpPr txBox="1"/>
          <p:nvPr/>
        </p:nvSpPr>
        <p:spPr>
          <a:xfrm>
            <a:off x="2797126" y="1363571"/>
            <a:ext cx="797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PERIOD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1"/>
          <p:cNvSpPr txBox="1"/>
          <p:nvPr/>
        </p:nvSpPr>
        <p:spPr>
          <a:xfrm>
            <a:off x="1177003" y="1345350"/>
            <a:ext cx="13338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TASKS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1"/>
          <p:cNvSpPr/>
          <p:nvPr/>
        </p:nvSpPr>
        <p:spPr>
          <a:xfrm>
            <a:off x="3561445" y="971323"/>
            <a:ext cx="1967100" cy="361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667" name="Google Shape;667;p1"/>
          <p:cNvSpPr txBox="1"/>
          <p:nvPr/>
        </p:nvSpPr>
        <p:spPr>
          <a:xfrm>
            <a:off x="3934707" y="982077"/>
            <a:ext cx="12171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r>
              <a:rPr lang="en-US" sz="1300" b="1" i="0" u="none" strike="noStrike" cap="none" baseline="30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st</a:t>
            </a:r>
            <a:r>
              <a:rPr lang="en-US" sz="13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Quarter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1"/>
          <p:cNvSpPr/>
          <p:nvPr/>
        </p:nvSpPr>
        <p:spPr>
          <a:xfrm>
            <a:off x="5528584" y="971323"/>
            <a:ext cx="1967100" cy="361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669" name="Google Shape;669;p1"/>
          <p:cNvSpPr txBox="1"/>
          <p:nvPr/>
        </p:nvSpPr>
        <p:spPr>
          <a:xfrm>
            <a:off x="5874597" y="982077"/>
            <a:ext cx="12714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r>
              <a:rPr lang="en-US" sz="1300" b="1" i="0" u="none" strike="noStrike" cap="none" baseline="30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nd</a:t>
            </a:r>
            <a:r>
              <a:rPr lang="en-US" sz="13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Quarter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1"/>
          <p:cNvSpPr/>
          <p:nvPr/>
        </p:nvSpPr>
        <p:spPr>
          <a:xfrm>
            <a:off x="7495723" y="971323"/>
            <a:ext cx="1967100" cy="361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671" name="Google Shape;671;p1"/>
          <p:cNvSpPr txBox="1"/>
          <p:nvPr/>
        </p:nvSpPr>
        <p:spPr>
          <a:xfrm>
            <a:off x="7856161" y="982077"/>
            <a:ext cx="12426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r>
              <a:rPr lang="en-US" sz="1300" b="1" i="0" u="none" strike="noStrike" cap="none" baseline="30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rd</a:t>
            </a:r>
            <a:r>
              <a:rPr lang="en-US" sz="13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Quarter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1"/>
          <p:cNvSpPr/>
          <p:nvPr/>
        </p:nvSpPr>
        <p:spPr>
          <a:xfrm>
            <a:off x="9462862" y="971323"/>
            <a:ext cx="1967100" cy="361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673" name="Google Shape;673;p1"/>
          <p:cNvSpPr txBox="1"/>
          <p:nvPr/>
        </p:nvSpPr>
        <p:spPr>
          <a:xfrm>
            <a:off x="9825706" y="982077"/>
            <a:ext cx="12378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r>
              <a:rPr lang="en-US" sz="1300" b="1" i="0" u="none" strike="noStrike" cap="none" baseline="30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th</a:t>
            </a:r>
            <a:r>
              <a:rPr lang="en-US" sz="13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Quarter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1"/>
          <p:cNvSpPr/>
          <p:nvPr/>
        </p:nvSpPr>
        <p:spPr>
          <a:xfrm>
            <a:off x="323350" y="1694200"/>
            <a:ext cx="11109900" cy="361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675" name="Google Shape;675;p1"/>
          <p:cNvCxnSpPr/>
          <p:nvPr/>
        </p:nvCxnSpPr>
        <p:spPr>
          <a:xfrm rot="10800000">
            <a:off x="3539025" y="1694739"/>
            <a:ext cx="51900" cy="46425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76" name="Google Shape;676;p1"/>
          <p:cNvCxnSpPr/>
          <p:nvPr/>
        </p:nvCxnSpPr>
        <p:spPr>
          <a:xfrm rot="10800000">
            <a:off x="4213725" y="1695039"/>
            <a:ext cx="63000" cy="46422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77" name="Google Shape;677;p1"/>
          <p:cNvCxnSpPr/>
          <p:nvPr/>
        </p:nvCxnSpPr>
        <p:spPr>
          <a:xfrm rot="10800000">
            <a:off x="4872825" y="1694501"/>
            <a:ext cx="51600" cy="46863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78" name="Google Shape;678;p1"/>
          <p:cNvCxnSpPr/>
          <p:nvPr/>
        </p:nvCxnSpPr>
        <p:spPr>
          <a:xfrm rot="10800000">
            <a:off x="5525325" y="1694764"/>
            <a:ext cx="46800" cy="46599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79" name="Google Shape;679;p1"/>
          <p:cNvCxnSpPr/>
          <p:nvPr/>
        </p:nvCxnSpPr>
        <p:spPr>
          <a:xfrm rot="10800000">
            <a:off x="6184200" y="1694488"/>
            <a:ext cx="26100" cy="46776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80" name="Google Shape;680;p1"/>
          <p:cNvCxnSpPr/>
          <p:nvPr/>
        </p:nvCxnSpPr>
        <p:spPr>
          <a:xfrm rot="10800000" flipH="1">
            <a:off x="6829425" y="1694488"/>
            <a:ext cx="3600" cy="46776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81" name="Google Shape;681;p1"/>
          <p:cNvCxnSpPr/>
          <p:nvPr/>
        </p:nvCxnSpPr>
        <p:spPr>
          <a:xfrm rot="10800000">
            <a:off x="7495575" y="1694525"/>
            <a:ext cx="600" cy="4703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82" name="Google Shape;682;p1"/>
          <p:cNvCxnSpPr/>
          <p:nvPr/>
        </p:nvCxnSpPr>
        <p:spPr>
          <a:xfrm rot="10800000" flipH="1">
            <a:off x="8124825" y="1694752"/>
            <a:ext cx="23100" cy="46512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83" name="Google Shape;683;p1"/>
          <p:cNvCxnSpPr/>
          <p:nvPr/>
        </p:nvCxnSpPr>
        <p:spPr>
          <a:xfrm rot="10800000">
            <a:off x="8807025" y="1694452"/>
            <a:ext cx="3600" cy="46515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84" name="Google Shape;684;p1"/>
          <p:cNvCxnSpPr/>
          <p:nvPr/>
        </p:nvCxnSpPr>
        <p:spPr>
          <a:xfrm rot="10800000" flipH="1">
            <a:off x="9448800" y="1694488"/>
            <a:ext cx="9900" cy="46776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85" name="Google Shape;685;p1"/>
          <p:cNvCxnSpPr/>
          <p:nvPr/>
        </p:nvCxnSpPr>
        <p:spPr>
          <a:xfrm rot="10800000" flipH="1">
            <a:off x="10115550" y="1694225"/>
            <a:ext cx="3000" cy="47040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86" name="Google Shape;686;p1"/>
          <p:cNvCxnSpPr/>
          <p:nvPr/>
        </p:nvCxnSpPr>
        <p:spPr>
          <a:xfrm rot="10800000" flipH="1">
            <a:off x="10753725" y="1694597"/>
            <a:ext cx="17400" cy="46230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87" name="Google Shape;687;p1"/>
          <p:cNvCxnSpPr/>
          <p:nvPr/>
        </p:nvCxnSpPr>
        <p:spPr>
          <a:xfrm rot="10800000" flipH="1">
            <a:off x="11420475" y="1694540"/>
            <a:ext cx="6300" cy="46575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88" name="Google Shape;688;p1"/>
          <p:cNvCxnSpPr/>
          <p:nvPr/>
        </p:nvCxnSpPr>
        <p:spPr>
          <a:xfrm rot="10800000">
            <a:off x="2812350" y="2030501"/>
            <a:ext cx="64200" cy="43503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89" name="Google Shape;689;p1"/>
          <p:cNvCxnSpPr/>
          <p:nvPr/>
        </p:nvCxnSpPr>
        <p:spPr>
          <a:xfrm rot="10800000">
            <a:off x="320250" y="1705097"/>
            <a:ext cx="3600" cy="46125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90" name="Google Shape;690;p1"/>
          <p:cNvCxnSpPr/>
          <p:nvPr/>
        </p:nvCxnSpPr>
        <p:spPr>
          <a:xfrm rot="10800000" flipH="1">
            <a:off x="329575" y="2056400"/>
            <a:ext cx="11100300" cy="4800"/>
          </a:xfrm>
          <a:prstGeom prst="straightConnector1">
            <a:avLst/>
          </a:prstGeom>
          <a:noFill/>
          <a:ln w="508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92" name="Google Shape;692;p1"/>
          <p:cNvCxnSpPr/>
          <p:nvPr/>
        </p:nvCxnSpPr>
        <p:spPr>
          <a:xfrm>
            <a:off x="320050" y="2779648"/>
            <a:ext cx="11109900" cy="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93" name="Google Shape;693;p1"/>
          <p:cNvCxnSpPr/>
          <p:nvPr/>
        </p:nvCxnSpPr>
        <p:spPr>
          <a:xfrm>
            <a:off x="320050" y="3141315"/>
            <a:ext cx="11109900" cy="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94" name="Google Shape;694;p1"/>
          <p:cNvCxnSpPr/>
          <p:nvPr/>
        </p:nvCxnSpPr>
        <p:spPr>
          <a:xfrm>
            <a:off x="320050" y="3864647"/>
            <a:ext cx="11109900" cy="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95" name="Google Shape;695;p1"/>
          <p:cNvCxnSpPr/>
          <p:nvPr/>
        </p:nvCxnSpPr>
        <p:spPr>
          <a:xfrm>
            <a:off x="320050" y="4226314"/>
            <a:ext cx="11109900" cy="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96" name="Google Shape;696;p1"/>
          <p:cNvCxnSpPr/>
          <p:nvPr/>
        </p:nvCxnSpPr>
        <p:spPr>
          <a:xfrm>
            <a:off x="320050" y="4587980"/>
            <a:ext cx="11109900" cy="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97" name="Google Shape;697;p1"/>
          <p:cNvSpPr txBox="1"/>
          <p:nvPr/>
        </p:nvSpPr>
        <p:spPr>
          <a:xfrm>
            <a:off x="371354" y="1742724"/>
            <a:ext cx="3515048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dirty="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PEMINDAHAN TAGYARD (ADMISSION)</a:t>
            </a:r>
            <a:endParaRPr lang="en-US" sz="1200" b="1" i="0" u="none" strike="noStrike" cap="none" dirty="0"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698" name="Google Shape;698;p1"/>
          <p:cNvSpPr txBox="1"/>
          <p:nvPr/>
        </p:nvSpPr>
        <p:spPr>
          <a:xfrm>
            <a:off x="359525" y="2125650"/>
            <a:ext cx="27153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ADMIN</a:t>
            </a:r>
            <a:endParaRPr sz="1200" b="1" i="0" u="none" strike="noStrike" cap="none" dirty="0">
              <a:solidFill>
                <a:srgbClr val="000000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700" name="Google Shape;700;p1"/>
          <p:cNvSpPr txBox="1"/>
          <p:nvPr/>
        </p:nvSpPr>
        <p:spPr>
          <a:xfrm>
            <a:off x="352350" y="3191350"/>
            <a:ext cx="22791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Create Program</a:t>
            </a:r>
            <a:endParaRPr sz="1200" b="0" i="0" u="none" strike="noStrike" cap="none" dirty="0">
              <a:solidFill>
                <a:srgbClr val="000000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708" name="Google Shape;708;p1"/>
          <p:cNvCxnSpPr/>
          <p:nvPr/>
        </p:nvCxnSpPr>
        <p:spPr>
          <a:xfrm>
            <a:off x="320050" y="4968980"/>
            <a:ext cx="11109900" cy="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13" name="Google Shape;713;p1"/>
          <p:cNvCxnSpPr/>
          <p:nvPr/>
        </p:nvCxnSpPr>
        <p:spPr>
          <a:xfrm>
            <a:off x="320050" y="3872281"/>
            <a:ext cx="11109900" cy="0"/>
          </a:xfrm>
          <a:prstGeom prst="straightConnector1">
            <a:avLst/>
          </a:prstGeom>
          <a:noFill/>
          <a:ln w="508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14" name="Google Shape;714;p1"/>
          <p:cNvSpPr txBox="1"/>
          <p:nvPr/>
        </p:nvSpPr>
        <p:spPr>
          <a:xfrm>
            <a:off x="359525" y="4317575"/>
            <a:ext cx="1924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 err="1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Pendaftaran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pelajar</a:t>
            </a:r>
            <a:endParaRPr sz="1200" b="0" i="0" u="none" strike="noStrike" cap="none" dirty="0">
              <a:solidFill>
                <a:srgbClr val="000000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715" name="Google Shape;715;p1"/>
          <p:cNvSpPr txBox="1"/>
          <p:nvPr/>
        </p:nvSpPr>
        <p:spPr>
          <a:xfrm>
            <a:off x="375701" y="4996875"/>
            <a:ext cx="2147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 dirty="0" err="1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Pelajar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6" name="Google Shape;716;p1"/>
          <p:cNvCxnSpPr/>
          <p:nvPr/>
        </p:nvCxnSpPr>
        <p:spPr>
          <a:xfrm>
            <a:off x="310550" y="6356478"/>
            <a:ext cx="11109900" cy="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17" name="Google Shape;717;p1"/>
          <p:cNvCxnSpPr/>
          <p:nvPr/>
        </p:nvCxnSpPr>
        <p:spPr>
          <a:xfrm>
            <a:off x="310550" y="5674130"/>
            <a:ext cx="11109900" cy="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18" name="Google Shape;718;p1"/>
          <p:cNvCxnSpPr/>
          <p:nvPr/>
        </p:nvCxnSpPr>
        <p:spPr>
          <a:xfrm>
            <a:off x="324775" y="6041480"/>
            <a:ext cx="11109900" cy="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21" name="Google Shape;721;p1"/>
          <p:cNvSpPr txBox="1"/>
          <p:nvPr/>
        </p:nvSpPr>
        <p:spPr>
          <a:xfrm>
            <a:off x="388626" y="5317575"/>
            <a:ext cx="21474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dirty="0" err="1">
                <a:solidFill>
                  <a:srgbClr val="000000"/>
                </a:solidFill>
                <a:latin typeface="Poppins Light"/>
                <a:ea typeface="Arial"/>
                <a:cs typeface="Poppins Light"/>
                <a:sym typeface="Poppins Light"/>
              </a:rPr>
              <a:t>Pendaftaran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1"/>
          <p:cNvSpPr txBox="1"/>
          <p:nvPr/>
        </p:nvSpPr>
        <p:spPr>
          <a:xfrm>
            <a:off x="406877" y="3994944"/>
            <a:ext cx="1924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RK</a:t>
            </a:r>
          </a:p>
        </p:txBody>
      </p:sp>
      <p:sp>
        <p:nvSpPr>
          <p:cNvPr id="734" name="Google Shape;734;p1"/>
          <p:cNvSpPr txBox="1"/>
          <p:nvPr/>
        </p:nvSpPr>
        <p:spPr>
          <a:xfrm>
            <a:off x="355050" y="2829688"/>
            <a:ext cx="22791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>
                <a:latin typeface="Poppins Light"/>
                <a:ea typeface="Poppins Light"/>
                <a:cs typeface="Poppins Light"/>
                <a:sym typeface="Poppins Light"/>
              </a:rPr>
              <a:t>Surat </a:t>
            </a:r>
            <a:r>
              <a:rPr lang="en-US" sz="1200" dirty="0" err="1">
                <a:latin typeface="Poppins Light"/>
                <a:ea typeface="Poppins Light"/>
                <a:cs typeface="Poppins Light"/>
                <a:sym typeface="Poppins Light"/>
              </a:rPr>
              <a:t>Tawaran</a:t>
            </a:r>
            <a:endParaRPr sz="1200" b="0" i="0" u="none" strike="noStrike" cap="none" dirty="0">
              <a:solidFill>
                <a:srgbClr val="000000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740" name="Google Shape;740;p1"/>
          <p:cNvCxnSpPr/>
          <p:nvPr/>
        </p:nvCxnSpPr>
        <p:spPr>
          <a:xfrm>
            <a:off x="320050" y="3559847"/>
            <a:ext cx="11109900" cy="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43" name="Google Shape;743;p1"/>
          <p:cNvCxnSpPr/>
          <p:nvPr/>
        </p:nvCxnSpPr>
        <p:spPr>
          <a:xfrm>
            <a:off x="324775" y="5279480"/>
            <a:ext cx="11109900" cy="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335CD06-422E-4C78-81E6-45F3A176E5D7}"/>
              </a:ext>
            </a:extLst>
          </p:cNvPr>
          <p:cNvSpPr/>
          <p:nvPr/>
        </p:nvSpPr>
        <p:spPr>
          <a:xfrm>
            <a:off x="0" y="88778"/>
            <a:ext cx="5619565" cy="370830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673181">
              <a:defRPr/>
            </a:pPr>
            <a:r>
              <a:rPr lang="en-MY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PERANCANGAN E-PORTFOLIO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bril Fatface" panose="02000503000000020003" pitchFamily="50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DE2BAE1-8484-4D65-A5F9-C62A032585C9}"/>
              </a:ext>
            </a:extLst>
          </p:cNvPr>
          <p:cNvSpPr/>
          <p:nvPr/>
        </p:nvSpPr>
        <p:spPr>
          <a:xfrm>
            <a:off x="5758300" y="90917"/>
            <a:ext cx="232799" cy="368692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90F521D-3766-44F2-81F9-F9000888177A}"/>
              </a:ext>
            </a:extLst>
          </p:cNvPr>
          <p:cNvSpPr/>
          <p:nvPr/>
        </p:nvSpPr>
        <p:spPr>
          <a:xfrm>
            <a:off x="6096000" y="87642"/>
            <a:ext cx="232799" cy="368692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5A85F86-8F38-45E1-B865-5708FB5E16AB}"/>
              </a:ext>
            </a:extLst>
          </p:cNvPr>
          <p:cNvSpPr/>
          <p:nvPr/>
        </p:nvSpPr>
        <p:spPr>
          <a:xfrm>
            <a:off x="6433700" y="87642"/>
            <a:ext cx="232797" cy="368692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Google Shape;700;p1">
            <a:extLst>
              <a:ext uri="{FF2B5EF4-FFF2-40B4-BE49-F238E27FC236}">
                <a16:creationId xmlns:a16="http://schemas.microsoft.com/office/drawing/2014/main" id="{7F8437DB-456F-BF0B-B949-E1D2B8648918}"/>
              </a:ext>
            </a:extLst>
          </p:cNvPr>
          <p:cNvSpPr txBox="1"/>
          <p:nvPr/>
        </p:nvSpPr>
        <p:spPr>
          <a:xfrm>
            <a:off x="352350" y="3575176"/>
            <a:ext cx="22791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 err="1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Laporan</a:t>
            </a:r>
            <a:r>
              <a:rPr lang="en-US" sz="1200" dirty="0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 (dashboard)</a:t>
            </a:r>
            <a:endParaRPr sz="1200" b="0" i="0" u="none" strike="noStrike" cap="none" dirty="0">
              <a:solidFill>
                <a:srgbClr val="000000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25" name="Google Shape;715;p1">
            <a:extLst>
              <a:ext uri="{FF2B5EF4-FFF2-40B4-BE49-F238E27FC236}">
                <a16:creationId xmlns:a16="http://schemas.microsoft.com/office/drawing/2014/main" id="{D0989E8B-7B7B-0913-E517-DCF7188FA3E2}"/>
              </a:ext>
            </a:extLst>
          </p:cNvPr>
          <p:cNvSpPr txBox="1"/>
          <p:nvPr/>
        </p:nvSpPr>
        <p:spPr>
          <a:xfrm>
            <a:off x="361380" y="4733458"/>
            <a:ext cx="2147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 err="1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Laporan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721;p1">
            <a:extLst>
              <a:ext uri="{FF2B5EF4-FFF2-40B4-BE49-F238E27FC236}">
                <a16:creationId xmlns:a16="http://schemas.microsoft.com/office/drawing/2014/main" id="{58661485-D4FD-8A52-625A-A843A0F5DD4E}"/>
              </a:ext>
            </a:extLst>
          </p:cNvPr>
          <p:cNvSpPr txBox="1"/>
          <p:nvPr/>
        </p:nvSpPr>
        <p:spPr>
          <a:xfrm>
            <a:off x="340274" y="5635303"/>
            <a:ext cx="21474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dirty="0">
                <a:solidFill>
                  <a:srgbClr val="000000"/>
                </a:solidFill>
                <a:latin typeface="Poppins Light"/>
                <a:ea typeface="Arial"/>
                <a:cs typeface="Poppins Light"/>
                <a:sym typeface="Poppins Light"/>
              </a:rPr>
              <a:t>Surat </a:t>
            </a:r>
            <a:r>
              <a:rPr lang="en-US" sz="1200" dirty="0" err="1">
                <a:solidFill>
                  <a:srgbClr val="000000"/>
                </a:solidFill>
                <a:latin typeface="Poppins Light"/>
                <a:ea typeface="Arial"/>
                <a:cs typeface="Poppins Light"/>
                <a:sym typeface="Poppins Light"/>
              </a:rPr>
              <a:t>tawaran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82;g10eb183e25b_4_233">
            <a:extLst>
              <a:ext uri="{FF2B5EF4-FFF2-40B4-BE49-F238E27FC236}">
                <a16:creationId xmlns:a16="http://schemas.microsoft.com/office/drawing/2014/main" id="{967E7226-C0B4-4950-338B-58BFD4CA3836}"/>
              </a:ext>
            </a:extLst>
          </p:cNvPr>
          <p:cNvSpPr/>
          <p:nvPr/>
        </p:nvSpPr>
        <p:spPr>
          <a:xfrm>
            <a:off x="6835988" y="2766350"/>
            <a:ext cx="1157025" cy="374964"/>
          </a:xfrm>
          <a:prstGeom prst="rect">
            <a:avLst/>
          </a:prstGeom>
          <a:solidFill>
            <a:srgbClr val="00AEA6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Poppins Light"/>
              <a:cs typeface="Calibri" panose="020F0502020204030204" pitchFamily="34" charset="0"/>
              <a:sym typeface="Poppins Light"/>
            </a:endParaRPr>
          </a:p>
        </p:txBody>
      </p:sp>
      <p:sp>
        <p:nvSpPr>
          <p:cNvPr id="129" name="Google Shape;182;g10eb183e25b_4_233">
            <a:extLst>
              <a:ext uri="{FF2B5EF4-FFF2-40B4-BE49-F238E27FC236}">
                <a16:creationId xmlns:a16="http://schemas.microsoft.com/office/drawing/2014/main" id="{99B17375-84C7-33A8-D7CE-7B46D98CB29F}"/>
              </a:ext>
            </a:extLst>
          </p:cNvPr>
          <p:cNvSpPr/>
          <p:nvPr/>
        </p:nvSpPr>
        <p:spPr>
          <a:xfrm>
            <a:off x="6822809" y="3109165"/>
            <a:ext cx="682981" cy="448119"/>
          </a:xfrm>
          <a:prstGeom prst="rect">
            <a:avLst/>
          </a:prstGeom>
          <a:solidFill>
            <a:srgbClr val="00AEA6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Poppins Light"/>
              <a:cs typeface="Calibri" panose="020F0502020204030204" pitchFamily="34" charset="0"/>
              <a:sym typeface="Poppins Light"/>
            </a:endParaRPr>
          </a:p>
        </p:txBody>
      </p:sp>
      <p:sp>
        <p:nvSpPr>
          <p:cNvPr id="130" name="Google Shape;182;g10eb183e25b_4_233">
            <a:extLst>
              <a:ext uri="{FF2B5EF4-FFF2-40B4-BE49-F238E27FC236}">
                <a16:creationId xmlns:a16="http://schemas.microsoft.com/office/drawing/2014/main" id="{BE3B4A87-BF05-3106-9B3B-EC4983487B5D}"/>
              </a:ext>
            </a:extLst>
          </p:cNvPr>
          <p:cNvSpPr/>
          <p:nvPr/>
        </p:nvSpPr>
        <p:spPr>
          <a:xfrm>
            <a:off x="6822808" y="3511451"/>
            <a:ext cx="682981" cy="354031"/>
          </a:xfrm>
          <a:prstGeom prst="rect">
            <a:avLst/>
          </a:prstGeom>
          <a:solidFill>
            <a:srgbClr val="00AEA6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Poppins Light"/>
              <a:cs typeface="Calibri" panose="020F0502020204030204" pitchFamily="34" charset="0"/>
              <a:sym typeface="Poppins Light"/>
            </a:endParaRPr>
          </a:p>
        </p:txBody>
      </p:sp>
      <p:sp>
        <p:nvSpPr>
          <p:cNvPr id="131" name="Google Shape;182;g10eb183e25b_4_233">
            <a:extLst>
              <a:ext uri="{FF2B5EF4-FFF2-40B4-BE49-F238E27FC236}">
                <a16:creationId xmlns:a16="http://schemas.microsoft.com/office/drawing/2014/main" id="{99EAEB96-6B67-45B0-97D2-AF5B16C252D9}"/>
              </a:ext>
            </a:extLst>
          </p:cNvPr>
          <p:cNvSpPr/>
          <p:nvPr/>
        </p:nvSpPr>
        <p:spPr>
          <a:xfrm>
            <a:off x="6822808" y="4223400"/>
            <a:ext cx="682981" cy="354031"/>
          </a:xfrm>
          <a:prstGeom prst="rect">
            <a:avLst/>
          </a:prstGeom>
          <a:solidFill>
            <a:srgbClr val="00AEA6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Poppins Light"/>
              <a:cs typeface="Calibri" panose="020F0502020204030204" pitchFamily="34" charset="0"/>
              <a:sym typeface="Poppins Light"/>
            </a:endParaRPr>
          </a:p>
        </p:txBody>
      </p:sp>
      <p:sp>
        <p:nvSpPr>
          <p:cNvPr id="132" name="Google Shape;182;g10eb183e25b_4_233">
            <a:extLst>
              <a:ext uri="{FF2B5EF4-FFF2-40B4-BE49-F238E27FC236}">
                <a16:creationId xmlns:a16="http://schemas.microsoft.com/office/drawing/2014/main" id="{5FCE207A-536C-3EBF-2894-EBC12BD620A9}"/>
              </a:ext>
            </a:extLst>
          </p:cNvPr>
          <p:cNvSpPr/>
          <p:nvPr/>
        </p:nvSpPr>
        <p:spPr>
          <a:xfrm>
            <a:off x="6835988" y="4587957"/>
            <a:ext cx="660187" cy="362524"/>
          </a:xfrm>
          <a:prstGeom prst="rect">
            <a:avLst/>
          </a:prstGeom>
          <a:solidFill>
            <a:srgbClr val="00AEA6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Poppins Light"/>
              <a:cs typeface="Calibri" panose="020F0502020204030204" pitchFamily="34" charset="0"/>
              <a:sym typeface="Poppins Light"/>
            </a:endParaRPr>
          </a:p>
        </p:txBody>
      </p:sp>
      <p:sp>
        <p:nvSpPr>
          <p:cNvPr id="133" name="Google Shape;182;g10eb183e25b_4_233">
            <a:extLst>
              <a:ext uri="{FF2B5EF4-FFF2-40B4-BE49-F238E27FC236}">
                <a16:creationId xmlns:a16="http://schemas.microsoft.com/office/drawing/2014/main" id="{D4D16090-A7F6-948D-E09F-A2F56DF07374}"/>
              </a:ext>
            </a:extLst>
          </p:cNvPr>
          <p:cNvSpPr/>
          <p:nvPr/>
        </p:nvSpPr>
        <p:spPr>
          <a:xfrm>
            <a:off x="6829313" y="5283978"/>
            <a:ext cx="682913" cy="414034"/>
          </a:xfrm>
          <a:prstGeom prst="rect">
            <a:avLst/>
          </a:prstGeom>
          <a:solidFill>
            <a:srgbClr val="00AEA6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Poppins Light"/>
              <a:cs typeface="Calibri" panose="020F0502020204030204" pitchFamily="34" charset="0"/>
              <a:sym typeface="Poppins Light"/>
            </a:endParaRPr>
          </a:p>
        </p:txBody>
      </p:sp>
      <p:sp>
        <p:nvSpPr>
          <p:cNvPr id="134" name="Google Shape;182;g10eb183e25b_4_233">
            <a:extLst>
              <a:ext uri="{FF2B5EF4-FFF2-40B4-BE49-F238E27FC236}">
                <a16:creationId xmlns:a16="http://schemas.microsoft.com/office/drawing/2014/main" id="{275A9838-A53E-6369-CF30-F14BB144600D}"/>
              </a:ext>
            </a:extLst>
          </p:cNvPr>
          <p:cNvSpPr/>
          <p:nvPr/>
        </p:nvSpPr>
        <p:spPr>
          <a:xfrm>
            <a:off x="6816281" y="5678570"/>
            <a:ext cx="1225517" cy="364724"/>
          </a:xfrm>
          <a:prstGeom prst="rect">
            <a:avLst/>
          </a:prstGeom>
          <a:solidFill>
            <a:srgbClr val="00AEA6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Poppins Light"/>
              <a:cs typeface="Calibri" panose="020F0502020204030204" pitchFamily="34" charset="0"/>
              <a:sym typeface="Poppi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42078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id="{46B1CFCC-F159-4943-9204-AA7409DC8CF6}"/>
              </a:ext>
            </a:extLst>
          </p:cNvPr>
          <p:cNvGrpSpPr/>
          <p:nvPr/>
        </p:nvGrpSpPr>
        <p:grpSpPr>
          <a:xfrm>
            <a:off x="-11995" y="-98474"/>
            <a:ext cx="12203996" cy="6871877"/>
            <a:chOff x="-11995" y="1"/>
            <a:chExt cx="12203996" cy="6871877"/>
          </a:xfrm>
        </p:grpSpPr>
        <p:sp>
          <p:nvSpPr>
            <p:cNvPr id="113" name="Google Shape;1542;p167">
              <a:extLst>
                <a:ext uri="{FF2B5EF4-FFF2-40B4-BE49-F238E27FC236}">
                  <a16:creationId xmlns:a16="http://schemas.microsoft.com/office/drawing/2014/main" id="{C89515A5-0327-44BF-BADA-2E03C6C12E39}"/>
                </a:ext>
              </a:extLst>
            </p:cNvPr>
            <p:cNvSpPr/>
            <p:nvPr/>
          </p:nvSpPr>
          <p:spPr>
            <a:xfrm flipH="1">
              <a:off x="-11995" y="1"/>
              <a:ext cx="5902033" cy="6869455"/>
            </a:xfrm>
            <a:custGeom>
              <a:avLst/>
              <a:gdLst/>
              <a:ahLst/>
              <a:cxnLst/>
              <a:rect l="l" t="t" r="r" b="b"/>
              <a:pathLst>
                <a:path w="11728797" h="13716000" extrusionOk="0">
                  <a:moveTo>
                    <a:pt x="11096329" y="11656424"/>
                  </a:moveTo>
                  <a:lnTo>
                    <a:pt x="11728797" y="11656424"/>
                  </a:lnTo>
                  <a:lnTo>
                    <a:pt x="11728797" y="13716000"/>
                  </a:lnTo>
                  <a:lnTo>
                    <a:pt x="10963125" y="13716000"/>
                  </a:lnTo>
                  <a:lnTo>
                    <a:pt x="10435333" y="12801600"/>
                  </a:lnTo>
                  <a:lnTo>
                    <a:pt x="11096329" y="11656424"/>
                  </a:lnTo>
                  <a:close/>
                  <a:moveTo>
                    <a:pt x="8988789" y="10424164"/>
                  </a:moveTo>
                  <a:lnTo>
                    <a:pt x="10310777" y="10424164"/>
                  </a:lnTo>
                  <a:lnTo>
                    <a:pt x="10971773" y="11569340"/>
                  </a:lnTo>
                  <a:lnTo>
                    <a:pt x="10310777" y="12714516"/>
                  </a:lnTo>
                  <a:lnTo>
                    <a:pt x="8988789" y="12714516"/>
                  </a:lnTo>
                  <a:lnTo>
                    <a:pt x="8327789" y="11569340"/>
                  </a:lnTo>
                  <a:lnTo>
                    <a:pt x="8988789" y="10424164"/>
                  </a:lnTo>
                  <a:close/>
                  <a:moveTo>
                    <a:pt x="11096329" y="9247056"/>
                  </a:moveTo>
                  <a:lnTo>
                    <a:pt x="11728797" y="9247056"/>
                  </a:lnTo>
                  <a:lnTo>
                    <a:pt x="11728797" y="11537408"/>
                  </a:lnTo>
                  <a:lnTo>
                    <a:pt x="11096329" y="11537408"/>
                  </a:lnTo>
                  <a:lnTo>
                    <a:pt x="10435333" y="10392232"/>
                  </a:lnTo>
                  <a:lnTo>
                    <a:pt x="11096329" y="9247056"/>
                  </a:lnTo>
                  <a:close/>
                  <a:moveTo>
                    <a:pt x="6925393" y="9247056"/>
                  </a:moveTo>
                  <a:lnTo>
                    <a:pt x="8247381" y="9247056"/>
                  </a:lnTo>
                  <a:lnTo>
                    <a:pt x="8908379" y="10392232"/>
                  </a:lnTo>
                  <a:lnTo>
                    <a:pt x="8247381" y="11537408"/>
                  </a:lnTo>
                  <a:lnTo>
                    <a:pt x="6925393" y="11537408"/>
                  </a:lnTo>
                  <a:lnTo>
                    <a:pt x="6264397" y="10392232"/>
                  </a:lnTo>
                  <a:lnTo>
                    <a:pt x="6925393" y="9247056"/>
                  </a:lnTo>
                  <a:close/>
                  <a:moveTo>
                    <a:pt x="8988789" y="8014796"/>
                  </a:moveTo>
                  <a:lnTo>
                    <a:pt x="10310777" y="8014796"/>
                  </a:lnTo>
                  <a:lnTo>
                    <a:pt x="10971773" y="9159972"/>
                  </a:lnTo>
                  <a:lnTo>
                    <a:pt x="10310777" y="10305148"/>
                  </a:lnTo>
                  <a:lnTo>
                    <a:pt x="8988789" y="10305148"/>
                  </a:lnTo>
                  <a:lnTo>
                    <a:pt x="8327789" y="9159972"/>
                  </a:lnTo>
                  <a:lnTo>
                    <a:pt x="8988789" y="8014796"/>
                  </a:lnTo>
                  <a:close/>
                  <a:moveTo>
                    <a:pt x="6913783" y="6837684"/>
                  </a:moveTo>
                  <a:lnTo>
                    <a:pt x="8235773" y="6837684"/>
                  </a:lnTo>
                  <a:lnTo>
                    <a:pt x="8896769" y="7982860"/>
                  </a:lnTo>
                  <a:lnTo>
                    <a:pt x="8235773" y="9128036"/>
                  </a:lnTo>
                  <a:lnTo>
                    <a:pt x="6913783" y="9128036"/>
                  </a:lnTo>
                  <a:lnTo>
                    <a:pt x="6252789" y="7982860"/>
                  </a:lnTo>
                  <a:lnTo>
                    <a:pt x="6913783" y="6837684"/>
                  </a:lnTo>
                  <a:close/>
                  <a:moveTo>
                    <a:pt x="8988789" y="5605426"/>
                  </a:moveTo>
                  <a:lnTo>
                    <a:pt x="10310777" y="5605426"/>
                  </a:lnTo>
                  <a:lnTo>
                    <a:pt x="10971773" y="6750600"/>
                  </a:lnTo>
                  <a:lnTo>
                    <a:pt x="10310777" y="7895776"/>
                  </a:lnTo>
                  <a:lnTo>
                    <a:pt x="8988789" y="7895776"/>
                  </a:lnTo>
                  <a:lnTo>
                    <a:pt x="8327789" y="6750600"/>
                  </a:lnTo>
                  <a:lnTo>
                    <a:pt x="8988789" y="5605426"/>
                  </a:lnTo>
                  <a:close/>
                  <a:moveTo>
                    <a:pt x="4840021" y="5605426"/>
                  </a:moveTo>
                  <a:lnTo>
                    <a:pt x="6162011" y="5605426"/>
                  </a:lnTo>
                  <a:lnTo>
                    <a:pt x="6823007" y="6750600"/>
                  </a:lnTo>
                  <a:lnTo>
                    <a:pt x="6162011" y="7895776"/>
                  </a:lnTo>
                  <a:lnTo>
                    <a:pt x="4840021" y="7895776"/>
                  </a:lnTo>
                  <a:lnTo>
                    <a:pt x="4179025" y="6750600"/>
                  </a:lnTo>
                  <a:lnTo>
                    <a:pt x="4840021" y="5605426"/>
                  </a:lnTo>
                  <a:close/>
                  <a:moveTo>
                    <a:pt x="6913783" y="4428316"/>
                  </a:moveTo>
                  <a:lnTo>
                    <a:pt x="8235773" y="4428316"/>
                  </a:lnTo>
                  <a:lnTo>
                    <a:pt x="8896769" y="5573491"/>
                  </a:lnTo>
                  <a:lnTo>
                    <a:pt x="8235773" y="6718667"/>
                  </a:lnTo>
                  <a:lnTo>
                    <a:pt x="6913783" y="6718667"/>
                  </a:lnTo>
                  <a:lnTo>
                    <a:pt x="6252789" y="5573491"/>
                  </a:lnTo>
                  <a:lnTo>
                    <a:pt x="6913783" y="4428316"/>
                  </a:lnTo>
                  <a:close/>
                  <a:moveTo>
                    <a:pt x="2752983" y="4428316"/>
                  </a:moveTo>
                  <a:lnTo>
                    <a:pt x="4074973" y="4428316"/>
                  </a:lnTo>
                  <a:lnTo>
                    <a:pt x="4735971" y="5573491"/>
                  </a:lnTo>
                  <a:lnTo>
                    <a:pt x="4074973" y="6718667"/>
                  </a:lnTo>
                  <a:lnTo>
                    <a:pt x="2752983" y="6718667"/>
                  </a:lnTo>
                  <a:lnTo>
                    <a:pt x="2091988" y="5573491"/>
                  </a:lnTo>
                  <a:lnTo>
                    <a:pt x="2752983" y="4428316"/>
                  </a:lnTo>
                  <a:close/>
                  <a:moveTo>
                    <a:pt x="4840021" y="3196056"/>
                  </a:moveTo>
                  <a:lnTo>
                    <a:pt x="6162011" y="3196056"/>
                  </a:lnTo>
                  <a:lnTo>
                    <a:pt x="6823007" y="4341230"/>
                  </a:lnTo>
                  <a:lnTo>
                    <a:pt x="6162011" y="5486406"/>
                  </a:lnTo>
                  <a:lnTo>
                    <a:pt x="4840021" y="5486406"/>
                  </a:lnTo>
                  <a:lnTo>
                    <a:pt x="4179025" y="4341230"/>
                  </a:lnTo>
                  <a:lnTo>
                    <a:pt x="4840021" y="3196056"/>
                  </a:lnTo>
                  <a:close/>
                  <a:moveTo>
                    <a:pt x="660996" y="3196056"/>
                  </a:moveTo>
                  <a:lnTo>
                    <a:pt x="1982987" y="3196056"/>
                  </a:lnTo>
                  <a:lnTo>
                    <a:pt x="2643983" y="4341230"/>
                  </a:lnTo>
                  <a:lnTo>
                    <a:pt x="1982987" y="5486406"/>
                  </a:lnTo>
                  <a:lnTo>
                    <a:pt x="660996" y="5486406"/>
                  </a:lnTo>
                  <a:lnTo>
                    <a:pt x="0" y="4341230"/>
                  </a:lnTo>
                  <a:lnTo>
                    <a:pt x="660996" y="3196056"/>
                  </a:lnTo>
                  <a:close/>
                  <a:moveTo>
                    <a:pt x="6913783" y="2018944"/>
                  </a:moveTo>
                  <a:lnTo>
                    <a:pt x="8235773" y="2018944"/>
                  </a:lnTo>
                  <a:lnTo>
                    <a:pt x="8896769" y="3164120"/>
                  </a:lnTo>
                  <a:lnTo>
                    <a:pt x="8235773" y="4309294"/>
                  </a:lnTo>
                  <a:lnTo>
                    <a:pt x="6913783" y="4309294"/>
                  </a:lnTo>
                  <a:lnTo>
                    <a:pt x="6252789" y="3164120"/>
                  </a:lnTo>
                  <a:lnTo>
                    <a:pt x="6913783" y="2018944"/>
                  </a:lnTo>
                  <a:close/>
                  <a:moveTo>
                    <a:pt x="2752983" y="2018944"/>
                  </a:moveTo>
                  <a:lnTo>
                    <a:pt x="4074973" y="2018944"/>
                  </a:lnTo>
                  <a:lnTo>
                    <a:pt x="4735971" y="3164120"/>
                  </a:lnTo>
                  <a:lnTo>
                    <a:pt x="4074973" y="4309294"/>
                  </a:lnTo>
                  <a:lnTo>
                    <a:pt x="2752983" y="4309294"/>
                  </a:lnTo>
                  <a:lnTo>
                    <a:pt x="2091988" y="3164120"/>
                  </a:lnTo>
                  <a:lnTo>
                    <a:pt x="2752983" y="2018944"/>
                  </a:lnTo>
                  <a:close/>
                  <a:moveTo>
                    <a:pt x="660996" y="786684"/>
                  </a:moveTo>
                  <a:lnTo>
                    <a:pt x="1982987" y="786684"/>
                  </a:lnTo>
                  <a:lnTo>
                    <a:pt x="2643983" y="1931860"/>
                  </a:lnTo>
                  <a:lnTo>
                    <a:pt x="1982987" y="3077036"/>
                  </a:lnTo>
                  <a:lnTo>
                    <a:pt x="660996" y="3077036"/>
                  </a:lnTo>
                  <a:lnTo>
                    <a:pt x="0" y="1931860"/>
                  </a:lnTo>
                  <a:lnTo>
                    <a:pt x="660996" y="786684"/>
                  </a:lnTo>
                  <a:close/>
                  <a:moveTo>
                    <a:pt x="4430129" y="0"/>
                  </a:moveTo>
                  <a:lnTo>
                    <a:pt x="6542885" y="0"/>
                  </a:lnTo>
                  <a:lnTo>
                    <a:pt x="6147501" y="685004"/>
                  </a:lnTo>
                  <a:lnTo>
                    <a:pt x="4825511" y="685004"/>
                  </a:lnTo>
                  <a:lnTo>
                    <a:pt x="4430129" y="0"/>
                  </a:lnTo>
                  <a:close/>
                  <a:moveTo>
                    <a:pt x="2527627" y="0"/>
                  </a:moveTo>
                  <a:lnTo>
                    <a:pt x="4300329" y="0"/>
                  </a:lnTo>
                  <a:lnTo>
                    <a:pt x="4735971" y="754748"/>
                  </a:lnTo>
                  <a:lnTo>
                    <a:pt x="4074973" y="1899924"/>
                  </a:lnTo>
                  <a:lnTo>
                    <a:pt x="2752983" y="1899924"/>
                  </a:lnTo>
                  <a:lnTo>
                    <a:pt x="2091988" y="754748"/>
                  </a:lnTo>
                  <a:lnTo>
                    <a:pt x="2527627" y="0"/>
                  </a:lnTo>
                  <a:close/>
                  <a:moveTo>
                    <a:pt x="265611" y="0"/>
                  </a:moveTo>
                  <a:lnTo>
                    <a:pt x="2378367" y="0"/>
                  </a:lnTo>
                  <a:lnTo>
                    <a:pt x="1982983" y="685000"/>
                  </a:lnTo>
                  <a:lnTo>
                    <a:pt x="660992" y="685000"/>
                  </a:lnTo>
                  <a:lnTo>
                    <a:pt x="265611" y="0"/>
                  </a:lnTo>
                  <a:close/>
                </a:path>
              </a:pathLst>
            </a:custGeom>
            <a:gradFill>
              <a:gsLst>
                <a:gs pos="0">
                  <a:srgbClr val="F7F7F7">
                    <a:alpha val="63921"/>
                  </a:srgbClr>
                </a:gs>
                <a:gs pos="74000">
                  <a:srgbClr val="E0E0E0">
                    <a:alpha val="24705"/>
                  </a:srgbClr>
                </a:gs>
                <a:gs pos="87000">
                  <a:srgbClr val="DFDEDB">
                    <a:alpha val="17647"/>
                  </a:srgbClr>
                </a:gs>
                <a:gs pos="100000">
                  <a:srgbClr val="B3B3B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86804" tIns="43390" rIns="86804" bIns="43390" anchor="t" anchorCtr="0">
              <a:noAutofit/>
            </a:bodyPr>
            <a:lstStyle/>
            <a:p>
              <a:pPr defTabSz="868223">
                <a:lnSpc>
                  <a:spcPct val="90000"/>
                </a:lnSpc>
                <a:buClr>
                  <a:srgbClr val="44546A"/>
                </a:buClr>
                <a:buSzPts val="1400"/>
              </a:pPr>
              <a:endParaRPr sz="1329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4" name="Google Shape;1570;p167" descr="Logo, company name&#10;&#10;Description automatically generated">
              <a:extLst>
                <a:ext uri="{FF2B5EF4-FFF2-40B4-BE49-F238E27FC236}">
                  <a16:creationId xmlns:a16="http://schemas.microsoft.com/office/drawing/2014/main" id="{6F86E33C-6DAB-4B40-9432-CB73D2A5CA9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8837" t="14584" r="9108" b="17706"/>
            <a:stretch/>
          </p:blipFill>
          <p:spPr>
            <a:xfrm>
              <a:off x="11060211" y="163667"/>
              <a:ext cx="971314" cy="79918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6BEE57C4-AA75-44A0-AD96-733042BEBD97}"/>
                </a:ext>
              </a:extLst>
            </p:cNvPr>
            <p:cNvGrpSpPr/>
            <p:nvPr/>
          </p:nvGrpSpPr>
          <p:grpSpPr>
            <a:xfrm>
              <a:off x="-11995" y="6043041"/>
              <a:ext cx="12203996" cy="828837"/>
              <a:chOff x="-11995" y="6043041"/>
              <a:chExt cx="12203996" cy="828837"/>
            </a:xfrm>
          </p:grpSpPr>
          <p:pic>
            <p:nvPicPr>
              <p:cNvPr id="116" name="Picture 115">
                <a:extLst>
                  <a:ext uri="{FF2B5EF4-FFF2-40B4-BE49-F238E27FC236}">
                    <a16:creationId xmlns:a16="http://schemas.microsoft.com/office/drawing/2014/main" id="{65C3D68C-0997-4951-B088-B44DED5D28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1995" y="6043041"/>
                <a:ext cx="12203996" cy="687035"/>
              </a:xfrm>
              <a:prstGeom prst="rect">
                <a:avLst/>
              </a:prstGeom>
            </p:spPr>
          </p:pic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D2B2728B-4AD5-4711-9C99-10F31B8871F7}"/>
                  </a:ext>
                </a:extLst>
              </p:cNvPr>
              <p:cNvGrpSpPr/>
              <p:nvPr/>
            </p:nvGrpSpPr>
            <p:grpSpPr>
              <a:xfrm>
                <a:off x="1561739" y="6627845"/>
                <a:ext cx="3540864" cy="241516"/>
                <a:chOff x="1561739" y="6627845"/>
                <a:chExt cx="3540864" cy="241516"/>
              </a:xfrm>
            </p:grpSpPr>
            <p:pic>
              <p:nvPicPr>
                <p:cNvPr id="123" name="Google Shape;1546;p167">
                  <a:extLst>
                    <a:ext uri="{FF2B5EF4-FFF2-40B4-BE49-F238E27FC236}">
                      <a16:creationId xmlns:a16="http://schemas.microsoft.com/office/drawing/2014/main" id="{CB3B0899-31E1-42B3-A26C-72F0B1752C56}"/>
                    </a:ext>
                  </a:extLst>
                </p:cNvPr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l="-1560" t="-2831" r="31978" b="49664"/>
                <a:stretch/>
              </p:blipFill>
              <p:spPr>
                <a:xfrm>
                  <a:off x="1561739" y="6692453"/>
                  <a:ext cx="427974" cy="12819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24" name="Google Shape;1547;p167">
                  <a:extLst>
                    <a:ext uri="{FF2B5EF4-FFF2-40B4-BE49-F238E27FC236}">
                      <a16:creationId xmlns:a16="http://schemas.microsoft.com/office/drawing/2014/main" id="{06AF457F-8FB3-4718-8BDC-4AEBB2171603}"/>
                    </a:ext>
                  </a:extLst>
                </p:cNvPr>
                <p:cNvSpPr txBox="1"/>
                <p:nvPr/>
              </p:nvSpPr>
              <p:spPr>
                <a:xfrm>
                  <a:off x="1966558" y="6627845"/>
                  <a:ext cx="3136045" cy="24151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86804" tIns="43390" rIns="86804" bIns="43390" anchor="t" anchorCtr="0">
                  <a:spAutoFit/>
                </a:bodyPr>
                <a:lstStyle/>
                <a:p>
                  <a:pPr defTabSz="868223">
                    <a:buClr>
                      <a:srgbClr val="005AAB"/>
                    </a:buClr>
                    <a:buSzPts val="800"/>
                  </a:pPr>
                  <a:r>
                    <a:rPr lang="en-US" sz="1000" b="1" kern="0" dirty="0">
                      <a:solidFill>
                        <a:srgbClr val="005AAB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UMP ADVANCED | umpadvanced.ump.edu.my</a:t>
                  </a:r>
                  <a:endParaRPr kern="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19" name="Google Shape;1548;p167">
                <a:extLst>
                  <a:ext uri="{FF2B5EF4-FFF2-40B4-BE49-F238E27FC236}">
                    <a16:creationId xmlns:a16="http://schemas.microsoft.com/office/drawing/2014/main" id="{F9D3F5F6-99CA-4319-ADC7-97C3831295FC}"/>
                  </a:ext>
                </a:extLst>
              </p:cNvPr>
              <p:cNvSpPr txBox="1"/>
              <p:nvPr/>
            </p:nvSpPr>
            <p:spPr>
              <a:xfrm>
                <a:off x="5951385" y="6630362"/>
                <a:ext cx="2940557" cy="2415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6804" tIns="43390" rIns="86804" bIns="43390" anchor="t" anchorCtr="0">
                <a:spAutoFit/>
              </a:bodyPr>
              <a:lstStyle/>
              <a:p>
                <a:pPr algn="ctr" defTabSz="868223">
                  <a:buClr>
                    <a:srgbClr val="005AAB"/>
                  </a:buClr>
                  <a:buSzPts val="800"/>
                </a:pPr>
                <a:r>
                  <a:rPr lang="en-US" sz="1000" b="1" kern="0" dirty="0">
                    <a:solidFill>
                      <a:srgbClr val="005AAB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EDUCATION FOR ALL, NO ONE LEFT BEHIND</a:t>
                </a:r>
                <a:endParaRPr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E3A9DB9A-A7F3-4A0F-89B7-087BF9A5EA6B}"/>
                  </a:ext>
                </a:extLst>
              </p:cNvPr>
              <p:cNvGrpSpPr/>
              <p:nvPr/>
            </p:nvGrpSpPr>
            <p:grpSpPr>
              <a:xfrm>
                <a:off x="9555669" y="6135729"/>
                <a:ext cx="2002917" cy="620087"/>
                <a:chOff x="9693783" y="6029325"/>
                <a:chExt cx="2002917" cy="620087"/>
              </a:xfrm>
            </p:grpSpPr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85FD4C13-49E6-4D20-BF1A-DD0E498C8749}"/>
                    </a:ext>
                  </a:extLst>
                </p:cNvPr>
                <p:cNvSpPr/>
                <p:nvPr/>
              </p:nvSpPr>
              <p:spPr>
                <a:xfrm>
                  <a:off x="9693783" y="6029325"/>
                  <a:ext cx="2002917" cy="62008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22" name="Picture 121" descr="A picture containing text&#10;&#10;Description automatically generated">
                  <a:extLst>
                    <a:ext uri="{FF2B5EF4-FFF2-40B4-BE49-F238E27FC236}">
                      <a16:creationId xmlns:a16="http://schemas.microsoft.com/office/drawing/2014/main" id="{697C2C91-C359-4CAF-8E91-66D0E1CC50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18633" y="6057352"/>
                  <a:ext cx="1939835" cy="548640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638" name="Google Shape;638;p1"/>
          <p:cNvSpPr/>
          <p:nvPr/>
        </p:nvSpPr>
        <p:spPr>
          <a:xfrm>
            <a:off x="3561444" y="1332989"/>
            <a:ext cx="655800" cy="361800"/>
          </a:xfrm>
          <a:prstGeom prst="rect">
            <a:avLst/>
          </a:prstGeom>
          <a:solidFill>
            <a:srgbClr val="538C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639" name="Google Shape;639;p1"/>
          <p:cNvSpPr/>
          <p:nvPr/>
        </p:nvSpPr>
        <p:spPr>
          <a:xfrm>
            <a:off x="4217157" y="1332989"/>
            <a:ext cx="655800" cy="361800"/>
          </a:xfrm>
          <a:prstGeom prst="rect">
            <a:avLst/>
          </a:prstGeom>
          <a:solidFill>
            <a:srgbClr val="8CB3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640" name="Google Shape;640;p1"/>
          <p:cNvSpPr/>
          <p:nvPr/>
        </p:nvSpPr>
        <p:spPr>
          <a:xfrm>
            <a:off x="4872870" y="1332989"/>
            <a:ext cx="655800" cy="361800"/>
          </a:xfrm>
          <a:prstGeom prst="rect">
            <a:avLst/>
          </a:prstGeom>
          <a:solidFill>
            <a:srgbClr val="538C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641" name="Google Shape;641;p1"/>
          <p:cNvSpPr/>
          <p:nvPr/>
        </p:nvSpPr>
        <p:spPr>
          <a:xfrm>
            <a:off x="5528583" y="1332989"/>
            <a:ext cx="655800" cy="361800"/>
          </a:xfrm>
          <a:prstGeom prst="rect">
            <a:avLst/>
          </a:prstGeom>
          <a:solidFill>
            <a:srgbClr val="8CB3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642" name="Google Shape;642;p1"/>
          <p:cNvSpPr/>
          <p:nvPr/>
        </p:nvSpPr>
        <p:spPr>
          <a:xfrm>
            <a:off x="6184296" y="1332989"/>
            <a:ext cx="655800" cy="361800"/>
          </a:xfrm>
          <a:prstGeom prst="rect">
            <a:avLst/>
          </a:prstGeom>
          <a:solidFill>
            <a:srgbClr val="538C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643" name="Google Shape;643;p1"/>
          <p:cNvSpPr/>
          <p:nvPr/>
        </p:nvSpPr>
        <p:spPr>
          <a:xfrm>
            <a:off x="6840009" y="1332989"/>
            <a:ext cx="655800" cy="361800"/>
          </a:xfrm>
          <a:prstGeom prst="rect">
            <a:avLst/>
          </a:prstGeom>
          <a:solidFill>
            <a:srgbClr val="8CB3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644" name="Google Shape;644;p1"/>
          <p:cNvSpPr/>
          <p:nvPr/>
        </p:nvSpPr>
        <p:spPr>
          <a:xfrm>
            <a:off x="7495722" y="1332989"/>
            <a:ext cx="655800" cy="361800"/>
          </a:xfrm>
          <a:prstGeom prst="rect">
            <a:avLst/>
          </a:prstGeom>
          <a:solidFill>
            <a:srgbClr val="538C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645" name="Google Shape;645;p1"/>
          <p:cNvSpPr/>
          <p:nvPr/>
        </p:nvSpPr>
        <p:spPr>
          <a:xfrm>
            <a:off x="8151435" y="1332989"/>
            <a:ext cx="655800" cy="361800"/>
          </a:xfrm>
          <a:prstGeom prst="rect">
            <a:avLst/>
          </a:prstGeom>
          <a:solidFill>
            <a:srgbClr val="8CB3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646" name="Google Shape;646;p1"/>
          <p:cNvSpPr/>
          <p:nvPr/>
        </p:nvSpPr>
        <p:spPr>
          <a:xfrm>
            <a:off x="8807148" y="1332989"/>
            <a:ext cx="655800" cy="361800"/>
          </a:xfrm>
          <a:prstGeom prst="rect">
            <a:avLst/>
          </a:prstGeom>
          <a:solidFill>
            <a:srgbClr val="538C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647" name="Google Shape;647;p1"/>
          <p:cNvSpPr/>
          <p:nvPr/>
        </p:nvSpPr>
        <p:spPr>
          <a:xfrm>
            <a:off x="9462861" y="1332989"/>
            <a:ext cx="655800" cy="361800"/>
          </a:xfrm>
          <a:prstGeom prst="rect">
            <a:avLst/>
          </a:prstGeom>
          <a:solidFill>
            <a:srgbClr val="8CB3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648" name="Google Shape;648;p1"/>
          <p:cNvSpPr/>
          <p:nvPr/>
        </p:nvSpPr>
        <p:spPr>
          <a:xfrm>
            <a:off x="10118574" y="1332989"/>
            <a:ext cx="655800" cy="361800"/>
          </a:xfrm>
          <a:prstGeom prst="rect">
            <a:avLst/>
          </a:prstGeom>
          <a:solidFill>
            <a:srgbClr val="538C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649" name="Google Shape;649;p1"/>
          <p:cNvSpPr/>
          <p:nvPr/>
        </p:nvSpPr>
        <p:spPr>
          <a:xfrm>
            <a:off x="10774287" y="1332989"/>
            <a:ext cx="655800" cy="361800"/>
          </a:xfrm>
          <a:prstGeom prst="rect">
            <a:avLst/>
          </a:prstGeom>
          <a:solidFill>
            <a:srgbClr val="8CB3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650" name="Google Shape;650;p1"/>
          <p:cNvSpPr/>
          <p:nvPr/>
        </p:nvSpPr>
        <p:spPr>
          <a:xfrm>
            <a:off x="320050" y="1328550"/>
            <a:ext cx="2498400" cy="377400"/>
          </a:xfrm>
          <a:prstGeom prst="rect">
            <a:avLst/>
          </a:prstGeom>
          <a:solidFill>
            <a:srgbClr val="538C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651" name="Google Shape;651;p1"/>
          <p:cNvSpPr/>
          <p:nvPr/>
        </p:nvSpPr>
        <p:spPr>
          <a:xfrm>
            <a:off x="2823390" y="1332989"/>
            <a:ext cx="738000" cy="361800"/>
          </a:xfrm>
          <a:prstGeom prst="rect">
            <a:avLst/>
          </a:prstGeom>
          <a:solidFill>
            <a:srgbClr val="8CB3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652" name="Google Shape;652;p1"/>
          <p:cNvSpPr txBox="1"/>
          <p:nvPr/>
        </p:nvSpPr>
        <p:spPr>
          <a:xfrm>
            <a:off x="3594272" y="1345348"/>
            <a:ext cx="5823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JAN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1"/>
          <p:cNvSpPr txBox="1"/>
          <p:nvPr/>
        </p:nvSpPr>
        <p:spPr>
          <a:xfrm>
            <a:off x="4276147" y="1345348"/>
            <a:ext cx="5325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FEB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1"/>
          <p:cNvSpPr txBox="1"/>
          <p:nvPr/>
        </p:nvSpPr>
        <p:spPr>
          <a:xfrm>
            <a:off x="4867863" y="1345348"/>
            <a:ext cx="6609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MAR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1"/>
          <p:cNvSpPr txBox="1"/>
          <p:nvPr/>
        </p:nvSpPr>
        <p:spPr>
          <a:xfrm>
            <a:off x="5560184" y="1345348"/>
            <a:ext cx="5901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APR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1"/>
          <p:cNvSpPr txBox="1"/>
          <p:nvPr/>
        </p:nvSpPr>
        <p:spPr>
          <a:xfrm>
            <a:off x="10820215" y="1345348"/>
            <a:ext cx="5727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DEC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1"/>
          <p:cNvSpPr txBox="1"/>
          <p:nvPr/>
        </p:nvSpPr>
        <p:spPr>
          <a:xfrm>
            <a:off x="7556161" y="1345348"/>
            <a:ext cx="5292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JUL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1"/>
          <p:cNvSpPr txBox="1"/>
          <p:nvPr/>
        </p:nvSpPr>
        <p:spPr>
          <a:xfrm>
            <a:off x="8163872" y="1345348"/>
            <a:ext cx="6240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AUG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1"/>
          <p:cNvSpPr txBox="1"/>
          <p:nvPr/>
        </p:nvSpPr>
        <p:spPr>
          <a:xfrm>
            <a:off x="8815340" y="1345348"/>
            <a:ext cx="6561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SEPT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1"/>
          <p:cNvSpPr txBox="1"/>
          <p:nvPr/>
        </p:nvSpPr>
        <p:spPr>
          <a:xfrm>
            <a:off x="9499743" y="1345348"/>
            <a:ext cx="5886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OCT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1"/>
          <p:cNvSpPr txBox="1"/>
          <p:nvPr/>
        </p:nvSpPr>
        <p:spPr>
          <a:xfrm>
            <a:off x="6182285" y="1345348"/>
            <a:ext cx="6510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MAY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1"/>
          <p:cNvSpPr txBox="1"/>
          <p:nvPr/>
        </p:nvSpPr>
        <p:spPr>
          <a:xfrm>
            <a:off x="6875424" y="1345348"/>
            <a:ext cx="5871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JUN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1"/>
          <p:cNvSpPr txBox="1"/>
          <p:nvPr/>
        </p:nvSpPr>
        <p:spPr>
          <a:xfrm>
            <a:off x="10127934" y="1345348"/>
            <a:ext cx="6384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NOV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1"/>
          <p:cNvSpPr txBox="1"/>
          <p:nvPr/>
        </p:nvSpPr>
        <p:spPr>
          <a:xfrm>
            <a:off x="2797126" y="1363571"/>
            <a:ext cx="797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PERIOD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1"/>
          <p:cNvSpPr txBox="1"/>
          <p:nvPr/>
        </p:nvSpPr>
        <p:spPr>
          <a:xfrm>
            <a:off x="1177003" y="1345350"/>
            <a:ext cx="13338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TASKS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1"/>
          <p:cNvSpPr/>
          <p:nvPr/>
        </p:nvSpPr>
        <p:spPr>
          <a:xfrm>
            <a:off x="3561445" y="971323"/>
            <a:ext cx="1967100" cy="361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667" name="Google Shape;667;p1"/>
          <p:cNvSpPr txBox="1"/>
          <p:nvPr/>
        </p:nvSpPr>
        <p:spPr>
          <a:xfrm>
            <a:off x="3934707" y="982077"/>
            <a:ext cx="12171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r>
              <a:rPr lang="en-US" sz="1300" b="1" i="0" u="none" strike="noStrike" cap="none" baseline="30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st</a:t>
            </a:r>
            <a:r>
              <a:rPr lang="en-US" sz="13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Quarter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1"/>
          <p:cNvSpPr/>
          <p:nvPr/>
        </p:nvSpPr>
        <p:spPr>
          <a:xfrm>
            <a:off x="5528584" y="971323"/>
            <a:ext cx="1967100" cy="361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669" name="Google Shape;669;p1"/>
          <p:cNvSpPr txBox="1"/>
          <p:nvPr/>
        </p:nvSpPr>
        <p:spPr>
          <a:xfrm>
            <a:off x="5874597" y="982077"/>
            <a:ext cx="12714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r>
              <a:rPr lang="en-US" sz="1300" b="1" i="0" u="none" strike="noStrike" cap="none" baseline="30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nd</a:t>
            </a:r>
            <a:r>
              <a:rPr lang="en-US" sz="13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Quarter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1"/>
          <p:cNvSpPr/>
          <p:nvPr/>
        </p:nvSpPr>
        <p:spPr>
          <a:xfrm>
            <a:off x="7495723" y="971323"/>
            <a:ext cx="1967100" cy="361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671" name="Google Shape;671;p1"/>
          <p:cNvSpPr txBox="1"/>
          <p:nvPr/>
        </p:nvSpPr>
        <p:spPr>
          <a:xfrm>
            <a:off x="7856161" y="982077"/>
            <a:ext cx="12426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r>
              <a:rPr lang="en-US" sz="1300" b="1" i="0" u="none" strike="noStrike" cap="none" baseline="30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rd</a:t>
            </a:r>
            <a:r>
              <a:rPr lang="en-US" sz="13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Quarter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1"/>
          <p:cNvSpPr/>
          <p:nvPr/>
        </p:nvSpPr>
        <p:spPr>
          <a:xfrm>
            <a:off x="9462862" y="971323"/>
            <a:ext cx="1967100" cy="361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673" name="Google Shape;673;p1"/>
          <p:cNvSpPr txBox="1"/>
          <p:nvPr/>
        </p:nvSpPr>
        <p:spPr>
          <a:xfrm>
            <a:off x="9825706" y="982077"/>
            <a:ext cx="12378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r>
              <a:rPr lang="en-US" sz="1300" b="1" i="0" u="none" strike="noStrike" cap="none" baseline="30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th</a:t>
            </a:r>
            <a:r>
              <a:rPr lang="en-US" sz="13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Quarter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1"/>
          <p:cNvSpPr/>
          <p:nvPr/>
        </p:nvSpPr>
        <p:spPr>
          <a:xfrm>
            <a:off x="323350" y="1694200"/>
            <a:ext cx="11109900" cy="361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675" name="Google Shape;675;p1"/>
          <p:cNvCxnSpPr/>
          <p:nvPr/>
        </p:nvCxnSpPr>
        <p:spPr>
          <a:xfrm rot="10800000">
            <a:off x="3539025" y="1694739"/>
            <a:ext cx="51900" cy="46425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76" name="Google Shape;676;p1"/>
          <p:cNvCxnSpPr/>
          <p:nvPr/>
        </p:nvCxnSpPr>
        <p:spPr>
          <a:xfrm rot="10800000">
            <a:off x="4213725" y="1695039"/>
            <a:ext cx="63000" cy="46422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77" name="Google Shape;677;p1"/>
          <p:cNvCxnSpPr/>
          <p:nvPr/>
        </p:nvCxnSpPr>
        <p:spPr>
          <a:xfrm rot="10800000">
            <a:off x="4872825" y="1694501"/>
            <a:ext cx="51600" cy="46863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78" name="Google Shape;678;p1"/>
          <p:cNvCxnSpPr/>
          <p:nvPr/>
        </p:nvCxnSpPr>
        <p:spPr>
          <a:xfrm rot="10800000">
            <a:off x="5525325" y="1694764"/>
            <a:ext cx="46800" cy="46599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79" name="Google Shape;679;p1"/>
          <p:cNvCxnSpPr/>
          <p:nvPr/>
        </p:nvCxnSpPr>
        <p:spPr>
          <a:xfrm rot="10800000">
            <a:off x="6184200" y="1694488"/>
            <a:ext cx="26100" cy="46776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80" name="Google Shape;680;p1"/>
          <p:cNvCxnSpPr/>
          <p:nvPr/>
        </p:nvCxnSpPr>
        <p:spPr>
          <a:xfrm rot="10800000" flipH="1">
            <a:off x="6829425" y="1694488"/>
            <a:ext cx="3600" cy="46776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81" name="Google Shape;681;p1"/>
          <p:cNvCxnSpPr/>
          <p:nvPr/>
        </p:nvCxnSpPr>
        <p:spPr>
          <a:xfrm rot="10800000">
            <a:off x="7495575" y="1694525"/>
            <a:ext cx="600" cy="4703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82" name="Google Shape;682;p1"/>
          <p:cNvCxnSpPr/>
          <p:nvPr/>
        </p:nvCxnSpPr>
        <p:spPr>
          <a:xfrm rot="10800000" flipH="1">
            <a:off x="8124825" y="1694752"/>
            <a:ext cx="23100" cy="46512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83" name="Google Shape;683;p1"/>
          <p:cNvCxnSpPr/>
          <p:nvPr/>
        </p:nvCxnSpPr>
        <p:spPr>
          <a:xfrm rot="10800000">
            <a:off x="8807025" y="1694452"/>
            <a:ext cx="3600" cy="46515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84" name="Google Shape;684;p1"/>
          <p:cNvCxnSpPr/>
          <p:nvPr/>
        </p:nvCxnSpPr>
        <p:spPr>
          <a:xfrm rot="10800000" flipH="1">
            <a:off x="9448800" y="1694488"/>
            <a:ext cx="9900" cy="46776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85" name="Google Shape;685;p1"/>
          <p:cNvCxnSpPr/>
          <p:nvPr/>
        </p:nvCxnSpPr>
        <p:spPr>
          <a:xfrm rot="10800000" flipH="1">
            <a:off x="10115550" y="1694225"/>
            <a:ext cx="3000" cy="47040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86" name="Google Shape;686;p1"/>
          <p:cNvCxnSpPr/>
          <p:nvPr/>
        </p:nvCxnSpPr>
        <p:spPr>
          <a:xfrm rot="10800000" flipH="1">
            <a:off x="10753725" y="1694597"/>
            <a:ext cx="17400" cy="46230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87" name="Google Shape;687;p1"/>
          <p:cNvCxnSpPr/>
          <p:nvPr/>
        </p:nvCxnSpPr>
        <p:spPr>
          <a:xfrm rot="10800000" flipH="1">
            <a:off x="11420475" y="1694540"/>
            <a:ext cx="6300" cy="46575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88" name="Google Shape;688;p1"/>
          <p:cNvCxnSpPr/>
          <p:nvPr/>
        </p:nvCxnSpPr>
        <p:spPr>
          <a:xfrm rot="10800000">
            <a:off x="2812350" y="2030501"/>
            <a:ext cx="64200" cy="43503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89" name="Google Shape;689;p1"/>
          <p:cNvCxnSpPr/>
          <p:nvPr/>
        </p:nvCxnSpPr>
        <p:spPr>
          <a:xfrm rot="10800000">
            <a:off x="320250" y="1705097"/>
            <a:ext cx="3600" cy="46125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90" name="Google Shape;690;p1"/>
          <p:cNvCxnSpPr/>
          <p:nvPr/>
        </p:nvCxnSpPr>
        <p:spPr>
          <a:xfrm rot="10800000" flipH="1">
            <a:off x="329575" y="2056400"/>
            <a:ext cx="11100300" cy="4800"/>
          </a:xfrm>
          <a:prstGeom prst="straightConnector1">
            <a:avLst/>
          </a:prstGeom>
          <a:noFill/>
          <a:ln w="508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92" name="Google Shape;692;p1"/>
          <p:cNvCxnSpPr/>
          <p:nvPr/>
        </p:nvCxnSpPr>
        <p:spPr>
          <a:xfrm>
            <a:off x="320050" y="2779648"/>
            <a:ext cx="11109900" cy="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93" name="Google Shape;693;p1"/>
          <p:cNvCxnSpPr/>
          <p:nvPr/>
        </p:nvCxnSpPr>
        <p:spPr>
          <a:xfrm>
            <a:off x="320050" y="3141315"/>
            <a:ext cx="11109900" cy="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94" name="Google Shape;694;p1"/>
          <p:cNvCxnSpPr/>
          <p:nvPr/>
        </p:nvCxnSpPr>
        <p:spPr>
          <a:xfrm>
            <a:off x="320050" y="3864647"/>
            <a:ext cx="11109900" cy="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95" name="Google Shape;695;p1"/>
          <p:cNvCxnSpPr/>
          <p:nvPr/>
        </p:nvCxnSpPr>
        <p:spPr>
          <a:xfrm>
            <a:off x="320050" y="4226314"/>
            <a:ext cx="11109900" cy="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96" name="Google Shape;696;p1"/>
          <p:cNvCxnSpPr/>
          <p:nvPr/>
        </p:nvCxnSpPr>
        <p:spPr>
          <a:xfrm>
            <a:off x="320050" y="4587980"/>
            <a:ext cx="11109900" cy="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97" name="Google Shape;697;p1"/>
          <p:cNvSpPr txBox="1"/>
          <p:nvPr/>
        </p:nvSpPr>
        <p:spPr>
          <a:xfrm>
            <a:off x="371354" y="1742724"/>
            <a:ext cx="3515048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dirty="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PEMINDAHAN TAGYARD (ADMISSION)</a:t>
            </a:r>
            <a:endParaRPr lang="en-US" sz="1200" b="1" i="0" u="none" strike="noStrike" cap="none" dirty="0"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698" name="Google Shape;698;p1"/>
          <p:cNvSpPr txBox="1"/>
          <p:nvPr/>
        </p:nvSpPr>
        <p:spPr>
          <a:xfrm>
            <a:off x="359525" y="2125650"/>
            <a:ext cx="27153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ADMIN</a:t>
            </a:r>
            <a:endParaRPr sz="1200" b="1" i="0" u="none" strike="noStrike" cap="none" dirty="0">
              <a:solidFill>
                <a:srgbClr val="000000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700" name="Google Shape;700;p1"/>
          <p:cNvSpPr txBox="1"/>
          <p:nvPr/>
        </p:nvSpPr>
        <p:spPr>
          <a:xfrm>
            <a:off x="352350" y="3191350"/>
            <a:ext cx="22791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b="0" i="0" u="none" strike="noStrike" cap="none" dirty="0" err="1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Laporan</a:t>
            </a:r>
            <a:endParaRPr sz="1200" b="0" i="0" u="none" strike="noStrike" cap="none" dirty="0">
              <a:solidFill>
                <a:srgbClr val="000000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708" name="Google Shape;708;p1"/>
          <p:cNvCxnSpPr/>
          <p:nvPr/>
        </p:nvCxnSpPr>
        <p:spPr>
          <a:xfrm>
            <a:off x="320050" y="4968980"/>
            <a:ext cx="11109900" cy="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13" name="Google Shape;713;p1"/>
          <p:cNvCxnSpPr/>
          <p:nvPr/>
        </p:nvCxnSpPr>
        <p:spPr>
          <a:xfrm>
            <a:off x="320050" y="3872281"/>
            <a:ext cx="11109900" cy="0"/>
          </a:xfrm>
          <a:prstGeom prst="straightConnector1">
            <a:avLst/>
          </a:prstGeom>
          <a:noFill/>
          <a:ln w="508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14" name="Google Shape;714;p1"/>
          <p:cNvSpPr txBox="1"/>
          <p:nvPr/>
        </p:nvSpPr>
        <p:spPr>
          <a:xfrm>
            <a:off x="371754" y="3950564"/>
            <a:ext cx="1924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Invoice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Pelajar</a:t>
            </a:r>
            <a:endParaRPr sz="1200" b="0" i="0" u="none" strike="noStrike" cap="none" dirty="0">
              <a:solidFill>
                <a:srgbClr val="000000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715" name="Google Shape;715;p1"/>
          <p:cNvSpPr txBox="1"/>
          <p:nvPr/>
        </p:nvSpPr>
        <p:spPr>
          <a:xfrm>
            <a:off x="375701" y="4996875"/>
            <a:ext cx="2147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Finance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6" name="Google Shape;716;p1"/>
          <p:cNvCxnSpPr/>
          <p:nvPr/>
        </p:nvCxnSpPr>
        <p:spPr>
          <a:xfrm>
            <a:off x="310550" y="6356478"/>
            <a:ext cx="11109900" cy="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17" name="Google Shape;717;p1"/>
          <p:cNvCxnSpPr/>
          <p:nvPr/>
        </p:nvCxnSpPr>
        <p:spPr>
          <a:xfrm>
            <a:off x="310550" y="5674130"/>
            <a:ext cx="11109900" cy="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18" name="Google Shape;718;p1"/>
          <p:cNvCxnSpPr/>
          <p:nvPr/>
        </p:nvCxnSpPr>
        <p:spPr>
          <a:xfrm>
            <a:off x="324775" y="6041480"/>
            <a:ext cx="11109900" cy="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21" name="Google Shape;721;p1"/>
          <p:cNvSpPr txBox="1"/>
          <p:nvPr/>
        </p:nvSpPr>
        <p:spPr>
          <a:xfrm>
            <a:off x="388626" y="5317575"/>
            <a:ext cx="21474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dirty="0">
                <a:solidFill>
                  <a:srgbClr val="000000"/>
                </a:solidFill>
                <a:latin typeface="Poppins Light"/>
                <a:ea typeface="Arial"/>
                <a:cs typeface="Poppins Light"/>
                <a:sym typeface="Poppins Light"/>
              </a:rPr>
              <a:t>Invoice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1"/>
          <p:cNvSpPr txBox="1"/>
          <p:nvPr/>
        </p:nvSpPr>
        <p:spPr>
          <a:xfrm>
            <a:off x="395925" y="3587742"/>
            <a:ext cx="1924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 dirty="0" err="1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Pelajar</a:t>
            </a:r>
            <a:endParaRPr lang="en-US" sz="1200" b="1" i="0" u="none" strike="noStrike" cap="none" dirty="0"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734" name="Google Shape;734;p1"/>
          <p:cNvSpPr txBox="1"/>
          <p:nvPr/>
        </p:nvSpPr>
        <p:spPr>
          <a:xfrm>
            <a:off x="355050" y="2829688"/>
            <a:ext cx="22791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>
                <a:latin typeface="Poppins Light"/>
                <a:ea typeface="Poppins Light"/>
                <a:cs typeface="Poppins Light"/>
                <a:sym typeface="Poppins Light"/>
              </a:rPr>
              <a:t>Approve Attendance</a:t>
            </a:r>
            <a:endParaRPr sz="1200" b="0" i="0" u="none" strike="noStrike" cap="none" dirty="0">
              <a:solidFill>
                <a:srgbClr val="000000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740" name="Google Shape;740;p1"/>
          <p:cNvCxnSpPr/>
          <p:nvPr/>
        </p:nvCxnSpPr>
        <p:spPr>
          <a:xfrm>
            <a:off x="320050" y="3559847"/>
            <a:ext cx="11109900" cy="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43" name="Google Shape;743;p1"/>
          <p:cNvCxnSpPr/>
          <p:nvPr/>
        </p:nvCxnSpPr>
        <p:spPr>
          <a:xfrm>
            <a:off x="324775" y="5279480"/>
            <a:ext cx="11109900" cy="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335CD06-422E-4C78-81E6-45F3A176E5D7}"/>
              </a:ext>
            </a:extLst>
          </p:cNvPr>
          <p:cNvSpPr/>
          <p:nvPr/>
        </p:nvSpPr>
        <p:spPr>
          <a:xfrm>
            <a:off x="0" y="88778"/>
            <a:ext cx="5619565" cy="370830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673181">
              <a:defRPr/>
            </a:pPr>
            <a:r>
              <a:rPr lang="en-MY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PERANCANGAN E-PORTFOLIO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bril Fatface" panose="02000503000000020003" pitchFamily="50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DE2BAE1-8484-4D65-A5F9-C62A032585C9}"/>
              </a:ext>
            </a:extLst>
          </p:cNvPr>
          <p:cNvSpPr/>
          <p:nvPr/>
        </p:nvSpPr>
        <p:spPr>
          <a:xfrm>
            <a:off x="5758300" y="90917"/>
            <a:ext cx="232799" cy="368692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90F521D-3766-44F2-81F9-F9000888177A}"/>
              </a:ext>
            </a:extLst>
          </p:cNvPr>
          <p:cNvSpPr/>
          <p:nvPr/>
        </p:nvSpPr>
        <p:spPr>
          <a:xfrm>
            <a:off x="6096000" y="87642"/>
            <a:ext cx="232799" cy="368692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5A85F86-8F38-45E1-B865-5708FB5E16AB}"/>
              </a:ext>
            </a:extLst>
          </p:cNvPr>
          <p:cNvSpPr/>
          <p:nvPr/>
        </p:nvSpPr>
        <p:spPr>
          <a:xfrm>
            <a:off x="6433700" y="87642"/>
            <a:ext cx="232797" cy="368692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Google Shape;715;p1">
            <a:extLst>
              <a:ext uri="{FF2B5EF4-FFF2-40B4-BE49-F238E27FC236}">
                <a16:creationId xmlns:a16="http://schemas.microsoft.com/office/drawing/2014/main" id="{D0989E8B-7B7B-0913-E517-DCF7188FA3E2}"/>
              </a:ext>
            </a:extLst>
          </p:cNvPr>
          <p:cNvSpPr txBox="1"/>
          <p:nvPr/>
        </p:nvSpPr>
        <p:spPr>
          <a:xfrm>
            <a:off x="400499" y="4301294"/>
            <a:ext cx="2147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 err="1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Laporan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721;p1">
            <a:extLst>
              <a:ext uri="{FF2B5EF4-FFF2-40B4-BE49-F238E27FC236}">
                <a16:creationId xmlns:a16="http://schemas.microsoft.com/office/drawing/2014/main" id="{58661485-D4FD-8A52-625A-A843A0F5DD4E}"/>
              </a:ext>
            </a:extLst>
          </p:cNvPr>
          <p:cNvSpPr txBox="1"/>
          <p:nvPr/>
        </p:nvSpPr>
        <p:spPr>
          <a:xfrm>
            <a:off x="377851" y="5712312"/>
            <a:ext cx="21474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Clr>
                <a:srgbClr val="000000"/>
              </a:buClr>
              <a:buSzPts val="1200"/>
            </a:pPr>
            <a:r>
              <a:rPr lang="en-US" sz="1200" dirty="0" err="1">
                <a:solidFill>
                  <a:srgbClr val="000000"/>
                </a:solidFill>
                <a:latin typeface="Poppins Light"/>
                <a:ea typeface="Arial"/>
                <a:cs typeface="Poppins Light"/>
                <a:sym typeface="Poppins Light"/>
              </a:rPr>
              <a:t>Laporan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82;g10eb183e25b_4_233">
            <a:extLst>
              <a:ext uri="{FF2B5EF4-FFF2-40B4-BE49-F238E27FC236}">
                <a16:creationId xmlns:a16="http://schemas.microsoft.com/office/drawing/2014/main" id="{967E7226-C0B4-4950-338B-58BFD4CA3836}"/>
              </a:ext>
            </a:extLst>
          </p:cNvPr>
          <p:cNvSpPr/>
          <p:nvPr/>
        </p:nvSpPr>
        <p:spPr>
          <a:xfrm>
            <a:off x="7496174" y="2766349"/>
            <a:ext cx="386525" cy="364103"/>
          </a:xfrm>
          <a:prstGeom prst="rect">
            <a:avLst/>
          </a:prstGeom>
          <a:solidFill>
            <a:srgbClr val="00AEA6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Poppins Light"/>
              <a:cs typeface="Calibri" panose="020F0502020204030204" pitchFamily="34" charset="0"/>
              <a:sym typeface="Poppins Light"/>
            </a:endParaRPr>
          </a:p>
        </p:txBody>
      </p:sp>
      <p:sp>
        <p:nvSpPr>
          <p:cNvPr id="131" name="Google Shape;182;g10eb183e25b_4_233">
            <a:extLst>
              <a:ext uri="{FF2B5EF4-FFF2-40B4-BE49-F238E27FC236}">
                <a16:creationId xmlns:a16="http://schemas.microsoft.com/office/drawing/2014/main" id="{99EAEB96-6B67-45B0-97D2-AF5B16C252D9}"/>
              </a:ext>
            </a:extLst>
          </p:cNvPr>
          <p:cNvSpPr/>
          <p:nvPr/>
        </p:nvSpPr>
        <p:spPr>
          <a:xfrm>
            <a:off x="7492125" y="3860801"/>
            <a:ext cx="369175" cy="371998"/>
          </a:xfrm>
          <a:prstGeom prst="rect">
            <a:avLst/>
          </a:prstGeom>
          <a:solidFill>
            <a:srgbClr val="00AEA6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Poppins Light"/>
              <a:cs typeface="Calibri" panose="020F0502020204030204" pitchFamily="34" charset="0"/>
              <a:sym typeface="Poppins Light"/>
            </a:endParaRPr>
          </a:p>
        </p:txBody>
      </p:sp>
      <p:sp>
        <p:nvSpPr>
          <p:cNvPr id="132" name="Google Shape;182;g10eb183e25b_4_233">
            <a:extLst>
              <a:ext uri="{FF2B5EF4-FFF2-40B4-BE49-F238E27FC236}">
                <a16:creationId xmlns:a16="http://schemas.microsoft.com/office/drawing/2014/main" id="{5FCE207A-536C-3EBF-2894-EBC12BD620A9}"/>
              </a:ext>
            </a:extLst>
          </p:cNvPr>
          <p:cNvSpPr/>
          <p:nvPr/>
        </p:nvSpPr>
        <p:spPr>
          <a:xfrm>
            <a:off x="6835988" y="4587957"/>
            <a:ext cx="660187" cy="362524"/>
          </a:xfrm>
          <a:prstGeom prst="rect">
            <a:avLst/>
          </a:prstGeom>
          <a:solidFill>
            <a:srgbClr val="00AEA6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Poppins Light"/>
              <a:cs typeface="Calibri" panose="020F0502020204030204" pitchFamily="34" charset="0"/>
              <a:sym typeface="Poppins Light"/>
            </a:endParaRPr>
          </a:p>
        </p:txBody>
      </p:sp>
      <p:sp>
        <p:nvSpPr>
          <p:cNvPr id="133" name="Google Shape;182;g10eb183e25b_4_233">
            <a:extLst>
              <a:ext uri="{FF2B5EF4-FFF2-40B4-BE49-F238E27FC236}">
                <a16:creationId xmlns:a16="http://schemas.microsoft.com/office/drawing/2014/main" id="{D4D16090-A7F6-948D-E09F-A2F56DF07374}"/>
              </a:ext>
            </a:extLst>
          </p:cNvPr>
          <p:cNvSpPr/>
          <p:nvPr/>
        </p:nvSpPr>
        <p:spPr>
          <a:xfrm>
            <a:off x="7501553" y="5283978"/>
            <a:ext cx="379346" cy="414034"/>
          </a:xfrm>
          <a:prstGeom prst="rect">
            <a:avLst/>
          </a:prstGeom>
          <a:solidFill>
            <a:srgbClr val="00AEA6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Poppins Light"/>
              <a:cs typeface="Calibri" panose="020F0502020204030204" pitchFamily="34" charset="0"/>
              <a:sym typeface="Poppins Light"/>
            </a:endParaRPr>
          </a:p>
        </p:txBody>
      </p:sp>
      <p:sp>
        <p:nvSpPr>
          <p:cNvPr id="134" name="Google Shape;182;g10eb183e25b_4_233">
            <a:extLst>
              <a:ext uri="{FF2B5EF4-FFF2-40B4-BE49-F238E27FC236}">
                <a16:creationId xmlns:a16="http://schemas.microsoft.com/office/drawing/2014/main" id="{275A9838-A53E-6369-CF30-F14BB144600D}"/>
              </a:ext>
            </a:extLst>
          </p:cNvPr>
          <p:cNvSpPr/>
          <p:nvPr/>
        </p:nvSpPr>
        <p:spPr>
          <a:xfrm>
            <a:off x="7505100" y="5689682"/>
            <a:ext cx="351061" cy="344964"/>
          </a:xfrm>
          <a:prstGeom prst="rect">
            <a:avLst/>
          </a:prstGeom>
          <a:solidFill>
            <a:srgbClr val="00AEA6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Poppins Light"/>
              <a:cs typeface="Calibri" panose="020F0502020204030204" pitchFamily="34" charset="0"/>
              <a:sym typeface="Poppins Light"/>
            </a:endParaRPr>
          </a:p>
        </p:txBody>
      </p:sp>
      <p:sp>
        <p:nvSpPr>
          <p:cNvPr id="101" name="Google Shape;715;p1">
            <a:extLst>
              <a:ext uri="{FF2B5EF4-FFF2-40B4-BE49-F238E27FC236}">
                <a16:creationId xmlns:a16="http://schemas.microsoft.com/office/drawing/2014/main" id="{1BD7A07C-7AA9-5909-4DE1-EC690BD99ED0}"/>
              </a:ext>
            </a:extLst>
          </p:cNvPr>
          <p:cNvSpPr txBox="1"/>
          <p:nvPr/>
        </p:nvSpPr>
        <p:spPr>
          <a:xfrm>
            <a:off x="415312" y="4630939"/>
            <a:ext cx="2147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 err="1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Pengiraan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 CGPA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82;g10eb183e25b_4_233">
            <a:extLst>
              <a:ext uri="{FF2B5EF4-FFF2-40B4-BE49-F238E27FC236}">
                <a16:creationId xmlns:a16="http://schemas.microsoft.com/office/drawing/2014/main" id="{386C4592-6B96-F764-BCD9-7D0ECF0E5A88}"/>
              </a:ext>
            </a:extLst>
          </p:cNvPr>
          <p:cNvSpPr/>
          <p:nvPr/>
        </p:nvSpPr>
        <p:spPr>
          <a:xfrm>
            <a:off x="7506289" y="3109165"/>
            <a:ext cx="375210" cy="459724"/>
          </a:xfrm>
          <a:prstGeom prst="rect">
            <a:avLst/>
          </a:prstGeom>
          <a:solidFill>
            <a:srgbClr val="00AEA6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Poppins Light"/>
              <a:cs typeface="Calibri" panose="020F0502020204030204" pitchFamily="34" charset="0"/>
              <a:sym typeface="Poppins Light"/>
            </a:endParaRPr>
          </a:p>
        </p:txBody>
      </p:sp>
      <p:sp>
        <p:nvSpPr>
          <p:cNvPr id="103" name="Google Shape;182;g10eb183e25b_4_233">
            <a:extLst>
              <a:ext uri="{FF2B5EF4-FFF2-40B4-BE49-F238E27FC236}">
                <a16:creationId xmlns:a16="http://schemas.microsoft.com/office/drawing/2014/main" id="{40D11309-A56D-C7F0-E42B-E4CF42E61008}"/>
              </a:ext>
            </a:extLst>
          </p:cNvPr>
          <p:cNvSpPr/>
          <p:nvPr/>
        </p:nvSpPr>
        <p:spPr>
          <a:xfrm>
            <a:off x="7499463" y="3542364"/>
            <a:ext cx="382036" cy="315484"/>
          </a:xfrm>
          <a:prstGeom prst="rect">
            <a:avLst/>
          </a:prstGeom>
          <a:solidFill>
            <a:srgbClr val="00AEA6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Poppins Light"/>
              <a:cs typeface="Calibri" panose="020F0502020204030204" pitchFamily="34" charset="0"/>
              <a:sym typeface="Poppins Light"/>
            </a:endParaRPr>
          </a:p>
        </p:txBody>
      </p:sp>
      <p:sp>
        <p:nvSpPr>
          <p:cNvPr id="104" name="Google Shape;182;g10eb183e25b_4_233">
            <a:extLst>
              <a:ext uri="{FF2B5EF4-FFF2-40B4-BE49-F238E27FC236}">
                <a16:creationId xmlns:a16="http://schemas.microsoft.com/office/drawing/2014/main" id="{271C1680-321A-5F1E-526B-B00EABDFDB01}"/>
              </a:ext>
            </a:extLst>
          </p:cNvPr>
          <p:cNvSpPr/>
          <p:nvPr/>
        </p:nvSpPr>
        <p:spPr>
          <a:xfrm>
            <a:off x="7505100" y="4175146"/>
            <a:ext cx="376400" cy="437865"/>
          </a:xfrm>
          <a:prstGeom prst="rect">
            <a:avLst/>
          </a:prstGeom>
          <a:solidFill>
            <a:srgbClr val="00AEA6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Poppins Light"/>
              <a:cs typeface="Calibri" panose="020F0502020204030204" pitchFamily="34" charset="0"/>
              <a:sym typeface="Poppins Light"/>
            </a:endParaRPr>
          </a:p>
        </p:txBody>
      </p:sp>
    </p:spTree>
    <p:extLst>
      <p:ext uri="{BB962C8B-B14F-4D97-AF65-F5344CB8AC3E}">
        <p14:creationId xmlns:p14="http://schemas.microsoft.com/office/powerpoint/2010/main" val="578072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546</Words>
  <Application>Microsoft Office PowerPoint</Application>
  <PresentationFormat>Widescreen</PresentationFormat>
  <Paragraphs>153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Abril Fatface</vt:lpstr>
      <vt:lpstr>Arial</vt:lpstr>
      <vt:lpstr>Calibri</vt:lpstr>
      <vt:lpstr>Calibri Light</vt:lpstr>
      <vt:lpstr>Century Gothic</vt:lpstr>
      <vt:lpstr>Poppins</vt:lpstr>
      <vt:lpstr>Poppins Light</vt:lpstr>
      <vt:lpstr>Poppins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Nurain Nabila Safri</dc:creator>
  <cp:lastModifiedBy>Nurain Nabila Safri</cp:lastModifiedBy>
  <cp:revision>2</cp:revision>
  <dcterms:created xsi:type="dcterms:W3CDTF">2022-06-22T05:03:23Z</dcterms:created>
  <dcterms:modified xsi:type="dcterms:W3CDTF">2022-06-22T05:21:36Z</dcterms:modified>
</cp:coreProperties>
</file>