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0"/>
  </p:notesMasterIdLst>
  <p:sldIdLst>
    <p:sldId id="256" r:id="rId3"/>
    <p:sldId id="3449" r:id="rId4"/>
    <p:sldId id="3450" r:id="rId5"/>
    <p:sldId id="265" r:id="rId6"/>
    <p:sldId id="3455" r:id="rId7"/>
    <p:sldId id="267" r:id="rId8"/>
    <p:sldId id="345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4F13FC-AA3E-412B-9C41-AC9808BD1F72}" type="datetimeFigureOut">
              <a:rPr lang="en-US" smtClean="0"/>
              <a:t>21-Jun-22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FD9B0B-C5CA-4A8B-8279-A2529C431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307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54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24B878-6DFB-4618-B68C-9AE072238BF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54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811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54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24B878-6DFB-4618-B68C-9AE072238BF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54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74736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0ee15087ff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g10ee15087ff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7587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10ee15087ff_1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g10ee15087ff_1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7587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10eb183e25b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7" name="Google Shape;737;g10eb183e25b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7587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10eb183e25b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7" name="Google Shape;737;g10eb183e25b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7587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18881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070F8-0F38-FFC1-2820-7843C8B0EC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E1246B-6C2D-2669-40C9-BDB253D2EE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710E2-E146-00C5-71F2-5EC0D70D7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180B6-3364-46BB-87A9-783437939554}" type="datetimeFigureOut">
              <a:rPr lang="en-US" smtClean="0"/>
              <a:t>21-Jun-22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B5805-47E7-2DDA-622B-6851E84E9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D09D88-73A1-1AC1-D733-841409C3F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3B3CF-5427-4FAA-9268-94AC4AC84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221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562AB-3875-60A3-3CBE-F67B92354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DA8B94-79F9-3821-C45D-971AA58830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153F5-0262-31CE-0DF7-B535E6C29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180B6-3364-46BB-87A9-783437939554}" type="datetimeFigureOut">
              <a:rPr lang="en-US" smtClean="0"/>
              <a:t>21-Jun-22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64532-CADF-6878-99A5-EA7649C17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B2582-1B57-FF2D-082A-7271780DD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3B3CF-5427-4FAA-9268-94AC4AC84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5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CDAB23-D2D5-2EDD-FFD0-D06D1B3CBA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83C80D-8F1C-529D-01BF-035B0B9BE1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C8D08D-ED29-6773-9D9F-4273619CE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180B6-3364-46BB-87A9-783437939554}" type="datetimeFigureOut">
              <a:rPr lang="en-US" smtClean="0"/>
              <a:t>21-Jun-22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619E5-2249-BA6F-62E3-5ADF9519F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F010BB-3012-9605-1117-E4CA4FB2A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3B3CF-5427-4FAA-9268-94AC4AC84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585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0ED80-D8E2-4FEB-81D3-C429ED8763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E979AE-BB38-4440-84F0-676A48821A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D92C65-4CB6-49D3-8C90-EB6C70F4B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22170-0DC0-406E-866A-C9808FFF11A2}" type="datetimeFigureOut">
              <a:rPr lang="en-MY" smtClean="0"/>
              <a:t>21/6/2022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A79C4-BF66-4E78-9387-4606F1BDF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E0DB8C-9846-4B3E-91CB-D9AB7B32E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76342-5E01-4865-B1E2-6D0552398A6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335207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2EDFB-3326-4E9F-885D-FFFA7A614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A5F8B-8F1A-41D9-A28E-767F6D87E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1906B9-9E70-4063-A2FF-16A2A6E49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22170-0DC0-406E-866A-C9808FFF11A2}" type="datetimeFigureOut">
              <a:rPr lang="en-MY" smtClean="0"/>
              <a:t>21/6/2022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AE8F0E-40FD-40FF-AF0C-E94CF58F0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1BFCD1-2B25-4A83-A362-CE0854A31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76342-5E01-4865-B1E2-6D0552398A6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17509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25FD0-95B9-4D12-AC85-75FEC2C6E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52CBF-264D-4301-972F-E803689532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5ACF6-9255-4B6B-BC05-8A07C6F54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22170-0DC0-406E-866A-C9808FFF11A2}" type="datetimeFigureOut">
              <a:rPr lang="en-MY" smtClean="0"/>
              <a:t>21/6/2022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A4957-E8C7-4147-A030-B4FBCB51B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5A1DA-3C1C-4569-912B-98BE4E379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76342-5E01-4865-B1E2-6D0552398A6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021358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3C6BC-8696-4F16-9B4D-0D2BACB0D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01305-51F4-431A-A4EC-15E2A93327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4CBBBB-A316-4DC1-8E89-448CE50362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B11D53-D370-4E0B-9CEF-6EBF5184B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22170-0DC0-406E-866A-C9808FFF11A2}" type="datetimeFigureOut">
              <a:rPr lang="en-MY" smtClean="0"/>
              <a:t>21/6/2022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A5DB23-593D-4F13-B31C-0F615953A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DB27E9-6C21-4DE5-9FB7-0ADFD9E20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76342-5E01-4865-B1E2-6D0552398A6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194253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C23BA-B4E7-46AA-89E9-6AB4BD6C9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5FDAB9-59F8-4A3D-85F5-74CBCDA3E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0E350F-69D8-4E78-A1C7-FD04154EC1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42B003-1F0E-46E4-B47F-CC8A275664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3196FF-A051-4115-BBFA-74BD91258D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1A07FF-B87E-4E5E-8F10-2938C3F6A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22170-0DC0-406E-866A-C9808FFF11A2}" type="datetimeFigureOut">
              <a:rPr lang="en-MY" smtClean="0"/>
              <a:t>21/6/2022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79B612-959F-48BC-A90E-05833F486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4CFA72-10D4-49EF-A40B-44185E9A9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76342-5E01-4865-B1E2-6D0552398A6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430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8FB95-F91F-4360-834E-8B640AF58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F01A02-BB3B-43DF-9DDD-B83A53E89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22170-0DC0-406E-866A-C9808FFF11A2}" type="datetimeFigureOut">
              <a:rPr lang="en-MY" smtClean="0"/>
              <a:t>21/6/2022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9E905B-1983-4A0C-8AB4-16A2CEF70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3234CE-3154-4542-8DA8-72A181673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76342-5E01-4865-B1E2-6D0552398A6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639249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096883-85D9-4459-A04B-EC205978B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22170-0DC0-406E-866A-C9808FFF11A2}" type="datetimeFigureOut">
              <a:rPr lang="en-MY" smtClean="0"/>
              <a:t>21/6/2022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EBB856-3F7F-4124-BC9B-9B3D9059D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2D6643-A37C-4304-99B9-05A75BDE0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76342-5E01-4865-B1E2-6D0552398A6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017103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F3A23-DE11-4004-A0C7-D71AE59C8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D0896-F24E-425B-BF63-1EEA893EE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5C7600-BD57-4F3C-AAC7-225BFF9324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B6CB19-9817-4B69-970F-82DE8F6DB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22170-0DC0-406E-866A-C9808FFF11A2}" type="datetimeFigureOut">
              <a:rPr lang="en-MY" smtClean="0"/>
              <a:t>21/6/2022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486E1E-0159-40E9-93FE-5C7C4C498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CCEF90-CE25-4919-A3BD-26D2059E9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76342-5E01-4865-B1E2-6D0552398A6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4165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AADFB-E7ED-A432-BAD9-E8F5808B2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6A367-2AA2-0445-7D9B-D819F0C9D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A23207-FD27-3235-9BA3-85457D7E6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180B6-3364-46BB-87A9-783437939554}" type="datetimeFigureOut">
              <a:rPr lang="en-US" smtClean="0"/>
              <a:t>21-Jun-22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02C56-C4E3-1968-9390-9B4DAB67F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DA898-74B3-2650-0C3D-D5703B8BB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3B3CF-5427-4FAA-9268-94AC4AC84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2336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50552-C061-4DEF-A81A-0A32A0CAD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92E108-6985-44E2-9E45-01E358C67D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F2ED3A-EC2D-49EE-A11A-843753B87B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59A815-E5CE-4B32-9994-446222C71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22170-0DC0-406E-866A-C9808FFF11A2}" type="datetimeFigureOut">
              <a:rPr lang="en-MY" smtClean="0"/>
              <a:t>21/6/2022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C16105-08DA-45AF-BDEA-0DC0591B5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38FA23-FBDF-4F8F-92FC-15A592747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76342-5E01-4865-B1E2-6D0552398A6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428241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0D5E1-2E44-42F0-B5DD-0D08E1110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5D9A01-7444-4EF0-867B-4D34FB9679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8FD28-8C84-47C2-8AF7-89755FCBA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22170-0DC0-406E-866A-C9808FFF11A2}" type="datetimeFigureOut">
              <a:rPr lang="en-MY" smtClean="0"/>
              <a:t>21/6/2022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6F5121-3E46-4915-8FB2-0DBD4180D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04C52-F170-42DB-9039-D17D6C2D7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76342-5E01-4865-B1E2-6D0552398A6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17017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C96DD4-4DC6-47FD-A4E2-26B5836346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8CA517-A67A-4380-8E9D-206D18167D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6BD19-EC91-46D0-86EA-4461F3E9A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22170-0DC0-406E-866A-C9808FFF11A2}" type="datetimeFigureOut">
              <a:rPr lang="en-MY" smtClean="0"/>
              <a:t>21/6/2022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A323E-3E75-4ABB-9E58-9BFA624CF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A1D97-3DFA-4097-B03E-F9B12CD35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76342-5E01-4865-B1E2-6D0552398A6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45035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60AA3-71E1-813F-DD16-767DAC246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5C539B-01F4-22CF-4F0F-F845CBCC68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95FDC0-B1B5-8A24-7B2D-A34588A0C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180B6-3364-46BB-87A9-783437939554}" type="datetimeFigureOut">
              <a:rPr lang="en-US" smtClean="0"/>
              <a:t>21-Jun-22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3196B-6015-5CEE-B51A-FD0AFE27D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BBB5A1-4AA6-5B85-F149-70F353B64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3B3CF-5427-4FAA-9268-94AC4AC84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26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23A41-CD8A-83C9-5F5C-C12CE3AD4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B2FC8-DE2E-C44E-2A06-B3BBCFFB6C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8DAE98-B424-C67D-6AEE-B0E393F8AC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655CFE-7FE7-E874-A3BA-F54AE075E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180B6-3364-46BB-87A9-783437939554}" type="datetimeFigureOut">
              <a:rPr lang="en-US" smtClean="0"/>
              <a:t>21-Jun-22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293E7D-EE1D-473F-43FE-45E314AB8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180EBF-177C-15EA-0A61-69BD7261C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3B3CF-5427-4FAA-9268-94AC4AC84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801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CF257-BB83-513C-274A-0CEB4AF55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FD20B7-A3A9-B4EC-B402-D6D112C0E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1DDA26-BE8B-7FB6-19D5-32FD022F8F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1EB642-8179-E5BD-1A86-21892116C6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08F595-5C2E-928F-40DE-D1A1D3416F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93C71D-B925-5097-9A38-1C074AD89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180B6-3364-46BB-87A9-783437939554}" type="datetimeFigureOut">
              <a:rPr lang="en-US" smtClean="0"/>
              <a:t>21-Jun-22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A789FB-7CB8-90D2-2503-CF693E309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EB6508-B260-C1CF-6D23-149AADC3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3B3CF-5427-4FAA-9268-94AC4AC84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808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3B8A7-EE8E-54BB-DB97-61E319BD7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287468-5460-A157-535C-35D93E219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180B6-3364-46BB-87A9-783437939554}" type="datetimeFigureOut">
              <a:rPr lang="en-US" smtClean="0"/>
              <a:t>21-Jun-22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35D600-4760-A373-8206-94830E787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A67201-F8BE-45AF-C82D-089807279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3B3CF-5427-4FAA-9268-94AC4AC84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079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C9C9EF-D595-B673-D0E7-8B002B6F6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180B6-3364-46BB-87A9-783437939554}" type="datetimeFigureOut">
              <a:rPr lang="en-US" smtClean="0"/>
              <a:t>21-Jun-22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F0D84E-6A06-203A-1904-42399A298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B19B7F-2F01-95B0-6F42-A7779F1D3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3B3CF-5427-4FAA-9268-94AC4AC84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723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26DC0-DB60-94C3-9723-ADEA81C9A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8A9DB-E994-B30E-FF77-2A43CCC3C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BA5344-6253-4C8D-8D2C-A28D66935F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F8FA00-34ED-2806-5C17-1652171CE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180B6-3364-46BB-87A9-783437939554}" type="datetimeFigureOut">
              <a:rPr lang="en-US" smtClean="0"/>
              <a:t>21-Jun-22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D3ECC1-E63C-CECD-1722-E504262F7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8A2C23-10FA-8EEF-66BF-5075BAED9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3B3CF-5427-4FAA-9268-94AC4AC84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745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C49E1-002C-8D72-90B8-D0EB0698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430013-5990-4E4B-6210-82D245137C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D31ED6-ECD0-10FB-9B7E-4EB505D656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3F74D0-9233-7713-030C-CE16641A8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180B6-3364-46BB-87A9-783437939554}" type="datetimeFigureOut">
              <a:rPr lang="en-US" smtClean="0"/>
              <a:t>21-Jun-22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4D24D4-7201-0018-2A09-430495054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5D367C-65AC-B691-8655-882F5AEAD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3B3CF-5427-4FAA-9268-94AC4AC84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376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33C94E-B21F-30BD-94F1-9B2239BC0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1766A7-9380-87C7-0245-76ACB809F8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1EC84B-F241-30B7-64FA-4C2A03AFFA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180B6-3364-46BB-87A9-783437939554}" type="datetimeFigureOut">
              <a:rPr lang="en-US" smtClean="0"/>
              <a:t>21-Jun-22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7FA93-400A-37E6-4D33-F06952E935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3817E-C5A8-3D3C-7DA9-3A4BF27A7A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3B3CF-5427-4FAA-9268-94AC4AC84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690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4107C8-7A14-4AD4-8933-854DC5AFF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E33008-13D7-430E-AE4B-3116A7487D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9195A9-0914-4569-85DE-CAB4FA0122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22170-0DC0-406E-866A-C9808FFF11A2}" type="datetimeFigureOut">
              <a:rPr lang="en-MY" smtClean="0"/>
              <a:t>21/6/2022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4C736-16EF-41D6-88AC-7376504654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D4E73-1F20-47AA-BB89-E676FB0BE3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76342-5E01-4865-B1E2-6D0552398A6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22995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E0902-FC3C-4512-C8A6-E26C434030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574B81-A46D-A8E3-EA7C-F0B502C05A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90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069BEDF5-D642-434A-B92C-2FEC46B815D3}"/>
              </a:ext>
            </a:extLst>
          </p:cNvPr>
          <p:cNvGrpSpPr/>
          <p:nvPr/>
        </p:nvGrpSpPr>
        <p:grpSpPr>
          <a:xfrm>
            <a:off x="-11995" y="1"/>
            <a:ext cx="12203996" cy="6871877"/>
            <a:chOff x="-11995" y="1"/>
            <a:chExt cx="12203996" cy="6871877"/>
          </a:xfrm>
        </p:grpSpPr>
        <p:sp>
          <p:nvSpPr>
            <p:cNvPr id="31" name="Google Shape;1542;p167">
              <a:extLst>
                <a:ext uri="{FF2B5EF4-FFF2-40B4-BE49-F238E27FC236}">
                  <a16:creationId xmlns:a16="http://schemas.microsoft.com/office/drawing/2014/main" id="{11675FE5-4C2D-4960-9204-ED2A77D1DCBB}"/>
                </a:ext>
              </a:extLst>
            </p:cNvPr>
            <p:cNvSpPr/>
            <p:nvPr/>
          </p:nvSpPr>
          <p:spPr>
            <a:xfrm flipH="1">
              <a:off x="-11995" y="1"/>
              <a:ext cx="5902033" cy="6869455"/>
            </a:xfrm>
            <a:custGeom>
              <a:avLst/>
              <a:gdLst/>
              <a:ahLst/>
              <a:cxnLst/>
              <a:rect l="l" t="t" r="r" b="b"/>
              <a:pathLst>
                <a:path w="11728797" h="13716000" extrusionOk="0">
                  <a:moveTo>
                    <a:pt x="11096329" y="11656424"/>
                  </a:moveTo>
                  <a:lnTo>
                    <a:pt x="11728797" y="11656424"/>
                  </a:lnTo>
                  <a:lnTo>
                    <a:pt x="11728797" y="13716000"/>
                  </a:lnTo>
                  <a:lnTo>
                    <a:pt x="10963125" y="13716000"/>
                  </a:lnTo>
                  <a:lnTo>
                    <a:pt x="10435333" y="12801600"/>
                  </a:lnTo>
                  <a:lnTo>
                    <a:pt x="11096329" y="11656424"/>
                  </a:lnTo>
                  <a:close/>
                  <a:moveTo>
                    <a:pt x="8988789" y="10424164"/>
                  </a:moveTo>
                  <a:lnTo>
                    <a:pt x="10310777" y="10424164"/>
                  </a:lnTo>
                  <a:lnTo>
                    <a:pt x="10971773" y="11569340"/>
                  </a:lnTo>
                  <a:lnTo>
                    <a:pt x="10310777" y="12714516"/>
                  </a:lnTo>
                  <a:lnTo>
                    <a:pt x="8988789" y="12714516"/>
                  </a:lnTo>
                  <a:lnTo>
                    <a:pt x="8327789" y="11569340"/>
                  </a:lnTo>
                  <a:lnTo>
                    <a:pt x="8988789" y="10424164"/>
                  </a:lnTo>
                  <a:close/>
                  <a:moveTo>
                    <a:pt x="11096329" y="9247056"/>
                  </a:moveTo>
                  <a:lnTo>
                    <a:pt x="11728797" y="9247056"/>
                  </a:lnTo>
                  <a:lnTo>
                    <a:pt x="11728797" y="11537408"/>
                  </a:lnTo>
                  <a:lnTo>
                    <a:pt x="11096329" y="11537408"/>
                  </a:lnTo>
                  <a:lnTo>
                    <a:pt x="10435333" y="10392232"/>
                  </a:lnTo>
                  <a:lnTo>
                    <a:pt x="11096329" y="9247056"/>
                  </a:lnTo>
                  <a:close/>
                  <a:moveTo>
                    <a:pt x="6925393" y="9247056"/>
                  </a:moveTo>
                  <a:lnTo>
                    <a:pt x="8247381" y="9247056"/>
                  </a:lnTo>
                  <a:lnTo>
                    <a:pt x="8908379" y="10392232"/>
                  </a:lnTo>
                  <a:lnTo>
                    <a:pt x="8247381" y="11537408"/>
                  </a:lnTo>
                  <a:lnTo>
                    <a:pt x="6925393" y="11537408"/>
                  </a:lnTo>
                  <a:lnTo>
                    <a:pt x="6264397" y="10392232"/>
                  </a:lnTo>
                  <a:lnTo>
                    <a:pt x="6925393" y="9247056"/>
                  </a:lnTo>
                  <a:close/>
                  <a:moveTo>
                    <a:pt x="8988789" y="8014796"/>
                  </a:moveTo>
                  <a:lnTo>
                    <a:pt x="10310777" y="8014796"/>
                  </a:lnTo>
                  <a:lnTo>
                    <a:pt x="10971773" y="9159972"/>
                  </a:lnTo>
                  <a:lnTo>
                    <a:pt x="10310777" y="10305148"/>
                  </a:lnTo>
                  <a:lnTo>
                    <a:pt x="8988789" y="10305148"/>
                  </a:lnTo>
                  <a:lnTo>
                    <a:pt x="8327789" y="9159972"/>
                  </a:lnTo>
                  <a:lnTo>
                    <a:pt x="8988789" y="8014796"/>
                  </a:lnTo>
                  <a:close/>
                  <a:moveTo>
                    <a:pt x="6913783" y="6837684"/>
                  </a:moveTo>
                  <a:lnTo>
                    <a:pt x="8235773" y="6837684"/>
                  </a:lnTo>
                  <a:lnTo>
                    <a:pt x="8896769" y="7982860"/>
                  </a:lnTo>
                  <a:lnTo>
                    <a:pt x="8235773" y="9128036"/>
                  </a:lnTo>
                  <a:lnTo>
                    <a:pt x="6913783" y="9128036"/>
                  </a:lnTo>
                  <a:lnTo>
                    <a:pt x="6252789" y="7982860"/>
                  </a:lnTo>
                  <a:lnTo>
                    <a:pt x="6913783" y="6837684"/>
                  </a:lnTo>
                  <a:close/>
                  <a:moveTo>
                    <a:pt x="8988789" y="5605426"/>
                  </a:moveTo>
                  <a:lnTo>
                    <a:pt x="10310777" y="5605426"/>
                  </a:lnTo>
                  <a:lnTo>
                    <a:pt x="10971773" y="6750600"/>
                  </a:lnTo>
                  <a:lnTo>
                    <a:pt x="10310777" y="7895776"/>
                  </a:lnTo>
                  <a:lnTo>
                    <a:pt x="8988789" y="7895776"/>
                  </a:lnTo>
                  <a:lnTo>
                    <a:pt x="8327789" y="6750600"/>
                  </a:lnTo>
                  <a:lnTo>
                    <a:pt x="8988789" y="5605426"/>
                  </a:lnTo>
                  <a:close/>
                  <a:moveTo>
                    <a:pt x="4840021" y="5605426"/>
                  </a:moveTo>
                  <a:lnTo>
                    <a:pt x="6162011" y="5605426"/>
                  </a:lnTo>
                  <a:lnTo>
                    <a:pt x="6823007" y="6750600"/>
                  </a:lnTo>
                  <a:lnTo>
                    <a:pt x="6162011" y="7895776"/>
                  </a:lnTo>
                  <a:lnTo>
                    <a:pt x="4840021" y="7895776"/>
                  </a:lnTo>
                  <a:lnTo>
                    <a:pt x="4179025" y="6750600"/>
                  </a:lnTo>
                  <a:lnTo>
                    <a:pt x="4840021" y="5605426"/>
                  </a:lnTo>
                  <a:close/>
                  <a:moveTo>
                    <a:pt x="6913783" y="4428316"/>
                  </a:moveTo>
                  <a:lnTo>
                    <a:pt x="8235773" y="4428316"/>
                  </a:lnTo>
                  <a:lnTo>
                    <a:pt x="8896769" y="5573491"/>
                  </a:lnTo>
                  <a:lnTo>
                    <a:pt x="8235773" y="6718667"/>
                  </a:lnTo>
                  <a:lnTo>
                    <a:pt x="6913783" y="6718667"/>
                  </a:lnTo>
                  <a:lnTo>
                    <a:pt x="6252789" y="5573491"/>
                  </a:lnTo>
                  <a:lnTo>
                    <a:pt x="6913783" y="4428316"/>
                  </a:lnTo>
                  <a:close/>
                  <a:moveTo>
                    <a:pt x="2752983" y="4428316"/>
                  </a:moveTo>
                  <a:lnTo>
                    <a:pt x="4074973" y="4428316"/>
                  </a:lnTo>
                  <a:lnTo>
                    <a:pt x="4735971" y="5573491"/>
                  </a:lnTo>
                  <a:lnTo>
                    <a:pt x="4074973" y="6718667"/>
                  </a:lnTo>
                  <a:lnTo>
                    <a:pt x="2752983" y="6718667"/>
                  </a:lnTo>
                  <a:lnTo>
                    <a:pt x="2091988" y="5573491"/>
                  </a:lnTo>
                  <a:lnTo>
                    <a:pt x="2752983" y="4428316"/>
                  </a:lnTo>
                  <a:close/>
                  <a:moveTo>
                    <a:pt x="4840021" y="3196056"/>
                  </a:moveTo>
                  <a:lnTo>
                    <a:pt x="6162011" y="3196056"/>
                  </a:lnTo>
                  <a:lnTo>
                    <a:pt x="6823007" y="4341230"/>
                  </a:lnTo>
                  <a:lnTo>
                    <a:pt x="6162011" y="5486406"/>
                  </a:lnTo>
                  <a:lnTo>
                    <a:pt x="4840021" y="5486406"/>
                  </a:lnTo>
                  <a:lnTo>
                    <a:pt x="4179025" y="4341230"/>
                  </a:lnTo>
                  <a:lnTo>
                    <a:pt x="4840021" y="3196056"/>
                  </a:lnTo>
                  <a:close/>
                  <a:moveTo>
                    <a:pt x="660996" y="3196056"/>
                  </a:moveTo>
                  <a:lnTo>
                    <a:pt x="1982987" y="3196056"/>
                  </a:lnTo>
                  <a:lnTo>
                    <a:pt x="2643983" y="4341230"/>
                  </a:lnTo>
                  <a:lnTo>
                    <a:pt x="1982987" y="5486406"/>
                  </a:lnTo>
                  <a:lnTo>
                    <a:pt x="660996" y="5486406"/>
                  </a:lnTo>
                  <a:lnTo>
                    <a:pt x="0" y="4341230"/>
                  </a:lnTo>
                  <a:lnTo>
                    <a:pt x="660996" y="3196056"/>
                  </a:lnTo>
                  <a:close/>
                  <a:moveTo>
                    <a:pt x="6913783" y="2018944"/>
                  </a:moveTo>
                  <a:lnTo>
                    <a:pt x="8235773" y="2018944"/>
                  </a:lnTo>
                  <a:lnTo>
                    <a:pt x="8896769" y="3164120"/>
                  </a:lnTo>
                  <a:lnTo>
                    <a:pt x="8235773" y="4309294"/>
                  </a:lnTo>
                  <a:lnTo>
                    <a:pt x="6913783" y="4309294"/>
                  </a:lnTo>
                  <a:lnTo>
                    <a:pt x="6252789" y="3164120"/>
                  </a:lnTo>
                  <a:lnTo>
                    <a:pt x="6913783" y="2018944"/>
                  </a:lnTo>
                  <a:close/>
                  <a:moveTo>
                    <a:pt x="2752983" y="2018944"/>
                  </a:moveTo>
                  <a:lnTo>
                    <a:pt x="4074973" y="2018944"/>
                  </a:lnTo>
                  <a:lnTo>
                    <a:pt x="4735971" y="3164120"/>
                  </a:lnTo>
                  <a:lnTo>
                    <a:pt x="4074973" y="4309294"/>
                  </a:lnTo>
                  <a:lnTo>
                    <a:pt x="2752983" y="4309294"/>
                  </a:lnTo>
                  <a:lnTo>
                    <a:pt x="2091988" y="3164120"/>
                  </a:lnTo>
                  <a:lnTo>
                    <a:pt x="2752983" y="2018944"/>
                  </a:lnTo>
                  <a:close/>
                  <a:moveTo>
                    <a:pt x="660996" y="786684"/>
                  </a:moveTo>
                  <a:lnTo>
                    <a:pt x="1982987" y="786684"/>
                  </a:lnTo>
                  <a:lnTo>
                    <a:pt x="2643983" y="1931860"/>
                  </a:lnTo>
                  <a:lnTo>
                    <a:pt x="1982987" y="3077036"/>
                  </a:lnTo>
                  <a:lnTo>
                    <a:pt x="660996" y="3077036"/>
                  </a:lnTo>
                  <a:lnTo>
                    <a:pt x="0" y="1931860"/>
                  </a:lnTo>
                  <a:lnTo>
                    <a:pt x="660996" y="786684"/>
                  </a:lnTo>
                  <a:close/>
                  <a:moveTo>
                    <a:pt x="4430129" y="0"/>
                  </a:moveTo>
                  <a:lnTo>
                    <a:pt x="6542885" y="0"/>
                  </a:lnTo>
                  <a:lnTo>
                    <a:pt x="6147501" y="685004"/>
                  </a:lnTo>
                  <a:lnTo>
                    <a:pt x="4825511" y="685004"/>
                  </a:lnTo>
                  <a:lnTo>
                    <a:pt x="4430129" y="0"/>
                  </a:lnTo>
                  <a:close/>
                  <a:moveTo>
                    <a:pt x="2527627" y="0"/>
                  </a:moveTo>
                  <a:lnTo>
                    <a:pt x="4300329" y="0"/>
                  </a:lnTo>
                  <a:lnTo>
                    <a:pt x="4735971" y="754748"/>
                  </a:lnTo>
                  <a:lnTo>
                    <a:pt x="4074973" y="1899924"/>
                  </a:lnTo>
                  <a:lnTo>
                    <a:pt x="2752983" y="1899924"/>
                  </a:lnTo>
                  <a:lnTo>
                    <a:pt x="2091988" y="754748"/>
                  </a:lnTo>
                  <a:lnTo>
                    <a:pt x="2527627" y="0"/>
                  </a:lnTo>
                  <a:close/>
                  <a:moveTo>
                    <a:pt x="265611" y="0"/>
                  </a:moveTo>
                  <a:lnTo>
                    <a:pt x="2378367" y="0"/>
                  </a:lnTo>
                  <a:lnTo>
                    <a:pt x="1982983" y="685000"/>
                  </a:lnTo>
                  <a:lnTo>
                    <a:pt x="660992" y="685000"/>
                  </a:lnTo>
                  <a:lnTo>
                    <a:pt x="265611" y="0"/>
                  </a:lnTo>
                  <a:close/>
                </a:path>
              </a:pathLst>
            </a:custGeom>
            <a:gradFill>
              <a:gsLst>
                <a:gs pos="0">
                  <a:srgbClr val="F7F7F7">
                    <a:alpha val="63921"/>
                  </a:srgbClr>
                </a:gs>
                <a:gs pos="74000">
                  <a:srgbClr val="E0E0E0">
                    <a:alpha val="24705"/>
                  </a:srgbClr>
                </a:gs>
                <a:gs pos="87000">
                  <a:srgbClr val="DFDEDB">
                    <a:alpha val="17647"/>
                  </a:srgbClr>
                </a:gs>
                <a:gs pos="100000">
                  <a:srgbClr val="B3B3B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86804" tIns="43390" rIns="86804" bIns="43390" anchor="t" anchorCtr="0">
              <a:noAutofit/>
            </a:bodyPr>
            <a:lstStyle/>
            <a:p>
              <a:pPr marL="0" marR="0" lvl="0" indent="0" algn="l" defTabSz="868223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4546A"/>
                </a:buClr>
                <a:buSzPts val="1400"/>
                <a:buFontTx/>
                <a:buNone/>
                <a:tabLst/>
                <a:defRPr/>
              </a:pPr>
              <a:endParaRPr kumimoji="0" sz="1329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4" name="Google Shape;1570;p167" descr="Logo, company name&#10;&#10;Description automatically generated">
              <a:extLst>
                <a:ext uri="{FF2B5EF4-FFF2-40B4-BE49-F238E27FC236}">
                  <a16:creationId xmlns:a16="http://schemas.microsoft.com/office/drawing/2014/main" id="{05948E08-B69D-46EB-A392-3DEBCC3D7617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8837" t="14584" r="9108" b="17706"/>
            <a:stretch/>
          </p:blipFill>
          <p:spPr>
            <a:xfrm>
              <a:off x="11060211" y="163667"/>
              <a:ext cx="971314" cy="79918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6281DCC9-4937-4236-A86D-74E7841C146F}"/>
                </a:ext>
              </a:extLst>
            </p:cNvPr>
            <p:cNvGrpSpPr/>
            <p:nvPr/>
          </p:nvGrpSpPr>
          <p:grpSpPr>
            <a:xfrm>
              <a:off x="-11995" y="6043041"/>
              <a:ext cx="12203996" cy="828837"/>
              <a:chOff x="-11995" y="6043041"/>
              <a:chExt cx="12203996" cy="828837"/>
            </a:xfrm>
          </p:grpSpPr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24477BC4-B2D4-4B78-AE8A-8BB037C0EF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1995" y="6043041"/>
                <a:ext cx="12203996" cy="687035"/>
              </a:xfrm>
              <a:prstGeom prst="rect">
                <a:avLst/>
              </a:prstGeom>
            </p:spPr>
          </p:pic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236EB648-1A90-43F3-BDE0-5B8C4269B5EC}"/>
                  </a:ext>
                </a:extLst>
              </p:cNvPr>
              <p:cNvGrpSpPr/>
              <p:nvPr/>
            </p:nvGrpSpPr>
            <p:grpSpPr>
              <a:xfrm>
                <a:off x="1561739" y="6627845"/>
                <a:ext cx="3540864" cy="241516"/>
                <a:chOff x="1561739" y="6627845"/>
                <a:chExt cx="3540864" cy="241516"/>
              </a:xfrm>
            </p:grpSpPr>
            <p:pic>
              <p:nvPicPr>
                <p:cNvPr id="44" name="Google Shape;1546;p167">
                  <a:extLst>
                    <a:ext uri="{FF2B5EF4-FFF2-40B4-BE49-F238E27FC236}">
                      <a16:creationId xmlns:a16="http://schemas.microsoft.com/office/drawing/2014/main" id="{D76ECB0C-A208-4290-B55C-13A1A2287306}"/>
                    </a:ext>
                  </a:extLst>
                </p:cNvPr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l="-1560" t="-2831" r="31978" b="49664"/>
                <a:stretch/>
              </p:blipFill>
              <p:spPr>
                <a:xfrm>
                  <a:off x="1561739" y="6692453"/>
                  <a:ext cx="427974" cy="12819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45" name="Google Shape;1547;p167">
                  <a:extLst>
                    <a:ext uri="{FF2B5EF4-FFF2-40B4-BE49-F238E27FC236}">
                      <a16:creationId xmlns:a16="http://schemas.microsoft.com/office/drawing/2014/main" id="{A75D38DE-1E70-4DFB-9D9A-E4C5272493BD}"/>
                    </a:ext>
                  </a:extLst>
                </p:cNvPr>
                <p:cNvSpPr txBox="1"/>
                <p:nvPr/>
              </p:nvSpPr>
              <p:spPr>
                <a:xfrm>
                  <a:off x="1966558" y="6627845"/>
                  <a:ext cx="3136045" cy="24151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86804" tIns="43390" rIns="86804" bIns="43390" anchor="t" anchorCtr="0">
                  <a:spAutoFit/>
                </a:bodyPr>
                <a:lstStyle/>
                <a:p>
                  <a:pPr marL="0" marR="0" lvl="0" indent="0" algn="l" defTabSz="868223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5AAB"/>
                    </a:buClr>
                    <a:buSzPts val="800"/>
                    <a:buFontTx/>
                    <a:buNone/>
                    <a:tabLst/>
                    <a:defRPr/>
                  </a:pPr>
                  <a:r>
                    <a:rPr kumimoji="0" lang="en-US" sz="10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5AAB"/>
                      </a:solidFill>
                      <a:effectLst/>
                      <a:uLnTx/>
                      <a:uFillTx/>
                      <a:latin typeface="Century Gothic"/>
                      <a:ea typeface="Century Gothic"/>
                      <a:cs typeface="Century Gothic"/>
                      <a:sym typeface="Century Gothic"/>
                    </a:rPr>
                    <a:t>UMP ADVANCED | umpadvanced.ump.edu.my</a:t>
                  </a:r>
                  <a:endParaRPr kumimoji="0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40" name="Google Shape;1548;p167">
                <a:extLst>
                  <a:ext uri="{FF2B5EF4-FFF2-40B4-BE49-F238E27FC236}">
                    <a16:creationId xmlns:a16="http://schemas.microsoft.com/office/drawing/2014/main" id="{F8D39A7C-5528-4CC6-AA06-B72474F1D86A}"/>
                  </a:ext>
                </a:extLst>
              </p:cNvPr>
              <p:cNvSpPr txBox="1"/>
              <p:nvPr/>
            </p:nvSpPr>
            <p:spPr>
              <a:xfrm>
                <a:off x="5951385" y="6630362"/>
                <a:ext cx="2940557" cy="2415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86804" tIns="43390" rIns="86804" bIns="43390" anchor="t" anchorCtr="0">
                <a:spAutoFit/>
              </a:bodyPr>
              <a:lstStyle/>
              <a:p>
                <a:pPr marL="0" marR="0" lvl="0" indent="0" algn="ctr" defTabSz="86822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5AAB"/>
                  </a:buClr>
                  <a:buSzPts val="800"/>
                  <a:buFontTx/>
                  <a:buNone/>
                  <a:tabLst/>
                  <a:defRPr/>
                </a:pPr>
                <a:r>
                  <a:rPr kumimoji="0" lang="en-US" sz="1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5AAB"/>
                    </a:solidFill>
                    <a:effectLst/>
                    <a:uLnTx/>
                    <a:uFillTx/>
                    <a:latin typeface="Century Gothic"/>
                    <a:ea typeface="Century Gothic"/>
                    <a:cs typeface="Century Gothic"/>
                    <a:sym typeface="Century Gothic"/>
                  </a:rPr>
                  <a:t>EDUCATION FOR ALL, NO ONE LEFT BEHIND</a:t>
                </a: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92DB9516-28EE-4A8A-993E-BE7F172F7840}"/>
                  </a:ext>
                </a:extLst>
              </p:cNvPr>
              <p:cNvGrpSpPr/>
              <p:nvPr/>
            </p:nvGrpSpPr>
            <p:grpSpPr>
              <a:xfrm>
                <a:off x="9555669" y="6135729"/>
                <a:ext cx="2002917" cy="620087"/>
                <a:chOff x="9693783" y="6029325"/>
                <a:chExt cx="2002917" cy="620087"/>
              </a:xfrm>
            </p:grpSpPr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C44594E3-03E6-46A8-8EE8-F78CD1E5D63B}"/>
                    </a:ext>
                  </a:extLst>
                </p:cNvPr>
                <p:cNvSpPr/>
                <p:nvPr/>
              </p:nvSpPr>
              <p:spPr>
                <a:xfrm>
                  <a:off x="9693783" y="6029325"/>
                  <a:ext cx="2002917" cy="62008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pic>
              <p:nvPicPr>
                <p:cNvPr id="43" name="Picture 42" descr="A picture containing text&#10;&#10;Description automatically generated">
                  <a:extLst>
                    <a:ext uri="{FF2B5EF4-FFF2-40B4-BE49-F238E27FC236}">
                      <a16:creationId xmlns:a16="http://schemas.microsoft.com/office/drawing/2014/main" id="{1D65F469-186D-45D7-AD7D-2CA5B5DEF7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718633" y="6057352"/>
                  <a:ext cx="1939835" cy="548640"/>
                </a:xfrm>
                <a:prstGeom prst="rect">
                  <a:avLst/>
                </a:prstGeom>
              </p:spPr>
            </p:pic>
          </p:grpSp>
        </p:grpSp>
      </p:grpSp>
      <p:pic>
        <p:nvPicPr>
          <p:cNvPr id="33" name="Picture 32" descr="Icon&#10;&#10;Description automatically generated">
            <a:extLst>
              <a:ext uri="{FF2B5EF4-FFF2-40B4-BE49-F238E27FC236}">
                <a16:creationId xmlns:a16="http://schemas.microsoft.com/office/drawing/2014/main" id="{8912B204-9544-4437-BD70-0F05EC9972E4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3783" y="1651088"/>
            <a:ext cx="1037251" cy="1120174"/>
          </a:xfrm>
          <a:prstGeom prst="rect">
            <a:avLst/>
          </a:prstGeom>
        </p:spPr>
      </p:pic>
      <p:pic>
        <p:nvPicPr>
          <p:cNvPr id="35" name="Picture 34" descr="Icon&#10;&#10;Description automatically generated">
            <a:extLst>
              <a:ext uri="{FF2B5EF4-FFF2-40B4-BE49-F238E27FC236}">
                <a16:creationId xmlns:a16="http://schemas.microsoft.com/office/drawing/2014/main" id="{03E4C715-376F-4B78-B321-F80F3A8C99BC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0473" y="1594575"/>
            <a:ext cx="1185115" cy="1279859"/>
          </a:xfrm>
          <a:prstGeom prst="rect">
            <a:avLst/>
          </a:prstGeom>
        </p:spPr>
      </p:pic>
      <p:pic>
        <p:nvPicPr>
          <p:cNvPr id="37" name="Picture 36" descr="Icon&#10;&#10;Description automatically generated">
            <a:extLst>
              <a:ext uri="{FF2B5EF4-FFF2-40B4-BE49-F238E27FC236}">
                <a16:creationId xmlns:a16="http://schemas.microsoft.com/office/drawing/2014/main" id="{759F4D84-A586-4505-A535-1A64BD95CA8D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770" y="1597480"/>
            <a:ext cx="1125806" cy="121580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335CD06-422E-4C78-81E6-45F3A176E5D7}"/>
              </a:ext>
            </a:extLst>
          </p:cNvPr>
          <p:cNvSpPr/>
          <p:nvPr/>
        </p:nvSpPr>
        <p:spPr>
          <a:xfrm>
            <a:off x="0" y="87642"/>
            <a:ext cx="5619565" cy="370830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67318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LAPORAN KEMAJUAN INISIATIF BAHARU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bril Fatface" panose="02000503000000020003" pitchFamily="50" charset="0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E2BAE1-8484-4D65-A5F9-C62A032585C9}"/>
              </a:ext>
            </a:extLst>
          </p:cNvPr>
          <p:cNvSpPr/>
          <p:nvPr/>
        </p:nvSpPr>
        <p:spPr>
          <a:xfrm>
            <a:off x="5758300" y="90917"/>
            <a:ext cx="232799" cy="368692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90F521D-3766-44F2-81F9-F9000888177A}"/>
              </a:ext>
            </a:extLst>
          </p:cNvPr>
          <p:cNvSpPr/>
          <p:nvPr/>
        </p:nvSpPr>
        <p:spPr>
          <a:xfrm>
            <a:off x="6096000" y="87642"/>
            <a:ext cx="232799" cy="368692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A85F86-8F38-45E1-B865-5708FB5E16AB}"/>
              </a:ext>
            </a:extLst>
          </p:cNvPr>
          <p:cNvSpPr/>
          <p:nvPr/>
        </p:nvSpPr>
        <p:spPr>
          <a:xfrm>
            <a:off x="6433700" y="87642"/>
            <a:ext cx="232797" cy="368692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B765154B-8ACB-460C-853D-B7C8B5A87ED2}"/>
              </a:ext>
            </a:extLst>
          </p:cNvPr>
          <p:cNvSpPr/>
          <p:nvPr/>
        </p:nvSpPr>
        <p:spPr>
          <a:xfrm>
            <a:off x="0" y="503171"/>
            <a:ext cx="1127464" cy="577048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BIL. 11</a:t>
            </a:r>
            <a:endParaRPr kumimoji="0" lang="en-MY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94B03FB-46E7-4334-A1A4-221A7B49856D}"/>
              </a:ext>
            </a:extLst>
          </p:cNvPr>
          <p:cNvGrpSpPr/>
          <p:nvPr/>
        </p:nvGrpSpPr>
        <p:grpSpPr>
          <a:xfrm>
            <a:off x="648169" y="1224408"/>
            <a:ext cx="10890030" cy="457125"/>
            <a:chOff x="648169" y="1771617"/>
            <a:chExt cx="10890030" cy="45712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9F81F24-2F05-4582-B64E-5469E3BDF3AF}"/>
                </a:ext>
              </a:extLst>
            </p:cNvPr>
            <p:cNvSpPr/>
            <p:nvPr/>
          </p:nvSpPr>
          <p:spPr>
            <a:xfrm>
              <a:off x="648169" y="1771619"/>
              <a:ext cx="2364507" cy="457123"/>
            </a:xfrm>
            <a:prstGeom prst="rect">
              <a:avLst/>
            </a:prstGeom>
            <a:solidFill>
              <a:srgbClr val="1E8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INISIATIF</a:t>
              </a:r>
              <a:endParaRPr kumimoji="0" lang="en-MY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945E4C1-F3E5-4E1E-99DF-D80B037CCAD0}"/>
                </a:ext>
              </a:extLst>
            </p:cNvPr>
            <p:cNvSpPr/>
            <p:nvPr/>
          </p:nvSpPr>
          <p:spPr>
            <a:xfrm>
              <a:off x="3136963" y="1771618"/>
              <a:ext cx="2364507" cy="457123"/>
            </a:xfrm>
            <a:prstGeom prst="rect">
              <a:avLst/>
            </a:prstGeom>
            <a:solidFill>
              <a:srgbClr val="1737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JABATAN BERTANGGUNGJAWAB</a:t>
              </a:r>
              <a:endParaRPr kumimoji="0" lang="en-MY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4C9275D-F7FF-45D3-ABD0-C8E3E3A52360}"/>
                </a:ext>
              </a:extLst>
            </p:cNvPr>
            <p:cNvSpPr/>
            <p:nvPr/>
          </p:nvSpPr>
          <p:spPr>
            <a:xfrm>
              <a:off x="5619565" y="1771617"/>
              <a:ext cx="5918634" cy="457123"/>
            </a:xfrm>
            <a:prstGeom prst="rect">
              <a:avLst/>
            </a:prstGeom>
            <a:solidFill>
              <a:srgbClr val="1E8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STATUS SEHINGGA 21 JUN 2022</a:t>
              </a:r>
              <a:endParaRPr kumimoji="0" lang="en-MY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72AA7A5-1DC5-4871-910E-53B3A6FF5FA4}"/>
              </a:ext>
            </a:extLst>
          </p:cNvPr>
          <p:cNvCxnSpPr>
            <a:cxnSpLocks/>
          </p:cNvCxnSpPr>
          <p:nvPr/>
        </p:nvCxnSpPr>
        <p:spPr>
          <a:xfrm>
            <a:off x="3063584" y="1135146"/>
            <a:ext cx="0" cy="4679728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98867A0-A224-44F5-9A10-C83C0BA0467E}"/>
              </a:ext>
            </a:extLst>
          </p:cNvPr>
          <p:cNvCxnSpPr>
            <a:cxnSpLocks/>
          </p:cNvCxnSpPr>
          <p:nvPr/>
        </p:nvCxnSpPr>
        <p:spPr>
          <a:xfrm>
            <a:off x="5553240" y="1135146"/>
            <a:ext cx="0" cy="4679728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BBB51CB-61A1-4007-9ED4-99EB265BA72D}"/>
              </a:ext>
            </a:extLst>
          </p:cNvPr>
          <p:cNvGrpSpPr/>
          <p:nvPr/>
        </p:nvGrpSpPr>
        <p:grpSpPr>
          <a:xfrm>
            <a:off x="526421" y="2922755"/>
            <a:ext cx="4975049" cy="441468"/>
            <a:chOff x="526421" y="2455785"/>
            <a:chExt cx="4975049" cy="44146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7559C76-F478-4D59-B716-7401836F860F}"/>
                </a:ext>
              </a:extLst>
            </p:cNvPr>
            <p:cNvSpPr txBox="1"/>
            <p:nvPr/>
          </p:nvSpPr>
          <p:spPr>
            <a:xfrm>
              <a:off x="526421" y="2455785"/>
              <a:ext cx="2486255" cy="306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1E879D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PENDIGITALAN</a:t>
              </a:r>
              <a:endParaRPr kumimoji="0" lang="en-MY" sz="1400" b="1" i="0" u="none" strike="noStrike" kern="1200" cap="none" spc="0" normalizeH="0" baseline="0" noProof="0" dirty="0">
                <a:ln>
                  <a:noFill/>
                </a:ln>
                <a:solidFill>
                  <a:srgbClr val="1E879D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BC763CA-7D0D-4D43-B1F8-5E56AB901D3C}"/>
                </a:ext>
              </a:extLst>
            </p:cNvPr>
            <p:cNvSpPr txBox="1"/>
            <p:nvPr/>
          </p:nvSpPr>
          <p:spPr>
            <a:xfrm>
              <a:off x="3136963" y="2455785"/>
              <a:ext cx="2364507" cy="4414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9388" marR="0" lvl="0" indent="-179388" algn="l" defTabSz="9144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 typeface="Arial" panose="020B0604020202020204" pitchFamily="34" charset="0"/>
                <a:buChar char="●"/>
                <a:tabLst/>
                <a:defRPr/>
              </a:pPr>
              <a:r>
                <a:rPr kumimoji="0" lang="en-MY" sz="11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Jabatan</a:t>
              </a:r>
              <a:r>
                <a:rPr kumimoji="0" lang="en-MY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 </a:t>
              </a:r>
              <a:r>
                <a:rPr kumimoji="0" lang="en-MY" sz="11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Teknologi</a:t>
              </a:r>
              <a:r>
                <a:rPr kumimoji="0" lang="en-MY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 Maklumat dan </a:t>
              </a:r>
              <a:r>
                <a:rPr kumimoji="0" lang="en-MY" sz="11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Pengurusan</a:t>
              </a:r>
              <a:r>
                <a:rPr kumimoji="0" lang="en-MY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 </a:t>
              </a:r>
              <a:r>
                <a:rPr kumimoji="0" lang="en-MY" sz="11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Ilmu</a:t>
              </a:r>
              <a:endParaRPr kumimoji="0" lang="en-MY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383EE525-709C-4ADE-B79F-E68C6D652491}"/>
              </a:ext>
            </a:extLst>
          </p:cNvPr>
          <p:cNvSpPr txBox="1"/>
          <p:nvPr/>
        </p:nvSpPr>
        <p:spPr>
          <a:xfrm>
            <a:off x="5619564" y="3495158"/>
            <a:ext cx="5918631" cy="2854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6213" lvl="0" indent="-176213" fontAlgn="base">
              <a:lnSpc>
                <a:spcPct val="150000"/>
              </a:lnSpc>
              <a:buFont typeface="+mj-lt"/>
              <a:buAutoNum type="arabicPeriod"/>
              <a:defRPr/>
            </a:pPr>
            <a:r>
              <a:rPr kumimoji="0" lang="en-MY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Penambahbaikan</a:t>
            </a:r>
            <a:r>
              <a:rPr kumimoji="0" lang="en-MY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MY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sistem</a:t>
            </a:r>
            <a:r>
              <a:rPr kumimoji="0" lang="en-MY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APEL </a:t>
            </a:r>
            <a:r>
              <a:rPr kumimoji="0" lang="en-MY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berdasarkan</a:t>
            </a:r>
            <a:r>
              <a:rPr kumimoji="0" lang="en-MY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MY" sz="11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maklumbalas</a:t>
            </a:r>
            <a:r>
              <a:rPr lang="en-MY" sz="11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MY" sz="11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MY" sz="11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MQA dan </a:t>
            </a:r>
            <a:r>
              <a:rPr lang="en-MY" sz="11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dijangka</a:t>
            </a:r>
            <a:r>
              <a:rPr lang="en-MY" sz="11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MY" sz="11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siap</a:t>
            </a:r>
            <a:r>
              <a:rPr lang="en-MY" sz="11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pada </a:t>
            </a:r>
            <a:r>
              <a:rPr lang="en-MY" sz="11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minggu</a:t>
            </a:r>
            <a:r>
              <a:rPr lang="en-MY" sz="11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MY" sz="11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pertama</a:t>
            </a:r>
            <a:r>
              <a:rPr lang="en-MY" sz="11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July 2022 (status: 90%).</a:t>
            </a:r>
          </a:p>
          <a:p>
            <a:pPr marL="176213" marR="0" lvl="0" indent="-176213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MY" sz="11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Tempoh</a:t>
            </a:r>
            <a:r>
              <a:rPr lang="en-MY" sz="11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</a:t>
            </a:r>
            <a:r>
              <a:rPr kumimoji="0" lang="en-MY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embangunan</a:t>
            </a:r>
            <a:r>
              <a:rPr kumimoji="0" lang="en-MY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MY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sistem</a:t>
            </a:r>
            <a:r>
              <a:rPr kumimoji="0" lang="en-MY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RPEL </a:t>
            </a:r>
            <a:r>
              <a:rPr kumimoji="0" lang="en-MY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dijangka</a:t>
            </a:r>
            <a:r>
              <a:rPr kumimoji="0" lang="en-MY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MY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selama</a:t>
            </a:r>
            <a:r>
              <a:rPr kumimoji="0" lang="en-MY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3 </a:t>
            </a:r>
            <a:r>
              <a:rPr kumimoji="0" lang="en-MY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bulan</a:t>
            </a:r>
            <a:r>
              <a:rPr kumimoji="0" lang="en-MY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MY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bermula</a:t>
            </a:r>
            <a:r>
              <a:rPr kumimoji="0" lang="en-MY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July- Sept 2022.</a:t>
            </a:r>
          </a:p>
          <a:p>
            <a:pPr marL="176213" marR="0" lvl="0" indent="-176213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MY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Pembangunan </a:t>
            </a:r>
            <a:r>
              <a:rPr kumimoji="0" lang="en-MY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modul</a:t>
            </a:r>
            <a:r>
              <a:rPr kumimoji="0" lang="en-MY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MY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kemasukan</a:t>
            </a:r>
            <a:r>
              <a:rPr kumimoji="0" lang="en-MY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MY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baharu</a:t>
            </a:r>
            <a:r>
              <a:rPr kumimoji="0" lang="en-MY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MY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siste</a:t>
            </a:r>
            <a:r>
              <a:rPr lang="en-MY" sz="11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 Admission PUPW pada </a:t>
            </a:r>
            <a:r>
              <a:rPr lang="en-MY" sz="11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bulan</a:t>
            </a:r>
            <a:r>
              <a:rPr lang="en-MY" sz="11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Jan-Mac 2022 (status: 100%)</a:t>
            </a:r>
          </a:p>
          <a:p>
            <a:pPr marL="176213" lvl="0" indent="-176213" fontAlgn="base">
              <a:lnSpc>
                <a:spcPct val="150000"/>
              </a:lnSpc>
              <a:buFont typeface="+mj-lt"/>
              <a:buAutoNum type="arabicPeriod"/>
              <a:defRPr/>
            </a:pPr>
            <a:r>
              <a:rPr kumimoji="0" lang="en-MY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Pembangunan </a:t>
            </a:r>
            <a:r>
              <a:rPr kumimoji="0" lang="en-MY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modul</a:t>
            </a:r>
            <a:r>
              <a:rPr kumimoji="0" lang="en-MY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MY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saringan</a:t>
            </a:r>
            <a:r>
              <a:rPr kumimoji="0" lang="en-MY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MY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baharu</a:t>
            </a:r>
            <a:r>
              <a:rPr kumimoji="0" lang="en-MY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MY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siste</a:t>
            </a:r>
            <a:r>
              <a:rPr lang="en-MY" sz="11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 Admission PUPW pada </a:t>
            </a:r>
            <a:r>
              <a:rPr lang="en-MY" sz="11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bulan</a:t>
            </a:r>
            <a:r>
              <a:rPr lang="en-MY" sz="11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Apr-Jun 2022 (status: 70%)</a:t>
            </a:r>
          </a:p>
          <a:p>
            <a:pPr marL="176213" marR="0" lvl="0" indent="-176213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MY" sz="11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Transisi</a:t>
            </a:r>
            <a:r>
              <a:rPr lang="en-MY" sz="11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MY" sz="11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pembangunan</a:t>
            </a:r>
            <a:r>
              <a:rPr lang="en-MY" sz="11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MY" sz="11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peralihan</a:t>
            </a:r>
            <a:r>
              <a:rPr lang="en-MY" sz="11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MY" sz="11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</a:t>
            </a:r>
            <a:r>
              <a:rPr lang="en-MY" sz="11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MIS HR </a:t>
            </a:r>
            <a:r>
              <a:rPr lang="en-MY" sz="11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kepada</a:t>
            </a:r>
            <a:r>
              <a:rPr lang="en-MY" sz="11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LARAVEL </a:t>
            </a:r>
            <a:r>
              <a:rPr lang="en-MY" sz="11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dijangka</a:t>
            </a:r>
            <a:r>
              <a:rPr lang="en-MY" sz="11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MY" sz="11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bermula</a:t>
            </a:r>
            <a:r>
              <a:rPr lang="en-MY" sz="11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pada July-Dec 2022</a:t>
            </a:r>
          </a:p>
          <a:p>
            <a:pPr marL="176213" marR="0" lvl="0" indent="-176213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MY" sz="11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Pembelian</a:t>
            </a:r>
            <a:r>
              <a:rPr lang="en-MY" sz="11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MY" sz="11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Microserver</a:t>
            </a:r>
            <a:r>
              <a:rPr lang="en-MY" sz="11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MY" sz="11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bagi</a:t>
            </a:r>
            <a:r>
              <a:rPr lang="en-MY" sz="11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MY" sz="11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menggantikan</a:t>
            </a:r>
            <a:r>
              <a:rPr lang="en-MY" sz="11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server </a:t>
            </a:r>
            <a:r>
              <a:rPr lang="en-MY" sz="11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Biztrak</a:t>
            </a:r>
            <a:r>
              <a:rPr lang="en-MY" sz="11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MY" sz="11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kegunaan</a:t>
            </a:r>
            <a:r>
              <a:rPr lang="en-MY" sz="11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MY" sz="11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sistem-sistem</a:t>
            </a:r>
            <a:r>
              <a:rPr lang="en-MY" sz="11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UMPA. </a:t>
            </a:r>
            <a:r>
              <a:rPr lang="en-MY" sz="11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Digunakan</a:t>
            </a:r>
            <a:r>
              <a:rPr lang="en-MY" sz="11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juga </a:t>
            </a:r>
            <a:r>
              <a:rPr lang="en-MY" sz="11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sebagai</a:t>
            </a:r>
            <a:r>
              <a:rPr lang="en-MY" sz="11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MY" sz="11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 development for</a:t>
            </a:r>
            <a:r>
              <a:rPr lang="en-MY" sz="11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MY" sz="11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testing</a:t>
            </a:r>
            <a:r>
              <a:rPr lang="en-MY" sz="11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6BE4992-5178-4569-A438-EF2C1555E600}"/>
              </a:ext>
            </a:extLst>
          </p:cNvPr>
          <p:cNvCxnSpPr>
            <a:cxnSpLocks/>
          </p:cNvCxnSpPr>
          <p:nvPr/>
        </p:nvCxnSpPr>
        <p:spPr>
          <a:xfrm flipH="1">
            <a:off x="548098" y="3429000"/>
            <a:ext cx="10974781" cy="0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119E144A-FAA2-CC5D-F536-50271A4A8F60}"/>
              </a:ext>
            </a:extLst>
          </p:cNvPr>
          <p:cNvSpPr txBox="1"/>
          <p:nvPr/>
        </p:nvSpPr>
        <p:spPr>
          <a:xfrm>
            <a:off x="548098" y="3650168"/>
            <a:ext cx="2363645" cy="26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 marR="0" lvl="0" indent="-179388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en-MY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Unit </a:t>
            </a:r>
            <a:r>
              <a:rPr kumimoji="0" lang="en-MY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Penyelenggaraan</a:t>
            </a:r>
            <a:r>
              <a:rPr kumimoji="0" lang="en-MY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MY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Sistem</a:t>
            </a:r>
            <a:r>
              <a:rPr kumimoji="0" lang="en-MY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endParaRPr kumimoji="0" lang="en-MY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1412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069BEDF5-D642-434A-B92C-2FEC46B815D3}"/>
              </a:ext>
            </a:extLst>
          </p:cNvPr>
          <p:cNvGrpSpPr/>
          <p:nvPr/>
        </p:nvGrpSpPr>
        <p:grpSpPr>
          <a:xfrm>
            <a:off x="-11995" y="1"/>
            <a:ext cx="12203996" cy="6871877"/>
            <a:chOff x="-11995" y="1"/>
            <a:chExt cx="12203996" cy="6871877"/>
          </a:xfrm>
        </p:grpSpPr>
        <p:sp>
          <p:nvSpPr>
            <p:cNvPr id="31" name="Google Shape;1542;p167">
              <a:extLst>
                <a:ext uri="{FF2B5EF4-FFF2-40B4-BE49-F238E27FC236}">
                  <a16:creationId xmlns:a16="http://schemas.microsoft.com/office/drawing/2014/main" id="{11675FE5-4C2D-4960-9204-ED2A77D1DCBB}"/>
                </a:ext>
              </a:extLst>
            </p:cNvPr>
            <p:cNvSpPr/>
            <p:nvPr/>
          </p:nvSpPr>
          <p:spPr>
            <a:xfrm flipH="1">
              <a:off x="-11995" y="1"/>
              <a:ext cx="5902033" cy="6869455"/>
            </a:xfrm>
            <a:custGeom>
              <a:avLst/>
              <a:gdLst/>
              <a:ahLst/>
              <a:cxnLst/>
              <a:rect l="l" t="t" r="r" b="b"/>
              <a:pathLst>
                <a:path w="11728797" h="13716000" extrusionOk="0">
                  <a:moveTo>
                    <a:pt x="11096329" y="11656424"/>
                  </a:moveTo>
                  <a:lnTo>
                    <a:pt x="11728797" y="11656424"/>
                  </a:lnTo>
                  <a:lnTo>
                    <a:pt x="11728797" y="13716000"/>
                  </a:lnTo>
                  <a:lnTo>
                    <a:pt x="10963125" y="13716000"/>
                  </a:lnTo>
                  <a:lnTo>
                    <a:pt x="10435333" y="12801600"/>
                  </a:lnTo>
                  <a:lnTo>
                    <a:pt x="11096329" y="11656424"/>
                  </a:lnTo>
                  <a:close/>
                  <a:moveTo>
                    <a:pt x="8988789" y="10424164"/>
                  </a:moveTo>
                  <a:lnTo>
                    <a:pt x="10310777" y="10424164"/>
                  </a:lnTo>
                  <a:lnTo>
                    <a:pt x="10971773" y="11569340"/>
                  </a:lnTo>
                  <a:lnTo>
                    <a:pt x="10310777" y="12714516"/>
                  </a:lnTo>
                  <a:lnTo>
                    <a:pt x="8988789" y="12714516"/>
                  </a:lnTo>
                  <a:lnTo>
                    <a:pt x="8327789" y="11569340"/>
                  </a:lnTo>
                  <a:lnTo>
                    <a:pt x="8988789" y="10424164"/>
                  </a:lnTo>
                  <a:close/>
                  <a:moveTo>
                    <a:pt x="11096329" y="9247056"/>
                  </a:moveTo>
                  <a:lnTo>
                    <a:pt x="11728797" y="9247056"/>
                  </a:lnTo>
                  <a:lnTo>
                    <a:pt x="11728797" y="11537408"/>
                  </a:lnTo>
                  <a:lnTo>
                    <a:pt x="11096329" y="11537408"/>
                  </a:lnTo>
                  <a:lnTo>
                    <a:pt x="10435333" y="10392232"/>
                  </a:lnTo>
                  <a:lnTo>
                    <a:pt x="11096329" y="9247056"/>
                  </a:lnTo>
                  <a:close/>
                  <a:moveTo>
                    <a:pt x="6925393" y="9247056"/>
                  </a:moveTo>
                  <a:lnTo>
                    <a:pt x="8247381" y="9247056"/>
                  </a:lnTo>
                  <a:lnTo>
                    <a:pt x="8908379" y="10392232"/>
                  </a:lnTo>
                  <a:lnTo>
                    <a:pt x="8247381" y="11537408"/>
                  </a:lnTo>
                  <a:lnTo>
                    <a:pt x="6925393" y="11537408"/>
                  </a:lnTo>
                  <a:lnTo>
                    <a:pt x="6264397" y="10392232"/>
                  </a:lnTo>
                  <a:lnTo>
                    <a:pt x="6925393" y="9247056"/>
                  </a:lnTo>
                  <a:close/>
                  <a:moveTo>
                    <a:pt x="8988789" y="8014796"/>
                  </a:moveTo>
                  <a:lnTo>
                    <a:pt x="10310777" y="8014796"/>
                  </a:lnTo>
                  <a:lnTo>
                    <a:pt x="10971773" y="9159972"/>
                  </a:lnTo>
                  <a:lnTo>
                    <a:pt x="10310777" y="10305148"/>
                  </a:lnTo>
                  <a:lnTo>
                    <a:pt x="8988789" y="10305148"/>
                  </a:lnTo>
                  <a:lnTo>
                    <a:pt x="8327789" y="9159972"/>
                  </a:lnTo>
                  <a:lnTo>
                    <a:pt x="8988789" y="8014796"/>
                  </a:lnTo>
                  <a:close/>
                  <a:moveTo>
                    <a:pt x="6913783" y="6837684"/>
                  </a:moveTo>
                  <a:lnTo>
                    <a:pt x="8235773" y="6837684"/>
                  </a:lnTo>
                  <a:lnTo>
                    <a:pt x="8896769" y="7982860"/>
                  </a:lnTo>
                  <a:lnTo>
                    <a:pt x="8235773" y="9128036"/>
                  </a:lnTo>
                  <a:lnTo>
                    <a:pt x="6913783" y="9128036"/>
                  </a:lnTo>
                  <a:lnTo>
                    <a:pt x="6252789" y="7982860"/>
                  </a:lnTo>
                  <a:lnTo>
                    <a:pt x="6913783" y="6837684"/>
                  </a:lnTo>
                  <a:close/>
                  <a:moveTo>
                    <a:pt x="8988789" y="5605426"/>
                  </a:moveTo>
                  <a:lnTo>
                    <a:pt x="10310777" y="5605426"/>
                  </a:lnTo>
                  <a:lnTo>
                    <a:pt x="10971773" y="6750600"/>
                  </a:lnTo>
                  <a:lnTo>
                    <a:pt x="10310777" y="7895776"/>
                  </a:lnTo>
                  <a:lnTo>
                    <a:pt x="8988789" y="7895776"/>
                  </a:lnTo>
                  <a:lnTo>
                    <a:pt x="8327789" y="6750600"/>
                  </a:lnTo>
                  <a:lnTo>
                    <a:pt x="8988789" y="5605426"/>
                  </a:lnTo>
                  <a:close/>
                  <a:moveTo>
                    <a:pt x="4840021" y="5605426"/>
                  </a:moveTo>
                  <a:lnTo>
                    <a:pt x="6162011" y="5605426"/>
                  </a:lnTo>
                  <a:lnTo>
                    <a:pt x="6823007" y="6750600"/>
                  </a:lnTo>
                  <a:lnTo>
                    <a:pt x="6162011" y="7895776"/>
                  </a:lnTo>
                  <a:lnTo>
                    <a:pt x="4840021" y="7895776"/>
                  </a:lnTo>
                  <a:lnTo>
                    <a:pt x="4179025" y="6750600"/>
                  </a:lnTo>
                  <a:lnTo>
                    <a:pt x="4840021" y="5605426"/>
                  </a:lnTo>
                  <a:close/>
                  <a:moveTo>
                    <a:pt x="6913783" y="4428316"/>
                  </a:moveTo>
                  <a:lnTo>
                    <a:pt x="8235773" y="4428316"/>
                  </a:lnTo>
                  <a:lnTo>
                    <a:pt x="8896769" y="5573491"/>
                  </a:lnTo>
                  <a:lnTo>
                    <a:pt x="8235773" y="6718667"/>
                  </a:lnTo>
                  <a:lnTo>
                    <a:pt x="6913783" y="6718667"/>
                  </a:lnTo>
                  <a:lnTo>
                    <a:pt x="6252789" y="5573491"/>
                  </a:lnTo>
                  <a:lnTo>
                    <a:pt x="6913783" y="4428316"/>
                  </a:lnTo>
                  <a:close/>
                  <a:moveTo>
                    <a:pt x="2752983" y="4428316"/>
                  </a:moveTo>
                  <a:lnTo>
                    <a:pt x="4074973" y="4428316"/>
                  </a:lnTo>
                  <a:lnTo>
                    <a:pt x="4735971" y="5573491"/>
                  </a:lnTo>
                  <a:lnTo>
                    <a:pt x="4074973" y="6718667"/>
                  </a:lnTo>
                  <a:lnTo>
                    <a:pt x="2752983" y="6718667"/>
                  </a:lnTo>
                  <a:lnTo>
                    <a:pt x="2091988" y="5573491"/>
                  </a:lnTo>
                  <a:lnTo>
                    <a:pt x="2752983" y="4428316"/>
                  </a:lnTo>
                  <a:close/>
                  <a:moveTo>
                    <a:pt x="4840021" y="3196056"/>
                  </a:moveTo>
                  <a:lnTo>
                    <a:pt x="6162011" y="3196056"/>
                  </a:lnTo>
                  <a:lnTo>
                    <a:pt x="6823007" y="4341230"/>
                  </a:lnTo>
                  <a:lnTo>
                    <a:pt x="6162011" y="5486406"/>
                  </a:lnTo>
                  <a:lnTo>
                    <a:pt x="4840021" y="5486406"/>
                  </a:lnTo>
                  <a:lnTo>
                    <a:pt x="4179025" y="4341230"/>
                  </a:lnTo>
                  <a:lnTo>
                    <a:pt x="4840021" y="3196056"/>
                  </a:lnTo>
                  <a:close/>
                  <a:moveTo>
                    <a:pt x="660996" y="3196056"/>
                  </a:moveTo>
                  <a:lnTo>
                    <a:pt x="1982987" y="3196056"/>
                  </a:lnTo>
                  <a:lnTo>
                    <a:pt x="2643983" y="4341230"/>
                  </a:lnTo>
                  <a:lnTo>
                    <a:pt x="1982987" y="5486406"/>
                  </a:lnTo>
                  <a:lnTo>
                    <a:pt x="660996" y="5486406"/>
                  </a:lnTo>
                  <a:lnTo>
                    <a:pt x="0" y="4341230"/>
                  </a:lnTo>
                  <a:lnTo>
                    <a:pt x="660996" y="3196056"/>
                  </a:lnTo>
                  <a:close/>
                  <a:moveTo>
                    <a:pt x="6913783" y="2018944"/>
                  </a:moveTo>
                  <a:lnTo>
                    <a:pt x="8235773" y="2018944"/>
                  </a:lnTo>
                  <a:lnTo>
                    <a:pt x="8896769" y="3164120"/>
                  </a:lnTo>
                  <a:lnTo>
                    <a:pt x="8235773" y="4309294"/>
                  </a:lnTo>
                  <a:lnTo>
                    <a:pt x="6913783" y="4309294"/>
                  </a:lnTo>
                  <a:lnTo>
                    <a:pt x="6252789" y="3164120"/>
                  </a:lnTo>
                  <a:lnTo>
                    <a:pt x="6913783" y="2018944"/>
                  </a:lnTo>
                  <a:close/>
                  <a:moveTo>
                    <a:pt x="2752983" y="2018944"/>
                  </a:moveTo>
                  <a:lnTo>
                    <a:pt x="4074973" y="2018944"/>
                  </a:lnTo>
                  <a:lnTo>
                    <a:pt x="4735971" y="3164120"/>
                  </a:lnTo>
                  <a:lnTo>
                    <a:pt x="4074973" y="4309294"/>
                  </a:lnTo>
                  <a:lnTo>
                    <a:pt x="2752983" y="4309294"/>
                  </a:lnTo>
                  <a:lnTo>
                    <a:pt x="2091988" y="3164120"/>
                  </a:lnTo>
                  <a:lnTo>
                    <a:pt x="2752983" y="2018944"/>
                  </a:lnTo>
                  <a:close/>
                  <a:moveTo>
                    <a:pt x="660996" y="786684"/>
                  </a:moveTo>
                  <a:lnTo>
                    <a:pt x="1982987" y="786684"/>
                  </a:lnTo>
                  <a:lnTo>
                    <a:pt x="2643983" y="1931860"/>
                  </a:lnTo>
                  <a:lnTo>
                    <a:pt x="1982987" y="3077036"/>
                  </a:lnTo>
                  <a:lnTo>
                    <a:pt x="660996" y="3077036"/>
                  </a:lnTo>
                  <a:lnTo>
                    <a:pt x="0" y="1931860"/>
                  </a:lnTo>
                  <a:lnTo>
                    <a:pt x="660996" y="786684"/>
                  </a:lnTo>
                  <a:close/>
                  <a:moveTo>
                    <a:pt x="4430129" y="0"/>
                  </a:moveTo>
                  <a:lnTo>
                    <a:pt x="6542885" y="0"/>
                  </a:lnTo>
                  <a:lnTo>
                    <a:pt x="6147501" y="685004"/>
                  </a:lnTo>
                  <a:lnTo>
                    <a:pt x="4825511" y="685004"/>
                  </a:lnTo>
                  <a:lnTo>
                    <a:pt x="4430129" y="0"/>
                  </a:lnTo>
                  <a:close/>
                  <a:moveTo>
                    <a:pt x="2527627" y="0"/>
                  </a:moveTo>
                  <a:lnTo>
                    <a:pt x="4300329" y="0"/>
                  </a:lnTo>
                  <a:lnTo>
                    <a:pt x="4735971" y="754748"/>
                  </a:lnTo>
                  <a:lnTo>
                    <a:pt x="4074973" y="1899924"/>
                  </a:lnTo>
                  <a:lnTo>
                    <a:pt x="2752983" y="1899924"/>
                  </a:lnTo>
                  <a:lnTo>
                    <a:pt x="2091988" y="754748"/>
                  </a:lnTo>
                  <a:lnTo>
                    <a:pt x="2527627" y="0"/>
                  </a:lnTo>
                  <a:close/>
                  <a:moveTo>
                    <a:pt x="265611" y="0"/>
                  </a:moveTo>
                  <a:lnTo>
                    <a:pt x="2378367" y="0"/>
                  </a:lnTo>
                  <a:lnTo>
                    <a:pt x="1982983" y="685000"/>
                  </a:lnTo>
                  <a:lnTo>
                    <a:pt x="660992" y="685000"/>
                  </a:lnTo>
                  <a:lnTo>
                    <a:pt x="265611" y="0"/>
                  </a:lnTo>
                  <a:close/>
                </a:path>
              </a:pathLst>
            </a:custGeom>
            <a:gradFill>
              <a:gsLst>
                <a:gs pos="0">
                  <a:srgbClr val="F7F7F7">
                    <a:alpha val="63921"/>
                  </a:srgbClr>
                </a:gs>
                <a:gs pos="74000">
                  <a:srgbClr val="E0E0E0">
                    <a:alpha val="24705"/>
                  </a:srgbClr>
                </a:gs>
                <a:gs pos="87000">
                  <a:srgbClr val="DFDEDB">
                    <a:alpha val="17647"/>
                  </a:srgbClr>
                </a:gs>
                <a:gs pos="100000">
                  <a:srgbClr val="B3B3B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86804" tIns="43390" rIns="86804" bIns="43390" anchor="t" anchorCtr="0">
              <a:noAutofit/>
            </a:bodyPr>
            <a:lstStyle/>
            <a:p>
              <a:pPr marL="0" marR="0" lvl="0" indent="0" algn="l" defTabSz="868223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4546A"/>
                </a:buClr>
                <a:buSzPts val="1400"/>
                <a:buFontTx/>
                <a:buNone/>
                <a:tabLst/>
                <a:defRPr/>
              </a:pPr>
              <a:endParaRPr kumimoji="0" sz="1329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4" name="Google Shape;1570;p167" descr="Logo, company name&#10;&#10;Description automatically generated">
              <a:extLst>
                <a:ext uri="{FF2B5EF4-FFF2-40B4-BE49-F238E27FC236}">
                  <a16:creationId xmlns:a16="http://schemas.microsoft.com/office/drawing/2014/main" id="{05948E08-B69D-46EB-A392-3DEBCC3D7617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8837" t="14584" r="9108" b="17706"/>
            <a:stretch/>
          </p:blipFill>
          <p:spPr>
            <a:xfrm>
              <a:off x="11060211" y="163667"/>
              <a:ext cx="971314" cy="79918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6281DCC9-4937-4236-A86D-74E7841C146F}"/>
                </a:ext>
              </a:extLst>
            </p:cNvPr>
            <p:cNvGrpSpPr/>
            <p:nvPr/>
          </p:nvGrpSpPr>
          <p:grpSpPr>
            <a:xfrm>
              <a:off x="-11995" y="6043041"/>
              <a:ext cx="12203996" cy="828837"/>
              <a:chOff x="-11995" y="6043041"/>
              <a:chExt cx="12203996" cy="828837"/>
            </a:xfrm>
          </p:grpSpPr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24477BC4-B2D4-4B78-AE8A-8BB037C0EF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1995" y="6043041"/>
                <a:ext cx="12203996" cy="687035"/>
              </a:xfrm>
              <a:prstGeom prst="rect">
                <a:avLst/>
              </a:prstGeom>
            </p:spPr>
          </p:pic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236EB648-1A90-43F3-BDE0-5B8C4269B5EC}"/>
                  </a:ext>
                </a:extLst>
              </p:cNvPr>
              <p:cNvGrpSpPr/>
              <p:nvPr/>
            </p:nvGrpSpPr>
            <p:grpSpPr>
              <a:xfrm>
                <a:off x="1561739" y="6627845"/>
                <a:ext cx="3540864" cy="241516"/>
                <a:chOff x="1561739" y="6627845"/>
                <a:chExt cx="3540864" cy="241516"/>
              </a:xfrm>
            </p:grpSpPr>
            <p:pic>
              <p:nvPicPr>
                <p:cNvPr id="44" name="Google Shape;1546;p167">
                  <a:extLst>
                    <a:ext uri="{FF2B5EF4-FFF2-40B4-BE49-F238E27FC236}">
                      <a16:creationId xmlns:a16="http://schemas.microsoft.com/office/drawing/2014/main" id="{D76ECB0C-A208-4290-B55C-13A1A2287306}"/>
                    </a:ext>
                  </a:extLst>
                </p:cNvPr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l="-1560" t="-2831" r="31978" b="49664"/>
                <a:stretch/>
              </p:blipFill>
              <p:spPr>
                <a:xfrm>
                  <a:off x="1561739" y="6692453"/>
                  <a:ext cx="427974" cy="12819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45" name="Google Shape;1547;p167">
                  <a:extLst>
                    <a:ext uri="{FF2B5EF4-FFF2-40B4-BE49-F238E27FC236}">
                      <a16:creationId xmlns:a16="http://schemas.microsoft.com/office/drawing/2014/main" id="{A75D38DE-1E70-4DFB-9D9A-E4C5272493BD}"/>
                    </a:ext>
                  </a:extLst>
                </p:cNvPr>
                <p:cNvSpPr txBox="1"/>
                <p:nvPr/>
              </p:nvSpPr>
              <p:spPr>
                <a:xfrm>
                  <a:off x="1966558" y="6627845"/>
                  <a:ext cx="3136045" cy="24151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86804" tIns="43390" rIns="86804" bIns="43390" anchor="t" anchorCtr="0">
                  <a:spAutoFit/>
                </a:bodyPr>
                <a:lstStyle/>
                <a:p>
                  <a:pPr marL="0" marR="0" lvl="0" indent="0" algn="l" defTabSz="868223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5AAB"/>
                    </a:buClr>
                    <a:buSzPts val="800"/>
                    <a:buFontTx/>
                    <a:buNone/>
                    <a:tabLst/>
                    <a:defRPr/>
                  </a:pPr>
                  <a:r>
                    <a:rPr kumimoji="0" lang="en-US" sz="10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5AAB"/>
                      </a:solidFill>
                      <a:effectLst/>
                      <a:uLnTx/>
                      <a:uFillTx/>
                      <a:latin typeface="Century Gothic"/>
                      <a:ea typeface="Century Gothic"/>
                      <a:cs typeface="Century Gothic"/>
                      <a:sym typeface="Century Gothic"/>
                    </a:rPr>
                    <a:t>UMP ADVANCED | umpadvanced.ump.edu.my</a:t>
                  </a:r>
                  <a:endParaRPr kumimoji="0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40" name="Google Shape;1548;p167">
                <a:extLst>
                  <a:ext uri="{FF2B5EF4-FFF2-40B4-BE49-F238E27FC236}">
                    <a16:creationId xmlns:a16="http://schemas.microsoft.com/office/drawing/2014/main" id="{F8D39A7C-5528-4CC6-AA06-B72474F1D86A}"/>
                  </a:ext>
                </a:extLst>
              </p:cNvPr>
              <p:cNvSpPr txBox="1"/>
              <p:nvPr/>
            </p:nvSpPr>
            <p:spPr>
              <a:xfrm>
                <a:off x="5951385" y="6630362"/>
                <a:ext cx="2940557" cy="2415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86804" tIns="43390" rIns="86804" bIns="43390" anchor="t" anchorCtr="0">
                <a:spAutoFit/>
              </a:bodyPr>
              <a:lstStyle/>
              <a:p>
                <a:pPr marL="0" marR="0" lvl="0" indent="0" algn="ctr" defTabSz="86822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5AAB"/>
                  </a:buClr>
                  <a:buSzPts val="800"/>
                  <a:buFontTx/>
                  <a:buNone/>
                  <a:tabLst/>
                  <a:defRPr/>
                </a:pPr>
                <a:r>
                  <a:rPr kumimoji="0" lang="en-US" sz="1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5AAB"/>
                    </a:solidFill>
                    <a:effectLst/>
                    <a:uLnTx/>
                    <a:uFillTx/>
                    <a:latin typeface="Century Gothic"/>
                    <a:ea typeface="Century Gothic"/>
                    <a:cs typeface="Century Gothic"/>
                    <a:sym typeface="Century Gothic"/>
                  </a:rPr>
                  <a:t>EDUCATION FOR ALL, NO ONE LEFT BEHIND</a:t>
                </a: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92DB9516-28EE-4A8A-993E-BE7F172F7840}"/>
                  </a:ext>
                </a:extLst>
              </p:cNvPr>
              <p:cNvGrpSpPr/>
              <p:nvPr/>
            </p:nvGrpSpPr>
            <p:grpSpPr>
              <a:xfrm>
                <a:off x="9555669" y="6135729"/>
                <a:ext cx="2002917" cy="620087"/>
                <a:chOff x="9693783" y="6029325"/>
                <a:chExt cx="2002917" cy="620087"/>
              </a:xfrm>
            </p:grpSpPr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C44594E3-03E6-46A8-8EE8-F78CD1E5D63B}"/>
                    </a:ext>
                  </a:extLst>
                </p:cNvPr>
                <p:cNvSpPr/>
                <p:nvPr/>
              </p:nvSpPr>
              <p:spPr>
                <a:xfrm>
                  <a:off x="9693783" y="6029325"/>
                  <a:ext cx="2002917" cy="62008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pic>
              <p:nvPicPr>
                <p:cNvPr id="43" name="Picture 42" descr="A picture containing text&#10;&#10;Description automatically generated">
                  <a:extLst>
                    <a:ext uri="{FF2B5EF4-FFF2-40B4-BE49-F238E27FC236}">
                      <a16:creationId xmlns:a16="http://schemas.microsoft.com/office/drawing/2014/main" id="{1D65F469-186D-45D7-AD7D-2CA5B5DEF7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718633" y="6057352"/>
                  <a:ext cx="1939835" cy="548640"/>
                </a:xfrm>
                <a:prstGeom prst="rect">
                  <a:avLst/>
                </a:prstGeom>
              </p:spPr>
            </p:pic>
          </p:grpSp>
        </p:grpSp>
      </p:grpSp>
      <p:pic>
        <p:nvPicPr>
          <p:cNvPr id="33" name="Picture 32" descr="Icon&#10;&#10;Description automatically generated">
            <a:extLst>
              <a:ext uri="{FF2B5EF4-FFF2-40B4-BE49-F238E27FC236}">
                <a16:creationId xmlns:a16="http://schemas.microsoft.com/office/drawing/2014/main" id="{8912B204-9544-4437-BD70-0F05EC9972E4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3783" y="1651088"/>
            <a:ext cx="1037251" cy="1120174"/>
          </a:xfrm>
          <a:prstGeom prst="rect">
            <a:avLst/>
          </a:prstGeom>
        </p:spPr>
      </p:pic>
      <p:pic>
        <p:nvPicPr>
          <p:cNvPr id="35" name="Picture 34" descr="Icon&#10;&#10;Description automatically generated">
            <a:extLst>
              <a:ext uri="{FF2B5EF4-FFF2-40B4-BE49-F238E27FC236}">
                <a16:creationId xmlns:a16="http://schemas.microsoft.com/office/drawing/2014/main" id="{03E4C715-376F-4B78-B321-F80F3A8C99BC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0473" y="1594575"/>
            <a:ext cx="1185115" cy="1279859"/>
          </a:xfrm>
          <a:prstGeom prst="rect">
            <a:avLst/>
          </a:prstGeom>
        </p:spPr>
      </p:pic>
      <p:pic>
        <p:nvPicPr>
          <p:cNvPr id="37" name="Picture 36" descr="Icon&#10;&#10;Description automatically generated">
            <a:extLst>
              <a:ext uri="{FF2B5EF4-FFF2-40B4-BE49-F238E27FC236}">
                <a16:creationId xmlns:a16="http://schemas.microsoft.com/office/drawing/2014/main" id="{759F4D84-A586-4505-A535-1A64BD95CA8D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770" y="1597480"/>
            <a:ext cx="1125806" cy="121580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335CD06-422E-4C78-81E6-45F3A176E5D7}"/>
              </a:ext>
            </a:extLst>
          </p:cNvPr>
          <p:cNvSpPr/>
          <p:nvPr/>
        </p:nvSpPr>
        <p:spPr>
          <a:xfrm>
            <a:off x="0" y="87642"/>
            <a:ext cx="5619565" cy="370830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67318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LAPORAN KEMAJUAN INISIATIF BAHARU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bril Fatface" panose="02000503000000020003" pitchFamily="50" charset="0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E2BAE1-8484-4D65-A5F9-C62A032585C9}"/>
              </a:ext>
            </a:extLst>
          </p:cNvPr>
          <p:cNvSpPr/>
          <p:nvPr/>
        </p:nvSpPr>
        <p:spPr>
          <a:xfrm>
            <a:off x="5758300" y="90917"/>
            <a:ext cx="232799" cy="368692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90F521D-3766-44F2-81F9-F9000888177A}"/>
              </a:ext>
            </a:extLst>
          </p:cNvPr>
          <p:cNvSpPr/>
          <p:nvPr/>
        </p:nvSpPr>
        <p:spPr>
          <a:xfrm>
            <a:off x="6096000" y="87642"/>
            <a:ext cx="232799" cy="368692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A85F86-8F38-45E1-B865-5708FB5E16AB}"/>
              </a:ext>
            </a:extLst>
          </p:cNvPr>
          <p:cNvSpPr/>
          <p:nvPr/>
        </p:nvSpPr>
        <p:spPr>
          <a:xfrm>
            <a:off x="6433700" y="87642"/>
            <a:ext cx="232797" cy="368692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B765154B-8ACB-460C-853D-B7C8B5A87ED2}"/>
              </a:ext>
            </a:extLst>
          </p:cNvPr>
          <p:cNvSpPr/>
          <p:nvPr/>
        </p:nvSpPr>
        <p:spPr>
          <a:xfrm>
            <a:off x="0" y="503171"/>
            <a:ext cx="1127464" cy="577048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BIL. 11</a:t>
            </a:r>
            <a:endParaRPr kumimoji="0" lang="en-MY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94B03FB-46E7-4334-A1A4-221A7B49856D}"/>
              </a:ext>
            </a:extLst>
          </p:cNvPr>
          <p:cNvGrpSpPr/>
          <p:nvPr/>
        </p:nvGrpSpPr>
        <p:grpSpPr>
          <a:xfrm>
            <a:off x="648169" y="1224408"/>
            <a:ext cx="10890030" cy="457125"/>
            <a:chOff x="648169" y="1771617"/>
            <a:chExt cx="10890030" cy="45712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9F81F24-2F05-4582-B64E-5469E3BDF3AF}"/>
                </a:ext>
              </a:extLst>
            </p:cNvPr>
            <p:cNvSpPr/>
            <p:nvPr/>
          </p:nvSpPr>
          <p:spPr>
            <a:xfrm>
              <a:off x="648169" y="1771619"/>
              <a:ext cx="2364507" cy="457123"/>
            </a:xfrm>
            <a:prstGeom prst="rect">
              <a:avLst/>
            </a:prstGeom>
            <a:solidFill>
              <a:srgbClr val="1E8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INISIATIF</a:t>
              </a:r>
              <a:endParaRPr kumimoji="0" lang="en-MY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945E4C1-F3E5-4E1E-99DF-D80B037CCAD0}"/>
                </a:ext>
              </a:extLst>
            </p:cNvPr>
            <p:cNvSpPr/>
            <p:nvPr/>
          </p:nvSpPr>
          <p:spPr>
            <a:xfrm>
              <a:off x="3136963" y="1771618"/>
              <a:ext cx="2364507" cy="457123"/>
            </a:xfrm>
            <a:prstGeom prst="rect">
              <a:avLst/>
            </a:prstGeom>
            <a:solidFill>
              <a:srgbClr val="1737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JABATAN BERTANGGUNGJAWAB</a:t>
              </a:r>
              <a:endParaRPr kumimoji="0" lang="en-MY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4C9275D-F7FF-45D3-ABD0-C8E3E3A52360}"/>
                </a:ext>
              </a:extLst>
            </p:cNvPr>
            <p:cNvSpPr/>
            <p:nvPr/>
          </p:nvSpPr>
          <p:spPr>
            <a:xfrm>
              <a:off x="5619565" y="1771617"/>
              <a:ext cx="5918634" cy="457123"/>
            </a:xfrm>
            <a:prstGeom prst="rect">
              <a:avLst/>
            </a:prstGeom>
            <a:solidFill>
              <a:srgbClr val="1E8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STATUS SEHINGGA 21 JUN 2022</a:t>
              </a:r>
              <a:endParaRPr kumimoji="0" lang="en-MY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72AA7A5-1DC5-4871-910E-53B3A6FF5FA4}"/>
              </a:ext>
            </a:extLst>
          </p:cNvPr>
          <p:cNvCxnSpPr>
            <a:cxnSpLocks/>
          </p:cNvCxnSpPr>
          <p:nvPr/>
        </p:nvCxnSpPr>
        <p:spPr>
          <a:xfrm>
            <a:off x="3063584" y="1135146"/>
            <a:ext cx="0" cy="4679728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98867A0-A224-44F5-9A10-C83C0BA0467E}"/>
              </a:ext>
            </a:extLst>
          </p:cNvPr>
          <p:cNvCxnSpPr>
            <a:cxnSpLocks/>
          </p:cNvCxnSpPr>
          <p:nvPr/>
        </p:nvCxnSpPr>
        <p:spPr>
          <a:xfrm>
            <a:off x="5553240" y="1135146"/>
            <a:ext cx="0" cy="4679728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BBB51CB-61A1-4007-9ED4-99EB265BA72D}"/>
              </a:ext>
            </a:extLst>
          </p:cNvPr>
          <p:cNvGrpSpPr/>
          <p:nvPr/>
        </p:nvGrpSpPr>
        <p:grpSpPr>
          <a:xfrm>
            <a:off x="526421" y="2922755"/>
            <a:ext cx="4975049" cy="441468"/>
            <a:chOff x="526421" y="2455785"/>
            <a:chExt cx="4975049" cy="44146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7559C76-F478-4D59-B716-7401836F860F}"/>
                </a:ext>
              </a:extLst>
            </p:cNvPr>
            <p:cNvSpPr txBox="1"/>
            <p:nvPr/>
          </p:nvSpPr>
          <p:spPr>
            <a:xfrm>
              <a:off x="526421" y="2455785"/>
              <a:ext cx="2486255" cy="306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1E879D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PENDIGITALAN</a:t>
              </a:r>
              <a:endParaRPr kumimoji="0" lang="en-MY" sz="1400" b="1" i="0" u="none" strike="noStrike" kern="1200" cap="none" spc="0" normalizeH="0" baseline="0" noProof="0" dirty="0">
                <a:ln>
                  <a:noFill/>
                </a:ln>
                <a:solidFill>
                  <a:srgbClr val="1E879D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BC763CA-7D0D-4D43-B1F8-5E56AB901D3C}"/>
                </a:ext>
              </a:extLst>
            </p:cNvPr>
            <p:cNvSpPr txBox="1"/>
            <p:nvPr/>
          </p:nvSpPr>
          <p:spPr>
            <a:xfrm>
              <a:off x="3136963" y="2455785"/>
              <a:ext cx="2364507" cy="4414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9388" marR="0" lvl="0" indent="-179388" algn="l" defTabSz="9144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 typeface="Arial" panose="020B0604020202020204" pitchFamily="34" charset="0"/>
                <a:buChar char="●"/>
                <a:tabLst/>
                <a:defRPr/>
              </a:pPr>
              <a:r>
                <a:rPr kumimoji="0" lang="en-MY" sz="11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Jabatan</a:t>
              </a:r>
              <a:r>
                <a:rPr kumimoji="0" lang="en-MY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 </a:t>
              </a:r>
              <a:r>
                <a:rPr kumimoji="0" lang="en-MY" sz="11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Teknologi</a:t>
              </a:r>
              <a:r>
                <a:rPr kumimoji="0" lang="en-MY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 Maklumat dan </a:t>
              </a:r>
              <a:r>
                <a:rPr kumimoji="0" lang="en-MY" sz="11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Pengurusan</a:t>
              </a:r>
              <a:r>
                <a:rPr kumimoji="0" lang="en-MY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 </a:t>
              </a:r>
              <a:r>
                <a:rPr kumimoji="0" lang="en-MY" sz="11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Ilmu</a:t>
              </a:r>
              <a:endParaRPr kumimoji="0" lang="en-MY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462D8B12-3647-4D4D-83FD-C5F3059712F1}"/>
              </a:ext>
            </a:extLst>
          </p:cNvPr>
          <p:cNvSpPr txBox="1"/>
          <p:nvPr/>
        </p:nvSpPr>
        <p:spPr>
          <a:xfrm>
            <a:off x="548098" y="3650168"/>
            <a:ext cx="2363645" cy="26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 marR="0" lvl="0" indent="-179388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en-MY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Unit </a:t>
            </a:r>
            <a:r>
              <a:rPr kumimoji="0" lang="en-MY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Penyelenggaraan</a:t>
            </a:r>
            <a:r>
              <a:rPr kumimoji="0" lang="en-MY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MY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Sistem</a:t>
            </a:r>
            <a:r>
              <a:rPr kumimoji="0" lang="en-MY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endParaRPr kumimoji="0" lang="en-MY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83EE525-709C-4ADE-B79F-E68C6D652491}"/>
              </a:ext>
            </a:extLst>
          </p:cNvPr>
          <p:cNvSpPr txBox="1"/>
          <p:nvPr/>
        </p:nvSpPr>
        <p:spPr>
          <a:xfrm>
            <a:off x="5619564" y="3495158"/>
            <a:ext cx="5918631" cy="1838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marR="0" lvl="0" indent="-22860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7"/>
              <a:tabLst/>
              <a:defRPr/>
            </a:pPr>
            <a:r>
              <a:rPr lang="en-MY" sz="11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Menyediakan</a:t>
            </a:r>
            <a:r>
              <a:rPr lang="en-MY" sz="11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Live Streaming </a:t>
            </a:r>
            <a:r>
              <a:rPr lang="en-MY" sz="11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MY" sz="11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program KPT Pace pada 20-21 Jun 2022  dan 23 Jun 2022.</a:t>
            </a:r>
          </a:p>
          <a:p>
            <a:pPr marL="228600" marR="0" lvl="0" indent="-22860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7"/>
              <a:tabLst/>
              <a:defRPr/>
            </a:pPr>
            <a:r>
              <a:rPr lang="en-MY" sz="11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Penambahbaikan</a:t>
            </a:r>
            <a:r>
              <a:rPr lang="en-MY" sz="11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MY" sz="11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</a:t>
            </a:r>
            <a:r>
              <a:rPr lang="en-MY" sz="11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MY" sz="11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semakan</a:t>
            </a:r>
            <a:r>
              <a:rPr lang="en-MY" sz="11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MY" sz="11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yuran</a:t>
            </a:r>
            <a:r>
              <a:rPr lang="en-MY" sz="11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MY" sz="11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</a:t>
            </a:r>
            <a:r>
              <a:rPr lang="en-MY" sz="11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PUPW/ e-Finance </a:t>
            </a:r>
            <a:r>
              <a:rPr lang="en-MY" sz="11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bagi</a:t>
            </a:r>
            <a:r>
              <a:rPr lang="en-MY" sz="11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invoicing/ receipt </a:t>
            </a:r>
            <a:r>
              <a:rPr lang="en-MY" sz="11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MY" sz="11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MY" sz="11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pelajar</a:t>
            </a:r>
            <a:r>
              <a:rPr lang="en-MY" sz="11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MY" sz="11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baharu</a:t>
            </a:r>
            <a:r>
              <a:rPr lang="en-MY" sz="11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MY" sz="11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pelajar</a:t>
            </a:r>
            <a:r>
              <a:rPr lang="en-MY" sz="11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MY" sz="11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kanan</a:t>
            </a:r>
            <a:r>
              <a:rPr lang="en-MY" sz="11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MY" sz="11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Dijangka</a:t>
            </a:r>
            <a:r>
              <a:rPr lang="en-MY" sz="11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MY" sz="11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siap</a:t>
            </a:r>
            <a:r>
              <a:rPr lang="en-MY" sz="11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MY" sz="11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hujung</a:t>
            </a:r>
            <a:r>
              <a:rPr lang="en-MY" sz="11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MY" sz="11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bulan</a:t>
            </a:r>
            <a:r>
              <a:rPr lang="en-MY" sz="11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Jun 2022.</a:t>
            </a:r>
          </a:p>
          <a:p>
            <a:pPr marL="228600" marR="0" lvl="0" indent="-22860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7"/>
              <a:tabLst/>
              <a:defRPr/>
            </a:pPr>
            <a:r>
              <a:rPr lang="en-MY" sz="11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Pembangunan </a:t>
            </a:r>
            <a:r>
              <a:rPr lang="en-MY" sz="11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</a:t>
            </a:r>
            <a:r>
              <a:rPr lang="en-MY" sz="11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Lecturer Claim </a:t>
            </a:r>
            <a:r>
              <a:rPr lang="en-MY" sz="11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dijangka</a:t>
            </a:r>
            <a:r>
              <a:rPr lang="en-MY" sz="11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MY" sz="11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bermula</a:t>
            </a:r>
            <a:r>
              <a:rPr lang="en-MY" sz="11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pada July 2022</a:t>
            </a:r>
          </a:p>
          <a:p>
            <a:pPr marL="228600" marR="0" lvl="0" indent="-22860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7"/>
              <a:tabLst/>
              <a:defRPr/>
            </a:pPr>
            <a:endParaRPr lang="en-MY" sz="11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6213" marR="0" lvl="0" indent="-176213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7"/>
              <a:tabLst/>
              <a:defRPr/>
            </a:pPr>
            <a:endParaRPr lang="en-MY" sz="11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6BE4992-5178-4569-A438-EF2C1555E600}"/>
              </a:ext>
            </a:extLst>
          </p:cNvPr>
          <p:cNvCxnSpPr>
            <a:cxnSpLocks/>
          </p:cNvCxnSpPr>
          <p:nvPr/>
        </p:nvCxnSpPr>
        <p:spPr>
          <a:xfrm flipH="1">
            <a:off x="548098" y="3429000"/>
            <a:ext cx="10974781" cy="0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267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roup 155">
            <a:extLst>
              <a:ext uri="{FF2B5EF4-FFF2-40B4-BE49-F238E27FC236}">
                <a16:creationId xmlns:a16="http://schemas.microsoft.com/office/drawing/2014/main" id="{6D9D2319-6E61-40B9-B5E6-41520CDCCDF3}"/>
              </a:ext>
            </a:extLst>
          </p:cNvPr>
          <p:cNvGrpSpPr/>
          <p:nvPr/>
        </p:nvGrpSpPr>
        <p:grpSpPr>
          <a:xfrm>
            <a:off x="-11996" y="-89957"/>
            <a:ext cx="12203996" cy="6871877"/>
            <a:chOff x="-11995" y="1"/>
            <a:chExt cx="12203996" cy="6871877"/>
          </a:xfrm>
        </p:grpSpPr>
        <p:sp>
          <p:nvSpPr>
            <p:cNvPr id="157" name="Google Shape;1542;p167">
              <a:extLst>
                <a:ext uri="{FF2B5EF4-FFF2-40B4-BE49-F238E27FC236}">
                  <a16:creationId xmlns:a16="http://schemas.microsoft.com/office/drawing/2014/main" id="{179544EA-A6E1-45AE-AFDC-9D8E63CF8E80}"/>
                </a:ext>
              </a:extLst>
            </p:cNvPr>
            <p:cNvSpPr/>
            <p:nvPr/>
          </p:nvSpPr>
          <p:spPr>
            <a:xfrm flipH="1">
              <a:off x="-11995" y="1"/>
              <a:ext cx="5902033" cy="6869455"/>
            </a:xfrm>
            <a:custGeom>
              <a:avLst/>
              <a:gdLst/>
              <a:ahLst/>
              <a:cxnLst/>
              <a:rect l="l" t="t" r="r" b="b"/>
              <a:pathLst>
                <a:path w="11728797" h="13716000" extrusionOk="0">
                  <a:moveTo>
                    <a:pt x="11096329" y="11656424"/>
                  </a:moveTo>
                  <a:lnTo>
                    <a:pt x="11728797" y="11656424"/>
                  </a:lnTo>
                  <a:lnTo>
                    <a:pt x="11728797" y="13716000"/>
                  </a:lnTo>
                  <a:lnTo>
                    <a:pt x="10963125" y="13716000"/>
                  </a:lnTo>
                  <a:lnTo>
                    <a:pt x="10435333" y="12801600"/>
                  </a:lnTo>
                  <a:lnTo>
                    <a:pt x="11096329" y="11656424"/>
                  </a:lnTo>
                  <a:close/>
                  <a:moveTo>
                    <a:pt x="8988789" y="10424164"/>
                  </a:moveTo>
                  <a:lnTo>
                    <a:pt x="10310777" y="10424164"/>
                  </a:lnTo>
                  <a:lnTo>
                    <a:pt x="10971773" y="11569340"/>
                  </a:lnTo>
                  <a:lnTo>
                    <a:pt x="10310777" y="12714516"/>
                  </a:lnTo>
                  <a:lnTo>
                    <a:pt x="8988789" y="12714516"/>
                  </a:lnTo>
                  <a:lnTo>
                    <a:pt x="8327789" y="11569340"/>
                  </a:lnTo>
                  <a:lnTo>
                    <a:pt x="8988789" y="10424164"/>
                  </a:lnTo>
                  <a:close/>
                  <a:moveTo>
                    <a:pt x="11096329" y="9247056"/>
                  </a:moveTo>
                  <a:lnTo>
                    <a:pt x="11728797" y="9247056"/>
                  </a:lnTo>
                  <a:lnTo>
                    <a:pt x="11728797" y="11537408"/>
                  </a:lnTo>
                  <a:lnTo>
                    <a:pt x="11096329" y="11537408"/>
                  </a:lnTo>
                  <a:lnTo>
                    <a:pt x="10435333" y="10392232"/>
                  </a:lnTo>
                  <a:lnTo>
                    <a:pt x="11096329" y="9247056"/>
                  </a:lnTo>
                  <a:close/>
                  <a:moveTo>
                    <a:pt x="6925393" y="9247056"/>
                  </a:moveTo>
                  <a:lnTo>
                    <a:pt x="8247381" y="9247056"/>
                  </a:lnTo>
                  <a:lnTo>
                    <a:pt x="8908379" y="10392232"/>
                  </a:lnTo>
                  <a:lnTo>
                    <a:pt x="8247381" y="11537408"/>
                  </a:lnTo>
                  <a:lnTo>
                    <a:pt x="6925393" y="11537408"/>
                  </a:lnTo>
                  <a:lnTo>
                    <a:pt x="6264397" y="10392232"/>
                  </a:lnTo>
                  <a:lnTo>
                    <a:pt x="6925393" y="9247056"/>
                  </a:lnTo>
                  <a:close/>
                  <a:moveTo>
                    <a:pt x="8988789" y="8014796"/>
                  </a:moveTo>
                  <a:lnTo>
                    <a:pt x="10310777" y="8014796"/>
                  </a:lnTo>
                  <a:lnTo>
                    <a:pt x="10971773" y="9159972"/>
                  </a:lnTo>
                  <a:lnTo>
                    <a:pt x="10310777" y="10305148"/>
                  </a:lnTo>
                  <a:lnTo>
                    <a:pt x="8988789" y="10305148"/>
                  </a:lnTo>
                  <a:lnTo>
                    <a:pt x="8327789" y="9159972"/>
                  </a:lnTo>
                  <a:lnTo>
                    <a:pt x="8988789" y="8014796"/>
                  </a:lnTo>
                  <a:close/>
                  <a:moveTo>
                    <a:pt x="6913783" y="6837684"/>
                  </a:moveTo>
                  <a:lnTo>
                    <a:pt x="8235773" y="6837684"/>
                  </a:lnTo>
                  <a:lnTo>
                    <a:pt x="8896769" y="7982860"/>
                  </a:lnTo>
                  <a:lnTo>
                    <a:pt x="8235773" y="9128036"/>
                  </a:lnTo>
                  <a:lnTo>
                    <a:pt x="6913783" y="9128036"/>
                  </a:lnTo>
                  <a:lnTo>
                    <a:pt x="6252789" y="7982860"/>
                  </a:lnTo>
                  <a:lnTo>
                    <a:pt x="6913783" y="6837684"/>
                  </a:lnTo>
                  <a:close/>
                  <a:moveTo>
                    <a:pt x="8988789" y="5605426"/>
                  </a:moveTo>
                  <a:lnTo>
                    <a:pt x="10310777" y="5605426"/>
                  </a:lnTo>
                  <a:lnTo>
                    <a:pt x="10971773" y="6750600"/>
                  </a:lnTo>
                  <a:lnTo>
                    <a:pt x="10310777" y="7895776"/>
                  </a:lnTo>
                  <a:lnTo>
                    <a:pt x="8988789" y="7895776"/>
                  </a:lnTo>
                  <a:lnTo>
                    <a:pt x="8327789" y="6750600"/>
                  </a:lnTo>
                  <a:lnTo>
                    <a:pt x="8988789" y="5605426"/>
                  </a:lnTo>
                  <a:close/>
                  <a:moveTo>
                    <a:pt x="4840021" y="5605426"/>
                  </a:moveTo>
                  <a:lnTo>
                    <a:pt x="6162011" y="5605426"/>
                  </a:lnTo>
                  <a:lnTo>
                    <a:pt x="6823007" y="6750600"/>
                  </a:lnTo>
                  <a:lnTo>
                    <a:pt x="6162011" y="7895776"/>
                  </a:lnTo>
                  <a:lnTo>
                    <a:pt x="4840021" y="7895776"/>
                  </a:lnTo>
                  <a:lnTo>
                    <a:pt x="4179025" y="6750600"/>
                  </a:lnTo>
                  <a:lnTo>
                    <a:pt x="4840021" y="5605426"/>
                  </a:lnTo>
                  <a:close/>
                  <a:moveTo>
                    <a:pt x="6913783" y="4428316"/>
                  </a:moveTo>
                  <a:lnTo>
                    <a:pt x="8235773" y="4428316"/>
                  </a:lnTo>
                  <a:lnTo>
                    <a:pt x="8896769" y="5573491"/>
                  </a:lnTo>
                  <a:lnTo>
                    <a:pt x="8235773" y="6718667"/>
                  </a:lnTo>
                  <a:lnTo>
                    <a:pt x="6913783" y="6718667"/>
                  </a:lnTo>
                  <a:lnTo>
                    <a:pt x="6252789" y="5573491"/>
                  </a:lnTo>
                  <a:lnTo>
                    <a:pt x="6913783" y="4428316"/>
                  </a:lnTo>
                  <a:close/>
                  <a:moveTo>
                    <a:pt x="2752983" y="4428316"/>
                  </a:moveTo>
                  <a:lnTo>
                    <a:pt x="4074973" y="4428316"/>
                  </a:lnTo>
                  <a:lnTo>
                    <a:pt x="4735971" y="5573491"/>
                  </a:lnTo>
                  <a:lnTo>
                    <a:pt x="4074973" y="6718667"/>
                  </a:lnTo>
                  <a:lnTo>
                    <a:pt x="2752983" y="6718667"/>
                  </a:lnTo>
                  <a:lnTo>
                    <a:pt x="2091988" y="5573491"/>
                  </a:lnTo>
                  <a:lnTo>
                    <a:pt x="2752983" y="4428316"/>
                  </a:lnTo>
                  <a:close/>
                  <a:moveTo>
                    <a:pt x="4840021" y="3196056"/>
                  </a:moveTo>
                  <a:lnTo>
                    <a:pt x="6162011" y="3196056"/>
                  </a:lnTo>
                  <a:lnTo>
                    <a:pt x="6823007" y="4341230"/>
                  </a:lnTo>
                  <a:lnTo>
                    <a:pt x="6162011" y="5486406"/>
                  </a:lnTo>
                  <a:lnTo>
                    <a:pt x="4840021" y="5486406"/>
                  </a:lnTo>
                  <a:lnTo>
                    <a:pt x="4179025" y="4341230"/>
                  </a:lnTo>
                  <a:lnTo>
                    <a:pt x="4840021" y="3196056"/>
                  </a:lnTo>
                  <a:close/>
                  <a:moveTo>
                    <a:pt x="660996" y="3196056"/>
                  </a:moveTo>
                  <a:lnTo>
                    <a:pt x="1982987" y="3196056"/>
                  </a:lnTo>
                  <a:lnTo>
                    <a:pt x="2643983" y="4341230"/>
                  </a:lnTo>
                  <a:lnTo>
                    <a:pt x="1982987" y="5486406"/>
                  </a:lnTo>
                  <a:lnTo>
                    <a:pt x="660996" y="5486406"/>
                  </a:lnTo>
                  <a:lnTo>
                    <a:pt x="0" y="4341230"/>
                  </a:lnTo>
                  <a:lnTo>
                    <a:pt x="660996" y="3196056"/>
                  </a:lnTo>
                  <a:close/>
                  <a:moveTo>
                    <a:pt x="6913783" y="2018944"/>
                  </a:moveTo>
                  <a:lnTo>
                    <a:pt x="8235773" y="2018944"/>
                  </a:lnTo>
                  <a:lnTo>
                    <a:pt x="8896769" y="3164120"/>
                  </a:lnTo>
                  <a:lnTo>
                    <a:pt x="8235773" y="4309294"/>
                  </a:lnTo>
                  <a:lnTo>
                    <a:pt x="6913783" y="4309294"/>
                  </a:lnTo>
                  <a:lnTo>
                    <a:pt x="6252789" y="3164120"/>
                  </a:lnTo>
                  <a:lnTo>
                    <a:pt x="6913783" y="2018944"/>
                  </a:lnTo>
                  <a:close/>
                  <a:moveTo>
                    <a:pt x="2752983" y="2018944"/>
                  </a:moveTo>
                  <a:lnTo>
                    <a:pt x="4074973" y="2018944"/>
                  </a:lnTo>
                  <a:lnTo>
                    <a:pt x="4735971" y="3164120"/>
                  </a:lnTo>
                  <a:lnTo>
                    <a:pt x="4074973" y="4309294"/>
                  </a:lnTo>
                  <a:lnTo>
                    <a:pt x="2752983" y="4309294"/>
                  </a:lnTo>
                  <a:lnTo>
                    <a:pt x="2091988" y="3164120"/>
                  </a:lnTo>
                  <a:lnTo>
                    <a:pt x="2752983" y="2018944"/>
                  </a:lnTo>
                  <a:close/>
                  <a:moveTo>
                    <a:pt x="660996" y="786684"/>
                  </a:moveTo>
                  <a:lnTo>
                    <a:pt x="1982987" y="786684"/>
                  </a:lnTo>
                  <a:lnTo>
                    <a:pt x="2643983" y="1931860"/>
                  </a:lnTo>
                  <a:lnTo>
                    <a:pt x="1982987" y="3077036"/>
                  </a:lnTo>
                  <a:lnTo>
                    <a:pt x="660996" y="3077036"/>
                  </a:lnTo>
                  <a:lnTo>
                    <a:pt x="0" y="1931860"/>
                  </a:lnTo>
                  <a:lnTo>
                    <a:pt x="660996" y="786684"/>
                  </a:lnTo>
                  <a:close/>
                  <a:moveTo>
                    <a:pt x="4430129" y="0"/>
                  </a:moveTo>
                  <a:lnTo>
                    <a:pt x="6542885" y="0"/>
                  </a:lnTo>
                  <a:lnTo>
                    <a:pt x="6147501" y="685004"/>
                  </a:lnTo>
                  <a:lnTo>
                    <a:pt x="4825511" y="685004"/>
                  </a:lnTo>
                  <a:lnTo>
                    <a:pt x="4430129" y="0"/>
                  </a:lnTo>
                  <a:close/>
                  <a:moveTo>
                    <a:pt x="2527627" y="0"/>
                  </a:moveTo>
                  <a:lnTo>
                    <a:pt x="4300329" y="0"/>
                  </a:lnTo>
                  <a:lnTo>
                    <a:pt x="4735971" y="754748"/>
                  </a:lnTo>
                  <a:lnTo>
                    <a:pt x="4074973" y="1899924"/>
                  </a:lnTo>
                  <a:lnTo>
                    <a:pt x="2752983" y="1899924"/>
                  </a:lnTo>
                  <a:lnTo>
                    <a:pt x="2091988" y="754748"/>
                  </a:lnTo>
                  <a:lnTo>
                    <a:pt x="2527627" y="0"/>
                  </a:lnTo>
                  <a:close/>
                  <a:moveTo>
                    <a:pt x="265611" y="0"/>
                  </a:moveTo>
                  <a:lnTo>
                    <a:pt x="2378367" y="0"/>
                  </a:lnTo>
                  <a:lnTo>
                    <a:pt x="1982983" y="685000"/>
                  </a:lnTo>
                  <a:lnTo>
                    <a:pt x="660992" y="685000"/>
                  </a:lnTo>
                  <a:lnTo>
                    <a:pt x="265611" y="0"/>
                  </a:lnTo>
                  <a:close/>
                </a:path>
              </a:pathLst>
            </a:custGeom>
            <a:gradFill>
              <a:gsLst>
                <a:gs pos="0">
                  <a:srgbClr val="F7F7F7">
                    <a:alpha val="63921"/>
                  </a:srgbClr>
                </a:gs>
                <a:gs pos="74000">
                  <a:srgbClr val="E0E0E0">
                    <a:alpha val="24705"/>
                  </a:srgbClr>
                </a:gs>
                <a:gs pos="87000">
                  <a:srgbClr val="DFDEDB">
                    <a:alpha val="17647"/>
                  </a:srgbClr>
                </a:gs>
                <a:gs pos="100000">
                  <a:srgbClr val="B3B3B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86804" tIns="43390" rIns="86804" bIns="43390" anchor="t" anchorCtr="0">
              <a:noAutofit/>
            </a:bodyPr>
            <a:lstStyle/>
            <a:p>
              <a:pPr defTabSz="868223">
                <a:lnSpc>
                  <a:spcPct val="90000"/>
                </a:lnSpc>
                <a:buClr>
                  <a:srgbClr val="44546A"/>
                </a:buClr>
                <a:buSzPts val="1400"/>
              </a:pPr>
              <a:endParaRPr sz="1329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58" name="Google Shape;1570;p167" descr="Logo, company name&#10;&#10;Description automatically generated">
              <a:extLst>
                <a:ext uri="{FF2B5EF4-FFF2-40B4-BE49-F238E27FC236}">
                  <a16:creationId xmlns:a16="http://schemas.microsoft.com/office/drawing/2014/main" id="{8CB94637-A8EF-4B0A-9099-7A7E59175C10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8837" t="14584" r="9108" b="17706"/>
            <a:stretch/>
          </p:blipFill>
          <p:spPr>
            <a:xfrm>
              <a:off x="11060211" y="163667"/>
              <a:ext cx="971314" cy="79918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0F6994B3-8EB6-475C-A42A-CE501E303EF2}"/>
                </a:ext>
              </a:extLst>
            </p:cNvPr>
            <p:cNvGrpSpPr/>
            <p:nvPr/>
          </p:nvGrpSpPr>
          <p:grpSpPr>
            <a:xfrm>
              <a:off x="-11995" y="6043041"/>
              <a:ext cx="12203996" cy="828837"/>
              <a:chOff x="-11995" y="6043041"/>
              <a:chExt cx="12203996" cy="828837"/>
            </a:xfrm>
          </p:grpSpPr>
          <p:pic>
            <p:nvPicPr>
              <p:cNvPr id="160" name="Picture 159">
                <a:extLst>
                  <a:ext uri="{FF2B5EF4-FFF2-40B4-BE49-F238E27FC236}">
                    <a16:creationId xmlns:a16="http://schemas.microsoft.com/office/drawing/2014/main" id="{1CA66CBE-9B47-4C7B-9597-BEC3F54022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1995" y="6043041"/>
                <a:ext cx="12203996" cy="687035"/>
              </a:xfrm>
              <a:prstGeom prst="rect">
                <a:avLst/>
              </a:prstGeom>
            </p:spPr>
          </p:pic>
          <p:grpSp>
            <p:nvGrpSpPr>
              <p:cNvPr id="161" name="Group 160">
                <a:extLst>
                  <a:ext uri="{FF2B5EF4-FFF2-40B4-BE49-F238E27FC236}">
                    <a16:creationId xmlns:a16="http://schemas.microsoft.com/office/drawing/2014/main" id="{95CA96FE-3A08-4B2B-9C60-51B34936ADE9}"/>
                  </a:ext>
                </a:extLst>
              </p:cNvPr>
              <p:cNvGrpSpPr/>
              <p:nvPr/>
            </p:nvGrpSpPr>
            <p:grpSpPr>
              <a:xfrm>
                <a:off x="1561739" y="6627845"/>
                <a:ext cx="3540864" cy="241516"/>
                <a:chOff x="1561739" y="6627845"/>
                <a:chExt cx="3540864" cy="241516"/>
              </a:xfrm>
            </p:grpSpPr>
            <p:pic>
              <p:nvPicPr>
                <p:cNvPr id="166" name="Google Shape;1546;p167">
                  <a:extLst>
                    <a:ext uri="{FF2B5EF4-FFF2-40B4-BE49-F238E27FC236}">
                      <a16:creationId xmlns:a16="http://schemas.microsoft.com/office/drawing/2014/main" id="{89B1AE3B-C3AC-4C27-966A-7C7E4E729EF9}"/>
                    </a:ext>
                  </a:extLst>
                </p:cNvPr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l="-1560" t="-2831" r="31978" b="49664"/>
                <a:stretch/>
              </p:blipFill>
              <p:spPr>
                <a:xfrm>
                  <a:off x="1561739" y="6692453"/>
                  <a:ext cx="427974" cy="12819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67" name="Google Shape;1547;p167">
                  <a:extLst>
                    <a:ext uri="{FF2B5EF4-FFF2-40B4-BE49-F238E27FC236}">
                      <a16:creationId xmlns:a16="http://schemas.microsoft.com/office/drawing/2014/main" id="{70C3EB60-237C-4C81-9DC5-5FDBC30343DF}"/>
                    </a:ext>
                  </a:extLst>
                </p:cNvPr>
                <p:cNvSpPr txBox="1"/>
                <p:nvPr/>
              </p:nvSpPr>
              <p:spPr>
                <a:xfrm>
                  <a:off x="1966558" y="6627845"/>
                  <a:ext cx="3136045" cy="24151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86804" tIns="43390" rIns="86804" bIns="43390" anchor="t" anchorCtr="0">
                  <a:spAutoFit/>
                </a:bodyPr>
                <a:lstStyle/>
                <a:p>
                  <a:pPr defTabSz="868223">
                    <a:buClr>
                      <a:srgbClr val="005AAB"/>
                    </a:buClr>
                    <a:buSzPts val="800"/>
                  </a:pPr>
                  <a:r>
                    <a:rPr lang="en-US" sz="1000" b="1" kern="0" dirty="0">
                      <a:solidFill>
                        <a:srgbClr val="005AAB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rPr>
                    <a:t>UMP ADVANCED | umpadvanced.ump.edu.my</a:t>
                  </a:r>
                  <a:endParaRPr kern="0" dirty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62" name="Google Shape;1548;p167">
                <a:extLst>
                  <a:ext uri="{FF2B5EF4-FFF2-40B4-BE49-F238E27FC236}">
                    <a16:creationId xmlns:a16="http://schemas.microsoft.com/office/drawing/2014/main" id="{D63C6B82-D72F-4976-9126-29F77863FDF2}"/>
                  </a:ext>
                </a:extLst>
              </p:cNvPr>
              <p:cNvSpPr txBox="1"/>
              <p:nvPr/>
            </p:nvSpPr>
            <p:spPr>
              <a:xfrm>
                <a:off x="5951385" y="6630362"/>
                <a:ext cx="2940557" cy="2415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86804" tIns="43390" rIns="86804" bIns="43390" anchor="t" anchorCtr="0">
                <a:spAutoFit/>
              </a:bodyPr>
              <a:lstStyle/>
              <a:p>
                <a:pPr algn="ctr" defTabSz="868223">
                  <a:buClr>
                    <a:srgbClr val="005AAB"/>
                  </a:buClr>
                  <a:buSzPts val="800"/>
                </a:pPr>
                <a:r>
                  <a:rPr lang="en-US" sz="1000" b="1" kern="0" dirty="0">
                    <a:solidFill>
                      <a:srgbClr val="005AAB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EDUCATION FOR ALL, NO ONE LEFT BEHIND</a:t>
                </a:r>
                <a:endParaRPr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77628CF4-890D-4CED-9AAC-22A5ADDE885E}"/>
                  </a:ext>
                </a:extLst>
              </p:cNvPr>
              <p:cNvGrpSpPr/>
              <p:nvPr/>
            </p:nvGrpSpPr>
            <p:grpSpPr>
              <a:xfrm>
                <a:off x="9555669" y="6135729"/>
                <a:ext cx="2002917" cy="620087"/>
                <a:chOff x="9693783" y="6029325"/>
                <a:chExt cx="2002917" cy="620087"/>
              </a:xfrm>
            </p:grpSpPr>
            <p:sp>
              <p:nvSpPr>
                <p:cNvPr id="164" name="Rectangle 163">
                  <a:extLst>
                    <a:ext uri="{FF2B5EF4-FFF2-40B4-BE49-F238E27FC236}">
                      <a16:creationId xmlns:a16="http://schemas.microsoft.com/office/drawing/2014/main" id="{8AC8FD3D-2330-4461-9A31-FFCEAAB981FA}"/>
                    </a:ext>
                  </a:extLst>
                </p:cNvPr>
                <p:cNvSpPr/>
                <p:nvPr/>
              </p:nvSpPr>
              <p:spPr>
                <a:xfrm>
                  <a:off x="9693783" y="6029325"/>
                  <a:ext cx="2002917" cy="62008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65" name="Picture 164" descr="A picture containing text&#10;&#10;Description automatically generated">
                  <a:extLst>
                    <a:ext uri="{FF2B5EF4-FFF2-40B4-BE49-F238E27FC236}">
                      <a16:creationId xmlns:a16="http://schemas.microsoft.com/office/drawing/2014/main" id="{28D24E11-0562-4591-AA26-BA4EAA0397B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718633" y="6057352"/>
                  <a:ext cx="1939835" cy="548640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390" name="Google Shape;390;g10ee15087ff_1_0"/>
          <p:cNvSpPr/>
          <p:nvPr/>
        </p:nvSpPr>
        <p:spPr>
          <a:xfrm>
            <a:off x="3226611" y="908062"/>
            <a:ext cx="655800" cy="361800"/>
          </a:xfrm>
          <a:prstGeom prst="rect">
            <a:avLst/>
          </a:prstGeom>
          <a:solidFill>
            <a:srgbClr val="538CD5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391" name="Google Shape;391;g10ee15087ff_1_0"/>
          <p:cNvSpPr/>
          <p:nvPr/>
        </p:nvSpPr>
        <p:spPr>
          <a:xfrm>
            <a:off x="3882495" y="908062"/>
            <a:ext cx="655800" cy="361800"/>
          </a:xfrm>
          <a:prstGeom prst="rect">
            <a:avLst/>
          </a:prstGeom>
          <a:solidFill>
            <a:srgbClr val="8CB3E3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392" name="Google Shape;392;g10ee15087ff_1_0"/>
          <p:cNvSpPr/>
          <p:nvPr/>
        </p:nvSpPr>
        <p:spPr>
          <a:xfrm>
            <a:off x="4538378" y="908062"/>
            <a:ext cx="655800" cy="361800"/>
          </a:xfrm>
          <a:prstGeom prst="rect">
            <a:avLst/>
          </a:prstGeom>
          <a:solidFill>
            <a:srgbClr val="538CD5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393" name="Google Shape;393;g10ee15087ff_1_0"/>
          <p:cNvSpPr/>
          <p:nvPr/>
        </p:nvSpPr>
        <p:spPr>
          <a:xfrm>
            <a:off x="5194262" y="908062"/>
            <a:ext cx="655800" cy="361800"/>
          </a:xfrm>
          <a:prstGeom prst="rect">
            <a:avLst/>
          </a:prstGeom>
          <a:solidFill>
            <a:srgbClr val="8CB3E3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394" name="Google Shape;394;g10ee15087ff_1_0"/>
          <p:cNvSpPr/>
          <p:nvPr/>
        </p:nvSpPr>
        <p:spPr>
          <a:xfrm>
            <a:off x="5850146" y="908062"/>
            <a:ext cx="655800" cy="361800"/>
          </a:xfrm>
          <a:prstGeom prst="rect">
            <a:avLst/>
          </a:prstGeom>
          <a:solidFill>
            <a:srgbClr val="538CD5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395" name="Google Shape;395;g10ee15087ff_1_0"/>
          <p:cNvSpPr/>
          <p:nvPr/>
        </p:nvSpPr>
        <p:spPr>
          <a:xfrm>
            <a:off x="6506030" y="908062"/>
            <a:ext cx="655800" cy="361800"/>
          </a:xfrm>
          <a:prstGeom prst="rect">
            <a:avLst/>
          </a:prstGeom>
          <a:solidFill>
            <a:srgbClr val="8CB3E3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396" name="Google Shape;396;g10ee15087ff_1_0"/>
          <p:cNvSpPr/>
          <p:nvPr/>
        </p:nvSpPr>
        <p:spPr>
          <a:xfrm>
            <a:off x="7161914" y="908062"/>
            <a:ext cx="655800" cy="361800"/>
          </a:xfrm>
          <a:prstGeom prst="rect">
            <a:avLst/>
          </a:prstGeom>
          <a:solidFill>
            <a:srgbClr val="538CD5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397" name="Google Shape;397;g10ee15087ff_1_0"/>
          <p:cNvSpPr/>
          <p:nvPr/>
        </p:nvSpPr>
        <p:spPr>
          <a:xfrm>
            <a:off x="7817797" y="908062"/>
            <a:ext cx="655800" cy="361800"/>
          </a:xfrm>
          <a:prstGeom prst="rect">
            <a:avLst/>
          </a:prstGeom>
          <a:solidFill>
            <a:srgbClr val="8CB3E3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398" name="Google Shape;398;g10ee15087ff_1_0"/>
          <p:cNvSpPr/>
          <p:nvPr/>
        </p:nvSpPr>
        <p:spPr>
          <a:xfrm>
            <a:off x="8473681" y="908062"/>
            <a:ext cx="655800" cy="361800"/>
          </a:xfrm>
          <a:prstGeom prst="rect">
            <a:avLst/>
          </a:prstGeom>
          <a:solidFill>
            <a:srgbClr val="538CD5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399" name="Google Shape;399;g10ee15087ff_1_0"/>
          <p:cNvSpPr/>
          <p:nvPr/>
        </p:nvSpPr>
        <p:spPr>
          <a:xfrm>
            <a:off x="9129565" y="908062"/>
            <a:ext cx="655800" cy="361800"/>
          </a:xfrm>
          <a:prstGeom prst="rect">
            <a:avLst/>
          </a:prstGeom>
          <a:solidFill>
            <a:srgbClr val="8CB3E3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400" name="Google Shape;400;g10ee15087ff_1_0"/>
          <p:cNvSpPr/>
          <p:nvPr/>
        </p:nvSpPr>
        <p:spPr>
          <a:xfrm>
            <a:off x="9785449" y="908062"/>
            <a:ext cx="655800" cy="361800"/>
          </a:xfrm>
          <a:prstGeom prst="rect">
            <a:avLst/>
          </a:prstGeom>
          <a:solidFill>
            <a:srgbClr val="538CD5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401" name="Google Shape;401;g10ee15087ff_1_0"/>
          <p:cNvSpPr/>
          <p:nvPr/>
        </p:nvSpPr>
        <p:spPr>
          <a:xfrm>
            <a:off x="10441333" y="908062"/>
            <a:ext cx="655800" cy="361800"/>
          </a:xfrm>
          <a:prstGeom prst="rect">
            <a:avLst/>
          </a:prstGeom>
          <a:solidFill>
            <a:srgbClr val="8CB3E3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402" name="Google Shape;402;g10ee15087ff_1_0"/>
          <p:cNvSpPr/>
          <p:nvPr/>
        </p:nvSpPr>
        <p:spPr>
          <a:xfrm>
            <a:off x="426451" y="908050"/>
            <a:ext cx="1827600" cy="361800"/>
          </a:xfrm>
          <a:prstGeom prst="rect">
            <a:avLst/>
          </a:prstGeom>
          <a:solidFill>
            <a:srgbClr val="538CD5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403" name="Google Shape;403;g10ee15087ff_1_0"/>
          <p:cNvSpPr/>
          <p:nvPr/>
        </p:nvSpPr>
        <p:spPr>
          <a:xfrm>
            <a:off x="2194700" y="908050"/>
            <a:ext cx="1032000" cy="421500"/>
          </a:xfrm>
          <a:prstGeom prst="rect">
            <a:avLst/>
          </a:prstGeom>
          <a:solidFill>
            <a:srgbClr val="8CB3E3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404" name="Google Shape;404;g10ee15087ff_1_0"/>
          <p:cNvSpPr txBox="1"/>
          <p:nvPr/>
        </p:nvSpPr>
        <p:spPr>
          <a:xfrm>
            <a:off x="3291996" y="943504"/>
            <a:ext cx="5172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JAN</a:t>
            </a:r>
            <a:endParaRPr sz="700"/>
          </a:p>
        </p:txBody>
      </p:sp>
      <p:sp>
        <p:nvSpPr>
          <p:cNvPr id="405" name="Google Shape;405;g10ee15087ff_1_0"/>
          <p:cNvSpPr txBox="1"/>
          <p:nvPr/>
        </p:nvSpPr>
        <p:spPr>
          <a:xfrm>
            <a:off x="3982466" y="943504"/>
            <a:ext cx="4506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FEB</a:t>
            </a:r>
            <a:endParaRPr sz="700"/>
          </a:p>
        </p:txBody>
      </p:sp>
      <p:sp>
        <p:nvSpPr>
          <p:cNvPr id="406" name="Google Shape;406;g10ee15087ff_1_0"/>
          <p:cNvSpPr txBox="1"/>
          <p:nvPr/>
        </p:nvSpPr>
        <p:spPr>
          <a:xfrm>
            <a:off x="4580751" y="943504"/>
            <a:ext cx="5661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MAR</a:t>
            </a:r>
            <a:endParaRPr sz="700"/>
          </a:p>
        </p:txBody>
      </p:sp>
      <p:sp>
        <p:nvSpPr>
          <p:cNvPr id="407" name="Google Shape;407;g10ee15087ff_1_0"/>
          <p:cNvSpPr txBox="1"/>
          <p:nvPr/>
        </p:nvSpPr>
        <p:spPr>
          <a:xfrm>
            <a:off x="5268040" y="943504"/>
            <a:ext cx="5061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APR</a:t>
            </a:r>
            <a:endParaRPr sz="700"/>
          </a:p>
        </p:txBody>
      </p:sp>
      <p:sp>
        <p:nvSpPr>
          <p:cNvPr id="408" name="Google Shape;408;g10ee15087ff_1_0"/>
          <p:cNvSpPr txBox="1"/>
          <p:nvPr/>
        </p:nvSpPr>
        <p:spPr>
          <a:xfrm>
            <a:off x="10533050" y="943500"/>
            <a:ext cx="5661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DEC</a:t>
            </a:r>
            <a:endParaRPr sz="700"/>
          </a:p>
        </p:txBody>
      </p:sp>
      <p:sp>
        <p:nvSpPr>
          <p:cNvPr id="409" name="Google Shape;409;g10ee15087ff_1_0"/>
          <p:cNvSpPr txBox="1"/>
          <p:nvPr/>
        </p:nvSpPr>
        <p:spPr>
          <a:xfrm>
            <a:off x="7260529" y="943504"/>
            <a:ext cx="4530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JUL</a:t>
            </a:r>
            <a:endParaRPr sz="700"/>
          </a:p>
        </p:txBody>
      </p:sp>
      <p:sp>
        <p:nvSpPr>
          <p:cNvPr id="410" name="Google Shape;410;g10ee15087ff_1_0"/>
          <p:cNvSpPr txBox="1"/>
          <p:nvPr/>
        </p:nvSpPr>
        <p:spPr>
          <a:xfrm>
            <a:off x="7870002" y="943504"/>
            <a:ext cx="5445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AUG</a:t>
            </a:r>
            <a:endParaRPr sz="700"/>
          </a:p>
        </p:txBody>
      </p:sp>
      <p:sp>
        <p:nvSpPr>
          <p:cNvPr id="411" name="Google Shape;411;g10ee15087ff_1_0"/>
          <p:cNvSpPr txBox="1"/>
          <p:nvPr/>
        </p:nvSpPr>
        <p:spPr>
          <a:xfrm>
            <a:off x="8520838" y="943504"/>
            <a:ext cx="5784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SEPT</a:t>
            </a:r>
            <a:endParaRPr sz="700"/>
          </a:p>
        </p:txBody>
      </p:sp>
      <p:sp>
        <p:nvSpPr>
          <p:cNvPr id="412" name="Google Shape;412;g10ee15087ff_1_0"/>
          <p:cNvSpPr txBox="1"/>
          <p:nvPr/>
        </p:nvSpPr>
        <p:spPr>
          <a:xfrm>
            <a:off x="9195398" y="943504"/>
            <a:ext cx="5307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OCT</a:t>
            </a:r>
            <a:endParaRPr sz="700"/>
          </a:p>
        </p:txBody>
      </p:sp>
      <p:sp>
        <p:nvSpPr>
          <p:cNvPr id="413" name="Google Shape;413;g10ee15087ff_1_0"/>
          <p:cNvSpPr txBox="1"/>
          <p:nvPr/>
        </p:nvSpPr>
        <p:spPr>
          <a:xfrm>
            <a:off x="5888701" y="943504"/>
            <a:ext cx="5700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MAY</a:t>
            </a:r>
            <a:endParaRPr sz="700"/>
          </a:p>
        </p:txBody>
      </p:sp>
      <p:sp>
        <p:nvSpPr>
          <p:cNvPr id="414" name="Google Shape;414;g10ee15087ff_1_0"/>
          <p:cNvSpPr txBox="1"/>
          <p:nvPr/>
        </p:nvSpPr>
        <p:spPr>
          <a:xfrm>
            <a:off x="6580017" y="943504"/>
            <a:ext cx="5100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JUN</a:t>
            </a:r>
            <a:endParaRPr sz="700"/>
          </a:p>
        </p:txBody>
      </p:sp>
      <p:sp>
        <p:nvSpPr>
          <p:cNvPr id="415" name="Google Shape;415;g10ee15087ff_1_0"/>
          <p:cNvSpPr txBox="1"/>
          <p:nvPr/>
        </p:nvSpPr>
        <p:spPr>
          <a:xfrm>
            <a:off x="9834977" y="943504"/>
            <a:ext cx="5580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NOV</a:t>
            </a:r>
            <a:endParaRPr sz="700"/>
          </a:p>
        </p:txBody>
      </p:sp>
      <p:sp>
        <p:nvSpPr>
          <p:cNvPr id="416" name="Google Shape;416;g10ee15087ff_1_0"/>
          <p:cNvSpPr txBox="1"/>
          <p:nvPr/>
        </p:nvSpPr>
        <p:spPr>
          <a:xfrm>
            <a:off x="2328545" y="983579"/>
            <a:ext cx="8364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PERIOD</a:t>
            </a:r>
            <a:endParaRPr sz="700"/>
          </a:p>
        </p:txBody>
      </p:sp>
      <p:sp>
        <p:nvSpPr>
          <p:cNvPr id="417" name="Google Shape;417;g10ee15087ff_1_0"/>
          <p:cNvSpPr txBox="1"/>
          <p:nvPr/>
        </p:nvSpPr>
        <p:spPr>
          <a:xfrm>
            <a:off x="868478" y="943504"/>
            <a:ext cx="7593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TASKS</a:t>
            </a:r>
            <a:endParaRPr sz="700"/>
          </a:p>
        </p:txBody>
      </p:sp>
      <p:sp>
        <p:nvSpPr>
          <p:cNvPr id="418" name="Google Shape;418;g10ee15087ff_1_0"/>
          <p:cNvSpPr/>
          <p:nvPr/>
        </p:nvSpPr>
        <p:spPr>
          <a:xfrm>
            <a:off x="3226611" y="546396"/>
            <a:ext cx="1967700" cy="361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419" name="Google Shape;419;g10ee15087ff_1_0"/>
          <p:cNvSpPr txBox="1"/>
          <p:nvPr/>
        </p:nvSpPr>
        <p:spPr>
          <a:xfrm>
            <a:off x="3623301" y="580232"/>
            <a:ext cx="11706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1</a:t>
            </a:r>
            <a:r>
              <a:rPr lang="en-US" sz="1600" b="1" i="0" u="none" strike="noStrike" cap="none" baseline="30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st</a:t>
            </a:r>
            <a:r>
              <a:rPr lang="en-US" sz="16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Quarter</a:t>
            </a:r>
            <a:endParaRPr sz="700"/>
          </a:p>
        </p:txBody>
      </p:sp>
      <p:sp>
        <p:nvSpPr>
          <p:cNvPr id="420" name="Google Shape;420;g10ee15087ff_1_0"/>
          <p:cNvSpPr/>
          <p:nvPr/>
        </p:nvSpPr>
        <p:spPr>
          <a:xfrm>
            <a:off x="5194263" y="546396"/>
            <a:ext cx="1967700" cy="361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421" name="Google Shape;421;g10ee15087ff_1_0"/>
          <p:cNvSpPr txBox="1"/>
          <p:nvPr/>
        </p:nvSpPr>
        <p:spPr>
          <a:xfrm>
            <a:off x="5544053" y="580232"/>
            <a:ext cx="12645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2</a:t>
            </a:r>
            <a:r>
              <a:rPr lang="en-US" sz="1600" b="1" i="0" u="none" strike="noStrike" cap="none" baseline="30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nd</a:t>
            </a:r>
            <a:r>
              <a:rPr lang="en-US" sz="16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Quarter</a:t>
            </a:r>
            <a:endParaRPr sz="700"/>
          </a:p>
        </p:txBody>
      </p:sp>
      <p:sp>
        <p:nvSpPr>
          <p:cNvPr id="422" name="Google Shape;422;g10ee15087ff_1_0"/>
          <p:cNvSpPr/>
          <p:nvPr/>
        </p:nvSpPr>
        <p:spPr>
          <a:xfrm>
            <a:off x="7161914" y="546396"/>
            <a:ext cx="1967700" cy="361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423" name="Google Shape;423;g10ee15087ff_1_0"/>
          <p:cNvSpPr txBox="1"/>
          <p:nvPr/>
        </p:nvSpPr>
        <p:spPr>
          <a:xfrm>
            <a:off x="7524932" y="580232"/>
            <a:ext cx="12381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3</a:t>
            </a:r>
            <a:r>
              <a:rPr lang="en-US" sz="1600" b="1" i="0" u="none" strike="noStrike" cap="none" baseline="30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rd</a:t>
            </a:r>
            <a:r>
              <a:rPr lang="en-US" sz="16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Quarter</a:t>
            </a:r>
            <a:endParaRPr sz="700"/>
          </a:p>
        </p:txBody>
      </p:sp>
      <p:sp>
        <p:nvSpPr>
          <p:cNvPr id="424" name="Google Shape;424;g10ee15087ff_1_0"/>
          <p:cNvSpPr/>
          <p:nvPr/>
        </p:nvSpPr>
        <p:spPr>
          <a:xfrm>
            <a:off x="9129565" y="546396"/>
            <a:ext cx="1967700" cy="361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425" name="Google Shape;425;g10ee15087ff_1_0"/>
          <p:cNvSpPr txBox="1"/>
          <p:nvPr/>
        </p:nvSpPr>
        <p:spPr>
          <a:xfrm>
            <a:off x="9487372" y="580232"/>
            <a:ext cx="12486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4</a:t>
            </a:r>
            <a:r>
              <a:rPr lang="en-US" sz="1600" b="1" i="0" u="none" strike="noStrike" cap="none" baseline="30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th</a:t>
            </a:r>
            <a:r>
              <a:rPr lang="en-US" sz="16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Quarter</a:t>
            </a:r>
            <a:endParaRPr sz="700"/>
          </a:p>
        </p:txBody>
      </p:sp>
      <p:sp>
        <p:nvSpPr>
          <p:cNvPr id="426" name="Google Shape;426;g10ee15087ff_1_0"/>
          <p:cNvSpPr/>
          <p:nvPr/>
        </p:nvSpPr>
        <p:spPr>
          <a:xfrm>
            <a:off x="429680" y="1269278"/>
            <a:ext cx="10670700" cy="3618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cxnSp>
        <p:nvCxnSpPr>
          <p:cNvPr id="427" name="Google Shape;427;g10ee15087ff_1_0"/>
          <p:cNvCxnSpPr/>
          <p:nvPr/>
        </p:nvCxnSpPr>
        <p:spPr>
          <a:xfrm>
            <a:off x="426438" y="2000887"/>
            <a:ext cx="10670700" cy="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8" name="Google Shape;428;g10ee15087ff_1_0"/>
          <p:cNvCxnSpPr/>
          <p:nvPr/>
        </p:nvCxnSpPr>
        <p:spPr>
          <a:xfrm>
            <a:off x="426438" y="2354726"/>
            <a:ext cx="10670700" cy="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9" name="Google Shape;429;g10ee15087ff_1_0"/>
          <p:cNvCxnSpPr/>
          <p:nvPr/>
        </p:nvCxnSpPr>
        <p:spPr>
          <a:xfrm>
            <a:off x="426438" y="2716392"/>
            <a:ext cx="10670700" cy="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0" name="Google Shape;430;g10ee15087ff_1_0"/>
          <p:cNvCxnSpPr/>
          <p:nvPr/>
        </p:nvCxnSpPr>
        <p:spPr>
          <a:xfrm>
            <a:off x="426438" y="3345982"/>
            <a:ext cx="10670700" cy="0"/>
          </a:xfrm>
          <a:prstGeom prst="straightConnector1">
            <a:avLst/>
          </a:prstGeom>
          <a:noFill/>
          <a:ln w="508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31" name="Google Shape;431;g10ee15087ff_1_0"/>
          <p:cNvSpPr txBox="1"/>
          <p:nvPr/>
        </p:nvSpPr>
        <p:spPr>
          <a:xfrm>
            <a:off x="454740" y="1323975"/>
            <a:ext cx="10320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SISTEM APEL</a:t>
            </a:r>
            <a:endParaRPr sz="700"/>
          </a:p>
        </p:txBody>
      </p:sp>
      <p:sp>
        <p:nvSpPr>
          <p:cNvPr id="432" name="Google Shape;432;g10ee15087ff_1_0"/>
          <p:cNvSpPr txBox="1"/>
          <p:nvPr/>
        </p:nvSpPr>
        <p:spPr>
          <a:xfrm>
            <a:off x="441770" y="1717511"/>
            <a:ext cx="18276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Modul Admission</a:t>
            </a:r>
            <a:endParaRPr sz="700"/>
          </a:p>
        </p:txBody>
      </p:sp>
      <p:sp>
        <p:nvSpPr>
          <p:cNvPr id="433" name="Google Shape;433;g10ee15087ff_1_0"/>
          <p:cNvSpPr txBox="1"/>
          <p:nvPr/>
        </p:nvSpPr>
        <p:spPr>
          <a:xfrm>
            <a:off x="441770" y="2077125"/>
            <a:ext cx="19677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Modul Penilaian</a:t>
            </a:r>
            <a:endParaRPr sz="700"/>
          </a:p>
        </p:txBody>
      </p:sp>
      <p:sp>
        <p:nvSpPr>
          <p:cNvPr id="434" name="Google Shape;434;g10ee15087ff_1_0"/>
          <p:cNvSpPr/>
          <p:nvPr/>
        </p:nvSpPr>
        <p:spPr>
          <a:xfrm>
            <a:off x="3192729" y="1751098"/>
            <a:ext cx="675300" cy="10288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highlight>
                <a:srgbClr val="FFFF00"/>
              </a:highlight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435" name="Google Shape;435;g10ee15087ff_1_0"/>
          <p:cNvSpPr txBox="1"/>
          <p:nvPr/>
        </p:nvSpPr>
        <p:spPr>
          <a:xfrm>
            <a:off x="2240744" y="1700482"/>
            <a:ext cx="12330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1 BULAN</a:t>
            </a:r>
            <a:endParaRPr sz="700"/>
          </a:p>
        </p:txBody>
      </p:sp>
      <p:sp>
        <p:nvSpPr>
          <p:cNvPr id="436" name="Google Shape;436;g10ee15087ff_1_0"/>
          <p:cNvSpPr txBox="1"/>
          <p:nvPr/>
        </p:nvSpPr>
        <p:spPr>
          <a:xfrm>
            <a:off x="2240744" y="2062292"/>
            <a:ext cx="12330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2 BULAN </a:t>
            </a:r>
            <a:endParaRPr sz="700"/>
          </a:p>
        </p:txBody>
      </p:sp>
      <p:sp>
        <p:nvSpPr>
          <p:cNvPr id="437" name="Google Shape;437;g10ee15087ff_1_0"/>
          <p:cNvSpPr txBox="1"/>
          <p:nvPr/>
        </p:nvSpPr>
        <p:spPr>
          <a:xfrm>
            <a:off x="2240744" y="2420066"/>
            <a:ext cx="12330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1 BULAN</a:t>
            </a:r>
            <a:endParaRPr sz="700"/>
          </a:p>
        </p:txBody>
      </p:sp>
      <p:sp>
        <p:nvSpPr>
          <p:cNvPr id="438" name="Google Shape;438;g10ee15087ff_1_0"/>
          <p:cNvSpPr txBox="1"/>
          <p:nvPr/>
        </p:nvSpPr>
        <p:spPr>
          <a:xfrm>
            <a:off x="2240744" y="2781723"/>
            <a:ext cx="12330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2 BULAN</a:t>
            </a:r>
            <a:endParaRPr sz="700"/>
          </a:p>
        </p:txBody>
      </p:sp>
      <p:cxnSp>
        <p:nvCxnSpPr>
          <p:cNvPr id="439" name="Google Shape;439;g10ee15087ff_1_0"/>
          <p:cNvCxnSpPr>
            <a:cxnSpLocks/>
          </p:cNvCxnSpPr>
          <p:nvPr/>
        </p:nvCxnSpPr>
        <p:spPr>
          <a:xfrm flipV="1">
            <a:off x="387980" y="1243438"/>
            <a:ext cx="38219" cy="20868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1" name="Google Shape;441;g10ee15087ff_1_0"/>
          <p:cNvSpPr txBox="1"/>
          <p:nvPr/>
        </p:nvSpPr>
        <p:spPr>
          <a:xfrm>
            <a:off x="441770" y="2781725"/>
            <a:ext cx="16920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Modul Aptitude Test</a:t>
            </a:r>
            <a:endParaRPr sz="1200" dirty="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447" name="Google Shape;447;g10ee15087ff_1_0"/>
          <p:cNvSpPr/>
          <p:nvPr/>
        </p:nvSpPr>
        <p:spPr>
          <a:xfrm>
            <a:off x="3240173" y="4033637"/>
            <a:ext cx="655800" cy="361800"/>
          </a:xfrm>
          <a:prstGeom prst="rect">
            <a:avLst/>
          </a:prstGeom>
          <a:solidFill>
            <a:srgbClr val="538CD5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448" name="Google Shape;448;g10ee15087ff_1_0"/>
          <p:cNvSpPr/>
          <p:nvPr/>
        </p:nvSpPr>
        <p:spPr>
          <a:xfrm>
            <a:off x="3896057" y="4033637"/>
            <a:ext cx="655800" cy="361800"/>
          </a:xfrm>
          <a:prstGeom prst="rect">
            <a:avLst/>
          </a:prstGeom>
          <a:solidFill>
            <a:srgbClr val="8CB3E3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449" name="Google Shape;449;g10ee15087ff_1_0"/>
          <p:cNvSpPr/>
          <p:nvPr/>
        </p:nvSpPr>
        <p:spPr>
          <a:xfrm>
            <a:off x="4551941" y="4033637"/>
            <a:ext cx="655800" cy="361800"/>
          </a:xfrm>
          <a:prstGeom prst="rect">
            <a:avLst/>
          </a:prstGeom>
          <a:solidFill>
            <a:srgbClr val="538CD5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450" name="Google Shape;450;g10ee15087ff_1_0"/>
          <p:cNvSpPr/>
          <p:nvPr/>
        </p:nvSpPr>
        <p:spPr>
          <a:xfrm>
            <a:off x="5207825" y="4033637"/>
            <a:ext cx="655800" cy="361800"/>
          </a:xfrm>
          <a:prstGeom prst="rect">
            <a:avLst/>
          </a:prstGeom>
          <a:solidFill>
            <a:srgbClr val="8CB3E3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451" name="Google Shape;451;g10ee15087ff_1_0"/>
          <p:cNvSpPr/>
          <p:nvPr/>
        </p:nvSpPr>
        <p:spPr>
          <a:xfrm>
            <a:off x="5863708" y="4033637"/>
            <a:ext cx="655800" cy="361800"/>
          </a:xfrm>
          <a:prstGeom prst="rect">
            <a:avLst/>
          </a:prstGeom>
          <a:solidFill>
            <a:srgbClr val="538CD5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452" name="Google Shape;452;g10ee15087ff_1_0"/>
          <p:cNvSpPr/>
          <p:nvPr/>
        </p:nvSpPr>
        <p:spPr>
          <a:xfrm>
            <a:off x="6519592" y="4033637"/>
            <a:ext cx="655800" cy="361800"/>
          </a:xfrm>
          <a:prstGeom prst="rect">
            <a:avLst/>
          </a:prstGeom>
          <a:solidFill>
            <a:srgbClr val="8CB3E3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453" name="Google Shape;453;g10ee15087ff_1_0"/>
          <p:cNvSpPr/>
          <p:nvPr/>
        </p:nvSpPr>
        <p:spPr>
          <a:xfrm>
            <a:off x="7175476" y="4033637"/>
            <a:ext cx="655800" cy="361800"/>
          </a:xfrm>
          <a:prstGeom prst="rect">
            <a:avLst/>
          </a:prstGeom>
          <a:solidFill>
            <a:srgbClr val="538CD5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454" name="Google Shape;454;g10ee15087ff_1_0"/>
          <p:cNvSpPr/>
          <p:nvPr/>
        </p:nvSpPr>
        <p:spPr>
          <a:xfrm>
            <a:off x="7831360" y="4033637"/>
            <a:ext cx="655800" cy="361800"/>
          </a:xfrm>
          <a:prstGeom prst="rect">
            <a:avLst/>
          </a:prstGeom>
          <a:solidFill>
            <a:srgbClr val="8CB3E3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455" name="Google Shape;455;g10ee15087ff_1_0"/>
          <p:cNvSpPr/>
          <p:nvPr/>
        </p:nvSpPr>
        <p:spPr>
          <a:xfrm>
            <a:off x="8487244" y="4033637"/>
            <a:ext cx="655800" cy="361800"/>
          </a:xfrm>
          <a:prstGeom prst="rect">
            <a:avLst/>
          </a:prstGeom>
          <a:solidFill>
            <a:srgbClr val="538CD5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456" name="Google Shape;456;g10ee15087ff_1_0"/>
          <p:cNvSpPr/>
          <p:nvPr/>
        </p:nvSpPr>
        <p:spPr>
          <a:xfrm>
            <a:off x="9143127" y="4033637"/>
            <a:ext cx="655800" cy="361800"/>
          </a:xfrm>
          <a:prstGeom prst="rect">
            <a:avLst/>
          </a:prstGeom>
          <a:solidFill>
            <a:srgbClr val="8CB3E3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457" name="Google Shape;457;g10ee15087ff_1_0"/>
          <p:cNvSpPr/>
          <p:nvPr/>
        </p:nvSpPr>
        <p:spPr>
          <a:xfrm>
            <a:off x="9799011" y="4033637"/>
            <a:ext cx="655800" cy="361800"/>
          </a:xfrm>
          <a:prstGeom prst="rect">
            <a:avLst/>
          </a:prstGeom>
          <a:solidFill>
            <a:srgbClr val="538CD5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458" name="Google Shape;458;g10ee15087ff_1_0"/>
          <p:cNvSpPr/>
          <p:nvPr/>
        </p:nvSpPr>
        <p:spPr>
          <a:xfrm>
            <a:off x="10454895" y="4033637"/>
            <a:ext cx="655800" cy="361800"/>
          </a:xfrm>
          <a:prstGeom prst="rect">
            <a:avLst/>
          </a:prstGeom>
          <a:solidFill>
            <a:srgbClr val="8CB3E3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459" name="Google Shape;459;g10ee15087ff_1_0"/>
          <p:cNvSpPr/>
          <p:nvPr/>
        </p:nvSpPr>
        <p:spPr>
          <a:xfrm>
            <a:off x="440014" y="4033625"/>
            <a:ext cx="1827600" cy="361800"/>
          </a:xfrm>
          <a:prstGeom prst="rect">
            <a:avLst/>
          </a:prstGeom>
          <a:solidFill>
            <a:srgbClr val="538CD5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460" name="Google Shape;460;g10ee15087ff_1_0"/>
          <p:cNvSpPr/>
          <p:nvPr/>
        </p:nvSpPr>
        <p:spPr>
          <a:xfrm>
            <a:off x="2208263" y="4033625"/>
            <a:ext cx="1032000" cy="421500"/>
          </a:xfrm>
          <a:prstGeom prst="rect">
            <a:avLst/>
          </a:prstGeom>
          <a:solidFill>
            <a:srgbClr val="8CB3E3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461" name="Google Shape;461;g10ee15087ff_1_0"/>
          <p:cNvSpPr txBox="1"/>
          <p:nvPr/>
        </p:nvSpPr>
        <p:spPr>
          <a:xfrm>
            <a:off x="3305559" y="4069079"/>
            <a:ext cx="5172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JAN</a:t>
            </a:r>
            <a:endParaRPr sz="700"/>
          </a:p>
        </p:txBody>
      </p:sp>
      <p:sp>
        <p:nvSpPr>
          <p:cNvPr id="462" name="Google Shape;462;g10ee15087ff_1_0"/>
          <p:cNvSpPr txBox="1"/>
          <p:nvPr/>
        </p:nvSpPr>
        <p:spPr>
          <a:xfrm>
            <a:off x="3996029" y="4069079"/>
            <a:ext cx="4506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FEB</a:t>
            </a:r>
            <a:endParaRPr sz="700"/>
          </a:p>
        </p:txBody>
      </p:sp>
      <p:sp>
        <p:nvSpPr>
          <p:cNvPr id="463" name="Google Shape;463;g10ee15087ff_1_0"/>
          <p:cNvSpPr txBox="1"/>
          <p:nvPr/>
        </p:nvSpPr>
        <p:spPr>
          <a:xfrm>
            <a:off x="4594313" y="4069079"/>
            <a:ext cx="5661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MAR</a:t>
            </a:r>
            <a:endParaRPr sz="700"/>
          </a:p>
        </p:txBody>
      </p:sp>
      <p:sp>
        <p:nvSpPr>
          <p:cNvPr id="464" name="Google Shape;464;g10ee15087ff_1_0"/>
          <p:cNvSpPr txBox="1"/>
          <p:nvPr/>
        </p:nvSpPr>
        <p:spPr>
          <a:xfrm>
            <a:off x="5281603" y="4069079"/>
            <a:ext cx="5061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APR</a:t>
            </a:r>
            <a:endParaRPr sz="700"/>
          </a:p>
        </p:txBody>
      </p:sp>
      <p:sp>
        <p:nvSpPr>
          <p:cNvPr id="465" name="Google Shape;465;g10ee15087ff_1_0"/>
          <p:cNvSpPr txBox="1"/>
          <p:nvPr/>
        </p:nvSpPr>
        <p:spPr>
          <a:xfrm>
            <a:off x="10546598" y="4069075"/>
            <a:ext cx="5700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DEC</a:t>
            </a:r>
            <a:endParaRPr sz="700"/>
          </a:p>
        </p:txBody>
      </p:sp>
      <p:sp>
        <p:nvSpPr>
          <p:cNvPr id="466" name="Google Shape;466;g10ee15087ff_1_0"/>
          <p:cNvSpPr txBox="1"/>
          <p:nvPr/>
        </p:nvSpPr>
        <p:spPr>
          <a:xfrm>
            <a:off x="7274092" y="4069079"/>
            <a:ext cx="4530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JUL</a:t>
            </a:r>
            <a:endParaRPr sz="700"/>
          </a:p>
        </p:txBody>
      </p:sp>
      <p:sp>
        <p:nvSpPr>
          <p:cNvPr id="467" name="Google Shape;467;g10ee15087ff_1_0"/>
          <p:cNvSpPr txBox="1"/>
          <p:nvPr/>
        </p:nvSpPr>
        <p:spPr>
          <a:xfrm>
            <a:off x="7883564" y="4069079"/>
            <a:ext cx="5445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AUG</a:t>
            </a:r>
            <a:endParaRPr sz="700"/>
          </a:p>
        </p:txBody>
      </p:sp>
      <p:sp>
        <p:nvSpPr>
          <p:cNvPr id="468" name="Google Shape;468;g10ee15087ff_1_0"/>
          <p:cNvSpPr txBox="1"/>
          <p:nvPr/>
        </p:nvSpPr>
        <p:spPr>
          <a:xfrm>
            <a:off x="8534400" y="4069079"/>
            <a:ext cx="5784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SEPT</a:t>
            </a:r>
            <a:endParaRPr sz="700"/>
          </a:p>
        </p:txBody>
      </p:sp>
      <p:sp>
        <p:nvSpPr>
          <p:cNvPr id="469" name="Google Shape;469;g10ee15087ff_1_0"/>
          <p:cNvSpPr txBox="1"/>
          <p:nvPr/>
        </p:nvSpPr>
        <p:spPr>
          <a:xfrm>
            <a:off x="9208961" y="4069079"/>
            <a:ext cx="5307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OCT</a:t>
            </a:r>
            <a:endParaRPr sz="700"/>
          </a:p>
        </p:txBody>
      </p:sp>
      <p:sp>
        <p:nvSpPr>
          <p:cNvPr id="470" name="Google Shape;470;g10ee15087ff_1_0"/>
          <p:cNvSpPr txBox="1"/>
          <p:nvPr/>
        </p:nvSpPr>
        <p:spPr>
          <a:xfrm>
            <a:off x="5902263" y="4069079"/>
            <a:ext cx="5700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MAY</a:t>
            </a:r>
            <a:endParaRPr sz="700"/>
          </a:p>
        </p:txBody>
      </p:sp>
      <p:sp>
        <p:nvSpPr>
          <p:cNvPr id="471" name="Google Shape;471;g10ee15087ff_1_0"/>
          <p:cNvSpPr txBox="1"/>
          <p:nvPr/>
        </p:nvSpPr>
        <p:spPr>
          <a:xfrm>
            <a:off x="6593579" y="4069079"/>
            <a:ext cx="5100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JUN</a:t>
            </a:r>
            <a:endParaRPr sz="700"/>
          </a:p>
        </p:txBody>
      </p:sp>
      <p:sp>
        <p:nvSpPr>
          <p:cNvPr id="472" name="Google Shape;472;g10ee15087ff_1_0"/>
          <p:cNvSpPr txBox="1"/>
          <p:nvPr/>
        </p:nvSpPr>
        <p:spPr>
          <a:xfrm>
            <a:off x="9848539" y="4069079"/>
            <a:ext cx="5580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NOV</a:t>
            </a:r>
            <a:endParaRPr sz="700"/>
          </a:p>
        </p:txBody>
      </p:sp>
      <p:sp>
        <p:nvSpPr>
          <p:cNvPr id="473" name="Google Shape;473;g10ee15087ff_1_0"/>
          <p:cNvSpPr txBox="1"/>
          <p:nvPr/>
        </p:nvSpPr>
        <p:spPr>
          <a:xfrm>
            <a:off x="2342108" y="4109154"/>
            <a:ext cx="8364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PERIOD</a:t>
            </a:r>
            <a:endParaRPr sz="700"/>
          </a:p>
        </p:txBody>
      </p:sp>
      <p:sp>
        <p:nvSpPr>
          <p:cNvPr id="474" name="Google Shape;474;g10ee15087ff_1_0"/>
          <p:cNvSpPr txBox="1"/>
          <p:nvPr/>
        </p:nvSpPr>
        <p:spPr>
          <a:xfrm>
            <a:off x="882040" y="4069079"/>
            <a:ext cx="7593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TASKS</a:t>
            </a:r>
            <a:endParaRPr sz="700"/>
          </a:p>
        </p:txBody>
      </p:sp>
      <p:sp>
        <p:nvSpPr>
          <p:cNvPr id="475" name="Google Shape;475;g10ee15087ff_1_0"/>
          <p:cNvSpPr/>
          <p:nvPr/>
        </p:nvSpPr>
        <p:spPr>
          <a:xfrm>
            <a:off x="3240174" y="3671971"/>
            <a:ext cx="1967700" cy="361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476" name="Google Shape;476;g10ee15087ff_1_0"/>
          <p:cNvSpPr txBox="1"/>
          <p:nvPr/>
        </p:nvSpPr>
        <p:spPr>
          <a:xfrm>
            <a:off x="3636864" y="3705807"/>
            <a:ext cx="11706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1</a:t>
            </a:r>
            <a:r>
              <a:rPr lang="en-US" sz="1600" b="1" i="0" u="none" strike="noStrike" cap="none" baseline="30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st</a:t>
            </a:r>
            <a:r>
              <a:rPr lang="en-US" sz="16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Quarter</a:t>
            </a:r>
            <a:endParaRPr sz="700"/>
          </a:p>
        </p:txBody>
      </p:sp>
      <p:sp>
        <p:nvSpPr>
          <p:cNvPr id="477" name="Google Shape;477;g10ee15087ff_1_0"/>
          <p:cNvSpPr/>
          <p:nvPr/>
        </p:nvSpPr>
        <p:spPr>
          <a:xfrm>
            <a:off x="5207825" y="3671971"/>
            <a:ext cx="1967700" cy="361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478" name="Google Shape;478;g10ee15087ff_1_0"/>
          <p:cNvSpPr txBox="1"/>
          <p:nvPr/>
        </p:nvSpPr>
        <p:spPr>
          <a:xfrm>
            <a:off x="5557616" y="3705807"/>
            <a:ext cx="12645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2</a:t>
            </a:r>
            <a:r>
              <a:rPr lang="en-US" sz="1600" b="1" i="0" u="none" strike="noStrike" cap="none" baseline="30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nd</a:t>
            </a:r>
            <a:r>
              <a:rPr lang="en-US" sz="16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Quarter</a:t>
            </a:r>
            <a:endParaRPr sz="700"/>
          </a:p>
        </p:txBody>
      </p:sp>
      <p:sp>
        <p:nvSpPr>
          <p:cNvPr id="479" name="Google Shape;479;g10ee15087ff_1_0"/>
          <p:cNvSpPr/>
          <p:nvPr/>
        </p:nvSpPr>
        <p:spPr>
          <a:xfrm>
            <a:off x="7175477" y="3671971"/>
            <a:ext cx="1967700" cy="361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480" name="Google Shape;480;g10ee15087ff_1_0"/>
          <p:cNvSpPr txBox="1"/>
          <p:nvPr/>
        </p:nvSpPr>
        <p:spPr>
          <a:xfrm>
            <a:off x="7538494" y="3705807"/>
            <a:ext cx="12381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3</a:t>
            </a:r>
            <a:r>
              <a:rPr lang="en-US" sz="1600" b="1" i="0" u="none" strike="noStrike" cap="none" baseline="30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rd</a:t>
            </a:r>
            <a:r>
              <a:rPr lang="en-US" sz="16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Quarter</a:t>
            </a:r>
            <a:endParaRPr sz="700"/>
          </a:p>
        </p:txBody>
      </p:sp>
      <p:sp>
        <p:nvSpPr>
          <p:cNvPr id="481" name="Google Shape;481;g10ee15087ff_1_0"/>
          <p:cNvSpPr/>
          <p:nvPr/>
        </p:nvSpPr>
        <p:spPr>
          <a:xfrm>
            <a:off x="9143128" y="3671971"/>
            <a:ext cx="1967700" cy="361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482" name="Google Shape;482;g10ee15087ff_1_0"/>
          <p:cNvSpPr txBox="1"/>
          <p:nvPr/>
        </p:nvSpPr>
        <p:spPr>
          <a:xfrm>
            <a:off x="9500935" y="3705807"/>
            <a:ext cx="12486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4</a:t>
            </a:r>
            <a:r>
              <a:rPr lang="en-US" sz="1600" b="1" i="0" u="none" strike="noStrike" cap="none" baseline="30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th</a:t>
            </a:r>
            <a:r>
              <a:rPr lang="en-US" sz="16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Quarter</a:t>
            </a:r>
            <a:endParaRPr sz="700"/>
          </a:p>
        </p:txBody>
      </p:sp>
      <p:sp>
        <p:nvSpPr>
          <p:cNvPr id="483" name="Google Shape;483;g10ee15087ff_1_0"/>
          <p:cNvSpPr/>
          <p:nvPr/>
        </p:nvSpPr>
        <p:spPr>
          <a:xfrm>
            <a:off x="443243" y="4394853"/>
            <a:ext cx="10670700" cy="3618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cxnSp>
        <p:nvCxnSpPr>
          <p:cNvPr id="484" name="Google Shape;484;g10ee15087ff_1_0"/>
          <p:cNvCxnSpPr/>
          <p:nvPr/>
        </p:nvCxnSpPr>
        <p:spPr>
          <a:xfrm rot="10800000" flipH="1">
            <a:off x="4521313" y="4166608"/>
            <a:ext cx="30300" cy="19950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85" name="Google Shape;485;g10ee15087ff_1_0"/>
          <p:cNvCxnSpPr/>
          <p:nvPr/>
        </p:nvCxnSpPr>
        <p:spPr>
          <a:xfrm rot="10800000" flipH="1">
            <a:off x="5200813" y="4166608"/>
            <a:ext cx="3900" cy="19950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86" name="Google Shape;486;g10ee15087ff_1_0"/>
          <p:cNvCxnSpPr/>
          <p:nvPr/>
        </p:nvCxnSpPr>
        <p:spPr>
          <a:xfrm rot="10800000" flipH="1">
            <a:off x="5850513" y="4014375"/>
            <a:ext cx="13200" cy="21684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87" name="Google Shape;487;g10ee15087ff_1_0"/>
          <p:cNvCxnSpPr/>
          <p:nvPr/>
        </p:nvCxnSpPr>
        <p:spPr>
          <a:xfrm rot="10800000" flipH="1">
            <a:off x="6506838" y="4014375"/>
            <a:ext cx="5400" cy="21684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88" name="Google Shape;488;g10ee15087ff_1_0"/>
          <p:cNvCxnSpPr/>
          <p:nvPr/>
        </p:nvCxnSpPr>
        <p:spPr>
          <a:xfrm rot="10800000">
            <a:off x="7175563" y="4014375"/>
            <a:ext cx="14400" cy="21684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89" name="Google Shape;489;g10ee15087ff_1_0"/>
          <p:cNvCxnSpPr/>
          <p:nvPr/>
        </p:nvCxnSpPr>
        <p:spPr>
          <a:xfrm>
            <a:off x="440000" y="5126462"/>
            <a:ext cx="10670700" cy="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90" name="Google Shape;490;g10ee15087ff_1_0"/>
          <p:cNvCxnSpPr/>
          <p:nvPr/>
        </p:nvCxnSpPr>
        <p:spPr>
          <a:xfrm>
            <a:off x="440000" y="5480301"/>
            <a:ext cx="10670700" cy="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91" name="Google Shape;491;g10ee15087ff_1_0"/>
          <p:cNvCxnSpPr/>
          <p:nvPr/>
        </p:nvCxnSpPr>
        <p:spPr>
          <a:xfrm>
            <a:off x="440000" y="5841967"/>
            <a:ext cx="10670700" cy="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92" name="Google Shape;492;g10ee15087ff_1_0"/>
          <p:cNvCxnSpPr/>
          <p:nvPr/>
        </p:nvCxnSpPr>
        <p:spPr>
          <a:xfrm>
            <a:off x="440000" y="6203633"/>
            <a:ext cx="10670700" cy="0"/>
          </a:xfrm>
          <a:prstGeom prst="straightConnector1">
            <a:avLst/>
          </a:prstGeom>
          <a:noFill/>
          <a:ln w="508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93" name="Google Shape;493;g10ee15087ff_1_0"/>
          <p:cNvSpPr txBox="1"/>
          <p:nvPr/>
        </p:nvSpPr>
        <p:spPr>
          <a:xfrm>
            <a:off x="468298" y="4449550"/>
            <a:ext cx="16920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SISTEM RPEL </a:t>
            </a:r>
            <a:endParaRPr sz="700"/>
          </a:p>
        </p:txBody>
      </p:sp>
      <p:sp>
        <p:nvSpPr>
          <p:cNvPr id="494" name="Google Shape;494;g10ee15087ff_1_0"/>
          <p:cNvSpPr txBox="1"/>
          <p:nvPr/>
        </p:nvSpPr>
        <p:spPr>
          <a:xfrm>
            <a:off x="459150" y="4766875"/>
            <a:ext cx="20124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Modul Admission</a:t>
            </a:r>
            <a:endParaRPr sz="700"/>
          </a:p>
        </p:txBody>
      </p:sp>
      <p:sp>
        <p:nvSpPr>
          <p:cNvPr id="495" name="Google Shape;495;g10ee15087ff_1_0"/>
          <p:cNvSpPr txBox="1"/>
          <p:nvPr/>
        </p:nvSpPr>
        <p:spPr>
          <a:xfrm>
            <a:off x="459150" y="5202700"/>
            <a:ext cx="19677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Modul Penilaian</a:t>
            </a:r>
            <a:endParaRPr sz="700"/>
          </a:p>
        </p:txBody>
      </p:sp>
      <p:sp>
        <p:nvSpPr>
          <p:cNvPr id="496" name="Google Shape;496;g10ee15087ff_1_0"/>
          <p:cNvSpPr txBox="1"/>
          <p:nvPr/>
        </p:nvSpPr>
        <p:spPr>
          <a:xfrm>
            <a:off x="459150" y="5540200"/>
            <a:ext cx="19317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Modul Aptitude Test</a:t>
            </a:r>
            <a:endParaRPr sz="1200" dirty="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497" name="Google Shape;497;g10ee15087ff_1_0"/>
          <p:cNvSpPr/>
          <p:nvPr/>
        </p:nvSpPr>
        <p:spPr>
          <a:xfrm>
            <a:off x="7219247" y="4873363"/>
            <a:ext cx="655800" cy="1282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498" name="Google Shape;498;g10ee15087ff_1_0"/>
          <p:cNvSpPr/>
          <p:nvPr/>
        </p:nvSpPr>
        <p:spPr>
          <a:xfrm>
            <a:off x="7563305" y="5227896"/>
            <a:ext cx="923856" cy="12754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499" name="Google Shape;499;g10ee15087ff_1_0"/>
          <p:cNvSpPr txBox="1"/>
          <p:nvPr/>
        </p:nvSpPr>
        <p:spPr>
          <a:xfrm>
            <a:off x="2267600" y="4826057"/>
            <a:ext cx="12330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1 BULAN</a:t>
            </a:r>
            <a:endParaRPr sz="700"/>
          </a:p>
        </p:txBody>
      </p:sp>
      <p:sp>
        <p:nvSpPr>
          <p:cNvPr id="500" name="Google Shape;500;g10ee15087ff_1_0"/>
          <p:cNvSpPr txBox="1"/>
          <p:nvPr/>
        </p:nvSpPr>
        <p:spPr>
          <a:xfrm>
            <a:off x="2267617" y="5187867"/>
            <a:ext cx="12330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2 BULAN </a:t>
            </a:r>
            <a:endParaRPr sz="700"/>
          </a:p>
        </p:txBody>
      </p:sp>
      <p:sp>
        <p:nvSpPr>
          <p:cNvPr id="501" name="Google Shape;501;g10ee15087ff_1_0"/>
          <p:cNvSpPr txBox="1"/>
          <p:nvPr/>
        </p:nvSpPr>
        <p:spPr>
          <a:xfrm>
            <a:off x="2271148" y="5545641"/>
            <a:ext cx="12330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2 BULAN</a:t>
            </a:r>
            <a:endParaRPr sz="700"/>
          </a:p>
        </p:txBody>
      </p:sp>
      <p:sp>
        <p:nvSpPr>
          <p:cNvPr id="502" name="Google Shape;502;g10ee15087ff_1_0"/>
          <p:cNvSpPr/>
          <p:nvPr/>
        </p:nvSpPr>
        <p:spPr>
          <a:xfrm>
            <a:off x="8535514" y="5617616"/>
            <a:ext cx="640333" cy="13269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503" name="Google Shape;503;g10ee15087ff_1_0"/>
          <p:cNvSpPr txBox="1"/>
          <p:nvPr/>
        </p:nvSpPr>
        <p:spPr>
          <a:xfrm>
            <a:off x="2243712" y="5907298"/>
            <a:ext cx="12330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1 BULAN</a:t>
            </a:r>
            <a:endParaRPr sz="700"/>
          </a:p>
        </p:txBody>
      </p:sp>
      <p:cxnSp>
        <p:nvCxnSpPr>
          <p:cNvPr id="504" name="Google Shape;504;g10ee15087ff_1_0"/>
          <p:cNvCxnSpPr/>
          <p:nvPr/>
        </p:nvCxnSpPr>
        <p:spPr>
          <a:xfrm rot="10800000" flipH="1">
            <a:off x="439113" y="4250575"/>
            <a:ext cx="600" cy="191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05" name="Google Shape;505;g10ee15087ff_1_0"/>
          <p:cNvCxnSpPr/>
          <p:nvPr/>
        </p:nvCxnSpPr>
        <p:spPr>
          <a:xfrm rot="10800000">
            <a:off x="8503588" y="4005775"/>
            <a:ext cx="14400" cy="21684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06" name="Google Shape;506;g10ee15087ff_1_0"/>
          <p:cNvCxnSpPr/>
          <p:nvPr/>
        </p:nvCxnSpPr>
        <p:spPr>
          <a:xfrm rot="10800000">
            <a:off x="7850225" y="4005775"/>
            <a:ext cx="14400" cy="21684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07" name="Google Shape;507;g10ee15087ff_1_0"/>
          <p:cNvCxnSpPr/>
          <p:nvPr/>
        </p:nvCxnSpPr>
        <p:spPr>
          <a:xfrm rot="10800000">
            <a:off x="9153688" y="4005775"/>
            <a:ext cx="14400" cy="21684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08" name="Google Shape;508;g10ee15087ff_1_0"/>
          <p:cNvCxnSpPr/>
          <p:nvPr/>
        </p:nvCxnSpPr>
        <p:spPr>
          <a:xfrm rot="10800000">
            <a:off x="9816538" y="4005775"/>
            <a:ext cx="14400" cy="21684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09" name="Google Shape;509;g10ee15087ff_1_0"/>
          <p:cNvCxnSpPr/>
          <p:nvPr/>
        </p:nvCxnSpPr>
        <p:spPr>
          <a:xfrm rot="10800000">
            <a:off x="10417313" y="4016763"/>
            <a:ext cx="14400" cy="21684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0" name="Google Shape;510;g10ee15087ff_1_0"/>
          <p:cNvSpPr txBox="1"/>
          <p:nvPr/>
        </p:nvSpPr>
        <p:spPr>
          <a:xfrm>
            <a:off x="459150" y="5831109"/>
            <a:ext cx="15120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Maintenance</a:t>
            </a:r>
            <a:endParaRPr sz="12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cxnSp>
        <p:nvCxnSpPr>
          <p:cNvPr id="511" name="Google Shape;511;g10ee15087ff_1_0"/>
          <p:cNvCxnSpPr/>
          <p:nvPr/>
        </p:nvCxnSpPr>
        <p:spPr>
          <a:xfrm rot="10800000" flipH="1">
            <a:off x="3181563" y="4194983"/>
            <a:ext cx="30300" cy="19950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12" name="Google Shape;512;g10ee15087ff_1_0"/>
          <p:cNvCxnSpPr/>
          <p:nvPr/>
        </p:nvCxnSpPr>
        <p:spPr>
          <a:xfrm rot="10800000" flipH="1">
            <a:off x="2173925" y="4194983"/>
            <a:ext cx="30300" cy="19950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13" name="Google Shape;513;g10ee15087ff_1_0"/>
          <p:cNvCxnSpPr/>
          <p:nvPr/>
        </p:nvCxnSpPr>
        <p:spPr>
          <a:xfrm rot="10800000" flipH="1">
            <a:off x="3844263" y="4194971"/>
            <a:ext cx="30300" cy="19950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4" name="Google Shape;514;g10ee15087ff_1_0"/>
          <p:cNvSpPr/>
          <p:nvPr/>
        </p:nvSpPr>
        <p:spPr>
          <a:xfrm>
            <a:off x="3201026" y="2127632"/>
            <a:ext cx="1350585" cy="10288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highlight>
                <a:srgbClr val="FFFF00"/>
              </a:highlight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517" name="Google Shape;517;g10ee15087ff_1_0"/>
          <p:cNvSpPr/>
          <p:nvPr/>
        </p:nvSpPr>
        <p:spPr>
          <a:xfrm>
            <a:off x="3201023" y="2488227"/>
            <a:ext cx="655800" cy="10465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highlight>
                <a:srgbClr val="FFFF00"/>
              </a:highlight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518" name="Google Shape;518;g10ee15087ff_1_0"/>
          <p:cNvSpPr txBox="1"/>
          <p:nvPr/>
        </p:nvSpPr>
        <p:spPr>
          <a:xfrm>
            <a:off x="441770" y="2418834"/>
            <a:ext cx="19317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Modul </a:t>
            </a:r>
            <a:r>
              <a:rPr lang="en-US" sz="1200" dirty="0" err="1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Aduan</a:t>
            </a:r>
            <a:endParaRPr sz="1200" dirty="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cxnSp>
        <p:nvCxnSpPr>
          <p:cNvPr id="519" name="Google Shape;519;g10ee15087ff_1_0"/>
          <p:cNvCxnSpPr/>
          <p:nvPr/>
        </p:nvCxnSpPr>
        <p:spPr>
          <a:xfrm>
            <a:off x="443238" y="3069717"/>
            <a:ext cx="10670700" cy="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0" name="Google Shape;440;g10ee15087ff_1_0"/>
          <p:cNvSpPr txBox="1"/>
          <p:nvPr/>
        </p:nvSpPr>
        <p:spPr>
          <a:xfrm>
            <a:off x="441770" y="3096400"/>
            <a:ext cx="16920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Maintenance</a:t>
            </a:r>
            <a:endParaRPr sz="12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520" name="Google Shape;520;g10ee15087ff_1_0"/>
          <p:cNvSpPr/>
          <p:nvPr/>
        </p:nvSpPr>
        <p:spPr>
          <a:xfrm>
            <a:off x="3201023" y="2845474"/>
            <a:ext cx="1350589" cy="10015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highlight>
                <a:srgbClr val="FFFF00"/>
              </a:highlight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cxnSp>
        <p:nvCxnSpPr>
          <p:cNvPr id="521" name="Google Shape;521;g10ee15087ff_1_0"/>
          <p:cNvCxnSpPr/>
          <p:nvPr/>
        </p:nvCxnSpPr>
        <p:spPr>
          <a:xfrm rot="10800000" flipH="1">
            <a:off x="2157099" y="1311325"/>
            <a:ext cx="10500" cy="20868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22" name="Google Shape;522;g10ee15087ff_1_0"/>
          <p:cNvCxnSpPr/>
          <p:nvPr/>
        </p:nvCxnSpPr>
        <p:spPr>
          <a:xfrm rot="10800000" flipH="1">
            <a:off x="3190524" y="1252100"/>
            <a:ext cx="10500" cy="20868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23" name="Google Shape;523;g10ee15087ff_1_0"/>
          <p:cNvCxnSpPr/>
          <p:nvPr/>
        </p:nvCxnSpPr>
        <p:spPr>
          <a:xfrm rot="10800000" flipH="1">
            <a:off x="3857649" y="1236088"/>
            <a:ext cx="10500" cy="20868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24" name="Google Shape;524;g10ee15087ff_1_0"/>
          <p:cNvCxnSpPr/>
          <p:nvPr/>
        </p:nvCxnSpPr>
        <p:spPr>
          <a:xfrm rot="10800000" flipH="1">
            <a:off x="4554274" y="1225425"/>
            <a:ext cx="10500" cy="20868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25" name="Google Shape;525;g10ee15087ff_1_0"/>
          <p:cNvCxnSpPr/>
          <p:nvPr/>
        </p:nvCxnSpPr>
        <p:spPr>
          <a:xfrm rot="10800000" flipH="1">
            <a:off x="5202199" y="1250363"/>
            <a:ext cx="10500" cy="20868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26" name="Google Shape;526;g10ee15087ff_1_0"/>
          <p:cNvCxnSpPr/>
          <p:nvPr/>
        </p:nvCxnSpPr>
        <p:spPr>
          <a:xfrm rot="10800000" flipH="1">
            <a:off x="5826174" y="1166750"/>
            <a:ext cx="10500" cy="20868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27" name="Google Shape;527;g10ee15087ff_1_0"/>
          <p:cNvCxnSpPr/>
          <p:nvPr/>
        </p:nvCxnSpPr>
        <p:spPr>
          <a:xfrm rot="10800000" flipH="1">
            <a:off x="6514112" y="1218350"/>
            <a:ext cx="10500" cy="20868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28" name="Google Shape;528;g10ee15087ff_1_0"/>
          <p:cNvCxnSpPr/>
          <p:nvPr/>
        </p:nvCxnSpPr>
        <p:spPr>
          <a:xfrm rot="10800000" flipH="1">
            <a:off x="7205924" y="1083688"/>
            <a:ext cx="10500" cy="20868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29" name="Google Shape;529;g10ee15087ff_1_0"/>
          <p:cNvSpPr/>
          <p:nvPr/>
        </p:nvSpPr>
        <p:spPr>
          <a:xfrm>
            <a:off x="3863158" y="3151243"/>
            <a:ext cx="7223473" cy="10900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530" name="Google Shape;530;g10ee15087ff_1_0"/>
          <p:cNvSpPr txBox="1"/>
          <p:nvPr/>
        </p:nvSpPr>
        <p:spPr>
          <a:xfrm>
            <a:off x="2240744" y="3063848"/>
            <a:ext cx="12330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1 BULAN</a:t>
            </a:r>
            <a:endParaRPr sz="700" dirty="0"/>
          </a:p>
        </p:txBody>
      </p:sp>
      <p:sp>
        <p:nvSpPr>
          <p:cNvPr id="531" name="Google Shape;531;g10ee15087ff_1_0"/>
          <p:cNvSpPr/>
          <p:nvPr/>
        </p:nvSpPr>
        <p:spPr>
          <a:xfrm>
            <a:off x="9163285" y="5999830"/>
            <a:ext cx="1947410" cy="11214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532" name="Google Shape;532;g10ee15087ff_1_0"/>
          <p:cNvSpPr txBox="1"/>
          <p:nvPr/>
        </p:nvSpPr>
        <p:spPr>
          <a:xfrm>
            <a:off x="7985332" y="4466102"/>
            <a:ext cx="3942597" cy="61552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Milestone</a:t>
            </a:r>
            <a:r>
              <a:rPr lang="en-US" sz="1400" dirty="0">
                <a:latin typeface="Calibri"/>
                <a:ea typeface="Calibri"/>
                <a:cs typeface="Calibri"/>
                <a:sym typeface="Calibri"/>
              </a:rPr>
              <a:t> : System development continued from other staff</a:t>
            </a:r>
            <a:endParaRPr sz="1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5" name="Google Shape;535;g10ee15087ff_1_0"/>
          <p:cNvSpPr txBox="1"/>
          <p:nvPr/>
        </p:nvSpPr>
        <p:spPr>
          <a:xfrm>
            <a:off x="7577756" y="1990921"/>
            <a:ext cx="3942597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latin typeface="Calibri"/>
                <a:ea typeface="Calibri"/>
                <a:cs typeface="Calibri"/>
                <a:sym typeface="Calibri"/>
              </a:rPr>
              <a:t>Penambahbaikan</a:t>
            </a:r>
            <a:r>
              <a:rPr lang="en-US" sz="14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400" dirty="0" err="1">
                <a:latin typeface="Calibri"/>
                <a:ea typeface="Calibri"/>
                <a:cs typeface="Calibri"/>
                <a:sym typeface="Calibri"/>
              </a:rPr>
              <a:t>berdasarkan</a:t>
            </a:r>
            <a:r>
              <a:rPr lang="en-US" sz="14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400" dirty="0" err="1">
                <a:latin typeface="Calibri"/>
                <a:ea typeface="Calibri"/>
                <a:cs typeface="Calibri"/>
                <a:sym typeface="Calibri"/>
              </a:rPr>
              <a:t>maklumbalas</a:t>
            </a:r>
            <a:r>
              <a:rPr lang="en-US" sz="1400" dirty="0">
                <a:latin typeface="Calibri"/>
                <a:ea typeface="Calibri"/>
                <a:cs typeface="Calibri"/>
                <a:sym typeface="Calibri"/>
              </a:rPr>
              <a:t> MQA</a:t>
            </a:r>
            <a:endParaRPr sz="1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F64B732B-C5C8-BCB8-9025-E4AA79BFC579}"/>
              </a:ext>
            </a:extLst>
          </p:cNvPr>
          <p:cNvSpPr/>
          <p:nvPr/>
        </p:nvSpPr>
        <p:spPr>
          <a:xfrm>
            <a:off x="0" y="88779"/>
            <a:ext cx="5619565" cy="370830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defTabSz="673181">
              <a:defRPr/>
            </a:pPr>
            <a:r>
              <a:rPr lang="en-MY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PERANCANGAN APEL &amp; RPEL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bril Fatface" panose="02000503000000020003" pitchFamily="50" charset="0"/>
            </a:endParaRP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6620D88-F613-A1B2-C139-BA37BA0B5546}"/>
              </a:ext>
            </a:extLst>
          </p:cNvPr>
          <p:cNvSpPr/>
          <p:nvPr/>
        </p:nvSpPr>
        <p:spPr>
          <a:xfrm>
            <a:off x="5758300" y="90917"/>
            <a:ext cx="232799" cy="368692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73B4F6C2-B0DF-9D88-99A8-80211A47829E}"/>
              </a:ext>
            </a:extLst>
          </p:cNvPr>
          <p:cNvSpPr/>
          <p:nvPr/>
        </p:nvSpPr>
        <p:spPr>
          <a:xfrm>
            <a:off x="6121717" y="102638"/>
            <a:ext cx="232799" cy="368692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CDBBBF45-FD9A-A47F-9E66-BD898AA444A1}"/>
              </a:ext>
            </a:extLst>
          </p:cNvPr>
          <p:cNvSpPr/>
          <p:nvPr/>
        </p:nvSpPr>
        <p:spPr>
          <a:xfrm>
            <a:off x="6459338" y="102641"/>
            <a:ext cx="232799" cy="368692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0" name="Google Shape;514;g10ee15087ff_1_0">
            <a:extLst>
              <a:ext uri="{FF2B5EF4-FFF2-40B4-BE49-F238E27FC236}">
                <a16:creationId xmlns:a16="http://schemas.microsoft.com/office/drawing/2014/main" id="{A7CF8D82-130D-3548-5F03-33B7BFC5B7C9}"/>
              </a:ext>
            </a:extLst>
          </p:cNvPr>
          <p:cNvSpPr/>
          <p:nvPr/>
        </p:nvSpPr>
        <p:spPr>
          <a:xfrm>
            <a:off x="7036201" y="2162342"/>
            <a:ext cx="436231" cy="9093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>
            <a:extLst>
              <a:ext uri="{FF2B5EF4-FFF2-40B4-BE49-F238E27FC236}">
                <a16:creationId xmlns:a16="http://schemas.microsoft.com/office/drawing/2014/main" id="{61D1C585-0BA1-4DA2-BF47-251AA9B42CD9}"/>
              </a:ext>
            </a:extLst>
          </p:cNvPr>
          <p:cNvGrpSpPr/>
          <p:nvPr/>
        </p:nvGrpSpPr>
        <p:grpSpPr>
          <a:xfrm>
            <a:off x="-11995" y="1"/>
            <a:ext cx="12203996" cy="6871877"/>
            <a:chOff x="-11995" y="1"/>
            <a:chExt cx="12203996" cy="6871877"/>
          </a:xfrm>
        </p:grpSpPr>
        <p:sp>
          <p:nvSpPr>
            <p:cNvPr id="78" name="Google Shape;1542;p167">
              <a:extLst>
                <a:ext uri="{FF2B5EF4-FFF2-40B4-BE49-F238E27FC236}">
                  <a16:creationId xmlns:a16="http://schemas.microsoft.com/office/drawing/2014/main" id="{780FC848-E1D6-4B41-B84C-6E0FF7B2FF52}"/>
                </a:ext>
              </a:extLst>
            </p:cNvPr>
            <p:cNvSpPr/>
            <p:nvPr/>
          </p:nvSpPr>
          <p:spPr>
            <a:xfrm flipH="1">
              <a:off x="-11995" y="1"/>
              <a:ext cx="5902033" cy="6869455"/>
            </a:xfrm>
            <a:custGeom>
              <a:avLst/>
              <a:gdLst/>
              <a:ahLst/>
              <a:cxnLst/>
              <a:rect l="l" t="t" r="r" b="b"/>
              <a:pathLst>
                <a:path w="11728797" h="13716000" extrusionOk="0">
                  <a:moveTo>
                    <a:pt x="11096329" y="11656424"/>
                  </a:moveTo>
                  <a:lnTo>
                    <a:pt x="11728797" y="11656424"/>
                  </a:lnTo>
                  <a:lnTo>
                    <a:pt x="11728797" y="13716000"/>
                  </a:lnTo>
                  <a:lnTo>
                    <a:pt x="10963125" y="13716000"/>
                  </a:lnTo>
                  <a:lnTo>
                    <a:pt x="10435333" y="12801600"/>
                  </a:lnTo>
                  <a:lnTo>
                    <a:pt x="11096329" y="11656424"/>
                  </a:lnTo>
                  <a:close/>
                  <a:moveTo>
                    <a:pt x="8988789" y="10424164"/>
                  </a:moveTo>
                  <a:lnTo>
                    <a:pt x="10310777" y="10424164"/>
                  </a:lnTo>
                  <a:lnTo>
                    <a:pt x="10971773" y="11569340"/>
                  </a:lnTo>
                  <a:lnTo>
                    <a:pt x="10310777" y="12714516"/>
                  </a:lnTo>
                  <a:lnTo>
                    <a:pt x="8988789" y="12714516"/>
                  </a:lnTo>
                  <a:lnTo>
                    <a:pt x="8327789" y="11569340"/>
                  </a:lnTo>
                  <a:lnTo>
                    <a:pt x="8988789" y="10424164"/>
                  </a:lnTo>
                  <a:close/>
                  <a:moveTo>
                    <a:pt x="11096329" y="9247056"/>
                  </a:moveTo>
                  <a:lnTo>
                    <a:pt x="11728797" y="9247056"/>
                  </a:lnTo>
                  <a:lnTo>
                    <a:pt x="11728797" y="11537408"/>
                  </a:lnTo>
                  <a:lnTo>
                    <a:pt x="11096329" y="11537408"/>
                  </a:lnTo>
                  <a:lnTo>
                    <a:pt x="10435333" y="10392232"/>
                  </a:lnTo>
                  <a:lnTo>
                    <a:pt x="11096329" y="9247056"/>
                  </a:lnTo>
                  <a:close/>
                  <a:moveTo>
                    <a:pt x="6925393" y="9247056"/>
                  </a:moveTo>
                  <a:lnTo>
                    <a:pt x="8247381" y="9247056"/>
                  </a:lnTo>
                  <a:lnTo>
                    <a:pt x="8908379" y="10392232"/>
                  </a:lnTo>
                  <a:lnTo>
                    <a:pt x="8247381" y="11537408"/>
                  </a:lnTo>
                  <a:lnTo>
                    <a:pt x="6925393" y="11537408"/>
                  </a:lnTo>
                  <a:lnTo>
                    <a:pt x="6264397" y="10392232"/>
                  </a:lnTo>
                  <a:lnTo>
                    <a:pt x="6925393" y="9247056"/>
                  </a:lnTo>
                  <a:close/>
                  <a:moveTo>
                    <a:pt x="8988789" y="8014796"/>
                  </a:moveTo>
                  <a:lnTo>
                    <a:pt x="10310777" y="8014796"/>
                  </a:lnTo>
                  <a:lnTo>
                    <a:pt x="10971773" y="9159972"/>
                  </a:lnTo>
                  <a:lnTo>
                    <a:pt x="10310777" y="10305148"/>
                  </a:lnTo>
                  <a:lnTo>
                    <a:pt x="8988789" y="10305148"/>
                  </a:lnTo>
                  <a:lnTo>
                    <a:pt x="8327789" y="9159972"/>
                  </a:lnTo>
                  <a:lnTo>
                    <a:pt x="8988789" y="8014796"/>
                  </a:lnTo>
                  <a:close/>
                  <a:moveTo>
                    <a:pt x="6913783" y="6837684"/>
                  </a:moveTo>
                  <a:lnTo>
                    <a:pt x="8235773" y="6837684"/>
                  </a:lnTo>
                  <a:lnTo>
                    <a:pt x="8896769" y="7982860"/>
                  </a:lnTo>
                  <a:lnTo>
                    <a:pt x="8235773" y="9128036"/>
                  </a:lnTo>
                  <a:lnTo>
                    <a:pt x="6913783" y="9128036"/>
                  </a:lnTo>
                  <a:lnTo>
                    <a:pt x="6252789" y="7982860"/>
                  </a:lnTo>
                  <a:lnTo>
                    <a:pt x="6913783" y="6837684"/>
                  </a:lnTo>
                  <a:close/>
                  <a:moveTo>
                    <a:pt x="8988789" y="5605426"/>
                  </a:moveTo>
                  <a:lnTo>
                    <a:pt x="10310777" y="5605426"/>
                  </a:lnTo>
                  <a:lnTo>
                    <a:pt x="10971773" y="6750600"/>
                  </a:lnTo>
                  <a:lnTo>
                    <a:pt x="10310777" y="7895776"/>
                  </a:lnTo>
                  <a:lnTo>
                    <a:pt x="8988789" y="7895776"/>
                  </a:lnTo>
                  <a:lnTo>
                    <a:pt x="8327789" y="6750600"/>
                  </a:lnTo>
                  <a:lnTo>
                    <a:pt x="8988789" y="5605426"/>
                  </a:lnTo>
                  <a:close/>
                  <a:moveTo>
                    <a:pt x="4840021" y="5605426"/>
                  </a:moveTo>
                  <a:lnTo>
                    <a:pt x="6162011" y="5605426"/>
                  </a:lnTo>
                  <a:lnTo>
                    <a:pt x="6823007" y="6750600"/>
                  </a:lnTo>
                  <a:lnTo>
                    <a:pt x="6162011" y="7895776"/>
                  </a:lnTo>
                  <a:lnTo>
                    <a:pt x="4840021" y="7895776"/>
                  </a:lnTo>
                  <a:lnTo>
                    <a:pt x="4179025" y="6750600"/>
                  </a:lnTo>
                  <a:lnTo>
                    <a:pt x="4840021" y="5605426"/>
                  </a:lnTo>
                  <a:close/>
                  <a:moveTo>
                    <a:pt x="6913783" y="4428316"/>
                  </a:moveTo>
                  <a:lnTo>
                    <a:pt x="8235773" y="4428316"/>
                  </a:lnTo>
                  <a:lnTo>
                    <a:pt x="8896769" y="5573491"/>
                  </a:lnTo>
                  <a:lnTo>
                    <a:pt x="8235773" y="6718667"/>
                  </a:lnTo>
                  <a:lnTo>
                    <a:pt x="6913783" y="6718667"/>
                  </a:lnTo>
                  <a:lnTo>
                    <a:pt x="6252789" y="5573491"/>
                  </a:lnTo>
                  <a:lnTo>
                    <a:pt x="6913783" y="4428316"/>
                  </a:lnTo>
                  <a:close/>
                  <a:moveTo>
                    <a:pt x="2752983" y="4428316"/>
                  </a:moveTo>
                  <a:lnTo>
                    <a:pt x="4074973" y="4428316"/>
                  </a:lnTo>
                  <a:lnTo>
                    <a:pt x="4735971" y="5573491"/>
                  </a:lnTo>
                  <a:lnTo>
                    <a:pt x="4074973" y="6718667"/>
                  </a:lnTo>
                  <a:lnTo>
                    <a:pt x="2752983" y="6718667"/>
                  </a:lnTo>
                  <a:lnTo>
                    <a:pt x="2091988" y="5573491"/>
                  </a:lnTo>
                  <a:lnTo>
                    <a:pt x="2752983" y="4428316"/>
                  </a:lnTo>
                  <a:close/>
                  <a:moveTo>
                    <a:pt x="4840021" y="3196056"/>
                  </a:moveTo>
                  <a:lnTo>
                    <a:pt x="6162011" y="3196056"/>
                  </a:lnTo>
                  <a:lnTo>
                    <a:pt x="6823007" y="4341230"/>
                  </a:lnTo>
                  <a:lnTo>
                    <a:pt x="6162011" y="5486406"/>
                  </a:lnTo>
                  <a:lnTo>
                    <a:pt x="4840021" y="5486406"/>
                  </a:lnTo>
                  <a:lnTo>
                    <a:pt x="4179025" y="4341230"/>
                  </a:lnTo>
                  <a:lnTo>
                    <a:pt x="4840021" y="3196056"/>
                  </a:lnTo>
                  <a:close/>
                  <a:moveTo>
                    <a:pt x="660996" y="3196056"/>
                  </a:moveTo>
                  <a:lnTo>
                    <a:pt x="1982987" y="3196056"/>
                  </a:lnTo>
                  <a:lnTo>
                    <a:pt x="2643983" y="4341230"/>
                  </a:lnTo>
                  <a:lnTo>
                    <a:pt x="1982987" y="5486406"/>
                  </a:lnTo>
                  <a:lnTo>
                    <a:pt x="660996" y="5486406"/>
                  </a:lnTo>
                  <a:lnTo>
                    <a:pt x="0" y="4341230"/>
                  </a:lnTo>
                  <a:lnTo>
                    <a:pt x="660996" y="3196056"/>
                  </a:lnTo>
                  <a:close/>
                  <a:moveTo>
                    <a:pt x="6913783" y="2018944"/>
                  </a:moveTo>
                  <a:lnTo>
                    <a:pt x="8235773" y="2018944"/>
                  </a:lnTo>
                  <a:lnTo>
                    <a:pt x="8896769" y="3164120"/>
                  </a:lnTo>
                  <a:lnTo>
                    <a:pt x="8235773" y="4309294"/>
                  </a:lnTo>
                  <a:lnTo>
                    <a:pt x="6913783" y="4309294"/>
                  </a:lnTo>
                  <a:lnTo>
                    <a:pt x="6252789" y="3164120"/>
                  </a:lnTo>
                  <a:lnTo>
                    <a:pt x="6913783" y="2018944"/>
                  </a:lnTo>
                  <a:close/>
                  <a:moveTo>
                    <a:pt x="2752983" y="2018944"/>
                  </a:moveTo>
                  <a:lnTo>
                    <a:pt x="4074973" y="2018944"/>
                  </a:lnTo>
                  <a:lnTo>
                    <a:pt x="4735971" y="3164120"/>
                  </a:lnTo>
                  <a:lnTo>
                    <a:pt x="4074973" y="4309294"/>
                  </a:lnTo>
                  <a:lnTo>
                    <a:pt x="2752983" y="4309294"/>
                  </a:lnTo>
                  <a:lnTo>
                    <a:pt x="2091988" y="3164120"/>
                  </a:lnTo>
                  <a:lnTo>
                    <a:pt x="2752983" y="2018944"/>
                  </a:lnTo>
                  <a:close/>
                  <a:moveTo>
                    <a:pt x="660996" y="786684"/>
                  </a:moveTo>
                  <a:lnTo>
                    <a:pt x="1982987" y="786684"/>
                  </a:lnTo>
                  <a:lnTo>
                    <a:pt x="2643983" y="1931860"/>
                  </a:lnTo>
                  <a:lnTo>
                    <a:pt x="1982987" y="3077036"/>
                  </a:lnTo>
                  <a:lnTo>
                    <a:pt x="660996" y="3077036"/>
                  </a:lnTo>
                  <a:lnTo>
                    <a:pt x="0" y="1931860"/>
                  </a:lnTo>
                  <a:lnTo>
                    <a:pt x="660996" y="786684"/>
                  </a:lnTo>
                  <a:close/>
                  <a:moveTo>
                    <a:pt x="4430129" y="0"/>
                  </a:moveTo>
                  <a:lnTo>
                    <a:pt x="6542885" y="0"/>
                  </a:lnTo>
                  <a:lnTo>
                    <a:pt x="6147501" y="685004"/>
                  </a:lnTo>
                  <a:lnTo>
                    <a:pt x="4825511" y="685004"/>
                  </a:lnTo>
                  <a:lnTo>
                    <a:pt x="4430129" y="0"/>
                  </a:lnTo>
                  <a:close/>
                  <a:moveTo>
                    <a:pt x="2527627" y="0"/>
                  </a:moveTo>
                  <a:lnTo>
                    <a:pt x="4300329" y="0"/>
                  </a:lnTo>
                  <a:lnTo>
                    <a:pt x="4735971" y="754748"/>
                  </a:lnTo>
                  <a:lnTo>
                    <a:pt x="4074973" y="1899924"/>
                  </a:lnTo>
                  <a:lnTo>
                    <a:pt x="2752983" y="1899924"/>
                  </a:lnTo>
                  <a:lnTo>
                    <a:pt x="2091988" y="754748"/>
                  </a:lnTo>
                  <a:lnTo>
                    <a:pt x="2527627" y="0"/>
                  </a:lnTo>
                  <a:close/>
                  <a:moveTo>
                    <a:pt x="265611" y="0"/>
                  </a:moveTo>
                  <a:lnTo>
                    <a:pt x="2378367" y="0"/>
                  </a:lnTo>
                  <a:lnTo>
                    <a:pt x="1982983" y="685000"/>
                  </a:lnTo>
                  <a:lnTo>
                    <a:pt x="660992" y="685000"/>
                  </a:lnTo>
                  <a:lnTo>
                    <a:pt x="265611" y="0"/>
                  </a:lnTo>
                  <a:close/>
                </a:path>
              </a:pathLst>
            </a:custGeom>
            <a:gradFill>
              <a:gsLst>
                <a:gs pos="0">
                  <a:srgbClr val="F7F7F7">
                    <a:alpha val="63921"/>
                  </a:srgbClr>
                </a:gs>
                <a:gs pos="74000">
                  <a:srgbClr val="E0E0E0">
                    <a:alpha val="24705"/>
                  </a:srgbClr>
                </a:gs>
                <a:gs pos="87000">
                  <a:srgbClr val="DFDEDB">
                    <a:alpha val="17647"/>
                  </a:srgbClr>
                </a:gs>
                <a:gs pos="100000">
                  <a:srgbClr val="B3B3B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86804" tIns="43390" rIns="86804" bIns="43390" anchor="t" anchorCtr="0">
              <a:noAutofit/>
            </a:bodyPr>
            <a:lstStyle/>
            <a:p>
              <a:pPr defTabSz="868223">
                <a:lnSpc>
                  <a:spcPct val="90000"/>
                </a:lnSpc>
                <a:buClr>
                  <a:srgbClr val="44546A"/>
                </a:buClr>
                <a:buSzPts val="1400"/>
              </a:pPr>
              <a:endParaRPr sz="1329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79" name="Google Shape;1570;p167" descr="Logo, company name&#10;&#10;Description automatically generated">
              <a:extLst>
                <a:ext uri="{FF2B5EF4-FFF2-40B4-BE49-F238E27FC236}">
                  <a16:creationId xmlns:a16="http://schemas.microsoft.com/office/drawing/2014/main" id="{0556F33C-9AFA-4DF2-AF2C-4F4541C3A588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8837" t="14584" r="9108" b="17706"/>
            <a:stretch/>
          </p:blipFill>
          <p:spPr>
            <a:xfrm>
              <a:off x="11060211" y="163667"/>
              <a:ext cx="971314" cy="79918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59E86870-64C6-4DB3-8AC9-5E198F4C3382}"/>
                </a:ext>
              </a:extLst>
            </p:cNvPr>
            <p:cNvGrpSpPr/>
            <p:nvPr/>
          </p:nvGrpSpPr>
          <p:grpSpPr>
            <a:xfrm>
              <a:off x="-11995" y="6043041"/>
              <a:ext cx="12203996" cy="828837"/>
              <a:chOff x="-11995" y="6043041"/>
              <a:chExt cx="12203996" cy="828837"/>
            </a:xfrm>
          </p:grpSpPr>
          <p:pic>
            <p:nvPicPr>
              <p:cNvPr id="81" name="Picture 80">
                <a:extLst>
                  <a:ext uri="{FF2B5EF4-FFF2-40B4-BE49-F238E27FC236}">
                    <a16:creationId xmlns:a16="http://schemas.microsoft.com/office/drawing/2014/main" id="{9170E162-C6E4-4C1B-B3C5-9EDF95B520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1995" y="6043041"/>
                <a:ext cx="12203996" cy="687035"/>
              </a:xfrm>
              <a:prstGeom prst="rect">
                <a:avLst/>
              </a:prstGeom>
            </p:spPr>
          </p:pic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BC99518F-F726-43E8-A4DB-C1D0C9F5A943}"/>
                  </a:ext>
                </a:extLst>
              </p:cNvPr>
              <p:cNvGrpSpPr/>
              <p:nvPr/>
            </p:nvGrpSpPr>
            <p:grpSpPr>
              <a:xfrm>
                <a:off x="1561739" y="6627845"/>
                <a:ext cx="3540864" cy="241516"/>
                <a:chOff x="1561739" y="6627845"/>
                <a:chExt cx="3540864" cy="241516"/>
              </a:xfrm>
            </p:grpSpPr>
            <p:pic>
              <p:nvPicPr>
                <p:cNvPr id="87" name="Google Shape;1546;p167">
                  <a:extLst>
                    <a:ext uri="{FF2B5EF4-FFF2-40B4-BE49-F238E27FC236}">
                      <a16:creationId xmlns:a16="http://schemas.microsoft.com/office/drawing/2014/main" id="{5B9358DE-A462-4930-A4D8-9F3563D32A53}"/>
                    </a:ext>
                  </a:extLst>
                </p:cNvPr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l="-1560" t="-2831" r="31978" b="49664"/>
                <a:stretch/>
              </p:blipFill>
              <p:spPr>
                <a:xfrm>
                  <a:off x="1561739" y="6692453"/>
                  <a:ext cx="427974" cy="12819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88" name="Google Shape;1547;p167">
                  <a:extLst>
                    <a:ext uri="{FF2B5EF4-FFF2-40B4-BE49-F238E27FC236}">
                      <a16:creationId xmlns:a16="http://schemas.microsoft.com/office/drawing/2014/main" id="{48A406AF-D90A-4F4A-BBA1-6BF232613C9C}"/>
                    </a:ext>
                  </a:extLst>
                </p:cNvPr>
                <p:cNvSpPr txBox="1"/>
                <p:nvPr/>
              </p:nvSpPr>
              <p:spPr>
                <a:xfrm>
                  <a:off x="1966558" y="6627845"/>
                  <a:ext cx="3136045" cy="24151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86804" tIns="43390" rIns="86804" bIns="43390" anchor="t" anchorCtr="0">
                  <a:spAutoFit/>
                </a:bodyPr>
                <a:lstStyle/>
                <a:p>
                  <a:pPr defTabSz="868223">
                    <a:buClr>
                      <a:srgbClr val="005AAB"/>
                    </a:buClr>
                    <a:buSzPts val="800"/>
                  </a:pPr>
                  <a:r>
                    <a:rPr lang="en-US" sz="1000" b="1" kern="0" dirty="0">
                      <a:solidFill>
                        <a:srgbClr val="005AAB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rPr>
                    <a:t>UMP ADVANCED | umpadvanced.ump.edu.my</a:t>
                  </a:r>
                  <a:endParaRPr kern="0" dirty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83" name="Google Shape;1548;p167">
                <a:extLst>
                  <a:ext uri="{FF2B5EF4-FFF2-40B4-BE49-F238E27FC236}">
                    <a16:creationId xmlns:a16="http://schemas.microsoft.com/office/drawing/2014/main" id="{6EB386D8-ABF7-41E9-B604-348C5DA7B845}"/>
                  </a:ext>
                </a:extLst>
              </p:cNvPr>
              <p:cNvSpPr txBox="1"/>
              <p:nvPr/>
            </p:nvSpPr>
            <p:spPr>
              <a:xfrm>
                <a:off x="5951385" y="6630362"/>
                <a:ext cx="2940557" cy="2415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86804" tIns="43390" rIns="86804" bIns="43390" anchor="t" anchorCtr="0">
                <a:spAutoFit/>
              </a:bodyPr>
              <a:lstStyle/>
              <a:p>
                <a:pPr algn="ctr" defTabSz="868223">
                  <a:buClr>
                    <a:srgbClr val="005AAB"/>
                  </a:buClr>
                  <a:buSzPts val="800"/>
                </a:pPr>
                <a:r>
                  <a:rPr lang="en-US" sz="1000" b="1" kern="0" dirty="0">
                    <a:solidFill>
                      <a:srgbClr val="005AAB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EDUCATION FOR ALL, NO ONE LEFT BEHIND</a:t>
                </a:r>
                <a:endParaRPr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C94FACFD-7392-4F14-9CD6-ACAB6EA8D7F4}"/>
                  </a:ext>
                </a:extLst>
              </p:cNvPr>
              <p:cNvGrpSpPr/>
              <p:nvPr/>
            </p:nvGrpSpPr>
            <p:grpSpPr>
              <a:xfrm>
                <a:off x="9555669" y="6135729"/>
                <a:ext cx="2002917" cy="620087"/>
                <a:chOff x="9693783" y="6029325"/>
                <a:chExt cx="2002917" cy="620087"/>
              </a:xfrm>
            </p:grpSpPr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06F97ADC-9800-435B-9666-E3FA36274607}"/>
                    </a:ext>
                  </a:extLst>
                </p:cNvPr>
                <p:cNvSpPr/>
                <p:nvPr/>
              </p:nvSpPr>
              <p:spPr>
                <a:xfrm>
                  <a:off x="9693783" y="6029325"/>
                  <a:ext cx="2002917" cy="62008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86" name="Picture 85" descr="A picture containing text&#10;&#10;Description automatically generated">
                  <a:extLst>
                    <a:ext uri="{FF2B5EF4-FFF2-40B4-BE49-F238E27FC236}">
                      <a16:creationId xmlns:a16="http://schemas.microsoft.com/office/drawing/2014/main" id="{416AC443-A2AE-4915-9205-5B5351FF2A4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718633" y="6057352"/>
                  <a:ext cx="1939835" cy="548640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541" name="Google Shape;541;g10ee15087ff_1_155"/>
          <p:cNvSpPr/>
          <p:nvPr/>
        </p:nvSpPr>
        <p:spPr>
          <a:xfrm>
            <a:off x="3226611" y="1670062"/>
            <a:ext cx="655800" cy="361800"/>
          </a:xfrm>
          <a:prstGeom prst="rect">
            <a:avLst/>
          </a:prstGeom>
          <a:solidFill>
            <a:srgbClr val="538CD5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542" name="Google Shape;542;g10ee15087ff_1_155"/>
          <p:cNvSpPr/>
          <p:nvPr/>
        </p:nvSpPr>
        <p:spPr>
          <a:xfrm>
            <a:off x="3882495" y="1670062"/>
            <a:ext cx="655800" cy="361800"/>
          </a:xfrm>
          <a:prstGeom prst="rect">
            <a:avLst/>
          </a:prstGeom>
          <a:solidFill>
            <a:srgbClr val="8CB3E3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543" name="Google Shape;543;g10ee15087ff_1_155"/>
          <p:cNvSpPr/>
          <p:nvPr/>
        </p:nvSpPr>
        <p:spPr>
          <a:xfrm>
            <a:off x="4538378" y="1670062"/>
            <a:ext cx="655800" cy="361800"/>
          </a:xfrm>
          <a:prstGeom prst="rect">
            <a:avLst/>
          </a:prstGeom>
          <a:solidFill>
            <a:srgbClr val="538CD5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544" name="Google Shape;544;g10ee15087ff_1_155"/>
          <p:cNvSpPr/>
          <p:nvPr/>
        </p:nvSpPr>
        <p:spPr>
          <a:xfrm>
            <a:off x="5194262" y="1670062"/>
            <a:ext cx="655800" cy="361800"/>
          </a:xfrm>
          <a:prstGeom prst="rect">
            <a:avLst/>
          </a:prstGeom>
          <a:solidFill>
            <a:srgbClr val="8CB3E3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545" name="Google Shape;545;g10ee15087ff_1_155"/>
          <p:cNvSpPr/>
          <p:nvPr/>
        </p:nvSpPr>
        <p:spPr>
          <a:xfrm>
            <a:off x="5850146" y="1670062"/>
            <a:ext cx="655800" cy="361800"/>
          </a:xfrm>
          <a:prstGeom prst="rect">
            <a:avLst/>
          </a:prstGeom>
          <a:solidFill>
            <a:srgbClr val="538CD5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546" name="Google Shape;546;g10ee15087ff_1_155"/>
          <p:cNvSpPr/>
          <p:nvPr/>
        </p:nvSpPr>
        <p:spPr>
          <a:xfrm>
            <a:off x="6506030" y="1670062"/>
            <a:ext cx="655800" cy="361800"/>
          </a:xfrm>
          <a:prstGeom prst="rect">
            <a:avLst/>
          </a:prstGeom>
          <a:solidFill>
            <a:srgbClr val="8CB3E3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547" name="Google Shape;547;g10ee15087ff_1_155"/>
          <p:cNvSpPr/>
          <p:nvPr/>
        </p:nvSpPr>
        <p:spPr>
          <a:xfrm>
            <a:off x="7161914" y="1670062"/>
            <a:ext cx="655800" cy="361800"/>
          </a:xfrm>
          <a:prstGeom prst="rect">
            <a:avLst/>
          </a:prstGeom>
          <a:solidFill>
            <a:srgbClr val="538CD5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548" name="Google Shape;548;g10ee15087ff_1_155"/>
          <p:cNvSpPr/>
          <p:nvPr/>
        </p:nvSpPr>
        <p:spPr>
          <a:xfrm>
            <a:off x="7817797" y="1670062"/>
            <a:ext cx="655800" cy="361800"/>
          </a:xfrm>
          <a:prstGeom prst="rect">
            <a:avLst/>
          </a:prstGeom>
          <a:solidFill>
            <a:srgbClr val="8CB3E3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549" name="Google Shape;549;g10ee15087ff_1_155"/>
          <p:cNvSpPr/>
          <p:nvPr/>
        </p:nvSpPr>
        <p:spPr>
          <a:xfrm>
            <a:off x="8473681" y="1670062"/>
            <a:ext cx="655800" cy="361800"/>
          </a:xfrm>
          <a:prstGeom prst="rect">
            <a:avLst/>
          </a:prstGeom>
          <a:solidFill>
            <a:srgbClr val="538CD5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550" name="Google Shape;550;g10ee15087ff_1_155"/>
          <p:cNvSpPr/>
          <p:nvPr/>
        </p:nvSpPr>
        <p:spPr>
          <a:xfrm>
            <a:off x="9129565" y="1670062"/>
            <a:ext cx="655800" cy="361800"/>
          </a:xfrm>
          <a:prstGeom prst="rect">
            <a:avLst/>
          </a:prstGeom>
          <a:solidFill>
            <a:srgbClr val="8CB3E3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551" name="Google Shape;551;g10ee15087ff_1_155"/>
          <p:cNvSpPr/>
          <p:nvPr/>
        </p:nvSpPr>
        <p:spPr>
          <a:xfrm>
            <a:off x="9785449" y="1670062"/>
            <a:ext cx="655800" cy="361800"/>
          </a:xfrm>
          <a:prstGeom prst="rect">
            <a:avLst/>
          </a:prstGeom>
          <a:solidFill>
            <a:srgbClr val="538CD5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552" name="Google Shape;552;g10ee15087ff_1_155"/>
          <p:cNvSpPr/>
          <p:nvPr/>
        </p:nvSpPr>
        <p:spPr>
          <a:xfrm>
            <a:off x="10441333" y="1670062"/>
            <a:ext cx="655800" cy="361800"/>
          </a:xfrm>
          <a:prstGeom prst="rect">
            <a:avLst/>
          </a:prstGeom>
          <a:solidFill>
            <a:srgbClr val="8CB3E3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553" name="Google Shape;553;g10ee15087ff_1_155"/>
          <p:cNvSpPr/>
          <p:nvPr/>
        </p:nvSpPr>
        <p:spPr>
          <a:xfrm>
            <a:off x="426451" y="1670050"/>
            <a:ext cx="1827600" cy="361800"/>
          </a:xfrm>
          <a:prstGeom prst="rect">
            <a:avLst/>
          </a:prstGeom>
          <a:solidFill>
            <a:srgbClr val="538CD5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554" name="Google Shape;554;g10ee15087ff_1_155"/>
          <p:cNvSpPr/>
          <p:nvPr/>
        </p:nvSpPr>
        <p:spPr>
          <a:xfrm>
            <a:off x="2194700" y="1670050"/>
            <a:ext cx="1032000" cy="421500"/>
          </a:xfrm>
          <a:prstGeom prst="rect">
            <a:avLst/>
          </a:prstGeom>
          <a:solidFill>
            <a:srgbClr val="8CB3E3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555" name="Google Shape;555;g10ee15087ff_1_155"/>
          <p:cNvSpPr txBox="1"/>
          <p:nvPr/>
        </p:nvSpPr>
        <p:spPr>
          <a:xfrm>
            <a:off x="3291996" y="1705504"/>
            <a:ext cx="5172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JAN</a:t>
            </a:r>
            <a:endParaRPr sz="700"/>
          </a:p>
        </p:txBody>
      </p:sp>
      <p:sp>
        <p:nvSpPr>
          <p:cNvPr id="556" name="Google Shape;556;g10ee15087ff_1_155"/>
          <p:cNvSpPr txBox="1"/>
          <p:nvPr/>
        </p:nvSpPr>
        <p:spPr>
          <a:xfrm>
            <a:off x="3982466" y="1705504"/>
            <a:ext cx="4506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FEB</a:t>
            </a:r>
            <a:endParaRPr sz="700"/>
          </a:p>
        </p:txBody>
      </p:sp>
      <p:sp>
        <p:nvSpPr>
          <p:cNvPr id="557" name="Google Shape;557;g10ee15087ff_1_155"/>
          <p:cNvSpPr txBox="1"/>
          <p:nvPr/>
        </p:nvSpPr>
        <p:spPr>
          <a:xfrm>
            <a:off x="4580751" y="1705504"/>
            <a:ext cx="5661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MAR</a:t>
            </a:r>
            <a:endParaRPr sz="700"/>
          </a:p>
        </p:txBody>
      </p:sp>
      <p:sp>
        <p:nvSpPr>
          <p:cNvPr id="558" name="Google Shape;558;g10ee15087ff_1_155"/>
          <p:cNvSpPr txBox="1"/>
          <p:nvPr/>
        </p:nvSpPr>
        <p:spPr>
          <a:xfrm>
            <a:off x="5268040" y="1705504"/>
            <a:ext cx="5061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APR</a:t>
            </a:r>
            <a:endParaRPr sz="700"/>
          </a:p>
        </p:txBody>
      </p:sp>
      <p:sp>
        <p:nvSpPr>
          <p:cNvPr id="559" name="Google Shape;559;g10ee15087ff_1_155"/>
          <p:cNvSpPr txBox="1"/>
          <p:nvPr/>
        </p:nvSpPr>
        <p:spPr>
          <a:xfrm>
            <a:off x="10533050" y="1705500"/>
            <a:ext cx="5661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DEC</a:t>
            </a:r>
            <a:endParaRPr sz="700"/>
          </a:p>
        </p:txBody>
      </p:sp>
      <p:sp>
        <p:nvSpPr>
          <p:cNvPr id="560" name="Google Shape;560;g10ee15087ff_1_155"/>
          <p:cNvSpPr txBox="1"/>
          <p:nvPr/>
        </p:nvSpPr>
        <p:spPr>
          <a:xfrm>
            <a:off x="7260529" y="1705504"/>
            <a:ext cx="4530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JUL</a:t>
            </a:r>
            <a:endParaRPr sz="700"/>
          </a:p>
        </p:txBody>
      </p:sp>
      <p:sp>
        <p:nvSpPr>
          <p:cNvPr id="561" name="Google Shape;561;g10ee15087ff_1_155"/>
          <p:cNvSpPr txBox="1"/>
          <p:nvPr/>
        </p:nvSpPr>
        <p:spPr>
          <a:xfrm>
            <a:off x="7870002" y="1705504"/>
            <a:ext cx="5445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AUG</a:t>
            </a:r>
            <a:endParaRPr sz="700"/>
          </a:p>
        </p:txBody>
      </p:sp>
      <p:sp>
        <p:nvSpPr>
          <p:cNvPr id="562" name="Google Shape;562;g10ee15087ff_1_155"/>
          <p:cNvSpPr txBox="1"/>
          <p:nvPr/>
        </p:nvSpPr>
        <p:spPr>
          <a:xfrm>
            <a:off x="8520838" y="1705504"/>
            <a:ext cx="5784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SEPT</a:t>
            </a:r>
            <a:endParaRPr sz="700"/>
          </a:p>
        </p:txBody>
      </p:sp>
      <p:sp>
        <p:nvSpPr>
          <p:cNvPr id="563" name="Google Shape;563;g10ee15087ff_1_155"/>
          <p:cNvSpPr txBox="1"/>
          <p:nvPr/>
        </p:nvSpPr>
        <p:spPr>
          <a:xfrm>
            <a:off x="9195398" y="1705504"/>
            <a:ext cx="5307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OCT</a:t>
            </a:r>
            <a:endParaRPr sz="700"/>
          </a:p>
        </p:txBody>
      </p:sp>
      <p:sp>
        <p:nvSpPr>
          <p:cNvPr id="564" name="Google Shape;564;g10ee15087ff_1_155"/>
          <p:cNvSpPr txBox="1"/>
          <p:nvPr/>
        </p:nvSpPr>
        <p:spPr>
          <a:xfrm>
            <a:off x="5888701" y="1705504"/>
            <a:ext cx="5700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MAY</a:t>
            </a:r>
            <a:endParaRPr sz="700"/>
          </a:p>
        </p:txBody>
      </p:sp>
      <p:sp>
        <p:nvSpPr>
          <p:cNvPr id="565" name="Google Shape;565;g10ee15087ff_1_155"/>
          <p:cNvSpPr txBox="1"/>
          <p:nvPr/>
        </p:nvSpPr>
        <p:spPr>
          <a:xfrm>
            <a:off x="6580017" y="1705504"/>
            <a:ext cx="5100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JUN</a:t>
            </a:r>
            <a:endParaRPr sz="700"/>
          </a:p>
        </p:txBody>
      </p:sp>
      <p:sp>
        <p:nvSpPr>
          <p:cNvPr id="566" name="Google Shape;566;g10ee15087ff_1_155"/>
          <p:cNvSpPr txBox="1"/>
          <p:nvPr/>
        </p:nvSpPr>
        <p:spPr>
          <a:xfrm>
            <a:off x="9834977" y="1705504"/>
            <a:ext cx="5580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NOV</a:t>
            </a:r>
            <a:endParaRPr sz="700"/>
          </a:p>
        </p:txBody>
      </p:sp>
      <p:sp>
        <p:nvSpPr>
          <p:cNvPr id="567" name="Google Shape;567;g10ee15087ff_1_155"/>
          <p:cNvSpPr txBox="1"/>
          <p:nvPr/>
        </p:nvSpPr>
        <p:spPr>
          <a:xfrm>
            <a:off x="2328545" y="1745579"/>
            <a:ext cx="8364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PERIOD</a:t>
            </a:r>
            <a:endParaRPr sz="700"/>
          </a:p>
        </p:txBody>
      </p:sp>
      <p:sp>
        <p:nvSpPr>
          <p:cNvPr id="568" name="Google Shape;568;g10ee15087ff_1_155"/>
          <p:cNvSpPr txBox="1"/>
          <p:nvPr/>
        </p:nvSpPr>
        <p:spPr>
          <a:xfrm>
            <a:off x="868478" y="1705504"/>
            <a:ext cx="7593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TASKS</a:t>
            </a:r>
            <a:endParaRPr sz="700"/>
          </a:p>
        </p:txBody>
      </p:sp>
      <p:sp>
        <p:nvSpPr>
          <p:cNvPr id="569" name="Google Shape;569;g10ee15087ff_1_155"/>
          <p:cNvSpPr/>
          <p:nvPr/>
        </p:nvSpPr>
        <p:spPr>
          <a:xfrm>
            <a:off x="3226611" y="1308395"/>
            <a:ext cx="1967700" cy="361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570" name="Google Shape;570;g10ee15087ff_1_155"/>
          <p:cNvSpPr txBox="1"/>
          <p:nvPr/>
        </p:nvSpPr>
        <p:spPr>
          <a:xfrm>
            <a:off x="3623301" y="1342232"/>
            <a:ext cx="11706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1</a:t>
            </a:r>
            <a:r>
              <a:rPr lang="en-US" sz="1600" b="1" i="0" u="none" strike="noStrike" cap="none" baseline="30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st</a:t>
            </a:r>
            <a:r>
              <a:rPr lang="en-US" sz="16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Quarter</a:t>
            </a:r>
            <a:endParaRPr sz="700"/>
          </a:p>
        </p:txBody>
      </p:sp>
      <p:sp>
        <p:nvSpPr>
          <p:cNvPr id="571" name="Google Shape;571;g10ee15087ff_1_155"/>
          <p:cNvSpPr/>
          <p:nvPr/>
        </p:nvSpPr>
        <p:spPr>
          <a:xfrm>
            <a:off x="5194263" y="1308395"/>
            <a:ext cx="1967700" cy="361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572" name="Google Shape;572;g10ee15087ff_1_155"/>
          <p:cNvSpPr txBox="1"/>
          <p:nvPr/>
        </p:nvSpPr>
        <p:spPr>
          <a:xfrm>
            <a:off x="5544053" y="1342232"/>
            <a:ext cx="12645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2</a:t>
            </a:r>
            <a:r>
              <a:rPr lang="en-US" sz="1600" b="1" i="0" u="none" strike="noStrike" cap="none" baseline="30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nd</a:t>
            </a:r>
            <a:r>
              <a:rPr lang="en-US" sz="16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Quarter</a:t>
            </a:r>
            <a:endParaRPr sz="700"/>
          </a:p>
        </p:txBody>
      </p:sp>
      <p:sp>
        <p:nvSpPr>
          <p:cNvPr id="573" name="Google Shape;573;g10ee15087ff_1_155"/>
          <p:cNvSpPr/>
          <p:nvPr/>
        </p:nvSpPr>
        <p:spPr>
          <a:xfrm>
            <a:off x="7161914" y="1308395"/>
            <a:ext cx="1967700" cy="361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574" name="Google Shape;574;g10ee15087ff_1_155"/>
          <p:cNvSpPr txBox="1"/>
          <p:nvPr/>
        </p:nvSpPr>
        <p:spPr>
          <a:xfrm>
            <a:off x="7524932" y="1342232"/>
            <a:ext cx="12381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3</a:t>
            </a:r>
            <a:r>
              <a:rPr lang="en-US" sz="1600" b="1" i="0" u="none" strike="noStrike" cap="none" baseline="30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rd</a:t>
            </a:r>
            <a:r>
              <a:rPr lang="en-US" sz="16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Quarter</a:t>
            </a:r>
            <a:endParaRPr sz="700"/>
          </a:p>
        </p:txBody>
      </p:sp>
      <p:sp>
        <p:nvSpPr>
          <p:cNvPr id="575" name="Google Shape;575;g10ee15087ff_1_155"/>
          <p:cNvSpPr/>
          <p:nvPr/>
        </p:nvSpPr>
        <p:spPr>
          <a:xfrm>
            <a:off x="9129565" y="1308395"/>
            <a:ext cx="1967700" cy="361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576" name="Google Shape;576;g10ee15087ff_1_155"/>
          <p:cNvSpPr txBox="1"/>
          <p:nvPr/>
        </p:nvSpPr>
        <p:spPr>
          <a:xfrm>
            <a:off x="9487372" y="1342232"/>
            <a:ext cx="12486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4</a:t>
            </a:r>
            <a:r>
              <a:rPr lang="en-US" sz="1600" b="1" i="0" u="none" strike="noStrike" cap="none" baseline="30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th</a:t>
            </a:r>
            <a:r>
              <a:rPr lang="en-US" sz="16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Quarter</a:t>
            </a:r>
            <a:endParaRPr sz="700"/>
          </a:p>
        </p:txBody>
      </p:sp>
      <p:sp>
        <p:nvSpPr>
          <p:cNvPr id="577" name="Google Shape;577;g10ee15087ff_1_155"/>
          <p:cNvSpPr/>
          <p:nvPr/>
        </p:nvSpPr>
        <p:spPr>
          <a:xfrm>
            <a:off x="429680" y="2031278"/>
            <a:ext cx="10670700" cy="3618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cxnSp>
        <p:nvCxnSpPr>
          <p:cNvPr id="578" name="Google Shape;578;g10ee15087ff_1_155"/>
          <p:cNvCxnSpPr>
            <a:cxnSpLocks/>
          </p:cNvCxnSpPr>
          <p:nvPr/>
        </p:nvCxnSpPr>
        <p:spPr>
          <a:xfrm flipV="1">
            <a:off x="4522075" y="1653104"/>
            <a:ext cx="0" cy="2196579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9" name="Google Shape;579;g10ee15087ff_1_155"/>
          <p:cNvCxnSpPr>
            <a:cxnSpLocks/>
          </p:cNvCxnSpPr>
          <p:nvPr/>
        </p:nvCxnSpPr>
        <p:spPr>
          <a:xfrm flipH="1" flipV="1">
            <a:off x="5172550" y="1656225"/>
            <a:ext cx="21628" cy="2193458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80" name="Google Shape;580;g10ee15087ff_1_155"/>
          <p:cNvCxnSpPr>
            <a:cxnSpLocks/>
          </p:cNvCxnSpPr>
          <p:nvPr/>
        </p:nvCxnSpPr>
        <p:spPr>
          <a:xfrm flipH="1" flipV="1">
            <a:off x="6498725" y="1650825"/>
            <a:ext cx="7221" cy="2179846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81" name="Google Shape;581;g10ee15087ff_1_155"/>
          <p:cNvCxnSpPr>
            <a:cxnSpLocks/>
          </p:cNvCxnSpPr>
          <p:nvPr/>
        </p:nvCxnSpPr>
        <p:spPr>
          <a:xfrm flipH="1" flipV="1">
            <a:off x="7162000" y="1650800"/>
            <a:ext cx="39889" cy="2198883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82" name="Google Shape;582;g10ee15087ff_1_155"/>
          <p:cNvCxnSpPr/>
          <p:nvPr/>
        </p:nvCxnSpPr>
        <p:spPr>
          <a:xfrm>
            <a:off x="426438" y="2762887"/>
            <a:ext cx="10670700" cy="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83" name="Google Shape;583;g10ee15087ff_1_155"/>
          <p:cNvCxnSpPr/>
          <p:nvPr/>
        </p:nvCxnSpPr>
        <p:spPr>
          <a:xfrm>
            <a:off x="426438" y="3116726"/>
            <a:ext cx="10670700" cy="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84" name="Google Shape;584;g10ee15087ff_1_155"/>
          <p:cNvCxnSpPr/>
          <p:nvPr/>
        </p:nvCxnSpPr>
        <p:spPr>
          <a:xfrm>
            <a:off x="426438" y="3478392"/>
            <a:ext cx="10670700" cy="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5" name="Google Shape;585;g10ee15087ff_1_155"/>
          <p:cNvSpPr txBox="1"/>
          <p:nvPr/>
        </p:nvSpPr>
        <p:spPr>
          <a:xfrm>
            <a:off x="440519" y="2011625"/>
            <a:ext cx="17055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SISTEM ADMISSION PUPW</a:t>
            </a:r>
            <a:endParaRPr sz="700"/>
          </a:p>
        </p:txBody>
      </p:sp>
      <p:sp>
        <p:nvSpPr>
          <p:cNvPr id="586" name="Google Shape;586;g10ee15087ff_1_155"/>
          <p:cNvSpPr txBox="1"/>
          <p:nvPr/>
        </p:nvSpPr>
        <p:spPr>
          <a:xfrm>
            <a:off x="460289" y="2396399"/>
            <a:ext cx="1827600" cy="415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Pembangunan </a:t>
            </a:r>
            <a:r>
              <a:rPr lang="en-US" sz="1200" dirty="0" err="1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baharu</a:t>
            </a:r>
            <a:r>
              <a:rPr lang="en-US" sz="1200" dirty="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 </a:t>
            </a:r>
            <a:endParaRPr sz="700" dirty="0"/>
          </a:p>
        </p:txBody>
      </p:sp>
      <p:sp>
        <p:nvSpPr>
          <p:cNvPr id="587" name="Google Shape;587;g10ee15087ff_1_155"/>
          <p:cNvSpPr txBox="1"/>
          <p:nvPr/>
        </p:nvSpPr>
        <p:spPr>
          <a:xfrm>
            <a:off x="420960" y="2814738"/>
            <a:ext cx="21858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Modul </a:t>
            </a:r>
            <a:r>
              <a:rPr lang="en-US" sz="1200" dirty="0" err="1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Kemasukan</a:t>
            </a:r>
            <a:endParaRPr sz="700" dirty="0"/>
          </a:p>
        </p:txBody>
      </p:sp>
      <p:sp>
        <p:nvSpPr>
          <p:cNvPr id="588" name="Google Shape;588;g10ee15087ff_1_155"/>
          <p:cNvSpPr txBox="1"/>
          <p:nvPr/>
        </p:nvSpPr>
        <p:spPr>
          <a:xfrm>
            <a:off x="420961" y="3565534"/>
            <a:ext cx="1867614" cy="230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Modul </a:t>
            </a:r>
            <a:r>
              <a:rPr lang="en-US" sz="1200" dirty="0" err="1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Semakan</a:t>
            </a:r>
            <a:r>
              <a:rPr lang="en-US" sz="1200" dirty="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Yuran</a:t>
            </a:r>
            <a:endParaRPr sz="1200" dirty="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590" name="Google Shape;590;g10ee15087ff_1_155"/>
          <p:cNvSpPr/>
          <p:nvPr/>
        </p:nvSpPr>
        <p:spPr>
          <a:xfrm>
            <a:off x="3197254" y="2888923"/>
            <a:ext cx="1967700" cy="109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591" name="Google Shape;591;g10ee15087ff_1_155"/>
          <p:cNvSpPr/>
          <p:nvPr/>
        </p:nvSpPr>
        <p:spPr>
          <a:xfrm>
            <a:off x="6890662" y="3606359"/>
            <a:ext cx="299369" cy="10338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592" name="Google Shape;592;g10ee15087ff_1_155"/>
          <p:cNvSpPr txBox="1"/>
          <p:nvPr/>
        </p:nvSpPr>
        <p:spPr>
          <a:xfrm>
            <a:off x="2254038" y="2462482"/>
            <a:ext cx="12330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1 BULAN</a:t>
            </a:r>
            <a:endParaRPr sz="700"/>
          </a:p>
        </p:txBody>
      </p:sp>
      <p:sp>
        <p:nvSpPr>
          <p:cNvPr id="593" name="Google Shape;593;g10ee15087ff_1_155"/>
          <p:cNvSpPr txBox="1"/>
          <p:nvPr/>
        </p:nvSpPr>
        <p:spPr>
          <a:xfrm>
            <a:off x="2254054" y="2824292"/>
            <a:ext cx="12330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3 </a:t>
            </a:r>
            <a:r>
              <a:rPr lang="en-US" sz="1200" dirty="0" err="1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Bulan</a:t>
            </a:r>
            <a:r>
              <a:rPr lang="en-US" sz="1200" dirty="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 </a:t>
            </a:r>
            <a:endParaRPr sz="700" dirty="0"/>
          </a:p>
        </p:txBody>
      </p:sp>
      <p:sp>
        <p:nvSpPr>
          <p:cNvPr id="594" name="Google Shape;594;g10ee15087ff_1_155"/>
          <p:cNvSpPr txBox="1"/>
          <p:nvPr/>
        </p:nvSpPr>
        <p:spPr>
          <a:xfrm>
            <a:off x="2257585" y="3565525"/>
            <a:ext cx="1233000" cy="230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1200" dirty="0">
                <a:solidFill>
                  <a:schemeClr val="dk1"/>
                </a:solidFill>
                <a:latin typeface="Poppins Light"/>
                <a:cs typeface="Poppins Light"/>
                <a:sym typeface="Poppins Light"/>
              </a:rPr>
              <a:t>1</a:t>
            </a:r>
            <a:r>
              <a:rPr lang="en-US" sz="1200" dirty="0">
                <a:solidFill>
                  <a:schemeClr val="dk1"/>
                </a:solidFill>
                <a:latin typeface="Poppins Light"/>
                <a:cs typeface="Poppins Light"/>
                <a:sym typeface="Poppins Light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Poppins Light"/>
                <a:cs typeface="Poppins Light"/>
                <a:sym typeface="Poppins Light"/>
              </a:rPr>
              <a:t>minggu</a:t>
            </a:r>
            <a:endParaRPr sz="700" dirty="0"/>
          </a:p>
        </p:txBody>
      </p:sp>
      <p:cxnSp>
        <p:nvCxnSpPr>
          <p:cNvPr id="595" name="Google Shape;595;g10ee15087ff_1_155"/>
          <p:cNvCxnSpPr>
            <a:cxnSpLocks/>
          </p:cNvCxnSpPr>
          <p:nvPr/>
        </p:nvCxnSpPr>
        <p:spPr>
          <a:xfrm flipH="1" flipV="1">
            <a:off x="426225" y="1658325"/>
            <a:ext cx="18766" cy="2205228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96" name="Google Shape;596;g10ee15087ff_1_155"/>
          <p:cNvCxnSpPr>
            <a:cxnSpLocks/>
          </p:cNvCxnSpPr>
          <p:nvPr/>
        </p:nvCxnSpPr>
        <p:spPr>
          <a:xfrm flipH="1" flipV="1">
            <a:off x="8490025" y="1642200"/>
            <a:ext cx="30813" cy="2207483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97" name="Google Shape;597;g10ee15087ff_1_155"/>
          <p:cNvCxnSpPr>
            <a:cxnSpLocks/>
          </p:cNvCxnSpPr>
          <p:nvPr/>
        </p:nvCxnSpPr>
        <p:spPr>
          <a:xfrm flipH="1" flipV="1">
            <a:off x="7836663" y="1642200"/>
            <a:ext cx="20977" cy="2200421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98" name="Google Shape;598;g10ee15087ff_1_155"/>
          <p:cNvCxnSpPr>
            <a:cxnSpLocks/>
          </p:cNvCxnSpPr>
          <p:nvPr/>
        </p:nvCxnSpPr>
        <p:spPr>
          <a:xfrm flipH="1" flipV="1">
            <a:off x="9140125" y="1642200"/>
            <a:ext cx="55273" cy="2200421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99" name="Google Shape;599;g10ee15087ff_1_155"/>
          <p:cNvCxnSpPr>
            <a:cxnSpLocks/>
          </p:cNvCxnSpPr>
          <p:nvPr/>
        </p:nvCxnSpPr>
        <p:spPr>
          <a:xfrm flipH="1" flipV="1">
            <a:off x="9802975" y="1642200"/>
            <a:ext cx="32002" cy="2200421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00" name="Google Shape;600;g10ee15087ff_1_155"/>
          <p:cNvCxnSpPr>
            <a:cxnSpLocks/>
          </p:cNvCxnSpPr>
          <p:nvPr/>
        </p:nvCxnSpPr>
        <p:spPr>
          <a:xfrm flipV="1">
            <a:off x="10403750" y="1653188"/>
            <a:ext cx="0" cy="2210365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01" name="Google Shape;601;g10ee15087ff_1_155"/>
          <p:cNvCxnSpPr>
            <a:cxnSpLocks/>
          </p:cNvCxnSpPr>
          <p:nvPr/>
        </p:nvCxnSpPr>
        <p:spPr>
          <a:xfrm flipV="1">
            <a:off x="3202987" y="1653104"/>
            <a:ext cx="7938" cy="221303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02" name="Google Shape;602;g10ee15087ff_1_155"/>
          <p:cNvCxnSpPr>
            <a:cxnSpLocks/>
          </p:cNvCxnSpPr>
          <p:nvPr/>
        </p:nvCxnSpPr>
        <p:spPr>
          <a:xfrm flipV="1">
            <a:off x="2182225" y="1653225"/>
            <a:ext cx="3400" cy="2189396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03" name="Google Shape;603;g10ee15087ff_1_155"/>
          <p:cNvCxnSpPr>
            <a:cxnSpLocks/>
          </p:cNvCxnSpPr>
          <p:nvPr/>
        </p:nvCxnSpPr>
        <p:spPr>
          <a:xfrm flipH="1" flipV="1">
            <a:off x="3861006" y="1671551"/>
            <a:ext cx="20399" cy="2177446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10" name="Google Shape;610;g10ee15087ff_1_155"/>
          <p:cNvCxnSpPr>
            <a:cxnSpLocks/>
          </p:cNvCxnSpPr>
          <p:nvPr/>
        </p:nvCxnSpPr>
        <p:spPr>
          <a:xfrm flipH="1" flipV="1">
            <a:off x="5833450" y="1656450"/>
            <a:ext cx="16612" cy="2207103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E0064A9B-B31B-4F9A-8129-6EB843D7EAFA}"/>
              </a:ext>
            </a:extLst>
          </p:cNvPr>
          <p:cNvSpPr/>
          <p:nvPr/>
        </p:nvSpPr>
        <p:spPr>
          <a:xfrm>
            <a:off x="0" y="88779"/>
            <a:ext cx="5619565" cy="370830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defTabSz="673181">
              <a:defRPr/>
            </a:pPr>
            <a:r>
              <a:rPr lang="en-MY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PERANCANGAN ADMISSION PUPW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bril Fatface" panose="02000503000000020003" pitchFamily="50" charset="0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81980A13-17B7-497F-8975-78EF0E7EEED0}"/>
              </a:ext>
            </a:extLst>
          </p:cNvPr>
          <p:cNvSpPr/>
          <p:nvPr/>
        </p:nvSpPr>
        <p:spPr>
          <a:xfrm>
            <a:off x="5758300" y="90917"/>
            <a:ext cx="232799" cy="368692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CFDFCD4F-B09D-4405-B532-6D12DFEF549B}"/>
              </a:ext>
            </a:extLst>
          </p:cNvPr>
          <p:cNvSpPr/>
          <p:nvPr/>
        </p:nvSpPr>
        <p:spPr>
          <a:xfrm>
            <a:off x="6121717" y="102638"/>
            <a:ext cx="232799" cy="368692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E1F97E06-4890-4C13-B008-751E19F86ED4}"/>
              </a:ext>
            </a:extLst>
          </p:cNvPr>
          <p:cNvSpPr/>
          <p:nvPr/>
        </p:nvSpPr>
        <p:spPr>
          <a:xfrm>
            <a:off x="6459338" y="102641"/>
            <a:ext cx="232799" cy="368692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0" name="Google Shape;583;g10ee15087ff_1_155">
            <a:extLst>
              <a:ext uri="{FF2B5EF4-FFF2-40B4-BE49-F238E27FC236}">
                <a16:creationId xmlns:a16="http://schemas.microsoft.com/office/drawing/2014/main" id="{9A95AEEB-3A86-831F-F27F-6B0161346171}"/>
              </a:ext>
            </a:extLst>
          </p:cNvPr>
          <p:cNvCxnSpPr/>
          <p:nvPr/>
        </p:nvCxnSpPr>
        <p:spPr>
          <a:xfrm>
            <a:off x="431355" y="3485435"/>
            <a:ext cx="10670700" cy="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1" name="Google Shape;584;g10ee15087ff_1_155">
            <a:extLst>
              <a:ext uri="{FF2B5EF4-FFF2-40B4-BE49-F238E27FC236}">
                <a16:creationId xmlns:a16="http://schemas.microsoft.com/office/drawing/2014/main" id="{C0EF1819-63FC-91FA-16CB-071F8B9897B7}"/>
              </a:ext>
            </a:extLst>
          </p:cNvPr>
          <p:cNvCxnSpPr/>
          <p:nvPr/>
        </p:nvCxnSpPr>
        <p:spPr>
          <a:xfrm>
            <a:off x="431355" y="3847101"/>
            <a:ext cx="10670700" cy="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05" name="Google Shape;588;g10ee15087ff_1_155">
            <a:extLst>
              <a:ext uri="{FF2B5EF4-FFF2-40B4-BE49-F238E27FC236}">
                <a16:creationId xmlns:a16="http://schemas.microsoft.com/office/drawing/2014/main" id="{6DA319D4-F8F2-A8D7-E13B-7B593237BB10}"/>
              </a:ext>
            </a:extLst>
          </p:cNvPr>
          <p:cNvSpPr txBox="1"/>
          <p:nvPr/>
        </p:nvSpPr>
        <p:spPr>
          <a:xfrm>
            <a:off x="414694" y="3167325"/>
            <a:ext cx="1392300" cy="230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Modul </a:t>
            </a:r>
            <a:r>
              <a:rPr lang="en-US" sz="1200" dirty="0" err="1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Saringan</a:t>
            </a:r>
            <a:endParaRPr sz="1200" dirty="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311" name="Google Shape;593;g10ee15087ff_1_155">
            <a:extLst>
              <a:ext uri="{FF2B5EF4-FFF2-40B4-BE49-F238E27FC236}">
                <a16:creationId xmlns:a16="http://schemas.microsoft.com/office/drawing/2014/main" id="{0A3403C4-97C1-38E2-C6DD-1D6A8E9DF21A}"/>
              </a:ext>
            </a:extLst>
          </p:cNvPr>
          <p:cNvSpPr txBox="1"/>
          <p:nvPr/>
        </p:nvSpPr>
        <p:spPr>
          <a:xfrm>
            <a:off x="2271132" y="3192062"/>
            <a:ext cx="12330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3 </a:t>
            </a:r>
            <a:r>
              <a:rPr lang="en-US" sz="1200" dirty="0" err="1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Bulan</a:t>
            </a:r>
            <a:r>
              <a:rPr lang="en-US" sz="1200" dirty="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 </a:t>
            </a:r>
            <a:endParaRPr sz="700" dirty="0"/>
          </a:p>
        </p:txBody>
      </p:sp>
      <p:sp>
        <p:nvSpPr>
          <p:cNvPr id="312" name="Google Shape;590;g10ee15087ff_1_155">
            <a:extLst>
              <a:ext uri="{FF2B5EF4-FFF2-40B4-BE49-F238E27FC236}">
                <a16:creationId xmlns:a16="http://schemas.microsoft.com/office/drawing/2014/main" id="{C82609CF-4157-1382-AA3F-62A6295AAE98}"/>
              </a:ext>
            </a:extLst>
          </p:cNvPr>
          <p:cNvSpPr/>
          <p:nvPr/>
        </p:nvSpPr>
        <p:spPr>
          <a:xfrm>
            <a:off x="5198133" y="3287020"/>
            <a:ext cx="1967700" cy="109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>
            <a:extLst>
              <a:ext uri="{FF2B5EF4-FFF2-40B4-BE49-F238E27FC236}">
                <a16:creationId xmlns:a16="http://schemas.microsoft.com/office/drawing/2014/main" id="{B2FEB67E-BDB3-4C34-822D-B41C2CD4EE62}"/>
              </a:ext>
            </a:extLst>
          </p:cNvPr>
          <p:cNvGrpSpPr/>
          <p:nvPr/>
        </p:nvGrpSpPr>
        <p:grpSpPr>
          <a:xfrm>
            <a:off x="-11996" y="0"/>
            <a:ext cx="12203996" cy="6871877"/>
            <a:chOff x="-11995" y="1"/>
            <a:chExt cx="12203996" cy="6871877"/>
          </a:xfrm>
        </p:grpSpPr>
        <p:sp>
          <p:nvSpPr>
            <p:cNvPr id="79" name="Google Shape;1542;p167">
              <a:extLst>
                <a:ext uri="{FF2B5EF4-FFF2-40B4-BE49-F238E27FC236}">
                  <a16:creationId xmlns:a16="http://schemas.microsoft.com/office/drawing/2014/main" id="{7847D17A-BBE0-4F15-9E04-B2742D4F7386}"/>
                </a:ext>
              </a:extLst>
            </p:cNvPr>
            <p:cNvSpPr/>
            <p:nvPr/>
          </p:nvSpPr>
          <p:spPr>
            <a:xfrm flipH="1">
              <a:off x="-11995" y="1"/>
              <a:ext cx="5902033" cy="6869455"/>
            </a:xfrm>
            <a:custGeom>
              <a:avLst/>
              <a:gdLst/>
              <a:ahLst/>
              <a:cxnLst/>
              <a:rect l="l" t="t" r="r" b="b"/>
              <a:pathLst>
                <a:path w="11728797" h="13716000" extrusionOk="0">
                  <a:moveTo>
                    <a:pt x="11096329" y="11656424"/>
                  </a:moveTo>
                  <a:lnTo>
                    <a:pt x="11728797" y="11656424"/>
                  </a:lnTo>
                  <a:lnTo>
                    <a:pt x="11728797" y="13716000"/>
                  </a:lnTo>
                  <a:lnTo>
                    <a:pt x="10963125" y="13716000"/>
                  </a:lnTo>
                  <a:lnTo>
                    <a:pt x="10435333" y="12801600"/>
                  </a:lnTo>
                  <a:lnTo>
                    <a:pt x="11096329" y="11656424"/>
                  </a:lnTo>
                  <a:close/>
                  <a:moveTo>
                    <a:pt x="8988789" y="10424164"/>
                  </a:moveTo>
                  <a:lnTo>
                    <a:pt x="10310777" y="10424164"/>
                  </a:lnTo>
                  <a:lnTo>
                    <a:pt x="10971773" y="11569340"/>
                  </a:lnTo>
                  <a:lnTo>
                    <a:pt x="10310777" y="12714516"/>
                  </a:lnTo>
                  <a:lnTo>
                    <a:pt x="8988789" y="12714516"/>
                  </a:lnTo>
                  <a:lnTo>
                    <a:pt x="8327789" y="11569340"/>
                  </a:lnTo>
                  <a:lnTo>
                    <a:pt x="8988789" y="10424164"/>
                  </a:lnTo>
                  <a:close/>
                  <a:moveTo>
                    <a:pt x="11096329" y="9247056"/>
                  </a:moveTo>
                  <a:lnTo>
                    <a:pt x="11728797" y="9247056"/>
                  </a:lnTo>
                  <a:lnTo>
                    <a:pt x="11728797" y="11537408"/>
                  </a:lnTo>
                  <a:lnTo>
                    <a:pt x="11096329" y="11537408"/>
                  </a:lnTo>
                  <a:lnTo>
                    <a:pt x="10435333" y="10392232"/>
                  </a:lnTo>
                  <a:lnTo>
                    <a:pt x="11096329" y="9247056"/>
                  </a:lnTo>
                  <a:close/>
                  <a:moveTo>
                    <a:pt x="6925393" y="9247056"/>
                  </a:moveTo>
                  <a:lnTo>
                    <a:pt x="8247381" y="9247056"/>
                  </a:lnTo>
                  <a:lnTo>
                    <a:pt x="8908379" y="10392232"/>
                  </a:lnTo>
                  <a:lnTo>
                    <a:pt x="8247381" y="11537408"/>
                  </a:lnTo>
                  <a:lnTo>
                    <a:pt x="6925393" y="11537408"/>
                  </a:lnTo>
                  <a:lnTo>
                    <a:pt x="6264397" y="10392232"/>
                  </a:lnTo>
                  <a:lnTo>
                    <a:pt x="6925393" y="9247056"/>
                  </a:lnTo>
                  <a:close/>
                  <a:moveTo>
                    <a:pt x="8988789" y="8014796"/>
                  </a:moveTo>
                  <a:lnTo>
                    <a:pt x="10310777" y="8014796"/>
                  </a:lnTo>
                  <a:lnTo>
                    <a:pt x="10971773" y="9159972"/>
                  </a:lnTo>
                  <a:lnTo>
                    <a:pt x="10310777" y="10305148"/>
                  </a:lnTo>
                  <a:lnTo>
                    <a:pt x="8988789" y="10305148"/>
                  </a:lnTo>
                  <a:lnTo>
                    <a:pt x="8327789" y="9159972"/>
                  </a:lnTo>
                  <a:lnTo>
                    <a:pt x="8988789" y="8014796"/>
                  </a:lnTo>
                  <a:close/>
                  <a:moveTo>
                    <a:pt x="6913783" y="6837684"/>
                  </a:moveTo>
                  <a:lnTo>
                    <a:pt x="8235773" y="6837684"/>
                  </a:lnTo>
                  <a:lnTo>
                    <a:pt x="8896769" y="7982860"/>
                  </a:lnTo>
                  <a:lnTo>
                    <a:pt x="8235773" y="9128036"/>
                  </a:lnTo>
                  <a:lnTo>
                    <a:pt x="6913783" y="9128036"/>
                  </a:lnTo>
                  <a:lnTo>
                    <a:pt x="6252789" y="7982860"/>
                  </a:lnTo>
                  <a:lnTo>
                    <a:pt x="6913783" y="6837684"/>
                  </a:lnTo>
                  <a:close/>
                  <a:moveTo>
                    <a:pt x="8988789" y="5605426"/>
                  </a:moveTo>
                  <a:lnTo>
                    <a:pt x="10310777" y="5605426"/>
                  </a:lnTo>
                  <a:lnTo>
                    <a:pt x="10971773" y="6750600"/>
                  </a:lnTo>
                  <a:lnTo>
                    <a:pt x="10310777" y="7895776"/>
                  </a:lnTo>
                  <a:lnTo>
                    <a:pt x="8988789" y="7895776"/>
                  </a:lnTo>
                  <a:lnTo>
                    <a:pt x="8327789" y="6750600"/>
                  </a:lnTo>
                  <a:lnTo>
                    <a:pt x="8988789" y="5605426"/>
                  </a:lnTo>
                  <a:close/>
                  <a:moveTo>
                    <a:pt x="4840021" y="5605426"/>
                  </a:moveTo>
                  <a:lnTo>
                    <a:pt x="6162011" y="5605426"/>
                  </a:lnTo>
                  <a:lnTo>
                    <a:pt x="6823007" y="6750600"/>
                  </a:lnTo>
                  <a:lnTo>
                    <a:pt x="6162011" y="7895776"/>
                  </a:lnTo>
                  <a:lnTo>
                    <a:pt x="4840021" y="7895776"/>
                  </a:lnTo>
                  <a:lnTo>
                    <a:pt x="4179025" y="6750600"/>
                  </a:lnTo>
                  <a:lnTo>
                    <a:pt x="4840021" y="5605426"/>
                  </a:lnTo>
                  <a:close/>
                  <a:moveTo>
                    <a:pt x="6913783" y="4428316"/>
                  </a:moveTo>
                  <a:lnTo>
                    <a:pt x="8235773" y="4428316"/>
                  </a:lnTo>
                  <a:lnTo>
                    <a:pt x="8896769" y="5573491"/>
                  </a:lnTo>
                  <a:lnTo>
                    <a:pt x="8235773" y="6718667"/>
                  </a:lnTo>
                  <a:lnTo>
                    <a:pt x="6913783" y="6718667"/>
                  </a:lnTo>
                  <a:lnTo>
                    <a:pt x="6252789" y="5573491"/>
                  </a:lnTo>
                  <a:lnTo>
                    <a:pt x="6913783" y="4428316"/>
                  </a:lnTo>
                  <a:close/>
                  <a:moveTo>
                    <a:pt x="2752983" y="4428316"/>
                  </a:moveTo>
                  <a:lnTo>
                    <a:pt x="4074973" y="4428316"/>
                  </a:lnTo>
                  <a:lnTo>
                    <a:pt x="4735971" y="5573491"/>
                  </a:lnTo>
                  <a:lnTo>
                    <a:pt x="4074973" y="6718667"/>
                  </a:lnTo>
                  <a:lnTo>
                    <a:pt x="2752983" y="6718667"/>
                  </a:lnTo>
                  <a:lnTo>
                    <a:pt x="2091988" y="5573491"/>
                  </a:lnTo>
                  <a:lnTo>
                    <a:pt x="2752983" y="4428316"/>
                  </a:lnTo>
                  <a:close/>
                  <a:moveTo>
                    <a:pt x="4840021" y="3196056"/>
                  </a:moveTo>
                  <a:lnTo>
                    <a:pt x="6162011" y="3196056"/>
                  </a:lnTo>
                  <a:lnTo>
                    <a:pt x="6823007" y="4341230"/>
                  </a:lnTo>
                  <a:lnTo>
                    <a:pt x="6162011" y="5486406"/>
                  </a:lnTo>
                  <a:lnTo>
                    <a:pt x="4840021" y="5486406"/>
                  </a:lnTo>
                  <a:lnTo>
                    <a:pt x="4179025" y="4341230"/>
                  </a:lnTo>
                  <a:lnTo>
                    <a:pt x="4840021" y="3196056"/>
                  </a:lnTo>
                  <a:close/>
                  <a:moveTo>
                    <a:pt x="660996" y="3196056"/>
                  </a:moveTo>
                  <a:lnTo>
                    <a:pt x="1982987" y="3196056"/>
                  </a:lnTo>
                  <a:lnTo>
                    <a:pt x="2643983" y="4341230"/>
                  </a:lnTo>
                  <a:lnTo>
                    <a:pt x="1982987" y="5486406"/>
                  </a:lnTo>
                  <a:lnTo>
                    <a:pt x="660996" y="5486406"/>
                  </a:lnTo>
                  <a:lnTo>
                    <a:pt x="0" y="4341230"/>
                  </a:lnTo>
                  <a:lnTo>
                    <a:pt x="660996" y="3196056"/>
                  </a:lnTo>
                  <a:close/>
                  <a:moveTo>
                    <a:pt x="6913783" y="2018944"/>
                  </a:moveTo>
                  <a:lnTo>
                    <a:pt x="8235773" y="2018944"/>
                  </a:lnTo>
                  <a:lnTo>
                    <a:pt x="8896769" y="3164120"/>
                  </a:lnTo>
                  <a:lnTo>
                    <a:pt x="8235773" y="4309294"/>
                  </a:lnTo>
                  <a:lnTo>
                    <a:pt x="6913783" y="4309294"/>
                  </a:lnTo>
                  <a:lnTo>
                    <a:pt x="6252789" y="3164120"/>
                  </a:lnTo>
                  <a:lnTo>
                    <a:pt x="6913783" y="2018944"/>
                  </a:lnTo>
                  <a:close/>
                  <a:moveTo>
                    <a:pt x="2752983" y="2018944"/>
                  </a:moveTo>
                  <a:lnTo>
                    <a:pt x="4074973" y="2018944"/>
                  </a:lnTo>
                  <a:lnTo>
                    <a:pt x="4735971" y="3164120"/>
                  </a:lnTo>
                  <a:lnTo>
                    <a:pt x="4074973" y="4309294"/>
                  </a:lnTo>
                  <a:lnTo>
                    <a:pt x="2752983" y="4309294"/>
                  </a:lnTo>
                  <a:lnTo>
                    <a:pt x="2091988" y="3164120"/>
                  </a:lnTo>
                  <a:lnTo>
                    <a:pt x="2752983" y="2018944"/>
                  </a:lnTo>
                  <a:close/>
                  <a:moveTo>
                    <a:pt x="660996" y="786684"/>
                  </a:moveTo>
                  <a:lnTo>
                    <a:pt x="1982987" y="786684"/>
                  </a:lnTo>
                  <a:lnTo>
                    <a:pt x="2643983" y="1931860"/>
                  </a:lnTo>
                  <a:lnTo>
                    <a:pt x="1982987" y="3077036"/>
                  </a:lnTo>
                  <a:lnTo>
                    <a:pt x="660996" y="3077036"/>
                  </a:lnTo>
                  <a:lnTo>
                    <a:pt x="0" y="1931860"/>
                  </a:lnTo>
                  <a:lnTo>
                    <a:pt x="660996" y="786684"/>
                  </a:lnTo>
                  <a:close/>
                  <a:moveTo>
                    <a:pt x="4430129" y="0"/>
                  </a:moveTo>
                  <a:lnTo>
                    <a:pt x="6542885" y="0"/>
                  </a:lnTo>
                  <a:lnTo>
                    <a:pt x="6147501" y="685004"/>
                  </a:lnTo>
                  <a:lnTo>
                    <a:pt x="4825511" y="685004"/>
                  </a:lnTo>
                  <a:lnTo>
                    <a:pt x="4430129" y="0"/>
                  </a:lnTo>
                  <a:close/>
                  <a:moveTo>
                    <a:pt x="2527627" y="0"/>
                  </a:moveTo>
                  <a:lnTo>
                    <a:pt x="4300329" y="0"/>
                  </a:lnTo>
                  <a:lnTo>
                    <a:pt x="4735971" y="754748"/>
                  </a:lnTo>
                  <a:lnTo>
                    <a:pt x="4074973" y="1899924"/>
                  </a:lnTo>
                  <a:lnTo>
                    <a:pt x="2752983" y="1899924"/>
                  </a:lnTo>
                  <a:lnTo>
                    <a:pt x="2091988" y="754748"/>
                  </a:lnTo>
                  <a:lnTo>
                    <a:pt x="2527627" y="0"/>
                  </a:lnTo>
                  <a:close/>
                  <a:moveTo>
                    <a:pt x="265611" y="0"/>
                  </a:moveTo>
                  <a:lnTo>
                    <a:pt x="2378367" y="0"/>
                  </a:lnTo>
                  <a:lnTo>
                    <a:pt x="1982983" y="685000"/>
                  </a:lnTo>
                  <a:lnTo>
                    <a:pt x="660992" y="685000"/>
                  </a:lnTo>
                  <a:lnTo>
                    <a:pt x="265611" y="0"/>
                  </a:lnTo>
                  <a:close/>
                </a:path>
              </a:pathLst>
            </a:custGeom>
            <a:gradFill>
              <a:gsLst>
                <a:gs pos="0">
                  <a:srgbClr val="F7F7F7">
                    <a:alpha val="63921"/>
                  </a:srgbClr>
                </a:gs>
                <a:gs pos="74000">
                  <a:srgbClr val="E0E0E0">
                    <a:alpha val="24705"/>
                  </a:srgbClr>
                </a:gs>
                <a:gs pos="87000">
                  <a:srgbClr val="DFDEDB">
                    <a:alpha val="17647"/>
                  </a:srgbClr>
                </a:gs>
                <a:gs pos="100000">
                  <a:srgbClr val="B3B3B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86804" tIns="43390" rIns="86804" bIns="43390" anchor="t" anchorCtr="0">
              <a:noAutofit/>
            </a:bodyPr>
            <a:lstStyle/>
            <a:p>
              <a:pPr defTabSz="868223">
                <a:lnSpc>
                  <a:spcPct val="90000"/>
                </a:lnSpc>
                <a:buClr>
                  <a:srgbClr val="44546A"/>
                </a:buClr>
                <a:buSzPts val="1400"/>
              </a:pPr>
              <a:endParaRPr sz="1329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80" name="Google Shape;1570;p167" descr="Logo, company name&#10;&#10;Description automatically generated">
              <a:extLst>
                <a:ext uri="{FF2B5EF4-FFF2-40B4-BE49-F238E27FC236}">
                  <a16:creationId xmlns:a16="http://schemas.microsoft.com/office/drawing/2014/main" id="{108616E0-1FA5-4EF4-A3EC-D772520D6CDC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8837" t="14584" r="9108" b="17706"/>
            <a:stretch/>
          </p:blipFill>
          <p:spPr>
            <a:xfrm>
              <a:off x="11060211" y="163667"/>
              <a:ext cx="971314" cy="79918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40CE683C-3F0C-4E1C-B21E-B9C86A411982}"/>
                </a:ext>
              </a:extLst>
            </p:cNvPr>
            <p:cNvGrpSpPr/>
            <p:nvPr/>
          </p:nvGrpSpPr>
          <p:grpSpPr>
            <a:xfrm>
              <a:off x="-11995" y="6043041"/>
              <a:ext cx="12203996" cy="828837"/>
              <a:chOff x="-11995" y="6043041"/>
              <a:chExt cx="12203996" cy="828837"/>
            </a:xfrm>
          </p:grpSpPr>
          <p:pic>
            <p:nvPicPr>
              <p:cNvPr id="82" name="Picture 81">
                <a:extLst>
                  <a:ext uri="{FF2B5EF4-FFF2-40B4-BE49-F238E27FC236}">
                    <a16:creationId xmlns:a16="http://schemas.microsoft.com/office/drawing/2014/main" id="{A6B6213A-6DB2-42DD-8300-0FF91E886E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1995" y="6043041"/>
                <a:ext cx="12203996" cy="687035"/>
              </a:xfrm>
              <a:prstGeom prst="rect">
                <a:avLst/>
              </a:prstGeom>
            </p:spPr>
          </p:pic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00163E7E-8E3D-4B2E-9EEA-B23E9BF4DB42}"/>
                  </a:ext>
                </a:extLst>
              </p:cNvPr>
              <p:cNvGrpSpPr/>
              <p:nvPr/>
            </p:nvGrpSpPr>
            <p:grpSpPr>
              <a:xfrm>
                <a:off x="1561739" y="6627845"/>
                <a:ext cx="3540864" cy="241516"/>
                <a:chOff x="1561739" y="6627845"/>
                <a:chExt cx="3540864" cy="241516"/>
              </a:xfrm>
            </p:grpSpPr>
            <p:pic>
              <p:nvPicPr>
                <p:cNvPr id="88" name="Google Shape;1546;p167">
                  <a:extLst>
                    <a:ext uri="{FF2B5EF4-FFF2-40B4-BE49-F238E27FC236}">
                      <a16:creationId xmlns:a16="http://schemas.microsoft.com/office/drawing/2014/main" id="{271810EC-1348-4570-9CCA-3B28DDDFB7EC}"/>
                    </a:ext>
                  </a:extLst>
                </p:cNvPr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l="-1560" t="-2831" r="31978" b="49664"/>
                <a:stretch/>
              </p:blipFill>
              <p:spPr>
                <a:xfrm>
                  <a:off x="1561739" y="6692453"/>
                  <a:ext cx="427974" cy="12819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89" name="Google Shape;1547;p167">
                  <a:extLst>
                    <a:ext uri="{FF2B5EF4-FFF2-40B4-BE49-F238E27FC236}">
                      <a16:creationId xmlns:a16="http://schemas.microsoft.com/office/drawing/2014/main" id="{308E0616-45FA-4859-A53B-84C577DB17F2}"/>
                    </a:ext>
                  </a:extLst>
                </p:cNvPr>
                <p:cNvSpPr txBox="1"/>
                <p:nvPr/>
              </p:nvSpPr>
              <p:spPr>
                <a:xfrm>
                  <a:off x="1966558" y="6627845"/>
                  <a:ext cx="3136045" cy="24151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86804" tIns="43390" rIns="86804" bIns="43390" anchor="t" anchorCtr="0">
                  <a:spAutoFit/>
                </a:bodyPr>
                <a:lstStyle/>
                <a:p>
                  <a:pPr defTabSz="868223">
                    <a:buClr>
                      <a:srgbClr val="005AAB"/>
                    </a:buClr>
                    <a:buSzPts val="800"/>
                  </a:pPr>
                  <a:r>
                    <a:rPr lang="en-US" sz="1000" b="1" kern="0" dirty="0">
                      <a:solidFill>
                        <a:srgbClr val="005AAB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rPr>
                    <a:t>UMP ADVANCED | umpadvanced.ump.edu.my</a:t>
                  </a:r>
                  <a:endParaRPr kern="0" dirty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84" name="Google Shape;1548;p167">
                <a:extLst>
                  <a:ext uri="{FF2B5EF4-FFF2-40B4-BE49-F238E27FC236}">
                    <a16:creationId xmlns:a16="http://schemas.microsoft.com/office/drawing/2014/main" id="{1D75987F-E57A-4040-A14B-7642E203EE21}"/>
                  </a:ext>
                </a:extLst>
              </p:cNvPr>
              <p:cNvSpPr txBox="1"/>
              <p:nvPr/>
            </p:nvSpPr>
            <p:spPr>
              <a:xfrm>
                <a:off x="5951385" y="6630362"/>
                <a:ext cx="2940557" cy="2415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86804" tIns="43390" rIns="86804" bIns="43390" anchor="t" anchorCtr="0">
                <a:spAutoFit/>
              </a:bodyPr>
              <a:lstStyle/>
              <a:p>
                <a:pPr algn="ctr" defTabSz="868223">
                  <a:buClr>
                    <a:srgbClr val="005AAB"/>
                  </a:buClr>
                  <a:buSzPts val="800"/>
                </a:pPr>
                <a:r>
                  <a:rPr lang="en-US" sz="1000" b="1" kern="0" dirty="0">
                    <a:solidFill>
                      <a:srgbClr val="005AAB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EDUCATION FOR ALL, NO ONE LEFT BEHIND</a:t>
                </a:r>
                <a:endParaRPr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3206B7FD-7CF6-47A7-B929-620818185AC9}"/>
                  </a:ext>
                </a:extLst>
              </p:cNvPr>
              <p:cNvGrpSpPr/>
              <p:nvPr/>
            </p:nvGrpSpPr>
            <p:grpSpPr>
              <a:xfrm>
                <a:off x="9555669" y="6135729"/>
                <a:ext cx="2002917" cy="620087"/>
                <a:chOff x="9693783" y="6029325"/>
                <a:chExt cx="2002917" cy="620087"/>
              </a:xfrm>
            </p:grpSpPr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DA001540-F4A7-47C1-A8D6-0A7E9E78C9AA}"/>
                    </a:ext>
                  </a:extLst>
                </p:cNvPr>
                <p:cNvSpPr/>
                <p:nvPr/>
              </p:nvSpPr>
              <p:spPr>
                <a:xfrm>
                  <a:off x="9693783" y="6029325"/>
                  <a:ext cx="2002917" cy="62008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87" name="Picture 86" descr="A picture containing text&#10;&#10;Description automatically generated">
                  <a:extLst>
                    <a:ext uri="{FF2B5EF4-FFF2-40B4-BE49-F238E27FC236}">
                      <a16:creationId xmlns:a16="http://schemas.microsoft.com/office/drawing/2014/main" id="{C1543D7C-AC58-42B7-A588-EBD70CAD6AA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718633" y="6057352"/>
                  <a:ext cx="1939835" cy="548640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739" name="Google Shape;739;g10eb183e25b_0_142"/>
          <p:cNvSpPr/>
          <p:nvPr/>
        </p:nvSpPr>
        <p:spPr>
          <a:xfrm>
            <a:off x="3226611" y="1670062"/>
            <a:ext cx="655800" cy="361800"/>
          </a:xfrm>
          <a:prstGeom prst="rect">
            <a:avLst/>
          </a:prstGeom>
          <a:solidFill>
            <a:srgbClr val="538CD5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740" name="Google Shape;740;g10eb183e25b_0_142"/>
          <p:cNvSpPr/>
          <p:nvPr/>
        </p:nvSpPr>
        <p:spPr>
          <a:xfrm>
            <a:off x="3882495" y="1670062"/>
            <a:ext cx="655800" cy="361800"/>
          </a:xfrm>
          <a:prstGeom prst="rect">
            <a:avLst/>
          </a:prstGeom>
          <a:solidFill>
            <a:srgbClr val="8CB3E3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741" name="Google Shape;741;g10eb183e25b_0_142"/>
          <p:cNvSpPr/>
          <p:nvPr/>
        </p:nvSpPr>
        <p:spPr>
          <a:xfrm>
            <a:off x="4538378" y="1670062"/>
            <a:ext cx="655800" cy="361800"/>
          </a:xfrm>
          <a:prstGeom prst="rect">
            <a:avLst/>
          </a:prstGeom>
          <a:solidFill>
            <a:srgbClr val="538CD5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742" name="Google Shape;742;g10eb183e25b_0_142"/>
          <p:cNvSpPr/>
          <p:nvPr/>
        </p:nvSpPr>
        <p:spPr>
          <a:xfrm>
            <a:off x="5194262" y="1670062"/>
            <a:ext cx="655800" cy="361800"/>
          </a:xfrm>
          <a:prstGeom prst="rect">
            <a:avLst/>
          </a:prstGeom>
          <a:solidFill>
            <a:srgbClr val="8CB3E3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743" name="Google Shape;743;g10eb183e25b_0_142"/>
          <p:cNvSpPr/>
          <p:nvPr/>
        </p:nvSpPr>
        <p:spPr>
          <a:xfrm>
            <a:off x="5850146" y="1670062"/>
            <a:ext cx="655800" cy="361800"/>
          </a:xfrm>
          <a:prstGeom prst="rect">
            <a:avLst/>
          </a:prstGeom>
          <a:solidFill>
            <a:srgbClr val="538CD5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744" name="Google Shape;744;g10eb183e25b_0_142"/>
          <p:cNvSpPr/>
          <p:nvPr/>
        </p:nvSpPr>
        <p:spPr>
          <a:xfrm>
            <a:off x="6506030" y="1670062"/>
            <a:ext cx="655800" cy="361800"/>
          </a:xfrm>
          <a:prstGeom prst="rect">
            <a:avLst/>
          </a:prstGeom>
          <a:solidFill>
            <a:srgbClr val="8CB3E3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745" name="Google Shape;745;g10eb183e25b_0_142"/>
          <p:cNvSpPr/>
          <p:nvPr/>
        </p:nvSpPr>
        <p:spPr>
          <a:xfrm>
            <a:off x="7161914" y="1670062"/>
            <a:ext cx="655800" cy="361800"/>
          </a:xfrm>
          <a:prstGeom prst="rect">
            <a:avLst/>
          </a:prstGeom>
          <a:solidFill>
            <a:srgbClr val="538CD5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746" name="Google Shape;746;g10eb183e25b_0_142"/>
          <p:cNvSpPr/>
          <p:nvPr/>
        </p:nvSpPr>
        <p:spPr>
          <a:xfrm>
            <a:off x="7817797" y="1670062"/>
            <a:ext cx="655800" cy="361800"/>
          </a:xfrm>
          <a:prstGeom prst="rect">
            <a:avLst/>
          </a:prstGeom>
          <a:solidFill>
            <a:srgbClr val="8CB3E3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747" name="Google Shape;747;g10eb183e25b_0_142"/>
          <p:cNvSpPr/>
          <p:nvPr/>
        </p:nvSpPr>
        <p:spPr>
          <a:xfrm>
            <a:off x="8473681" y="1670062"/>
            <a:ext cx="655800" cy="361800"/>
          </a:xfrm>
          <a:prstGeom prst="rect">
            <a:avLst/>
          </a:prstGeom>
          <a:solidFill>
            <a:srgbClr val="538CD5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748" name="Google Shape;748;g10eb183e25b_0_142"/>
          <p:cNvSpPr/>
          <p:nvPr/>
        </p:nvSpPr>
        <p:spPr>
          <a:xfrm>
            <a:off x="9129565" y="1670062"/>
            <a:ext cx="655800" cy="361800"/>
          </a:xfrm>
          <a:prstGeom prst="rect">
            <a:avLst/>
          </a:prstGeom>
          <a:solidFill>
            <a:srgbClr val="8CB3E3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749" name="Google Shape;749;g10eb183e25b_0_142"/>
          <p:cNvSpPr/>
          <p:nvPr/>
        </p:nvSpPr>
        <p:spPr>
          <a:xfrm>
            <a:off x="9785449" y="1670062"/>
            <a:ext cx="655800" cy="361800"/>
          </a:xfrm>
          <a:prstGeom prst="rect">
            <a:avLst/>
          </a:prstGeom>
          <a:solidFill>
            <a:srgbClr val="538CD5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750" name="Google Shape;750;g10eb183e25b_0_142"/>
          <p:cNvSpPr/>
          <p:nvPr/>
        </p:nvSpPr>
        <p:spPr>
          <a:xfrm>
            <a:off x="10441333" y="1670062"/>
            <a:ext cx="655800" cy="361800"/>
          </a:xfrm>
          <a:prstGeom prst="rect">
            <a:avLst/>
          </a:prstGeom>
          <a:solidFill>
            <a:srgbClr val="8CB3E3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751" name="Google Shape;751;g10eb183e25b_0_142"/>
          <p:cNvSpPr/>
          <p:nvPr/>
        </p:nvSpPr>
        <p:spPr>
          <a:xfrm>
            <a:off x="426451" y="1670050"/>
            <a:ext cx="1827600" cy="361800"/>
          </a:xfrm>
          <a:prstGeom prst="rect">
            <a:avLst/>
          </a:prstGeom>
          <a:solidFill>
            <a:srgbClr val="538CD5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752" name="Google Shape;752;g10eb183e25b_0_142"/>
          <p:cNvSpPr/>
          <p:nvPr/>
        </p:nvSpPr>
        <p:spPr>
          <a:xfrm>
            <a:off x="2194700" y="1670050"/>
            <a:ext cx="1032000" cy="421500"/>
          </a:xfrm>
          <a:prstGeom prst="rect">
            <a:avLst/>
          </a:prstGeom>
          <a:solidFill>
            <a:srgbClr val="8CB3E3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753" name="Google Shape;753;g10eb183e25b_0_142"/>
          <p:cNvSpPr txBox="1"/>
          <p:nvPr/>
        </p:nvSpPr>
        <p:spPr>
          <a:xfrm>
            <a:off x="3291996" y="1705504"/>
            <a:ext cx="5172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JAN</a:t>
            </a:r>
            <a:endParaRPr sz="700"/>
          </a:p>
        </p:txBody>
      </p:sp>
      <p:sp>
        <p:nvSpPr>
          <p:cNvPr id="754" name="Google Shape;754;g10eb183e25b_0_142"/>
          <p:cNvSpPr txBox="1"/>
          <p:nvPr/>
        </p:nvSpPr>
        <p:spPr>
          <a:xfrm>
            <a:off x="3982466" y="1705504"/>
            <a:ext cx="4506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FEB</a:t>
            </a:r>
            <a:endParaRPr sz="700"/>
          </a:p>
        </p:txBody>
      </p:sp>
      <p:sp>
        <p:nvSpPr>
          <p:cNvPr id="755" name="Google Shape;755;g10eb183e25b_0_142"/>
          <p:cNvSpPr txBox="1"/>
          <p:nvPr/>
        </p:nvSpPr>
        <p:spPr>
          <a:xfrm>
            <a:off x="4580751" y="1705504"/>
            <a:ext cx="5661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MAR</a:t>
            </a:r>
            <a:endParaRPr sz="700"/>
          </a:p>
        </p:txBody>
      </p:sp>
      <p:sp>
        <p:nvSpPr>
          <p:cNvPr id="756" name="Google Shape;756;g10eb183e25b_0_142"/>
          <p:cNvSpPr txBox="1"/>
          <p:nvPr/>
        </p:nvSpPr>
        <p:spPr>
          <a:xfrm>
            <a:off x="5268040" y="1705504"/>
            <a:ext cx="5061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APR</a:t>
            </a:r>
            <a:endParaRPr sz="700"/>
          </a:p>
        </p:txBody>
      </p:sp>
      <p:sp>
        <p:nvSpPr>
          <p:cNvPr id="757" name="Google Shape;757;g10eb183e25b_0_142"/>
          <p:cNvSpPr txBox="1"/>
          <p:nvPr/>
        </p:nvSpPr>
        <p:spPr>
          <a:xfrm>
            <a:off x="10533050" y="1705500"/>
            <a:ext cx="5700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DEC</a:t>
            </a:r>
            <a:endParaRPr sz="700"/>
          </a:p>
        </p:txBody>
      </p:sp>
      <p:sp>
        <p:nvSpPr>
          <p:cNvPr id="758" name="Google Shape;758;g10eb183e25b_0_142"/>
          <p:cNvSpPr txBox="1"/>
          <p:nvPr/>
        </p:nvSpPr>
        <p:spPr>
          <a:xfrm>
            <a:off x="7260529" y="1705504"/>
            <a:ext cx="4530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JUL</a:t>
            </a:r>
            <a:endParaRPr sz="700"/>
          </a:p>
        </p:txBody>
      </p:sp>
      <p:sp>
        <p:nvSpPr>
          <p:cNvPr id="759" name="Google Shape;759;g10eb183e25b_0_142"/>
          <p:cNvSpPr txBox="1"/>
          <p:nvPr/>
        </p:nvSpPr>
        <p:spPr>
          <a:xfrm>
            <a:off x="7870002" y="1705504"/>
            <a:ext cx="5445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AUG</a:t>
            </a:r>
            <a:endParaRPr sz="700"/>
          </a:p>
        </p:txBody>
      </p:sp>
      <p:sp>
        <p:nvSpPr>
          <p:cNvPr id="760" name="Google Shape;760;g10eb183e25b_0_142"/>
          <p:cNvSpPr txBox="1"/>
          <p:nvPr/>
        </p:nvSpPr>
        <p:spPr>
          <a:xfrm>
            <a:off x="8520838" y="1705504"/>
            <a:ext cx="5784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SEPT</a:t>
            </a:r>
            <a:endParaRPr sz="700"/>
          </a:p>
        </p:txBody>
      </p:sp>
      <p:sp>
        <p:nvSpPr>
          <p:cNvPr id="761" name="Google Shape;761;g10eb183e25b_0_142"/>
          <p:cNvSpPr txBox="1"/>
          <p:nvPr/>
        </p:nvSpPr>
        <p:spPr>
          <a:xfrm>
            <a:off x="9195398" y="1705504"/>
            <a:ext cx="5307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OCT</a:t>
            </a:r>
            <a:endParaRPr sz="700"/>
          </a:p>
        </p:txBody>
      </p:sp>
      <p:sp>
        <p:nvSpPr>
          <p:cNvPr id="762" name="Google Shape;762;g10eb183e25b_0_142"/>
          <p:cNvSpPr txBox="1"/>
          <p:nvPr/>
        </p:nvSpPr>
        <p:spPr>
          <a:xfrm>
            <a:off x="5888701" y="1705504"/>
            <a:ext cx="5700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MAY</a:t>
            </a:r>
            <a:endParaRPr sz="700"/>
          </a:p>
        </p:txBody>
      </p:sp>
      <p:sp>
        <p:nvSpPr>
          <p:cNvPr id="763" name="Google Shape;763;g10eb183e25b_0_142"/>
          <p:cNvSpPr txBox="1"/>
          <p:nvPr/>
        </p:nvSpPr>
        <p:spPr>
          <a:xfrm>
            <a:off x="6580017" y="1705504"/>
            <a:ext cx="5100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JUN</a:t>
            </a:r>
            <a:endParaRPr sz="700"/>
          </a:p>
        </p:txBody>
      </p:sp>
      <p:sp>
        <p:nvSpPr>
          <p:cNvPr id="764" name="Google Shape;764;g10eb183e25b_0_142"/>
          <p:cNvSpPr txBox="1"/>
          <p:nvPr/>
        </p:nvSpPr>
        <p:spPr>
          <a:xfrm>
            <a:off x="9834977" y="1705504"/>
            <a:ext cx="5580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NOV</a:t>
            </a:r>
            <a:endParaRPr sz="700"/>
          </a:p>
        </p:txBody>
      </p:sp>
      <p:sp>
        <p:nvSpPr>
          <p:cNvPr id="765" name="Google Shape;765;g10eb183e25b_0_142"/>
          <p:cNvSpPr txBox="1"/>
          <p:nvPr/>
        </p:nvSpPr>
        <p:spPr>
          <a:xfrm>
            <a:off x="2328545" y="1745579"/>
            <a:ext cx="8364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PERIOD</a:t>
            </a:r>
            <a:endParaRPr sz="700"/>
          </a:p>
        </p:txBody>
      </p:sp>
      <p:sp>
        <p:nvSpPr>
          <p:cNvPr id="766" name="Google Shape;766;g10eb183e25b_0_142"/>
          <p:cNvSpPr txBox="1"/>
          <p:nvPr/>
        </p:nvSpPr>
        <p:spPr>
          <a:xfrm>
            <a:off x="868478" y="1705504"/>
            <a:ext cx="7593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TASKS</a:t>
            </a:r>
            <a:endParaRPr sz="700"/>
          </a:p>
        </p:txBody>
      </p:sp>
      <p:sp>
        <p:nvSpPr>
          <p:cNvPr id="767" name="Google Shape;767;g10eb183e25b_0_142"/>
          <p:cNvSpPr/>
          <p:nvPr/>
        </p:nvSpPr>
        <p:spPr>
          <a:xfrm>
            <a:off x="3226611" y="1308395"/>
            <a:ext cx="1967700" cy="361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768" name="Google Shape;768;g10eb183e25b_0_142"/>
          <p:cNvSpPr txBox="1"/>
          <p:nvPr/>
        </p:nvSpPr>
        <p:spPr>
          <a:xfrm>
            <a:off x="3623301" y="1342232"/>
            <a:ext cx="11706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1</a:t>
            </a:r>
            <a:r>
              <a:rPr lang="en-US" sz="1600" b="1" i="0" u="none" strike="noStrike" cap="none" baseline="30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st</a:t>
            </a:r>
            <a:r>
              <a:rPr lang="en-US" sz="16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Quarter</a:t>
            </a:r>
            <a:endParaRPr sz="700"/>
          </a:p>
        </p:txBody>
      </p:sp>
      <p:sp>
        <p:nvSpPr>
          <p:cNvPr id="769" name="Google Shape;769;g10eb183e25b_0_142"/>
          <p:cNvSpPr/>
          <p:nvPr/>
        </p:nvSpPr>
        <p:spPr>
          <a:xfrm>
            <a:off x="5194263" y="1308395"/>
            <a:ext cx="1967700" cy="361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770" name="Google Shape;770;g10eb183e25b_0_142"/>
          <p:cNvSpPr txBox="1"/>
          <p:nvPr/>
        </p:nvSpPr>
        <p:spPr>
          <a:xfrm>
            <a:off x="5544053" y="1342232"/>
            <a:ext cx="12645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2</a:t>
            </a:r>
            <a:r>
              <a:rPr lang="en-US" sz="1600" b="1" i="0" u="none" strike="noStrike" cap="none" baseline="30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nd</a:t>
            </a:r>
            <a:r>
              <a:rPr lang="en-US" sz="16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Quarter</a:t>
            </a:r>
            <a:endParaRPr sz="700"/>
          </a:p>
        </p:txBody>
      </p:sp>
      <p:sp>
        <p:nvSpPr>
          <p:cNvPr id="771" name="Google Shape;771;g10eb183e25b_0_142"/>
          <p:cNvSpPr/>
          <p:nvPr/>
        </p:nvSpPr>
        <p:spPr>
          <a:xfrm>
            <a:off x="7161914" y="1308395"/>
            <a:ext cx="1967700" cy="361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772" name="Google Shape;772;g10eb183e25b_0_142"/>
          <p:cNvSpPr txBox="1"/>
          <p:nvPr/>
        </p:nvSpPr>
        <p:spPr>
          <a:xfrm>
            <a:off x="7524932" y="1342232"/>
            <a:ext cx="12381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3</a:t>
            </a:r>
            <a:r>
              <a:rPr lang="en-US" sz="1600" b="1" i="0" u="none" strike="noStrike" cap="none" baseline="30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rd</a:t>
            </a:r>
            <a:r>
              <a:rPr lang="en-US" sz="16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Quarter</a:t>
            </a:r>
            <a:endParaRPr sz="700"/>
          </a:p>
        </p:txBody>
      </p:sp>
      <p:sp>
        <p:nvSpPr>
          <p:cNvPr id="773" name="Google Shape;773;g10eb183e25b_0_142"/>
          <p:cNvSpPr/>
          <p:nvPr/>
        </p:nvSpPr>
        <p:spPr>
          <a:xfrm>
            <a:off x="9129565" y="1308395"/>
            <a:ext cx="1967700" cy="361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774" name="Google Shape;774;g10eb183e25b_0_142"/>
          <p:cNvSpPr txBox="1"/>
          <p:nvPr/>
        </p:nvSpPr>
        <p:spPr>
          <a:xfrm>
            <a:off x="9487372" y="1342232"/>
            <a:ext cx="12486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4</a:t>
            </a:r>
            <a:r>
              <a:rPr lang="en-US" sz="1600" b="1" i="0" u="none" strike="noStrike" cap="none" baseline="30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th</a:t>
            </a:r>
            <a:r>
              <a:rPr lang="en-US" sz="16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Quarter</a:t>
            </a:r>
            <a:endParaRPr sz="700"/>
          </a:p>
        </p:txBody>
      </p:sp>
      <p:sp>
        <p:nvSpPr>
          <p:cNvPr id="775" name="Google Shape;775;g10eb183e25b_0_142"/>
          <p:cNvSpPr/>
          <p:nvPr/>
        </p:nvSpPr>
        <p:spPr>
          <a:xfrm>
            <a:off x="429680" y="2031278"/>
            <a:ext cx="10670700" cy="3618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cxnSp>
        <p:nvCxnSpPr>
          <p:cNvPr id="776" name="Google Shape;776;g10eb183e25b_0_142"/>
          <p:cNvCxnSpPr/>
          <p:nvPr/>
        </p:nvCxnSpPr>
        <p:spPr>
          <a:xfrm rot="10800000" flipH="1">
            <a:off x="4505325" y="1653225"/>
            <a:ext cx="16800" cy="18234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77" name="Google Shape;777;g10eb183e25b_0_142"/>
          <p:cNvCxnSpPr/>
          <p:nvPr/>
        </p:nvCxnSpPr>
        <p:spPr>
          <a:xfrm rot="10800000">
            <a:off x="5172600" y="1656225"/>
            <a:ext cx="9000" cy="18204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78" name="Google Shape;778;g10eb183e25b_0_142"/>
          <p:cNvCxnSpPr/>
          <p:nvPr/>
        </p:nvCxnSpPr>
        <p:spPr>
          <a:xfrm rot="10800000" flipH="1">
            <a:off x="6486525" y="1650825"/>
            <a:ext cx="12300" cy="18258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79" name="Google Shape;779;g10eb183e25b_0_142"/>
          <p:cNvCxnSpPr/>
          <p:nvPr/>
        </p:nvCxnSpPr>
        <p:spPr>
          <a:xfrm rot="10800000">
            <a:off x="7162125" y="1650825"/>
            <a:ext cx="10200" cy="18639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80" name="Google Shape;780;g10eb183e25b_0_142"/>
          <p:cNvCxnSpPr/>
          <p:nvPr/>
        </p:nvCxnSpPr>
        <p:spPr>
          <a:xfrm>
            <a:off x="426438" y="2762887"/>
            <a:ext cx="10670700" cy="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81" name="Google Shape;781;g10eb183e25b_0_142"/>
          <p:cNvCxnSpPr/>
          <p:nvPr/>
        </p:nvCxnSpPr>
        <p:spPr>
          <a:xfrm>
            <a:off x="426438" y="3116726"/>
            <a:ext cx="10670700" cy="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82" name="Google Shape;782;g10eb183e25b_0_142"/>
          <p:cNvCxnSpPr/>
          <p:nvPr/>
        </p:nvCxnSpPr>
        <p:spPr>
          <a:xfrm>
            <a:off x="426438" y="3478392"/>
            <a:ext cx="10670700" cy="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83" name="Google Shape;783;g10eb183e25b_0_142"/>
          <p:cNvSpPr txBox="1"/>
          <p:nvPr/>
        </p:nvSpPr>
        <p:spPr>
          <a:xfrm>
            <a:off x="440519" y="2087825"/>
            <a:ext cx="17055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SISTEM E-FINANCE</a:t>
            </a:r>
            <a:endParaRPr sz="700"/>
          </a:p>
        </p:txBody>
      </p:sp>
      <p:sp>
        <p:nvSpPr>
          <p:cNvPr id="784" name="Google Shape;784;g10eb183e25b_0_142"/>
          <p:cNvSpPr txBox="1"/>
          <p:nvPr/>
        </p:nvSpPr>
        <p:spPr>
          <a:xfrm>
            <a:off x="475044" y="2472836"/>
            <a:ext cx="18276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Maintenance</a:t>
            </a:r>
            <a:endParaRPr sz="700" dirty="0"/>
          </a:p>
        </p:txBody>
      </p:sp>
      <p:sp>
        <p:nvSpPr>
          <p:cNvPr id="785" name="Google Shape;785;g10eb183e25b_0_142"/>
          <p:cNvSpPr txBox="1"/>
          <p:nvPr/>
        </p:nvSpPr>
        <p:spPr>
          <a:xfrm>
            <a:off x="349799" y="2738538"/>
            <a:ext cx="21858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/>
          </a:p>
        </p:txBody>
      </p:sp>
      <p:sp>
        <p:nvSpPr>
          <p:cNvPr id="786" name="Google Shape;786;g10eb183e25b_0_142"/>
          <p:cNvSpPr/>
          <p:nvPr/>
        </p:nvSpPr>
        <p:spPr>
          <a:xfrm>
            <a:off x="3185833" y="2462140"/>
            <a:ext cx="7911300" cy="20857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787" name="Google Shape;787;g10eb183e25b_0_142"/>
          <p:cNvSpPr txBox="1"/>
          <p:nvPr/>
        </p:nvSpPr>
        <p:spPr>
          <a:xfrm>
            <a:off x="2254038" y="2462482"/>
            <a:ext cx="12330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12 BULAN</a:t>
            </a:r>
            <a:endParaRPr sz="700" dirty="0"/>
          </a:p>
        </p:txBody>
      </p:sp>
      <p:cxnSp>
        <p:nvCxnSpPr>
          <p:cNvPr id="788" name="Google Shape;788;g10eb183e25b_0_142"/>
          <p:cNvCxnSpPr/>
          <p:nvPr/>
        </p:nvCxnSpPr>
        <p:spPr>
          <a:xfrm rot="10800000">
            <a:off x="426150" y="1658250"/>
            <a:ext cx="12000" cy="18279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89" name="Google Shape;789;g10eb183e25b_0_142"/>
          <p:cNvCxnSpPr/>
          <p:nvPr/>
        </p:nvCxnSpPr>
        <p:spPr>
          <a:xfrm rot="10800000">
            <a:off x="8489925" y="1642125"/>
            <a:ext cx="15900" cy="18345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90" name="Google Shape;790;g10eb183e25b_0_142"/>
          <p:cNvCxnSpPr/>
          <p:nvPr/>
        </p:nvCxnSpPr>
        <p:spPr>
          <a:xfrm rot="10800000" flipH="1">
            <a:off x="7829550" y="1642350"/>
            <a:ext cx="7200" cy="18438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91" name="Google Shape;791;g10eb183e25b_0_142"/>
          <p:cNvCxnSpPr/>
          <p:nvPr/>
        </p:nvCxnSpPr>
        <p:spPr>
          <a:xfrm rot="10800000">
            <a:off x="9140100" y="1642350"/>
            <a:ext cx="3900" cy="18438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92" name="Google Shape;792;g10eb183e25b_0_142"/>
          <p:cNvCxnSpPr/>
          <p:nvPr/>
        </p:nvCxnSpPr>
        <p:spPr>
          <a:xfrm rot="10800000" flipH="1">
            <a:off x="9801225" y="1642350"/>
            <a:ext cx="1800" cy="18438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93" name="Google Shape;793;g10eb183e25b_0_142"/>
          <p:cNvCxnSpPr/>
          <p:nvPr/>
        </p:nvCxnSpPr>
        <p:spPr>
          <a:xfrm rot="10800000" flipH="1">
            <a:off x="10401300" y="1653150"/>
            <a:ext cx="2400" cy="18330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94" name="Google Shape;794;g10eb183e25b_0_142"/>
          <p:cNvCxnSpPr/>
          <p:nvPr/>
        </p:nvCxnSpPr>
        <p:spPr>
          <a:xfrm rot="10800000" flipH="1">
            <a:off x="3171825" y="1653300"/>
            <a:ext cx="39000" cy="18138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95" name="Google Shape;795;g10eb183e25b_0_142"/>
          <p:cNvCxnSpPr/>
          <p:nvPr/>
        </p:nvCxnSpPr>
        <p:spPr>
          <a:xfrm rot="10800000" flipH="1">
            <a:off x="2162175" y="1653150"/>
            <a:ext cx="23400" cy="18330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96" name="Google Shape;796;g10eb183e25b_0_142"/>
          <p:cNvCxnSpPr/>
          <p:nvPr/>
        </p:nvCxnSpPr>
        <p:spPr>
          <a:xfrm rot="10800000" flipH="1">
            <a:off x="3838575" y="1673550"/>
            <a:ext cx="22500" cy="18126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01" name="Google Shape;801;g10eb183e25b_0_142"/>
          <p:cNvCxnSpPr/>
          <p:nvPr/>
        </p:nvCxnSpPr>
        <p:spPr>
          <a:xfrm rot="10800000">
            <a:off x="5833425" y="1656375"/>
            <a:ext cx="5400" cy="18393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8" name="Google Shape;784;g10eb183e25b_0_142">
            <a:extLst>
              <a:ext uri="{FF2B5EF4-FFF2-40B4-BE49-F238E27FC236}">
                <a16:creationId xmlns:a16="http://schemas.microsoft.com/office/drawing/2014/main" id="{EA709F4A-12A9-7340-9E42-0C81AAB5465F}"/>
              </a:ext>
            </a:extLst>
          </p:cNvPr>
          <p:cNvSpPr txBox="1"/>
          <p:nvPr/>
        </p:nvSpPr>
        <p:spPr>
          <a:xfrm>
            <a:off x="557813" y="2832301"/>
            <a:ext cx="1827600" cy="230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1200" dirty="0">
                <a:solidFill>
                  <a:schemeClr val="bg2">
                    <a:lumMod val="75000"/>
                  </a:schemeClr>
                </a:solidFill>
                <a:latin typeface="Poppins Light"/>
                <a:cs typeface="Poppins Light"/>
                <a:sym typeface="Poppins Light"/>
              </a:rPr>
              <a:t>Invoicing</a:t>
            </a:r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Poppins Light"/>
                <a:cs typeface="Poppins Light"/>
                <a:sym typeface="Poppins Light"/>
              </a:rPr>
              <a:t>/ Receipt</a:t>
            </a:r>
            <a:endParaRPr sz="7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9" name="Google Shape;784;g10eb183e25b_0_142">
            <a:extLst>
              <a:ext uri="{FF2B5EF4-FFF2-40B4-BE49-F238E27FC236}">
                <a16:creationId xmlns:a16="http://schemas.microsoft.com/office/drawing/2014/main" id="{3C11DF84-0FEF-5F4C-A552-3D2E03654D1C}"/>
              </a:ext>
            </a:extLst>
          </p:cNvPr>
          <p:cNvSpPr txBox="1"/>
          <p:nvPr/>
        </p:nvSpPr>
        <p:spPr>
          <a:xfrm>
            <a:off x="562935" y="3186139"/>
            <a:ext cx="18276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chemeClr val="bg2">
                    <a:lumMod val="75000"/>
                  </a:schemeClr>
                </a:solidFill>
                <a:latin typeface="Poppins Light"/>
                <a:ea typeface="Poppins Light"/>
                <a:cs typeface="Poppins Light"/>
                <a:sym typeface="Poppins Light"/>
              </a:rPr>
              <a:t>ePRF</a:t>
            </a:r>
            <a:endParaRPr sz="7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3BCD2C9-3DAE-4D59-ACBD-D5D8C6F5B678}"/>
              </a:ext>
            </a:extLst>
          </p:cNvPr>
          <p:cNvSpPr/>
          <p:nvPr/>
        </p:nvSpPr>
        <p:spPr>
          <a:xfrm>
            <a:off x="0" y="88779"/>
            <a:ext cx="5619565" cy="370830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defTabSz="673181">
              <a:defRPr/>
            </a:pPr>
            <a:r>
              <a:rPr lang="en-MY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PERANCANGAN E-FINANCE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bril Fatface" panose="02000503000000020003" pitchFamily="50" charset="0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DB0F7150-969F-414E-AB26-10C76596F99C}"/>
              </a:ext>
            </a:extLst>
          </p:cNvPr>
          <p:cNvSpPr/>
          <p:nvPr/>
        </p:nvSpPr>
        <p:spPr>
          <a:xfrm>
            <a:off x="5758300" y="90917"/>
            <a:ext cx="232799" cy="368692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8350ECCB-629C-4778-8640-A315AEAA66A2}"/>
              </a:ext>
            </a:extLst>
          </p:cNvPr>
          <p:cNvSpPr/>
          <p:nvPr/>
        </p:nvSpPr>
        <p:spPr>
          <a:xfrm>
            <a:off x="6093581" y="88571"/>
            <a:ext cx="232799" cy="368692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F02D7AC1-089D-4366-A124-87FA58E19720}"/>
              </a:ext>
            </a:extLst>
          </p:cNvPr>
          <p:cNvSpPr/>
          <p:nvPr/>
        </p:nvSpPr>
        <p:spPr>
          <a:xfrm>
            <a:off x="6431204" y="84204"/>
            <a:ext cx="232799" cy="368693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3" name="Google Shape;786;g10eb183e25b_0_142">
            <a:extLst>
              <a:ext uri="{FF2B5EF4-FFF2-40B4-BE49-F238E27FC236}">
                <a16:creationId xmlns:a16="http://schemas.microsoft.com/office/drawing/2014/main" id="{9E976B28-68B9-A199-AE55-A0DF94C8CB65}"/>
              </a:ext>
            </a:extLst>
          </p:cNvPr>
          <p:cNvSpPr/>
          <p:nvPr/>
        </p:nvSpPr>
        <p:spPr>
          <a:xfrm>
            <a:off x="3204413" y="3186139"/>
            <a:ext cx="1965711" cy="20697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94" name="Google Shape;786;g10eb183e25b_0_142">
            <a:extLst>
              <a:ext uri="{FF2B5EF4-FFF2-40B4-BE49-F238E27FC236}">
                <a16:creationId xmlns:a16="http://schemas.microsoft.com/office/drawing/2014/main" id="{1E82C37D-638A-86EA-F1C4-506AB403AEFD}"/>
              </a:ext>
            </a:extLst>
          </p:cNvPr>
          <p:cNvSpPr/>
          <p:nvPr/>
        </p:nvSpPr>
        <p:spPr>
          <a:xfrm>
            <a:off x="6818010" y="2838738"/>
            <a:ext cx="350652" cy="17440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95" name="Google Shape;535;g10ee15087ff_1_0">
            <a:extLst>
              <a:ext uri="{FF2B5EF4-FFF2-40B4-BE49-F238E27FC236}">
                <a16:creationId xmlns:a16="http://schemas.microsoft.com/office/drawing/2014/main" id="{A1021BC1-B911-A6D6-4781-60771C729477}"/>
              </a:ext>
            </a:extLst>
          </p:cNvPr>
          <p:cNvSpPr txBox="1"/>
          <p:nvPr/>
        </p:nvSpPr>
        <p:spPr>
          <a:xfrm>
            <a:off x="7201337" y="2735635"/>
            <a:ext cx="3942597" cy="61552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latin typeface="Calibri"/>
                <a:ea typeface="Calibri"/>
                <a:cs typeface="Calibri"/>
                <a:sym typeface="Calibri"/>
              </a:rPr>
              <a:t>Penambahbaikan</a:t>
            </a:r>
            <a:r>
              <a:rPr lang="en-US" sz="14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400" dirty="0" err="1">
                <a:latin typeface="Calibri"/>
                <a:ea typeface="Calibri"/>
                <a:cs typeface="Calibri"/>
                <a:sym typeface="Calibri"/>
              </a:rPr>
              <a:t>berdasarkan</a:t>
            </a:r>
            <a:r>
              <a:rPr lang="en-US" sz="14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400" dirty="0" err="1">
                <a:latin typeface="Calibri"/>
                <a:ea typeface="Calibri"/>
                <a:cs typeface="Calibri"/>
                <a:sym typeface="Calibri"/>
              </a:rPr>
              <a:t>pembangunan</a:t>
            </a:r>
            <a:r>
              <a:rPr lang="en-US" sz="14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400" dirty="0" err="1">
                <a:latin typeface="Calibri"/>
                <a:ea typeface="Calibri"/>
                <a:cs typeface="Calibri"/>
                <a:sym typeface="Calibri"/>
              </a:rPr>
              <a:t>sistem</a:t>
            </a:r>
            <a:r>
              <a:rPr lang="en-US" sz="14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400" dirty="0" err="1">
                <a:latin typeface="Calibri"/>
                <a:ea typeface="Calibri"/>
                <a:cs typeface="Calibri"/>
                <a:sym typeface="Calibri"/>
              </a:rPr>
              <a:t>baharu</a:t>
            </a:r>
            <a:endParaRPr sz="14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>
            <a:extLst>
              <a:ext uri="{FF2B5EF4-FFF2-40B4-BE49-F238E27FC236}">
                <a16:creationId xmlns:a16="http://schemas.microsoft.com/office/drawing/2014/main" id="{B2FEB67E-BDB3-4C34-822D-B41C2CD4EE62}"/>
              </a:ext>
            </a:extLst>
          </p:cNvPr>
          <p:cNvGrpSpPr/>
          <p:nvPr/>
        </p:nvGrpSpPr>
        <p:grpSpPr>
          <a:xfrm>
            <a:off x="-11996" y="0"/>
            <a:ext cx="12203996" cy="6871877"/>
            <a:chOff x="-11995" y="1"/>
            <a:chExt cx="12203996" cy="6871877"/>
          </a:xfrm>
        </p:grpSpPr>
        <p:sp>
          <p:nvSpPr>
            <p:cNvPr id="79" name="Google Shape;1542;p167">
              <a:extLst>
                <a:ext uri="{FF2B5EF4-FFF2-40B4-BE49-F238E27FC236}">
                  <a16:creationId xmlns:a16="http://schemas.microsoft.com/office/drawing/2014/main" id="{7847D17A-BBE0-4F15-9E04-B2742D4F7386}"/>
                </a:ext>
              </a:extLst>
            </p:cNvPr>
            <p:cNvSpPr/>
            <p:nvPr/>
          </p:nvSpPr>
          <p:spPr>
            <a:xfrm flipH="1">
              <a:off x="-11995" y="1"/>
              <a:ext cx="5902033" cy="6869455"/>
            </a:xfrm>
            <a:custGeom>
              <a:avLst/>
              <a:gdLst/>
              <a:ahLst/>
              <a:cxnLst/>
              <a:rect l="l" t="t" r="r" b="b"/>
              <a:pathLst>
                <a:path w="11728797" h="13716000" extrusionOk="0">
                  <a:moveTo>
                    <a:pt x="11096329" y="11656424"/>
                  </a:moveTo>
                  <a:lnTo>
                    <a:pt x="11728797" y="11656424"/>
                  </a:lnTo>
                  <a:lnTo>
                    <a:pt x="11728797" y="13716000"/>
                  </a:lnTo>
                  <a:lnTo>
                    <a:pt x="10963125" y="13716000"/>
                  </a:lnTo>
                  <a:lnTo>
                    <a:pt x="10435333" y="12801600"/>
                  </a:lnTo>
                  <a:lnTo>
                    <a:pt x="11096329" y="11656424"/>
                  </a:lnTo>
                  <a:close/>
                  <a:moveTo>
                    <a:pt x="8988789" y="10424164"/>
                  </a:moveTo>
                  <a:lnTo>
                    <a:pt x="10310777" y="10424164"/>
                  </a:lnTo>
                  <a:lnTo>
                    <a:pt x="10971773" y="11569340"/>
                  </a:lnTo>
                  <a:lnTo>
                    <a:pt x="10310777" y="12714516"/>
                  </a:lnTo>
                  <a:lnTo>
                    <a:pt x="8988789" y="12714516"/>
                  </a:lnTo>
                  <a:lnTo>
                    <a:pt x="8327789" y="11569340"/>
                  </a:lnTo>
                  <a:lnTo>
                    <a:pt x="8988789" y="10424164"/>
                  </a:lnTo>
                  <a:close/>
                  <a:moveTo>
                    <a:pt x="11096329" y="9247056"/>
                  </a:moveTo>
                  <a:lnTo>
                    <a:pt x="11728797" y="9247056"/>
                  </a:lnTo>
                  <a:lnTo>
                    <a:pt x="11728797" y="11537408"/>
                  </a:lnTo>
                  <a:lnTo>
                    <a:pt x="11096329" y="11537408"/>
                  </a:lnTo>
                  <a:lnTo>
                    <a:pt x="10435333" y="10392232"/>
                  </a:lnTo>
                  <a:lnTo>
                    <a:pt x="11096329" y="9247056"/>
                  </a:lnTo>
                  <a:close/>
                  <a:moveTo>
                    <a:pt x="6925393" y="9247056"/>
                  </a:moveTo>
                  <a:lnTo>
                    <a:pt x="8247381" y="9247056"/>
                  </a:lnTo>
                  <a:lnTo>
                    <a:pt x="8908379" y="10392232"/>
                  </a:lnTo>
                  <a:lnTo>
                    <a:pt x="8247381" y="11537408"/>
                  </a:lnTo>
                  <a:lnTo>
                    <a:pt x="6925393" y="11537408"/>
                  </a:lnTo>
                  <a:lnTo>
                    <a:pt x="6264397" y="10392232"/>
                  </a:lnTo>
                  <a:lnTo>
                    <a:pt x="6925393" y="9247056"/>
                  </a:lnTo>
                  <a:close/>
                  <a:moveTo>
                    <a:pt x="8988789" y="8014796"/>
                  </a:moveTo>
                  <a:lnTo>
                    <a:pt x="10310777" y="8014796"/>
                  </a:lnTo>
                  <a:lnTo>
                    <a:pt x="10971773" y="9159972"/>
                  </a:lnTo>
                  <a:lnTo>
                    <a:pt x="10310777" y="10305148"/>
                  </a:lnTo>
                  <a:lnTo>
                    <a:pt x="8988789" y="10305148"/>
                  </a:lnTo>
                  <a:lnTo>
                    <a:pt x="8327789" y="9159972"/>
                  </a:lnTo>
                  <a:lnTo>
                    <a:pt x="8988789" y="8014796"/>
                  </a:lnTo>
                  <a:close/>
                  <a:moveTo>
                    <a:pt x="6913783" y="6837684"/>
                  </a:moveTo>
                  <a:lnTo>
                    <a:pt x="8235773" y="6837684"/>
                  </a:lnTo>
                  <a:lnTo>
                    <a:pt x="8896769" y="7982860"/>
                  </a:lnTo>
                  <a:lnTo>
                    <a:pt x="8235773" y="9128036"/>
                  </a:lnTo>
                  <a:lnTo>
                    <a:pt x="6913783" y="9128036"/>
                  </a:lnTo>
                  <a:lnTo>
                    <a:pt x="6252789" y="7982860"/>
                  </a:lnTo>
                  <a:lnTo>
                    <a:pt x="6913783" y="6837684"/>
                  </a:lnTo>
                  <a:close/>
                  <a:moveTo>
                    <a:pt x="8988789" y="5605426"/>
                  </a:moveTo>
                  <a:lnTo>
                    <a:pt x="10310777" y="5605426"/>
                  </a:lnTo>
                  <a:lnTo>
                    <a:pt x="10971773" y="6750600"/>
                  </a:lnTo>
                  <a:lnTo>
                    <a:pt x="10310777" y="7895776"/>
                  </a:lnTo>
                  <a:lnTo>
                    <a:pt x="8988789" y="7895776"/>
                  </a:lnTo>
                  <a:lnTo>
                    <a:pt x="8327789" y="6750600"/>
                  </a:lnTo>
                  <a:lnTo>
                    <a:pt x="8988789" y="5605426"/>
                  </a:lnTo>
                  <a:close/>
                  <a:moveTo>
                    <a:pt x="4840021" y="5605426"/>
                  </a:moveTo>
                  <a:lnTo>
                    <a:pt x="6162011" y="5605426"/>
                  </a:lnTo>
                  <a:lnTo>
                    <a:pt x="6823007" y="6750600"/>
                  </a:lnTo>
                  <a:lnTo>
                    <a:pt x="6162011" y="7895776"/>
                  </a:lnTo>
                  <a:lnTo>
                    <a:pt x="4840021" y="7895776"/>
                  </a:lnTo>
                  <a:lnTo>
                    <a:pt x="4179025" y="6750600"/>
                  </a:lnTo>
                  <a:lnTo>
                    <a:pt x="4840021" y="5605426"/>
                  </a:lnTo>
                  <a:close/>
                  <a:moveTo>
                    <a:pt x="6913783" y="4428316"/>
                  </a:moveTo>
                  <a:lnTo>
                    <a:pt x="8235773" y="4428316"/>
                  </a:lnTo>
                  <a:lnTo>
                    <a:pt x="8896769" y="5573491"/>
                  </a:lnTo>
                  <a:lnTo>
                    <a:pt x="8235773" y="6718667"/>
                  </a:lnTo>
                  <a:lnTo>
                    <a:pt x="6913783" y="6718667"/>
                  </a:lnTo>
                  <a:lnTo>
                    <a:pt x="6252789" y="5573491"/>
                  </a:lnTo>
                  <a:lnTo>
                    <a:pt x="6913783" y="4428316"/>
                  </a:lnTo>
                  <a:close/>
                  <a:moveTo>
                    <a:pt x="2752983" y="4428316"/>
                  </a:moveTo>
                  <a:lnTo>
                    <a:pt x="4074973" y="4428316"/>
                  </a:lnTo>
                  <a:lnTo>
                    <a:pt x="4735971" y="5573491"/>
                  </a:lnTo>
                  <a:lnTo>
                    <a:pt x="4074973" y="6718667"/>
                  </a:lnTo>
                  <a:lnTo>
                    <a:pt x="2752983" y="6718667"/>
                  </a:lnTo>
                  <a:lnTo>
                    <a:pt x="2091988" y="5573491"/>
                  </a:lnTo>
                  <a:lnTo>
                    <a:pt x="2752983" y="4428316"/>
                  </a:lnTo>
                  <a:close/>
                  <a:moveTo>
                    <a:pt x="4840021" y="3196056"/>
                  </a:moveTo>
                  <a:lnTo>
                    <a:pt x="6162011" y="3196056"/>
                  </a:lnTo>
                  <a:lnTo>
                    <a:pt x="6823007" y="4341230"/>
                  </a:lnTo>
                  <a:lnTo>
                    <a:pt x="6162011" y="5486406"/>
                  </a:lnTo>
                  <a:lnTo>
                    <a:pt x="4840021" y="5486406"/>
                  </a:lnTo>
                  <a:lnTo>
                    <a:pt x="4179025" y="4341230"/>
                  </a:lnTo>
                  <a:lnTo>
                    <a:pt x="4840021" y="3196056"/>
                  </a:lnTo>
                  <a:close/>
                  <a:moveTo>
                    <a:pt x="660996" y="3196056"/>
                  </a:moveTo>
                  <a:lnTo>
                    <a:pt x="1982987" y="3196056"/>
                  </a:lnTo>
                  <a:lnTo>
                    <a:pt x="2643983" y="4341230"/>
                  </a:lnTo>
                  <a:lnTo>
                    <a:pt x="1982987" y="5486406"/>
                  </a:lnTo>
                  <a:lnTo>
                    <a:pt x="660996" y="5486406"/>
                  </a:lnTo>
                  <a:lnTo>
                    <a:pt x="0" y="4341230"/>
                  </a:lnTo>
                  <a:lnTo>
                    <a:pt x="660996" y="3196056"/>
                  </a:lnTo>
                  <a:close/>
                  <a:moveTo>
                    <a:pt x="6913783" y="2018944"/>
                  </a:moveTo>
                  <a:lnTo>
                    <a:pt x="8235773" y="2018944"/>
                  </a:lnTo>
                  <a:lnTo>
                    <a:pt x="8896769" y="3164120"/>
                  </a:lnTo>
                  <a:lnTo>
                    <a:pt x="8235773" y="4309294"/>
                  </a:lnTo>
                  <a:lnTo>
                    <a:pt x="6913783" y="4309294"/>
                  </a:lnTo>
                  <a:lnTo>
                    <a:pt x="6252789" y="3164120"/>
                  </a:lnTo>
                  <a:lnTo>
                    <a:pt x="6913783" y="2018944"/>
                  </a:lnTo>
                  <a:close/>
                  <a:moveTo>
                    <a:pt x="2752983" y="2018944"/>
                  </a:moveTo>
                  <a:lnTo>
                    <a:pt x="4074973" y="2018944"/>
                  </a:lnTo>
                  <a:lnTo>
                    <a:pt x="4735971" y="3164120"/>
                  </a:lnTo>
                  <a:lnTo>
                    <a:pt x="4074973" y="4309294"/>
                  </a:lnTo>
                  <a:lnTo>
                    <a:pt x="2752983" y="4309294"/>
                  </a:lnTo>
                  <a:lnTo>
                    <a:pt x="2091988" y="3164120"/>
                  </a:lnTo>
                  <a:lnTo>
                    <a:pt x="2752983" y="2018944"/>
                  </a:lnTo>
                  <a:close/>
                  <a:moveTo>
                    <a:pt x="660996" y="786684"/>
                  </a:moveTo>
                  <a:lnTo>
                    <a:pt x="1982987" y="786684"/>
                  </a:lnTo>
                  <a:lnTo>
                    <a:pt x="2643983" y="1931860"/>
                  </a:lnTo>
                  <a:lnTo>
                    <a:pt x="1982987" y="3077036"/>
                  </a:lnTo>
                  <a:lnTo>
                    <a:pt x="660996" y="3077036"/>
                  </a:lnTo>
                  <a:lnTo>
                    <a:pt x="0" y="1931860"/>
                  </a:lnTo>
                  <a:lnTo>
                    <a:pt x="660996" y="786684"/>
                  </a:lnTo>
                  <a:close/>
                  <a:moveTo>
                    <a:pt x="4430129" y="0"/>
                  </a:moveTo>
                  <a:lnTo>
                    <a:pt x="6542885" y="0"/>
                  </a:lnTo>
                  <a:lnTo>
                    <a:pt x="6147501" y="685004"/>
                  </a:lnTo>
                  <a:lnTo>
                    <a:pt x="4825511" y="685004"/>
                  </a:lnTo>
                  <a:lnTo>
                    <a:pt x="4430129" y="0"/>
                  </a:lnTo>
                  <a:close/>
                  <a:moveTo>
                    <a:pt x="2527627" y="0"/>
                  </a:moveTo>
                  <a:lnTo>
                    <a:pt x="4300329" y="0"/>
                  </a:lnTo>
                  <a:lnTo>
                    <a:pt x="4735971" y="754748"/>
                  </a:lnTo>
                  <a:lnTo>
                    <a:pt x="4074973" y="1899924"/>
                  </a:lnTo>
                  <a:lnTo>
                    <a:pt x="2752983" y="1899924"/>
                  </a:lnTo>
                  <a:lnTo>
                    <a:pt x="2091988" y="754748"/>
                  </a:lnTo>
                  <a:lnTo>
                    <a:pt x="2527627" y="0"/>
                  </a:lnTo>
                  <a:close/>
                  <a:moveTo>
                    <a:pt x="265611" y="0"/>
                  </a:moveTo>
                  <a:lnTo>
                    <a:pt x="2378367" y="0"/>
                  </a:lnTo>
                  <a:lnTo>
                    <a:pt x="1982983" y="685000"/>
                  </a:lnTo>
                  <a:lnTo>
                    <a:pt x="660992" y="685000"/>
                  </a:lnTo>
                  <a:lnTo>
                    <a:pt x="265611" y="0"/>
                  </a:lnTo>
                  <a:close/>
                </a:path>
              </a:pathLst>
            </a:custGeom>
            <a:gradFill>
              <a:gsLst>
                <a:gs pos="0">
                  <a:srgbClr val="F7F7F7">
                    <a:alpha val="63921"/>
                  </a:srgbClr>
                </a:gs>
                <a:gs pos="74000">
                  <a:srgbClr val="E0E0E0">
                    <a:alpha val="24705"/>
                  </a:srgbClr>
                </a:gs>
                <a:gs pos="87000">
                  <a:srgbClr val="DFDEDB">
                    <a:alpha val="17647"/>
                  </a:srgbClr>
                </a:gs>
                <a:gs pos="100000">
                  <a:srgbClr val="B3B3B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86804" tIns="43390" rIns="86804" bIns="43390" anchor="t" anchorCtr="0">
              <a:noAutofit/>
            </a:bodyPr>
            <a:lstStyle/>
            <a:p>
              <a:pPr defTabSz="868223">
                <a:lnSpc>
                  <a:spcPct val="90000"/>
                </a:lnSpc>
                <a:buClr>
                  <a:srgbClr val="44546A"/>
                </a:buClr>
                <a:buSzPts val="1400"/>
              </a:pPr>
              <a:endParaRPr sz="1329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80" name="Google Shape;1570;p167" descr="Logo, company name&#10;&#10;Description automatically generated">
              <a:extLst>
                <a:ext uri="{FF2B5EF4-FFF2-40B4-BE49-F238E27FC236}">
                  <a16:creationId xmlns:a16="http://schemas.microsoft.com/office/drawing/2014/main" id="{108616E0-1FA5-4EF4-A3EC-D772520D6CDC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8837" t="14584" r="9108" b="17706"/>
            <a:stretch/>
          </p:blipFill>
          <p:spPr>
            <a:xfrm>
              <a:off x="11060211" y="163667"/>
              <a:ext cx="971314" cy="79918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40CE683C-3F0C-4E1C-B21E-B9C86A411982}"/>
                </a:ext>
              </a:extLst>
            </p:cNvPr>
            <p:cNvGrpSpPr/>
            <p:nvPr/>
          </p:nvGrpSpPr>
          <p:grpSpPr>
            <a:xfrm>
              <a:off x="-11995" y="6043041"/>
              <a:ext cx="12203996" cy="828837"/>
              <a:chOff x="-11995" y="6043041"/>
              <a:chExt cx="12203996" cy="828837"/>
            </a:xfrm>
          </p:grpSpPr>
          <p:pic>
            <p:nvPicPr>
              <p:cNvPr id="82" name="Picture 81">
                <a:extLst>
                  <a:ext uri="{FF2B5EF4-FFF2-40B4-BE49-F238E27FC236}">
                    <a16:creationId xmlns:a16="http://schemas.microsoft.com/office/drawing/2014/main" id="{A6B6213A-6DB2-42DD-8300-0FF91E886E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1995" y="6043041"/>
                <a:ext cx="12203996" cy="687035"/>
              </a:xfrm>
              <a:prstGeom prst="rect">
                <a:avLst/>
              </a:prstGeom>
            </p:spPr>
          </p:pic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00163E7E-8E3D-4B2E-9EEA-B23E9BF4DB42}"/>
                  </a:ext>
                </a:extLst>
              </p:cNvPr>
              <p:cNvGrpSpPr/>
              <p:nvPr/>
            </p:nvGrpSpPr>
            <p:grpSpPr>
              <a:xfrm>
                <a:off x="1561739" y="6627845"/>
                <a:ext cx="3540864" cy="241516"/>
                <a:chOff x="1561739" y="6627845"/>
                <a:chExt cx="3540864" cy="241516"/>
              </a:xfrm>
            </p:grpSpPr>
            <p:pic>
              <p:nvPicPr>
                <p:cNvPr id="88" name="Google Shape;1546;p167">
                  <a:extLst>
                    <a:ext uri="{FF2B5EF4-FFF2-40B4-BE49-F238E27FC236}">
                      <a16:creationId xmlns:a16="http://schemas.microsoft.com/office/drawing/2014/main" id="{271810EC-1348-4570-9CCA-3B28DDDFB7EC}"/>
                    </a:ext>
                  </a:extLst>
                </p:cNvPr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l="-1560" t="-2831" r="31978" b="49664"/>
                <a:stretch/>
              </p:blipFill>
              <p:spPr>
                <a:xfrm>
                  <a:off x="1561739" y="6692453"/>
                  <a:ext cx="427974" cy="12819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89" name="Google Shape;1547;p167">
                  <a:extLst>
                    <a:ext uri="{FF2B5EF4-FFF2-40B4-BE49-F238E27FC236}">
                      <a16:creationId xmlns:a16="http://schemas.microsoft.com/office/drawing/2014/main" id="{308E0616-45FA-4859-A53B-84C577DB17F2}"/>
                    </a:ext>
                  </a:extLst>
                </p:cNvPr>
                <p:cNvSpPr txBox="1"/>
                <p:nvPr/>
              </p:nvSpPr>
              <p:spPr>
                <a:xfrm>
                  <a:off x="1966558" y="6627845"/>
                  <a:ext cx="3136045" cy="24151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86804" tIns="43390" rIns="86804" bIns="43390" anchor="t" anchorCtr="0">
                  <a:spAutoFit/>
                </a:bodyPr>
                <a:lstStyle/>
                <a:p>
                  <a:pPr defTabSz="868223">
                    <a:buClr>
                      <a:srgbClr val="005AAB"/>
                    </a:buClr>
                    <a:buSzPts val="800"/>
                  </a:pPr>
                  <a:r>
                    <a:rPr lang="en-US" sz="1000" b="1" kern="0" dirty="0">
                      <a:solidFill>
                        <a:srgbClr val="005AAB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rPr>
                    <a:t>UMP ADVANCED | umpadvanced.ump.edu.my</a:t>
                  </a:r>
                  <a:endParaRPr kern="0" dirty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84" name="Google Shape;1548;p167">
                <a:extLst>
                  <a:ext uri="{FF2B5EF4-FFF2-40B4-BE49-F238E27FC236}">
                    <a16:creationId xmlns:a16="http://schemas.microsoft.com/office/drawing/2014/main" id="{1D75987F-E57A-4040-A14B-7642E203EE21}"/>
                  </a:ext>
                </a:extLst>
              </p:cNvPr>
              <p:cNvSpPr txBox="1"/>
              <p:nvPr/>
            </p:nvSpPr>
            <p:spPr>
              <a:xfrm>
                <a:off x="5951385" y="6630362"/>
                <a:ext cx="2940557" cy="2415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86804" tIns="43390" rIns="86804" bIns="43390" anchor="t" anchorCtr="0">
                <a:spAutoFit/>
              </a:bodyPr>
              <a:lstStyle/>
              <a:p>
                <a:pPr algn="ctr" defTabSz="868223">
                  <a:buClr>
                    <a:srgbClr val="005AAB"/>
                  </a:buClr>
                  <a:buSzPts val="800"/>
                </a:pPr>
                <a:r>
                  <a:rPr lang="en-US" sz="1000" b="1" kern="0" dirty="0">
                    <a:solidFill>
                      <a:srgbClr val="005AAB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EDUCATION FOR ALL, NO ONE LEFT BEHIND</a:t>
                </a:r>
                <a:endParaRPr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3206B7FD-7CF6-47A7-B929-620818185AC9}"/>
                  </a:ext>
                </a:extLst>
              </p:cNvPr>
              <p:cNvGrpSpPr/>
              <p:nvPr/>
            </p:nvGrpSpPr>
            <p:grpSpPr>
              <a:xfrm>
                <a:off x="9555669" y="6135729"/>
                <a:ext cx="2002917" cy="620087"/>
                <a:chOff x="9693783" y="6029325"/>
                <a:chExt cx="2002917" cy="620087"/>
              </a:xfrm>
            </p:grpSpPr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DA001540-F4A7-47C1-A8D6-0A7E9E78C9AA}"/>
                    </a:ext>
                  </a:extLst>
                </p:cNvPr>
                <p:cNvSpPr/>
                <p:nvPr/>
              </p:nvSpPr>
              <p:spPr>
                <a:xfrm>
                  <a:off x="9693783" y="6029325"/>
                  <a:ext cx="2002917" cy="62008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87" name="Picture 86" descr="A picture containing text&#10;&#10;Description automatically generated">
                  <a:extLst>
                    <a:ext uri="{FF2B5EF4-FFF2-40B4-BE49-F238E27FC236}">
                      <a16:creationId xmlns:a16="http://schemas.microsoft.com/office/drawing/2014/main" id="{C1543D7C-AC58-42B7-A588-EBD70CAD6AA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718633" y="6057352"/>
                  <a:ext cx="1939835" cy="548640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739" name="Google Shape;739;g10eb183e25b_0_142"/>
          <p:cNvSpPr/>
          <p:nvPr/>
        </p:nvSpPr>
        <p:spPr>
          <a:xfrm>
            <a:off x="3226611" y="1670062"/>
            <a:ext cx="655800" cy="361800"/>
          </a:xfrm>
          <a:prstGeom prst="rect">
            <a:avLst/>
          </a:prstGeom>
          <a:solidFill>
            <a:srgbClr val="538CD5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740" name="Google Shape;740;g10eb183e25b_0_142"/>
          <p:cNvSpPr/>
          <p:nvPr/>
        </p:nvSpPr>
        <p:spPr>
          <a:xfrm>
            <a:off x="3882495" y="1670062"/>
            <a:ext cx="655800" cy="361800"/>
          </a:xfrm>
          <a:prstGeom prst="rect">
            <a:avLst/>
          </a:prstGeom>
          <a:solidFill>
            <a:srgbClr val="8CB3E3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741" name="Google Shape;741;g10eb183e25b_0_142"/>
          <p:cNvSpPr/>
          <p:nvPr/>
        </p:nvSpPr>
        <p:spPr>
          <a:xfrm>
            <a:off x="4538378" y="1670062"/>
            <a:ext cx="655800" cy="361800"/>
          </a:xfrm>
          <a:prstGeom prst="rect">
            <a:avLst/>
          </a:prstGeom>
          <a:solidFill>
            <a:srgbClr val="538CD5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742" name="Google Shape;742;g10eb183e25b_0_142"/>
          <p:cNvSpPr/>
          <p:nvPr/>
        </p:nvSpPr>
        <p:spPr>
          <a:xfrm>
            <a:off x="5194262" y="1670062"/>
            <a:ext cx="655800" cy="361800"/>
          </a:xfrm>
          <a:prstGeom prst="rect">
            <a:avLst/>
          </a:prstGeom>
          <a:solidFill>
            <a:srgbClr val="8CB3E3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743" name="Google Shape;743;g10eb183e25b_0_142"/>
          <p:cNvSpPr/>
          <p:nvPr/>
        </p:nvSpPr>
        <p:spPr>
          <a:xfrm>
            <a:off x="5850146" y="1670062"/>
            <a:ext cx="655800" cy="361800"/>
          </a:xfrm>
          <a:prstGeom prst="rect">
            <a:avLst/>
          </a:prstGeom>
          <a:solidFill>
            <a:srgbClr val="538CD5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744" name="Google Shape;744;g10eb183e25b_0_142"/>
          <p:cNvSpPr/>
          <p:nvPr/>
        </p:nvSpPr>
        <p:spPr>
          <a:xfrm>
            <a:off x="6506030" y="1670062"/>
            <a:ext cx="655800" cy="361800"/>
          </a:xfrm>
          <a:prstGeom prst="rect">
            <a:avLst/>
          </a:prstGeom>
          <a:solidFill>
            <a:srgbClr val="8CB3E3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745" name="Google Shape;745;g10eb183e25b_0_142"/>
          <p:cNvSpPr/>
          <p:nvPr/>
        </p:nvSpPr>
        <p:spPr>
          <a:xfrm>
            <a:off x="7161914" y="1670062"/>
            <a:ext cx="655800" cy="361800"/>
          </a:xfrm>
          <a:prstGeom prst="rect">
            <a:avLst/>
          </a:prstGeom>
          <a:solidFill>
            <a:srgbClr val="538CD5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746" name="Google Shape;746;g10eb183e25b_0_142"/>
          <p:cNvSpPr/>
          <p:nvPr/>
        </p:nvSpPr>
        <p:spPr>
          <a:xfrm>
            <a:off x="7817797" y="1670062"/>
            <a:ext cx="655800" cy="361800"/>
          </a:xfrm>
          <a:prstGeom prst="rect">
            <a:avLst/>
          </a:prstGeom>
          <a:solidFill>
            <a:srgbClr val="8CB3E3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747" name="Google Shape;747;g10eb183e25b_0_142"/>
          <p:cNvSpPr/>
          <p:nvPr/>
        </p:nvSpPr>
        <p:spPr>
          <a:xfrm>
            <a:off x="8473681" y="1670062"/>
            <a:ext cx="655800" cy="361800"/>
          </a:xfrm>
          <a:prstGeom prst="rect">
            <a:avLst/>
          </a:prstGeom>
          <a:solidFill>
            <a:srgbClr val="538CD5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748" name="Google Shape;748;g10eb183e25b_0_142"/>
          <p:cNvSpPr/>
          <p:nvPr/>
        </p:nvSpPr>
        <p:spPr>
          <a:xfrm>
            <a:off x="9129565" y="1670062"/>
            <a:ext cx="655800" cy="361800"/>
          </a:xfrm>
          <a:prstGeom prst="rect">
            <a:avLst/>
          </a:prstGeom>
          <a:solidFill>
            <a:srgbClr val="8CB3E3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749" name="Google Shape;749;g10eb183e25b_0_142"/>
          <p:cNvSpPr/>
          <p:nvPr/>
        </p:nvSpPr>
        <p:spPr>
          <a:xfrm>
            <a:off x="9785449" y="1670062"/>
            <a:ext cx="655800" cy="361800"/>
          </a:xfrm>
          <a:prstGeom prst="rect">
            <a:avLst/>
          </a:prstGeom>
          <a:solidFill>
            <a:srgbClr val="538CD5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750" name="Google Shape;750;g10eb183e25b_0_142"/>
          <p:cNvSpPr/>
          <p:nvPr/>
        </p:nvSpPr>
        <p:spPr>
          <a:xfrm>
            <a:off x="10441333" y="1670062"/>
            <a:ext cx="655800" cy="361800"/>
          </a:xfrm>
          <a:prstGeom prst="rect">
            <a:avLst/>
          </a:prstGeom>
          <a:solidFill>
            <a:srgbClr val="8CB3E3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751" name="Google Shape;751;g10eb183e25b_0_142"/>
          <p:cNvSpPr/>
          <p:nvPr/>
        </p:nvSpPr>
        <p:spPr>
          <a:xfrm>
            <a:off x="426451" y="1670050"/>
            <a:ext cx="1827600" cy="361800"/>
          </a:xfrm>
          <a:prstGeom prst="rect">
            <a:avLst/>
          </a:prstGeom>
          <a:solidFill>
            <a:srgbClr val="538CD5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752" name="Google Shape;752;g10eb183e25b_0_142"/>
          <p:cNvSpPr/>
          <p:nvPr/>
        </p:nvSpPr>
        <p:spPr>
          <a:xfrm>
            <a:off x="2194700" y="1670050"/>
            <a:ext cx="1032000" cy="421500"/>
          </a:xfrm>
          <a:prstGeom prst="rect">
            <a:avLst/>
          </a:prstGeom>
          <a:solidFill>
            <a:srgbClr val="8CB3E3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753" name="Google Shape;753;g10eb183e25b_0_142"/>
          <p:cNvSpPr txBox="1"/>
          <p:nvPr/>
        </p:nvSpPr>
        <p:spPr>
          <a:xfrm>
            <a:off x="3291996" y="1705504"/>
            <a:ext cx="5172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JAN</a:t>
            </a:r>
            <a:endParaRPr sz="700"/>
          </a:p>
        </p:txBody>
      </p:sp>
      <p:sp>
        <p:nvSpPr>
          <p:cNvPr id="754" name="Google Shape;754;g10eb183e25b_0_142"/>
          <p:cNvSpPr txBox="1"/>
          <p:nvPr/>
        </p:nvSpPr>
        <p:spPr>
          <a:xfrm>
            <a:off x="3982466" y="1705504"/>
            <a:ext cx="4506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FEB</a:t>
            </a:r>
            <a:endParaRPr sz="700"/>
          </a:p>
        </p:txBody>
      </p:sp>
      <p:sp>
        <p:nvSpPr>
          <p:cNvPr id="755" name="Google Shape;755;g10eb183e25b_0_142"/>
          <p:cNvSpPr txBox="1"/>
          <p:nvPr/>
        </p:nvSpPr>
        <p:spPr>
          <a:xfrm>
            <a:off x="4580751" y="1705504"/>
            <a:ext cx="5661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MAR</a:t>
            </a:r>
            <a:endParaRPr sz="700"/>
          </a:p>
        </p:txBody>
      </p:sp>
      <p:sp>
        <p:nvSpPr>
          <p:cNvPr id="756" name="Google Shape;756;g10eb183e25b_0_142"/>
          <p:cNvSpPr txBox="1"/>
          <p:nvPr/>
        </p:nvSpPr>
        <p:spPr>
          <a:xfrm>
            <a:off x="5268040" y="1705504"/>
            <a:ext cx="5061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APR</a:t>
            </a:r>
            <a:endParaRPr sz="700"/>
          </a:p>
        </p:txBody>
      </p:sp>
      <p:sp>
        <p:nvSpPr>
          <p:cNvPr id="757" name="Google Shape;757;g10eb183e25b_0_142"/>
          <p:cNvSpPr txBox="1"/>
          <p:nvPr/>
        </p:nvSpPr>
        <p:spPr>
          <a:xfrm>
            <a:off x="10533050" y="1705500"/>
            <a:ext cx="5700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DEC</a:t>
            </a:r>
            <a:endParaRPr sz="700"/>
          </a:p>
        </p:txBody>
      </p:sp>
      <p:sp>
        <p:nvSpPr>
          <p:cNvPr id="758" name="Google Shape;758;g10eb183e25b_0_142"/>
          <p:cNvSpPr txBox="1"/>
          <p:nvPr/>
        </p:nvSpPr>
        <p:spPr>
          <a:xfrm>
            <a:off x="7260529" y="1705504"/>
            <a:ext cx="4530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JUL</a:t>
            </a:r>
            <a:endParaRPr sz="700"/>
          </a:p>
        </p:txBody>
      </p:sp>
      <p:sp>
        <p:nvSpPr>
          <p:cNvPr id="759" name="Google Shape;759;g10eb183e25b_0_142"/>
          <p:cNvSpPr txBox="1"/>
          <p:nvPr/>
        </p:nvSpPr>
        <p:spPr>
          <a:xfrm>
            <a:off x="7870002" y="1705504"/>
            <a:ext cx="5445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AUG</a:t>
            </a:r>
            <a:endParaRPr sz="700"/>
          </a:p>
        </p:txBody>
      </p:sp>
      <p:sp>
        <p:nvSpPr>
          <p:cNvPr id="760" name="Google Shape;760;g10eb183e25b_0_142"/>
          <p:cNvSpPr txBox="1"/>
          <p:nvPr/>
        </p:nvSpPr>
        <p:spPr>
          <a:xfrm>
            <a:off x="8520838" y="1705504"/>
            <a:ext cx="5784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SEPT</a:t>
            </a:r>
            <a:endParaRPr sz="700"/>
          </a:p>
        </p:txBody>
      </p:sp>
      <p:sp>
        <p:nvSpPr>
          <p:cNvPr id="761" name="Google Shape;761;g10eb183e25b_0_142"/>
          <p:cNvSpPr txBox="1"/>
          <p:nvPr/>
        </p:nvSpPr>
        <p:spPr>
          <a:xfrm>
            <a:off x="9195398" y="1705504"/>
            <a:ext cx="5307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OCT</a:t>
            </a:r>
            <a:endParaRPr sz="700"/>
          </a:p>
        </p:txBody>
      </p:sp>
      <p:sp>
        <p:nvSpPr>
          <p:cNvPr id="762" name="Google Shape;762;g10eb183e25b_0_142"/>
          <p:cNvSpPr txBox="1"/>
          <p:nvPr/>
        </p:nvSpPr>
        <p:spPr>
          <a:xfrm>
            <a:off x="5888701" y="1705504"/>
            <a:ext cx="5700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MAY</a:t>
            </a:r>
            <a:endParaRPr sz="700"/>
          </a:p>
        </p:txBody>
      </p:sp>
      <p:sp>
        <p:nvSpPr>
          <p:cNvPr id="763" name="Google Shape;763;g10eb183e25b_0_142"/>
          <p:cNvSpPr txBox="1"/>
          <p:nvPr/>
        </p:nvSpPr>
        <p:spPr>
          <a:xfrm>
            <a:off x="6580017" y="1705504"/>
            <a:ext cx="5100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JUN</a:t>
            </a:r>
            <a:endParaRPr sz="700"/>
          </a:p>
        </p:txBody>
      </p:sp>
      <p:sp>
        <p:nvSpPr>
          <p:cNvPr id="764" name="Google Shape;764;g10eb183e25b_0_142"/>
          <p:cNvSpPr txBox="1"/>
          <p:nvPr/>
        </p:nvSpPr>
        <p:spPr>
          <a:xfrm>
            <a:off x="9834977" y="1705504"/>
            <a:ext cx="5580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NOV</a:t>
            </a:r>
            <a:endParaRPr sz="700"/>
          </a:p>
        </p:txBody>
      </p:sp>
      <p:sp>
        <p:nvSpPr>
          <p:cNvPr id="765" name="Google Shape;765;g10eb183e25b_0_142"/>
          <p:cNvSpPr txBox="1"/>
          <p:nvPr/>
        </p:nvSpPr>
        <p:spPr>
          <a:xfrm>
            <a:off x="2328545" y="1745579"/>
            <a:ext cx="8364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PERIOD</a:t>
            </a:r>
            <a:endParaRPr sz="700"/>
          </a:p>
        </p:txBody>
      </p:sp>
      <p:sp>
        <p:nvSpPr>
          <p:cNvPr id="766" name="Google Shape;766;g10eb183e25b_0_142"/>
          <p:cNvSpPr txBox="1"/>
          <p:nvPr/>
        </p:nvSpPr>
        <p:spPr>
          <a:xfrm>
            <a:off x="868478" y="1705504"/>
            <a:ext cx="7593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TASKS</a:t>
            </a:r>
            <a:endParaRPr sz="700"/>
          </a:p>
        </p:txBody>
      </p:sp>
      <p:sp>
        <p:nvSpPr>
          <p:cNvPr id="767" name="Google Shape;767;g10eb183e25b_0_142"/>
          <p:cNvSpPr/>
          <p:nvPr/>
        </p:nvSpPr>
        <p:spPr>
          <a:xfrm>
            <a:off x="3226611" y="1308395"/>
            <a:ext cx="1967700" cy="361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768" name="Google Shape;768;g10eb183e25b_0_142"/>
          <p:cNvSpPr txBox="1"/>
          <p:nvPr/>
        </p:nvSpPr>
        <p:spPr>
          <a:xfrm>
            <a:off x="3623301" y="1342232"/>
            <a:ext cx="11706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1</a:t>
            </a:r>
            <a:r>
              <a:rPr lang="en-US" sz="1600" b="1" i="0" u="none" strike="noStrike" cap="none" baseline="30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st</a:t>
            </a:r>
            <a:r>
              <a:rPr lang="en-US" sz="16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Quarter</a:t>
            </a:r>
            <a:endParaRPr sz="700"/>
          </a:p>
        </p:txBody>
      </p:sp>
      <p:sp>
        <p:nvSpPr>
          <p:cNvPr id="769" name="Google Shape;769;g10eb183e25b_0_142"/>
          <p:cNvSpPr/>
          <p:nvPr/>
        </p:nvSpPr>
        <p:spPr>
          <a:xfrm>
            <a:off x="5194263" y="1308395"/>
            <a:ext cx="1967700" cy="361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770" name="Google Shape;770;g10eb183e25b_0_142"/>
          <p:cNvSpPr txBox="1"/>
          <p:nvPr/>
        </p:nvSpPr>
        <p:spPr>
          <a:xfrm>
            <a:off x="5544053" y="1342232"/>
            <a:ext cx="12645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2</a:t>
            </a:r>
            <a:r>
              <a:rPr lang="en-US" sz="1600" b="1" i="0" u="none" strike="noStrike" cap="none" baseline="30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nd</a:t>
            </a:r>
            <a:r>
              <a:rPr lang="en-US" sz="16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Quarter</a:t>
            </a:r>
            <a:endParaRPr sz="700"/>
          </a:p>
        </p:txBody>
      </p:sp>
      <p:sp>
        <p:nvSpPr>
          <p:cNvPr id="771" name="Google Shape;771;g10eb183e25b_0_142"/>
          <p:cNvSpPr/>
          <p:nvPr/>
        </p:nvSpPr>
        <p:spPr>
          <a:xfrm>
            <a:off x="7161914" y="1308395"/>
            <a:ext cx="1967700" cy="361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772" name="Google Shape;772;g10eb183e25b_0_142"/>
          <p:cNvSpPr txBox="1"/>
          <p:nvPr/>
        </p:nvSpPr>
        <p:spPr>
          <a:xfrm>
            <a:off x="7524932" y="1342232"/>
            <a:ext cx="12381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3</a:t>
            </a:r>
            <a:r>
              <a:rPr lang="en-US" sz="1600" b="1" i="0" u="none" strike="noStrike" cap="none" baseline="30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rd</a:t>
            </a:r>
            <a:r>
              <a:rPr lang="en-US" sz="16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Quarter</a:t>
            </a:r>
            <a:endParaRPr sz="700"/>
          </a:p>
        </p:txBody>
      </p:sp>
      <p:sp>
        <p:nvSpPr>
          <p:cNvPr id="773" name="Google Shape;773;g10eb183e25b_0_142"/>
          <p:cNvSpPr/>
          <p:nvPr/>
        </p:nvSpPr>
        <p:spPr>
          <a:xfrm>
            <a:off x="9129565" y="1308395"/>
            <a:ext cx="1967700" cy="361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774" name="Google Shape;774;g10eb183e25b_0_142"/>
          <p:cNvSpPr txBox="1"/>
          <p:nvPr/>
        </p:nvSpPr>
        <p:spPr>
          <a:xfrm>
            <a:off x="9487372" y="1342232"/>
            <a:ext cx="12486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4</a:t>
            </a:r>
            <a:r>
              <a:rPr lang="en-US" sz="1600" b="1" i="0" u="none" strike="noStrike" cap="none" baseline="30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th</a:t>
            </a:r>
            <a:r>
              <a:rPr lang="en-US" sz="16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Quarter</a:t>
            </a:r>
            <a:endParaRPr sz="700"/>
          </a:p>
        </p:txBody>
      </p:sp>
      <p:sp>
        <p:nvSpPr>
          <p:cNvPr id="775" name="Google Shape;775;g10eb183e25b_0_142"/>
          <p:cNvSpPr/>
          <p:nvPr/>
        </p:nvSpPr>
        <p:spPr>
          <a:xfrm>
            <a:off x="429680" y="2031278"/>
            <a:ext cx="10670700" cy="3618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cxnSp>
        <p:nvCxnSpPr>
          <p:cNvPr id="776" name="Google Shape;776;g10eb183e25b_0_142"/>
          <p:cNvCxnSpPr/>
          <p:nvPr/>
        </p:nvCxnSpPr>
        <p:spPr>
          <a:xfrm rot="10800000" flipH="1">
            <a:off x="4505325" y="1653225"/>
            <a:ext cx="16800" cy="18234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77" name="Google Shape;777;g10eb183e25b_0_142"/>
          <p:cNvCxnSpPr/>
          <p:nvPr/>
        </p:nvCxnSpPr>
        <p:spPr>
          <a:xfrm rot="10800000">
            <a:off x="5172600" y="1656225"/>
            <a:ext cx="9000" cy="18204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78" name="Google Shape;778;g10eb183e25b_0_142"/>
          <p:cNvCxnSpPr/>
          <p:nvPr/>
        </p:nvCxnSpPr>
        <p:spPr>
          <a:xfrm rot="10800000" flipH="1">
            <a:off x="6486525" y="1650825"/>
            <a:ext cx="12300" cy="18258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79" name="Google Shape;779;g10eb183e25b_0_142"/>
          <p:cNvCxnSpPr/>
          <p:nvPr/>
        </p:nvCxnSpPr>
        <p:spPr>
          <a:xfrm rot="10800000">
            <a:off x="7162125" y="1650825"/>
            <a:ext cx="10200" cy="18639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80" name="Google Shape;780;g10eb183e25b_0_142"/>
          <p:cNvCxnSpPr/>
          <p:nvPr/>
        </p:nvCxnSpPr>
        <p:spPr>
          <a:xfrm>
            <a:off x="426438" y="2762887"/>
            <a:ext cx="10670700" cy="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81" name="Google Shape;781;g10eb183e25b_0_142"/>
          <p:cNvCxnSpPr/>
          <p:nvPr/>
        </p:nvCxnSpPr>
        <p:spPr>
          <a:xfrm>
            <a:off x="426438" y="3116726"/>
            <a:ext cx="10670700" cy="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82" name="Google Shape;782;g10eb183e25b_0_142"/>
          <p:cNvCxnSpPr/>
          <p:nvPr/>
        </p:nvCxnSpPr>
        <p:spPr>
          <a:xfrm>
            <a:off x="426438" y="3478392"/>
            <a:ext cx="10670700" cy="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83" name="Google Shape;783;g10eb183e25b_0_142"/>
          <p:cNvSpPr txBox="1"/>
          <p:nvPr/>
        </p:nvSpPr>
        <p:spPr>
          <a:xfrm>
            <a:off x="440519" y="2087825"/>
            <a:ext cx="17055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SISTEM CLAIM</a:t>
            </a:r>
            <a:endParaRPr sz="700" dirty="0"/>
          </a:p>
        </p:txBody>
      </p:sp>
      <p:sp>
        <p:nvSpPr>
          <p:cNvPr id="784" name="Google Shape;784;g10eb183e25b_0_142"/>
          <p:cNvSpPr txBox="1"/>
          <p:nvPr/>
        </p:nvSpPr>
        <p:spPr>
          <a:xfrm>
            <a:off x="475044" y="2472836"/>
            <a:ext cx="18276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Development</a:t>
            </a:r>
            <a:endParaRPr sz="700" dirty="0"/>
          </a:p>
        </p:txBody>
      </p:sp>
      <p:sp>
        <p:nvSpPr>
          <p:cNvPr id="785" name="Google Shape;785;g10eb183e25b_0_142"/>
          <p:cNvSpPr txBox="1"/>
          <p:nvPr/>
        </p:nvSpPr>
        <p:spPr>
          <a:xfrm>
            <a:off x="349799" y="2738538"/>
            <a:ext cx="21858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/>
          </a:p>
        </p:txBody>
      </p:sp>
      <p:sp>
        <p:nvSpPr>
          <p:cNvPr id="786" name="Google Shape;786;g10eb183e25b_0_142"/>
          <p:cNvSpPr/>
          <p:nvPr/>
        </p:nvSpPr>
        <p:spPr>
          <a:xfrm>
            <a:off x="7192059" y="2826478"/>
            <a:ext cx="608255" cy="22083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787" name="Google Shape;787;g10eb183e25b_0_142"/>
          <p:cNvSpPr txBox="1"/>
          <p:nvPr/>
        </p:nvSpPr>
        <p:spPr>
          <a:xfrm>
            <a:off x="2254038" y="2462482"/>
            <a:ext cx="12330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2 BULAN</a:t>
            </a:r>
            <a:endParaRPr sz="700" dirty="0"/>
          </a:p>
        </p:txBody>
      </p:sp>
      <p:cxnSp>
        <p:nvCxnSpPr>
          <p:cNvPr id="788" name="Google Shape;788;g10eb183e25b_0_142"/>
          <p:cNvCxnSpPr/>
          <p:nvPr/>
        </p:nvCxnSpPr>
        <p:spPr>
          <a:xfrm rot="10800000">
            <a:off x="426150" y="1658250"/>
            <a:ext cx="12000" cy="18279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89" name="Google Shape;789;g10eb183e25b_0_142"/>
          <p:cNvCxnSpPr/>
          <p:nvPr/>
        </p:nvCxnSpPr>
        <p:spPr>
          <a:xfrm rot="10800000">
            <a:off x="8489925" y="1642125"/>
            <a:ext cx="15900" cy="18345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90" name="Google Shape;790;g10eb183e25b_0_142"/>
          <p:cNvCxnSpPr/>
          <p:nvPr/>
        </p:nvCxnSpPr>
        <p:spPr>
          <a:xfrm rot="10800000" flipH="1">
            <a:off x="7829550" y="1642350"/>
            <a:ext cx="7200" cy="18438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91" name="Google Shape;791;g10eb183e25b_0_142"/>
          <p:cNvCxnSpPr/>
          <p:nvPr/>
        </p:nvCxnSpPr>
        <p:spPr>
          <a:xfrm rot="10800000">
            <a:off x="9140100" y="1642350"/>
            <a:ext cx="3900" cy="18438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92" name="Google Shape;792;g10eb183e25b_0_142"/>
          <p:cNvCxnSpPr/>
          <p:nvPr/>
        </p:nvCxnSpPr>
        <p:spPr>
          <a:xfrm rot="10800000" flipH="1">
            <a:off x="9801225" y="1642350"/>
            <a:ext cx="1800" cy="18438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93" name="Google Shape;793;g10eb183e25b_0_142"/>
          <p:cNvCxnSpPr/>
          <p:nvPr/>
        </p:nvCxnSpPr>
        <p:spPr>
          <a:xfrm rot="10800000" flipH="1">
            <a:off x="10401300" y="1653150"/>
            <a:ext cx="2400" cy="18330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94" name="Google Shape;794;g10eb183e25b_0_142"/>
          <p:cNvCxnSpPr/>
          <p:nvPr/>
        </p:nvCxnSpPr>
        <p:spPr>
          <a:xfrm rot="10800000" flipH="1">
            <a:off x="3171825" y="1653300"/>
            <a:ext cx="39000" cy="18138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95" name="Google Shape;795;g10eb183e25b_0_142"/>
          <p:cNvCxnSpPr/>
          <p:nvPr/>
        </p:nvCxnSpPr>
        <p:spPr>
          <a:xfrm rot="10800000" flipH="1">
            <a:off x="2162175" y="1653150"/>
            <a:ext cx="23400" cy="18330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96" name="Google Shape;796;g10eb183e25b_0_142"/>
          <p:cNvCxnSpPr/>
          <p:nvPr/>
        </p:nvCxnSpPr>
        <p:spPr>
          <a:xfrm rot="10800000" flipH="1">
            <a:off x="3838575" y="1673550"/>
            <a:ext cx="22500" cy="18126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01" name="Google Shape;801;g10eb183e25b_0_142"/>
          <p:cNvCxnSpPr/>
          <p:nvPr/>
        </p:nvCxnSpPr>
        <p:spPr>
          <a:xfrm rot="10800000">
            <a:off x="5833425" y="1656375"/>
            <a:ext cx="5400" cy="18393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8" name="Google Shape;784;g10eb183e25b_0_142">
            <a:extLst>
              <a:ext uri="{FF2B5EF4-FFF2-40B4-BE49-F238E27FC236}">
                <a16:creationId xmlns:a16="http://schemas.microsoft.com/office/drawing/2014/main" id="{EA709F4A-12A9-7340-9E42-0C81AAB5465F}"/>
              </a:ext>
            </a:extLst>
          </p:cNvPr>
          <p:cNvSpPr txBox="1"/>
          <p:nvPr/>
        </p:nvSpPr>
        <p:spPr>
          <a:xfrm>
            <a:off x="557813" y="2832301"/>
            <a:ext cx="1827600" cy="230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1200" dirty="0">
                <a:latin typeface="Poppins Light"/>
                <a:cs typeface="Poppins Light"/>
                <a:sym typeface="Poppins Light"/>
              </a:rPr>
              <a:t>Modul </a:t>
            </a:r>
            <a:r>
              <a:rPr lang="en-MY" sz="1200" dirty="0" err="1">
                <a:latin typeface="Poppins Light"/>
                <a:cs typeface="Poppins Light"/>
                <a:sym typeface="Poppins Light"/>
              </a:rPr>
              <a:t>Pendaftaran</a:t>
            </a:r>
            <a:endParaRPr sz="700" dirty="0"/>
          </a:p>
        </p:txBody>
      </p:sp>
      <p:sp>
        <p:nvSpPr>
          <p:cNvPr id="69" name="Google Shape;784;g10eb183e25b_0_142">
            <a:extLst>
              <a:ext uri="{FF2B5EF4-FFF2-40B4-BE49-F238E27FC236}">
                <a16:creationId xmlns:a16="http://schemas.microsoft.com/office/drawing/2014/main" id="{3C11DF84-0FEF-5F4C-A552-3D2E03654D1C}"/>
              </a:ext>
            </a:extLst>
          </p:cNvPr>
          <p:cNvSpPr txBox="1"/>
          <p:nvPr/>
        </p:nvSpPr>
        <p:spPr>
          <a:xfrm>
            <a:off x="562935" y="3186139"/>
            <a:ext cx="18276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Poppins Light"/>
                <a:ea typeface="Poppins Light"/>
                <a:cs typeface="Poppins Light"/>
                <a:sym typeface="Poppins Light"/>
              </a:rPr>
              <a:t>Modul Claim</a:t>
            </a:r>
            <a:endParaRPr sz="700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3BCD2C9-3DAE-4D59-ACBD-D5D8C6F5B678}"/>
              </a:ext>
            </a:extLst>
          </p:cNvPr>
          <p:cNvSpPr/>
          <p:nvPr/>
        </p:nvSpPr>
        <p:spPr>
          <a:xfrm>
            <a:off x="0" y="88779"/>
            <a:ext cx="5619565" cy="370830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defTabSz="673181">
              <a:defRPr/>
            </a:pPr>
            <a:r>
              <a:rPr lang="en-MY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PERANCANGAN LECTURER CLAIM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bril Fatface" panose="02000503000000020003" pitchFamily="50" charset="0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DB0F7150-969F-414E-AB26-10C76596F99C}"/>
              </a:ext>
            </a:extLst>
          </p:cNvPr>
          <p:cNvSpPr/>
          <p:nvPr/>
        </p:nvSpPr>
        <p:spPr>
          <a:xfrm>
            <a:off x="5758300" y="90917"/>
            <a:ext cx="232799" cy="368692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8350ECCB-629C-4778-8640-A315AEAA66A2}"/>
              </a:ext>
            </a:extLst>
          </p:cNvPr>
          <p:cNvSpPr/>
          <p:nvPr/>
        </p:nvSpPr>
        <p:spPr>
          <a:xfrm>
            <a:off x="6093581" y="88571"/>
            <a:ext cx="232799" cy="368692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F02D7AC1-089D-4366-A124-87FA58E19720}"/>
              </a:ext>
            </a:extLst>
          </p:cNvPr>
          <p:cNvSpPr/>
          <p:nvPr/>
        </p:nvSpPr>
        <p:spPr>
          <a:xfrm>
            <a:off x="6431204" y="84204"/>
            <a:ext cx="232799" cy="368693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6" name="Google Shape;786;g10eb183e25b_0_142">
            <a:extLst>
              <a:ext uri="{FF2B5EF4-FFF2-40B4-BE49-F238E27FC236}">
                <a16:creationId xmlns:a16="http://schemas.microsoft.com/office/drawing/2014/main" id="{C1DC7838-E991-CB51-2892-66C134DB62DB}"/>
              </a:ext>
            </a:extLst>
          </p:cNvPr>
          <p:cNvSpPr/>
          <p:nvPr/>
        </p:nvSpPr>
        <p:spPr>
          <a:xfrm>
            <a:off x="7855650" y="3220314"/>
            <a:ext cx="570397" cy="20868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  <p:extLst>
      <p:ext uri="{BB962C8B-B14F-4D97-AF65-F5344CB8AC3E}">
        <p14:creationId xmlns:p14="http://schemas.microsoft.com/office/powerpoint/2010/main" val="741898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527</Words>
  <Application>Microsoft Office PowerPoint</Application>
  <PresentationFormat>Widescreen</PresentationFormat>
  <Paragraphs>175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Abril Fatface</vt:lpstr>
      <vt:lpstr>Arial</vt:lpstr>
      <vt:lpstr>Calibri</vt:lpstr>
      <vt:lpstr>Calibri Light</vt:lpstr>
      <vt:lpstr>Century Gothic</vt:lpstr>
      <vt:lpstr>Poppins</vt:lpstr>
      <vt:lpstr>Poppins Light</vt:lpstr>
      <vt:lpstr>Poppins Medium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Norzaliza</dc:creator>
  <cp:lastModifiedBy>Norzaliza</cp:lastModifiedBy>
  <cp:revision>4</cp:revision>
  <dcterms:created xsi:type="dcterms:W3CDTF">2022-06-21T03:00:33Z</dcterms:created>
  <dcterms:modified xsi:type="dcterms:W3CDTF">2022-06-21T08:08:56Z</dcterms:modified>
</cp:coreProperties>
</file>