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EE35C5-CA30-4670-8184-D0A8215CF8C8}">
          <p14:sldIdLst>
            <p14:sldId id="256"/>
            <p14:sldId id="257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22A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98C-AF0C-4957-8BB0-D1695EEABE63}" type="datetimeFigureOut">
              <a:rPr lang="en-MY" smtClean="0"/>
              <a:t>8/12/2024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4041-974A-47A1-B7A4-3F2C69335E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598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98C-AF0C-4957-8BB0-D1695EEABE63}" type="datetimeFigureOut">
              <a:rPr lang="en-MY" smtClean="0"/>
              <a:t>8/12/2024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4041-974A-47A1-B7A4-3F2C69335E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8254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98C-AF0C-4957-8BB0-D1695EEABE63}" type="datetimeFigureOut">
              <a:rPr lang="en-MY" smtClean="0"/>
              <a:t>8/12/2024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4041-974A-47A1-B7A4-3F2C69335E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393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98C-AF0C-4957-8BB0-D1695EEABE63}" type="datetimeFigureOut">
              <a:rPr lang="en-MY" smtClean="0"/>
              <a:t>8/12/2024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4041-974A-47A1-B7A4-3F2C69335E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260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98C-AF0C-4957-8BB0-D1695EEABE63}" type="datetimeFigureOut">
              <a:rPr lang="en-MY" smtClean="0"/>
              <a:t>8/12/2024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4041-974A-47A1-B7A4-3F2C69335E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594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98C-AF0C-4957-8BB0-D1695EEABE63}" type="datetimeFigureOut">
              <a:rPr lang="en-MY" smtClean="0"/>
              <a:t>8/12/2024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4041-974A-47A1-B7A4-3F2C69335E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284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98C-AF0C-4957-8BB0-D1695EEABE63}" type="datetimeFigureOut">
              <a:rPr lang="en-MY" smtClean="0"/>
              <a:t>8/12/2024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4041-974A-47A1-B7A4-3F2C69335E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003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98C-AF0C-4957-8BB0-D1695EEABE63}" type="datetimeFigureOut">
              <a:rPr lang="en-MY" smtClean="0"/>
              <a:t>8/12/2024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4041-974A-47A1-B7A4-3F2C69335E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910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98C-AF0C-4957-8BB0-D1695EEABE63}" type="datetimeFigureOut">
              <a:rPr lang="en-MY" smtClean="0"/>
              <a:t>8/12/2024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4041-974A-47A1-B7A4-3F2C69335E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607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98C-AF0C-4957-8BB0-D1695EEABE63}" type="datetimeFigureOut">
              <a:rPr lang="en-MY" smtClean="0"/>
              <a:t>8/12/2024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4041-974A-47A1-B7A4-3F2C69335E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035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98C-AF0C-4957-8BB0-D1695EEABE63}" type="datetimeFigureOut">
              <a:rPr lang="en-MY" smtClean="0"/>
              <a:t>8/12/2024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4041-974A-47A1-B7A4-3F2C69335E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403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C98C-AF0C-4957-8BB0-D1695EEABE63}" type="datetimeFigureOut">
              <a:rPr lang="en-MY" smtClean="0"/>
              <a:t>8/12/2024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84041-974A-47A1-B7A4-3F2C69335E3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181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microsoft.com/office/2007/relationships/hdphoto" Target="../media/hdphoto8.wd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microsoft.com/office/2007/relationships/hdphoto" Target="../media/hdphoto5.wdp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microsoft.com/office/2007/relationships/hdphoto" Target="../media/hdphoto4.wdp"/><Relationship Id="rId9" Type="http://schemas.microsoft.com/office/2007/relationships/hdphoto" Target="../media/hdphoto9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15.png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6.png"/><Relationship Id="rId7" Type="http://schemas.openxmlformats.org/officeDocument/2006/relationships/image" Target="../media/image16.jpeg"/><Relationship Id="rId12" Type="http://schemas.microsoft.com/office/2007/relationships/hdphoto" Target="../media/hdphoto9.wd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image" Target="../media/image13.pn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microsoft.com/office/2007/relationships/hdphoto" Target="../media/hdphoto4.wdp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1.wdp"/><Relationship Id="rId5" Type="http://schemas.openxmlformats.org/officeDocument/2006/relationships/image" Target="../media/image20.png"/><Relationship Id="rId10" Type="http://schemas.microsoft.com/office/2007/relationships/hdphoto" Target="../media/hdphoto8.wdp"/><Relationship Id="rId4" Type="http://schemas.microsoft.com/office/2007/relationships/hdphoto" Target="../media/hdphoto4.wdp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4285" y="-2666194"/>
            <a:ext cx="6863429" cy="121919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00" b="96250" l="5500" r="98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56" y="3436829"/>
            <a:ext cx="2269628" cy="22696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00" b="96250" l="5500" r="9825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28" y="956560"/>
            <a:ext cx="2269628" cy="22696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29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87" y="935588"/>
            <a:ext cx="7548823" cy="45005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08565" y="3677544"/>
            <a:ext cx="459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</a:rPr>
              <a:t>Disediakan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Oleh</a:t>
            </a:r>
            <a:r>
              <a:rPr lang="en-US" sz="2000" b="1" dirty="0" smtClean="0">
                <a:solidFill>
                  <a:schemeClr val="bg1"/>
                </a:solidFill>
              </a:rPr>
              <a:t> : </a:t>
            </a:r>
            <a:r>
              <a:rPr lang="en-US" sz="2000" b="1" dirty="0" err="1" smtClean="0">
                <a:solidFill>
                  <a:schemeClr val="bg1"/>
                </a:solidFill>
              </a:rPr>
              <a:t>Nur</a:t>
            </a:r>
            <a:r>
              <a:rPr lang="en-US" sz="2000" b="1" dirty="0" smtClean="0">
                <a:solidFill>
                  <a:schemeClr val="bg1"/>
                </a:solidFill>
              </a:rPr>
              <a:t> ‘Ain </a:t>
            </a:r>
            <a:r>
              <a:rPr lang="en-US" sz="2000" b="1" dirty="0" err="1" smtClean="0">
                <a:solidFill>
                  <a:schemeClr val="bg1"/>
                </a:solidFill>
              </a:rPr>
              <a:t>Binti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Zainuddin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AT46 ISMP Multimedia | D20241112960</a:t>
            </a:r>
            <a:endParaRPr lang="en-MY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4012" y="2383692"/>
            <a:ext cx="7793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Media</a:t>
            </a:r>
            <a:r>
              <a:rPr lang="en-MY" sz="8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 </a:t>
            </a:r>
            <a:r>
              <a:rPr lang="en-MY" sz="8000" dirty="0" err="1" smtClean="0">
                <a:solidFill>
                  <a:schemeClr val="bg1"/>
                </a:solidFill>
                <a:latin typeface="Elephant" panose="02020904090505020303" pitchFamily="18" charset="0"/>
              </a:rPr>
              <a:t>Sosial</a:t>
            </a:r>
            <a:endParaRPr lang="en-US" sz="8000" dirty="0" smtClean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8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4283" y="-2664284"/>
            <a:ext cx="6863429" cy="121919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00" b="96250" l="5500" r="98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56" y="3436829"/>
            <a:ext cx="2269628" cy="22696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00" b="96250" l="5500" r="9825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28" y="956560"/>
            <a:ext cx="2269628" cy="22696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29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87" y="935588"/>
            <a:ext cx="7548823" cy="45005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8825" y="2615431"/>
            <a:ext cx="7793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 smtClean="0">
                <a:solidFill>
                  <a:schemeClr val="bg1"/>
                </a:solidFill>
                <a:latin typeface="Elephant" panose="02020904090505020303" pitchFamily="18" charset="0"/>
              </a:rPr>
              <a:t>Terima</a:t>
            </a:r>
            <a:r>
              <a:rPr lang="en-US" sz="8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Elephant" panose="02020904090505020303" pitchFamily="18" charset="0"/>
              </a:rPr>
              <a:t>Kasih</a:t>
            </a:r>
            <a:endParaRPr lang="en-US" sz="8000" dirty="0" smtClean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173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664285" y="-2667000"/>
            <a:ext cx="6863429" cy="12191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4" b="89796" l="2177" r="986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7" y="1426381"/>
            <a:ext cx="9334500" cy="3733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83369" y="2705724"/>
            <a:ext cx="105877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PENGENALAN</a:t>
            </a:r>
            <a:endParaRPr lang="en-MY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20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664285" y="-2667000"/>
            <a:ext cx="6863429" cy="12191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4" b="89796" l="2177" r="986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83" y="0"/>
            <a:ext cx="4533089" cy="16290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13036" y="461376"/>
            <a:ext cx="412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PENGENALAN</a:t>
            </a:r>
            <a:endParaRPr lang="en-MY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4" b="89796" l="2177" r="986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9" y="1137695"/>
            <a:ext cx="9334500" cy="3733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81838" y="1881210"/>
            <a:ext cx="74283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Definisi</a:t>
            </a:r>
            <a:r>
              <a:rPr lang="en-MY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Media </a:t>
            </a:r>
            <a:r>
              <a:rPr lang="en-MY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Sosial</a:t>
            </a:r>
            <a:r>
              <a:rPr lang="en-MY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:</a:t>
            </a:r>
          </a:p>
          <a:p>
            <a:pPr algn="ctr"/>
            <a:r>
              <a:rPr lang="en-MY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MY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Platform </a:t>
            </a:r>
            <a:r>
              <a:rPr lang="en-MY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dalam</a:t>
            </a:r>
            <a:r>
              <a:rPr lang="en-MY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talian</a:t>
            </a:r>
            <a:r>
              <a:rPr lang="en-MY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yang </a:t>
            </a:r>
            <a:r>
              <a:rPr lang="en-MY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membolehkan</a:t>
            </a:r>
            <a:r>
              <a:rPr lang="en-MY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pengguna</a:t>
            </a:r>
            <a:r>
              <a:rPr lang="en-MY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berinteraksi</a:t>
            </a:r>
            <a:r>
              <a:rPr lang="en-MY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, </a:t>
            </a:r>
            <a:r>
              <a:rPr lang="en-MY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berkongsi</a:t>
            </a:r>
            <a:r>
              <a:rPr lang="en-MY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maklumat</a:t>
            </a:r>
            <a:r>
              <a:rPr lang="en-MY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, </a:t>
            </a:r>
            <a:r>
              <a:rPr lang="en-MY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dan</a:t>
            </a:r>
            <a:r>
              <a:rPr lang="en-MY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mencipta</a:t>
            </a:r>
            <a:r>
              <a:rPr lang="en-MY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MY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kandungan</a:t>
            </a:r>
            <a:r>
              <a:rPr lang="en-MY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27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87" y="4527468"/>
            <a:ext cx="1886238" cy="18862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27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69" y="4527468"/>
            <a:ext cx="1886238" cy="18862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27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80" y="4527468"/>
            <a:ext cx="1886238" cy="18862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49" b="95344" l="2110" r="98523">
                        <a14:foregroundMark x1="58228" y1="32794" x2="58228" y2="32794"/>
                        <a14:foregroundMark x1="62658" y1="34615" x2="62658" y2="3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31" y="4587443"/>
            <a:ext cx="1756157" cy="18302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993" r="44940">
                        <a14:foregroundMark x1="28980" y1="51613" x2="28980" y2="51613"/>
                        <a14:foregroundMark x1="25986" y1="46650" x2="25986" y2="46650"/>
                        <a14:foregroundMark x1="27211" y1="36973" x2="27211" y2="36973"/>
                        <a14:foregroundMark x1="33878" y1="44913" x2="33878" y2="44913"/>
                        <a14:foregroundMark x1="42721" y1="56576" x2="42721" y2="56576"/>
                        <a14:foregroundMark x1="37551" y1="56576" x2="37551" y2="56576"/>
                        <a14:foregroundMark x1="13878" y1="51613" x2="13878" y2="51613"/>
                        <a14:foregroundMark x1="25170" y1="54591" x2="25170" y2="54591"/>
                        <a14:foregroundMark x1="25170" y1="54591" x2="25170" y2="54591"/>
                        <a14:foregroundMark x1="25170" y1="54591" x2="25170" y2="54591"/>
                        <a14:foregroundMark x1="25170" y1="54591" x2="25170" y2="54591"/>
                        <a14:foregroundMark x1="25170" y1="54591" x2="25170" y2="54591"/>
                        <a14:foregroundMark x1="25170" y1="54591" x2="25170" y2="54591"/>
                        <a14:foregroundMark x1="25170" y1="54591" x2="25170" y2="54591"/>
                        <a14:foregroundMark x1="25170" y1="54591" x2="25170" y2="54591"/>
                        <a14:foregroundMark x1="25170" y1="54591" x2="25170" y2="54591"/>
                        <a14:foregroundMark x1="25170" y1="54591" x2="25170" y2="54591"/>
                        <a14:foregroundMark x1="25170" y1="54591" x2="25170" y2="545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67"/>
          <a:stretch/>
        </p:blipFill>
        <p:spPr>
          <a:xfrm>
            <a:off x="4998245" y="4218327"/>
            <a:ext cx="2156766" cy="23682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53213" r="94801">
                        <a14:foregroundMark x1="80680" y1="43921" x2="80680" y2="43921"/>
                        <a14:foregroundMark x1="72653" y1="52605" x2="72653" y2="52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14"/>
          <a:stretch/>
        </p:blipFill>
        <p:spPr>
          <a:xfrm>
            <a:off x="7463844" y="4224263"/>
            <a:ext cx="2239834" cy="236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658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664285" y="-2667000"/>
            <a:ext cx="6863429" cy="12191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4" b="89796" l="2177" r="986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7" y="1426381"/>
            <a:ext cx="9334500" cy="3733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02105" y="2705724"/>
            <a:ext cx="105877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KEPENTINGAN</a:t>
            </a:r>
            <a:endParaRPr lang="en-MY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3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664285" y="-2667000"/>
            <a:ext cx="6863429" cy="12191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4" b="89796" l="2177" r="986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05" y="0"/>
            <a:ext cx="4533089" cy="16290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07102" y="547161"/>
            <a:ext cx="394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KEPENTINGAN</a:t>
            </a:r>
            <a:endParaRPr lang="en-MY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0246" y="3866961"/>
            <a:ext cx="2898908" cy="23063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4" b="89796" l="2313" r="987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7" y="3171178"/>
            <a:ext cx="2589786" cy="10683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90979" y="2005650"/>
            <a:ext cx="2898908" cy="2306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4" b="89796" l="2313" r="987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661" y="1516001"/>
            <a:ext cx="2589786" cy="106837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73780" y="4066452"/>
            <a:ext cx="2898908" cy="23063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4" b="89796" l="2313" r="987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773" y="3469832"/>
            <a:ext cx="2589786" cy="106837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18924" y="2180622"/>
            <a:ext cx="2898908" cy="23063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4" b="89796" l="2313" r="987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142" y="1617017"/>
            <a:ext cx="2589786" cy="10683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82068" y1="62025" x2="82068" y2="62025"/>
                        <a14:foregroundMark x1="77848" y1="55696" x2="77848" y2="55696"/>
                        <a14:foregroundMark x1="73629" y1="48945" x2="73629" y2="48945"/>
                        <a14:foregroundMark x1="70253" y1="43249" x2="70253" y2="43249"/>
                        <a14:foregroundMark x1="64979" y1="36709" x2="64979" y2="36709"/>
                        <a14:foregroundMark x1="59072" y1="33122" x2="59072" y2="33122"/>
                        <a14:foregroundMark x1="52532" y1="29114" x2="52532" y2="29114"/>
                        <a14:foregroundMark x1="44937" y1="28270" x2="44937" y2="28270"/>
                        <a14:foregroundMark x1="37975" y1="28692" x2="37975" y2="28692"/>
                        <a14:foregroundMark x1="31224" y1="30380" x2="31224" y2="30380"/>
                        <a14:foregroundMark x1="24684" y1="32911" x2="24684" y2="32911"/>
                        <a14:foregroundMark x1="18354" y1="38608" x2="18354" y2="38608"/>
                        <a14:foregroundMark x1="14135" y1="44726" x2="14135" y2="44726"/>
                        <a14:foregroundMark x1="12658" y1="52110" x2="12658" y2="521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9308">
            <a:off x="1637105" y="1757766"/>
            <a:ext cx="1765101" cy="17651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82068" y1="62025" x2="82068" y2="62025"/>
                        <a14:foregroundMark x1="77848" y1="55696" x2="77848" y2="55696"/>
                        <a14:foregroundMark x1="73629" y1="48945" x2="73629" y2="48945"/>
                        <a14:foregroundMark x1="70253" y1="43249" x2="70253" y2="43249"/>
                        <a14:foregroundMark x1="64979" y1="36709" x2="64979" y2="36709"/>
                        <a14:foregroundMark x1="59072" y1="33122" x2="59072" y2="33122"/>
                        <a14:foregroundMark x1="52532" y1="29114" x2="52532" y2="29114"/>
                        <a14:foregroundMark x1="44937" y1="28270" x2="44937" y2="28270"/>
                        <a14:foregroundMark x1="37975" y1="28692" x2="37975" y2="28692"/>
                        <a14:foregroundMark x1="31224" y1="30380" x2="31224" y2="30380"/>
                        <a14:foregroundMark x1="24684" y1="32911" x2="24684" y2="32911"/>
                        <a14:foregroundMark x1="18354" y1="38608" x2="18354" y2="38608"/>
                        <a14:foregroundMark x1="14135" y1="44726" x2="14135" y2="44726"/>
                        <a14:foregroundMark x1="12658" y1="52110" x2="12658" y2="521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48417" flipH="1">
            <a:off x="8783744" y="4038931"/>
            <a:ext cx="1765101" cy="17651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89873" l="9916" r="89873">
                        <a14:foregroundMark x1="75316" y1="59916" x2="75316" y2="59916"/>
                        <a14:foregroundMark x1="69198" y1="60759" x2="69198" y2="60759"/>
                        <a14:foregroundMark x1="62658" y1="59283" x2="62658" y2="59283"/>
                        <a14:foregroundMark x1="55907" y1="56329" x2="55907" y2="56329"/>
                        <a14:foregroundMark x1="51688" y1="49789" x2="51688" y2="49789"/>
                        <a14:foregroundMark x1="48734" y1="44515" x2="48734" y2="44515"/>
                        <a14:foregroundMark x1="44937" y1="34599" x2="44937" y2="34599"/>
                        <a14:foregroundMark x1="41350" y1="30380" x2="41350" y2="30380"/>
                        <a14:foregroundMark x1="35865" y1="30380" x2="35865" y2="30380"/>
                        <a14:foregroundMark x1="29958" y1="37131" x2="29958" y2="37131"/>
                        <a14:foregroundMark x1="30591" y1="43249" x2="30591" y2="43249"/>
                        <a14:foregroundMark x1="38608" y1="46624" x2="38608" y2="46624"/>
                        <a14:foregroundMark x1="44937" y1="43460" x2="44937" y2="43460"/>
                        <a14:foregroundMark x1="52532" y1="33122" x2="52532" y2="33122"/>
                        <a14:foregroundMark x1="52110" y1="22996" x2="52110" y2="22996"/>
                        <a14:foregroundMark x1="51899" y1="17089" x2="51899" y2="17089"/>
                        <a14:foregroundMark x1="50633" y1="9705" x2="50633" y2="9705"/>
                        <a14:foregroundMark x1="47679" y1="3797" x2="47679" y2="3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2503">
            <a:off x="4279268" y="4480614"/>
            <a:ext cx="1843130" cy="184313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27425" y="3525154"/>
            <a:ext cx="219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KOMUNIKASI :</a:t>
            </a:r>
            <a:endParaRPr lang="en-MY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8420" y="1989181"/>
            <a:ext cx="219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PEMASARAN :</a:t>
            </a:r>
            <a:endParaRPr lang="en-MY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28486" y="3834932"/>
            <a:ext cx="219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PENDIDIKAN :</a:t>
            </a:r>
            <a:endParaRPr lang="en-MY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18689" y="1865521"/>
            <a:ext cx="219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KOMUNITI :</a:t>
            </a:r>
            <a:endParaRPr lang="en-MY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2860" y="4119725"/>
            <a:ext cx="22862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Dapat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menghubungkan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individu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daripada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seluruh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dunia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44679" y="2583058"/>
            <a:ext cx="2344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Alat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untuk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mempromosikan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atau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meluaskan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perniagaan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68579" y="4427558"/>
            <a:ext cx="271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Platform 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untuk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mencari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maklumat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atau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berkongsi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maklumat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pembelajaran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.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87358" y="2429169"/>
            <a:ext cx="2199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Dapat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membentuk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menyokong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kumpulan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minat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sama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82068" y1="62025" x2="82068" y2="62025"/>
                        <a14:foregroundMark x1="77848" y1="55696" x2="77848" y2="55696"/>
                        <a14:foregroundMark x1="73629" y1="48945" x2="73629" y2="48945"/>
                        <a14:foregroundMark x1="70253" y1="43249" x2="70253" y2="43249"/>
                        <a14:foregroundMark x1="64979" y1="36709" x2="64979" y2="36709"/>
                        <a14:foregroundMark x1="59072" y1="33122" x2="59072" y2="33122"/>
                        <a14:foregroundMark x1="52532" y1="29114" x2="52532" y2="29114"/>
                        <a14:foregroundMark x1="44937" y1="28270" x2="44937" y2="28270"/>
                        <a14:foregroundMark x1="37975" y1="28692" x2="37975" y2="28692"/>
                        <a14:foregroundMark x1="31224" y1="30380" x2="31224" y2="30380"/>
                        <a14:foregroundMark x1="24684" y1="32911" x2="24684" y2="32911"/>
                        <a14:foregroundMark x1="18354" y1="38608" x2="18354" y2="38608"/>
                        <a14:foregroundMark x1="14135" y1="44726" x2="14135" y2="44726"/>
                        <a14:foregroundMark x1="12658" y1="52110" x2="12658" y2="521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9308">
            <a:off x="1598539" y="1752195"/>
            <a:ext cx="1765101" cy="176510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277" r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635" y="5131929"/>
            <a:ext cx="1597005" cy="1597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86136" y="5423255"/>
            <a:ext cx="14794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000" dirty="0">
                <a:solidFill>
                  <a:schemeClr val="bg1"/>
                </a:solidFill>
                <a:latin typeface="Britannic Bold" panose="020B0903060703020204" pitchFamily="34" charset="0"/>
              </a:rPr>
              <a:t>https://www.tiktok.com/@lunc_my/video/7402777748730613010?is_from_webapp=1&amp;sender_device=pc&amp;web_id=7443466731274274312</a:t>
            </a:r>
          </a:p>
        </p:txBody>
      </p:sp>
    </p:spTree>
    <p:extLst>
      <p:ext uri="{BB962C8B-B14F-4D97-AF65-F5344CB8AC3E}">
        <p14:creationId xmlns:p14="http://schemas.microsoft.com/office/powerpoint/2010/main" val="1015596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664285" y="-2667000"/>
            <a:ext cx="6863429" cy="12191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4" b="89796" l="2177" r="986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7" y="1426381"/>
            <a:ext cx="9334500" cy="3733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928014" y="2272162"/>
            <a:ext cx="67537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CABARAN</a:t>
            </a:r>
            <a:endParaRPr lang="en-MY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0596" y="3482610"/>
            <a:ext cx="550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https://youtu.be/qvd6kLTP4Ws?si=y-ApUvJg9ppuJaK2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97" b="94545" l="9934" r="97351">
                        <a14:foregroundMark x1="33775" y1="23152" x2="33775" y2="23152"/>
                        <a14:foregroundMark x1="64735" y1="34909" x2="64735" y2="34909"/>
                        <a14:foregroundMark x1="69536" y1="53333" x2="69536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91" y="3417041"/>
            <a:ext cx="562238" cy="767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97" b="94545" l="9934" r="97351">
                        <a14:foregroundMark x1="33775" y1="23152" x2="33775" y2="23152"/>
                        <a14:foregroundMark x1="64735" y1="34909" x2="64735" y2="34909"/>
                        <a14:foregroundMark x1="69536" y1="53333" x2="69536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92986">
            <a:off x="3866614" y="3417041"/>
            <a:ext cx="562238" cy="76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4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664285" y="-2669714"/>
            <a:ext cx="6863429" cy="12191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4" b="89796" l="2177" r="986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99" y="-7630"/>
            <a:ext cx="4533089" cy="16290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726088" y="497393"/>
            <a:ext cx="301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CABARAN</a:t>
            </a:r>
            <a:endParaRPr lang="en-MY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277" r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3" y="1657840"/>
            <a:ext cx="2344828" cy="23448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277" r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644" y="1566777"/>
            <a:ext cx="2415760" cy="24157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277" r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68" y="1643829"/>
            <a:ext cx="2372849" cy="23728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277" r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461" y="1586908"/>
            <a:ext cx="2415760" cy="24157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8557" y="2213097"/>
            <a:ext cx="26319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Penyebaran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 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b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erita</a:t>
            </a: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anose="02070A03080606020203" pitchFamily="18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palsu</a:t>
            </a:r>
            <a:endParaRPr lang="en-MY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05888" y="2502758"/>
            <a:ext cx="221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Ketagihan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 </a:t>
            </a:r>
            <a:endParaRPr lang="en-MY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69044" y="1856427"/>
            <a:ext cx="2588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Isu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 </a:t>
            </a: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privasi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dan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keselamatan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 data</a:t>
            </a:r>
            <a:endParaRPr lang="en-MY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80461" y="1643829"/>
            <a:ext cx="2397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Kesan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 </a:t>
            </a: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negatif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terhadap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kesihatan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 mental</a:t>
            </a:r>
            <a:endParaRPr lang="en-MY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anose="02070A030806060202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59" y="4398570"/>
            <a:ext cx="2619375" cy="1743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39" y="4398570"/>
            <a:ext cx="2705100" cy="1743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323" y="4398570"/>
            <a:ext cx="2511802" cy="1743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32" y="4398570"/>
            <a:ext cx="2758369" cy="1743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89873" l="9916" r="89873">
                        <a14:foregroundMark x1="75316" y1="59916" x2="75316" y2="59916"/>
                        <a14:foregroundMark x1="69198" y1="60759" x2="69198" y2="60759"/>
                        <a14:foregroundMark x1="62658" y1="59283" x2="62658" y2="59283"/>
                        <a14:foregroundMark x1="55907" y1="56329" x2="55907" y2="56329"/>
                        <a14:foregroundMark x1="51688" y1="49789" x2="51688" y2="49789"/>
                        <a14:foregroundMark x1="48734" y1="44515" x2="48734" y2="44515"/>
                        <a14:foregroundMark x1="44937" y1="34599" x2="44937" y2="34599"/>
                        <a14:foregroundMark x1="41350" y1="30380" x2="41350" y2="30380"/>
                        <a14:foregroundMark x1="35865" y1="30380" x2="35865" y2="30380"/>
                        <a14:foregroundMark x1="29958" y1="37131" x2="29958" y2="37131"/>
                        <a14:foregroundMark x1="30591" y1="43249" x2="30591" y2="43249"/>
                        <a14:foregroundMark x1="38608" y1="46624" x2="38608" y2="46624"/>
                        <a14:foregroundMark x1="44937" y1="43460" x2="44937" y2="43460"/>
                        <a14:foregroundMark x1="52532" y1="33122" x2="52532" y2="33122"/>
                        <a14:foregroundMark x1="52110" y1="22996" x2="52110" y2="22996"/>
                        <a14:foregroundMark x1="51899" y1="17089" x2="51899" y2="17089"/>
                        <a14:foregroundMark x1="50633" y1="9705" x2="50633" y2="9705"/>
                        <a14:foregroundMark x1="47679" y1="3797" x2="47679" y2="3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2503">
            <a:off x="2610175" y="3174098"/>
            <a:ext cx="1843130" cy="184313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89873" l="9916" r="89873">
                        <a14:foregroundMark x1="75316" y1="59916" x2="75316" y2="59916"/>
                        <a14:foregroundMark x1="69198" y1="60759" x2="69198" y2="60759"/>
                        <a14:foregroundMark x1="62658" y1="59283" x2="62658" y2="59283"/>
                        <a14:foregroundMark x1="55907" y1="56329" x2="55907" y2="56329"/>
                        <a14:foregroundMark x1="51688" y1="49789" x2="51688" y2="49789"/>
                        <a14:foregroundMark x1="48734" y1="44515" x2="48734" y2="44515"/>
                        <a14:foregroundMark x1="44937" y1="34599" x2="44937" y2="34599"/>
                        <a14:foregroundMark x1="41350" y1="30380" x2="41350" y2="30380"/>
                        <a14:foregroundMark x1="35865" y1="30380" x2="35865" y2="30380"/>
                        <a14:foregroundMark x1="29958" y1="37131" x2="29958" y2="37131"/>
                        <a14:foregroundMark x1="30591" y1="43249" x2="30591" y2="43249"/>
                        <a14:foregroundMark x1="38608" y1="46624" x2="38608" y2="46624"/>
                        <a14:foregroundMark x1="44937" y1="43460" x2="44937" y2="43460"/>
                        <a14:foregroundMark x1="52532" y1="33122" x2="52532" y2="33122"/>
                        <a14:foregroundMark x1="52110" y1="22996" x2="52110" y2="22996"/>
                        <a14:foregroundMark x1="51899" y1="17089" x2="51899" y2="17089"/>
                        <a14:foregroundMark x1="50633" y1="9705" x2="50633" y2="9705"/>
                        <a14:foregroundMark x1="47679" y1="3797" x2="47679" y2="3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2503">
            <a:off x="5365452" y="3220782"/>
            <a:ext cx="1843130" cy="184313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89873" l="9916" r="89873">
                        <a14:foregroundMark x1="75316" y1="59916" x2="75316" y2="59916"/>
                        <a14:foregroundMark x1="69198" y1="60759" x2="69198" y2="60759"/>
                        <a14:foregroundMark x1="62658" y1="59283" x2="62658" y2="59283"/>
                        <a14:foregroundMark x1="55907" y1="56329" x2="55907" y2="56329"/>
                        <a14:foregroundMark x1="51688" y1="49789" x2="51688" y2="49789"/>
                        <a14:foregroundMark x1="48734" y1="44515" x2="48734" y2="44515"/>
                        <a14:foregroundMark x1="44937" y1="34599" x2="44937" y2="34599"/>
                        <a14:foregroundMark x1="41350" y1="30380" x2="41350" y2="30380"/>
                        <a14:foregroundMark x1="35865" y1="30380" x2="35865" y2="30380"/>
                        <a14:foregroundMark x1="29958" y1="37131" x2="29958" y2="37131"/>
                        <a14:foregroundMark x1="30591" y1="43249" x2="30591" y2="43249"/>
                        <a14:foregroundMark x1="38608" y1="46624" x2="38608" y2="46624"/>
                        <a14:foregroundMark x1="44937" y1="43460" x2="44937" y2="43460"/>
                        <a14:foregroundMark x1="52532" y1="33122" x2="52532" y2="33122"/>
                        <a14:foregroundMark x1="52110" y1="22996" x2="52110" y2="22996"/>
                        <a14:foregroundMark x1="51899" y1="17089" x2="51899" y2="17089"/>
                        <a14:foregroundMark x1="50633" y1="9705" x2="50633" y2="9705"/>
                        <a14:foregroundMark x1="47679" y1="3797" x2="47679" y2="3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2503">
            <a:off x="8145196" y="3179974"/>
            <a:ext cx="1843130" cy="184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822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664285" y="-2667000"/>
            <a:ext cx="6863429" cy="12191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4" b="89796" l="2177" r="986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9" y="1426381"/>
            <a:ext cx="9334500" cy="373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3666" y="2828834"/>
            <a:ext cx="10475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ETIKA PENGGUNA</a:t>
            </a:r>
            <a:endParaRPr lang="en-MY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664285" y="-2656452"/>
            <a:ext cx="6863429" cy="12191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4" b="89796" l="2177" r="986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604" y="1908084"/>
            <a:ext cx="5168789" cy="28563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43577" y="2551415"/>
            <a:ext cx="5504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ETIKA 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PENGGUNA</a:t>
            </a:r>
            <a:endParaRPr lang="en-MY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" b="100000" l="3500" r="97667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48758">
            <a:off x="943363" y="81943"/>
            <a:ext cx="3145810" cy="31458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" b="100000" l="3500" r="97667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09" y="3776603"/>
            <a:ext cx="4032387" cy="30710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" b="100000" l="3500" r="97667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68" y="4106816"/>
            <a:ext cx="3376911" cy="28165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" b="100000" l="3500" r="97667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92782">
            <a:off x="7707259" y="-521285"/>
            <a:ext cx="3102245" cy="37743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9873" l="9916" r="89873">
                        <a14:foregroundMark x1="75316" y1="59916" x2="75316" y2="59916"/>
                        <a14:foregroundMark x1="69198" y1="60759" x2="69198" y2="60759"/>
                        <a14:foregroundMark x1="62658" y1="59283" x2="62658" y2="59283"/>
                        <a14:foregroundMark x1="55907" y1="56329" x2="55907" y2="56329"/>
                        <a14:foregroundMark x1="51688" y1="49789" x2="51688" y2="49789"/>
                        <a14:foregroundMark x1="48734" y1="44515" x2="48734" y2="44515"/>
                        <a14:foregroundMark x1="44937" y1="34599" x2="44937" y2="34599"/>
                        <a14:foregroundMark x1="41350" y1="30380" x2="41350" y2="30380"/>
                        <a14:foregroundMark x1="35865" y1="30380" x2="35865" y2="30380"/>
                        <a14:foregroundMark x1="29958" y1="37131" x2="29958" y2="37131"/>
                        <a14:foregroundMark x1="30591" y1="43249" x2="30591" y2="43249"/>
                        <a14:foregroundMark x1="38608" y1="46624" x2="38608" y2="46624"/>
                        <a14:foregroundMark x1="44937" y1="43460" x2="44937" y2="43460"/>
                        <a14:foregroundMark x1="52532" y1="33122" x2="52532" y2="33122"/>
                        <a14:foregroundMark x1="52110" y1="22996" x2="52110" y2="22996"/>
                        <a14:foregroundMark x1="51899" y1="17089" x2="51899" y2="17089"/>
                        <a14:foregroundMark x1="50633" y1="9705" x2="50633" y2="9705"/>
                        <a14:foregroundMark x1="47679" y1="3797" x2="47679" y2="3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93011" flipH="1" flipV="1">
            <a:off x="8388137" y="2426660"/>
            <a:ext cx="1843130" cy="18431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9873" l="9916" r="89873">
                        <a14:foregroundMark x1="75316" y1="59916" x2="75316" y2="59916"/>
                        <a14:foregroundMark x1="69198" y1="60759" x2="69198" y2="60759"/>
                        <a14:foregroundMark x1="62658" y1="59283" x2="62658" y2="59283"/>
                        <a14:foregroundMark x1="55907" y1="56329" x2="55907" y2="56329"/>
                        <a14:foregroundMark x1="51688" y1="49789" x2="51688" y2="49789"/>
                        <a14:foregroundMark x1="48734" y1="44515" x2="48734" y2="44515"/>
                        <a14:foregroundMark x1="44937" y1="34599" x2="44937" y2="34599"/>
                        <a14:foregroundMark x1="41350" y1="30380" x2="41350" y2="30380"/>
                        <a14:foregroundMark x1="35865" y1="30380" x2="35865" y2="30380"/>
                        <a14:foregroundMark x1="29958" y1="37131" x2="29958" y2="37131"/>
                        <a14:foregroundMark x1="30591" y1="43249" x2="30591" y2="43249"/>
                        <a14:foregroundMark x1="38608" y1="46624" x2="38608" y2="46624"/>
                        <a14:foregroundMark x1="44937" y1="43460" x2="44937" y2="43460"/>
                        <a14:foregroundMark x1="52532" y1="33122" x2="52532" y2="33122"/>
                        <a14:foregroundMark x1="52110" y1="22996" x2="52110" y2="22996"/>
                        <a14:foregroundMark x1="51899" y1="17089" x2="51899" y2="17089"/>
                        <a14:foregroundMark x1="50633" y1="9705" x2="50633" y2="9705"/>
                        <a14:foregroundMark x1="47679" y1="3797" x2="47679" y2="3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61295">
            <a:off x="1812857" y="2783731"/>
            <a:ext cx="1843130" cy="18431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82068" y1="62025" x2="82068" y2="62025"/>
                        <a14:foregroundMark x1="77848" y1="55696" x2="77848" y2="55696"/>
                        <a14:foregroundMark x1="73629" y1="48945" x2="73629" y2="48945"/>
                        <a14:foregroundMark x1="70253" y1="43249" x2="70253" y2="43249"/>
                        <a14:foregroundMark x1="64979" y1="36709" x2="64979" y2="36709"/>
                        <a14:foregroundMark x1="59072" y1="33122" x2="59072" y2="33122"/>
                        <a14:foregroundMark x1="52532" y1="29114" x2="52532" y2="29114"/>
                        <a14:foregroundMark x1="44937" y1="28270" x2="44937" y2="28270"/>
                        <a14:foregroundMark x1="37975" y1="28692" x2="37975" y2="28692"/>
                        <a14:foregroundMark x1="31224" y1="30380" x2="31224" y2="30380"/>
                        <a14:foregroundMark x1="24684" y1="32911" x2="24684" y2="32911"/>
                        <a14:foregroundMark x1="18354" y1="38608" x2="18354" y2="38608"/>
                        <a14:foregroundMark x1="14135" y1="44726" x2="14135" y2="44726"/>
                        <a14:foregroundMark x1="12658" y1="52110" x2="12658" y2="521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0692" flipH="1">
            <a:off x="3704772" y="985700"/>
            <a:ext cx="1765101" cy="17651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82068" y1="62025" x2="82068" y2="62025"/>
                        <a14:foregroundMark x1="77848" y1="55696" x2="77848" y2="55696"/>
                        <a14:foregroundMark x1="73629" y1="48945" x2="73629" y2="48945"/>
                        <a14:foregroundMark x1="70253" y1="43249" x2="70253" y2="43249"/>
                        <a14:foregroundMark x1="64979" y1="36709" x2="64979" y2="36709"/>
                        <a14:foregroundMark x1="59072" y1="33122" x2="59072" y2="33122"/>
                        <a14:foregroundMark x1="52532" y1="29114" x2="52532" y2="29114"/>
                        <a14:foregroundMark x1="44937" y1="28270" x2="44937" y2="28270"/>
                        <a14:foregroundMark x1="37975" y1="28692" x2="37975" y2="28692"/>
                        <a14:foregroundMark x1="31224" y1="30380" x2="31224" y2="30380"/>
                        <a14:foregroundMark x1="24684" y1="32911" x2="24684" y2="32911"/>
                        <a14:foregroundMark x1="18354" y1="38608" x2="18354" y2="38608"/>
                        <a14:foregroundMark x1="14135" y1="44726" x2="14135" y2="44726"/>
                        <a14:foregroundMark x1="12658" y1="52110" x2="12658" y2="521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0692" flipV="1">
            <a:off x="6431139" y="3955160"/>
            <a:ext cx="1765101" cy="17651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82673" y="4715239"/>
            <a:ext cx="3497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Bodoni MT Black" panose="02070A03080606020203" pitchFamily="18" charset="0"/>
              </a:rPr>
              <a:t>Berkomunikasi</a:t>
            </a:r>
            <a:r>
              <a:rPr lang="en-US" sz="280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odoni MT Black" panose="02070A03080606020203" pitchFamily="18" charset="0"/>
              </a:rPr>
              <a:t>dengan</a:t>
            </a:r>
            <a:r>
              <a:rPr lang="en-US" sz="280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 </a:t>
            </a: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Bodoni MT Black" panose="02070A03080606020203" pitchFamily="18" charset="0"/>
              </a:rPr>
              <a:t>sopan</a:t>
            </a:r>
            <a:endParaRPr lang="en-MY" sz="2800" dirty="0">
              <a:solidFill>
                <a:schemeClr val="bg1"/>
              </a:solidFill>
              <a:latin typeface="Bodoni MT Black" panose="02070A030806060202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1401" y="764465"/>
            <a:ext cx="2849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Bodoni MT Black" panose="02070A03080606020203" pitchFamily="18" charset="0"/>
              </a:rPr>
              <a:t>Hormati</a:t>
            </a:r>
            <a:r>
              <a:rPr lang="en-US" sz="320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odoni MT Black" panose="02070A03080606020203" pitchFamily="18" charset="0"/>
              </a:rPr>
              <a:t>hak</a:t>
            </a:r>
            <a:r>
              <a:rPr lang="en-US" sz="320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odoni MT Black" panose="02070A03080606020203" pitchFamily="18" charset="0"/>
              </a:rPr>
              <a:t>privasi</a:t>
            </a:r>
            <a:r>
              <a:rPr lang="en-US" sz="320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 orang lain</a:t>
            </a:r>
            <a:endParaRPr lang="en-MY" sz="3200" dirty="0">
              <a:solidFill>
                <a:schemeClr val="bg1"/>
              </a:solidFill>
              <a:latin typeface="Bodoni MT Black" panose="02070A030806060202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10223" y="764465"/>
            <a:ext cx="3015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Bodoni MT Black" panose="02070A03080606020203" pitchFamily="18" charset="0"/>
              </a:rPr>
              <a:t>Tanggungjawab</a:t>
            </a:r>
            <a:r>
              <a:rPr lang="en-US" sz="280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odoni MT Black" panose="02070A03080606020203" pitchFamily="18" charset="0"/>
              </a:rPr>
              <a:t>terhadap</a:t>
            </a:r>
            <a:r>
              <a:rPr lang="en-US" sz="2800" dirty="0">
                <a:solidFill>
                  <a:schemeClr val="bg1"/>
                </a:solidFill>
                <a:latin typeface="Bodoni MT Black" panose="02070A03080606020203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odoni MT Black" panose="02070A03080606020203" pitchFamily="18" charset="0"/>
              </a:rPr>
              <a:t>kandungan</a:t>
            </a:r>
            <a:endParaRPr lang="en-MY" sz="2800" dirty="0">
              <a:solidFill>
                <a:schemeClr val="bg1"/>
              </a:solidFill>
              <a:latin typeface="Bodoni MT Black" panose="02070A030806060202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94108" y="4637907"/>
            <a:ext cx="2850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Bodoni MT Black" panose="02070A03080606020203" pitchFamily="18" charset="0"/>
              </a:rPr>
              <a:t>Berfikir</a:t>
            </a:r>
            <a:r>
              <a:rPr lang="en-US" sz="3200" dirty="0">
                <a:solidFill>
                  <a:schemeClr val="bg1"/>
                </a:solidFill>
                <a:latin typeface="Bodoni MT Black" panose="02070A03080606020203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odoni MT Black" panose="02070A03080606020203" pitchFamily="18" charset="0"/>
              </a:rPr>
              <a:t>sebelum</a:t>
            </a:r>
            <a:r>
              <a:rPr lang="en-US" sz="320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Bodoni MT Black" panose="02070A03080606020203" pitchFamily="18" charset="0"/>
              </a:rPr>
              <a:t>berkongsi</a:t>
            </a:r>
            <a:endParaRPr lang="en-MY" sz="3200" dirty="0">
              <a:solidFill>
                <a:schemeClr val="bg1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514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124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Bodoni MT Black</vt:lpstr>
      <vt:lpstr>Britannic Bold</vt:lpstr>
      <vt:lpstr>Calibri</vt:lpstr>
      <vt:lpstr>Calibri Light</vt:lpstr>
      <vt:lpstr>Elephant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Ain</dc:creator>
  <cp:lastModifiedBy>Ain</cp:lastModifiedBy>
  <cp:revision>54</cp:revision>
  <dcterms:created xsi:type="dcterms:W3CDTF">2024-11-26T07:03:45Z</dcterms:created>
  <dcterms:modified xsi:type="dcterms:W3CDTF">2024-12-08T04:09:48Z</dcterms:modified>
</cp:coreProperties>
</file>