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85" r:id="rId1"/>
  </p:sldMasterIdLst>
  <p:notesMasterIdLst>
    <p:notesMasterId r:id="rId38"/>
  </p:notesMasterIdLst>
  <p:sldIdLst>
    <p:sldId id="256" r:id="rId2"/>
    <p:sldId id="279" r:id="rId3"/>
    <p:sldId id="323" r:id="rId4"/>
    <p:sldId id="282" r:id="rId5"/>
    <p:sldId id="324" r:id="rId6"/>
    <p:sldId id="303" r:id="rId7"/>
    <p:sldId id="318" r:id="rId8"/>
    <p:sldId id="277" r:id="rId9"/>
    <p:sldId id="289" r:id="rId10"/>
    <p:sldId id="276" r:id="rId11"/>
    <p:sldId id="285" r:id="rId12"/>
    <p:sldId id="319" r:id="rId13"/>
    <p:sldId id="320" r:id="rId14"/>
    <p:sldId id="260" r:id="rId15"/>
    <p:sldId id="287" r:id="rId16"/>
    <p:sldId id="262" r:id="rId17"/>
    <p:sldId id="322" r:id="rId18"/>
    <p:sldId id="292" r:id="rId19"/>
    <p:sldId id="278" r:id="rId20"/>
    <p:sldId id="294" r:id="rId21"/>
    <p:sldId id="309" r:id="rId22"/>
    <p:sldId id="299" r:id="rId23"/>
    <p:sldId id="298" r:id="rId24"/>
    <p:sldId id="296" r:id="rId25"/>
    <p:sldId id="297" r:id="rId26"/>
    <p:sldId id="301" r:id="rId27"/>
    <p:sldId id="300" r:id="rId28"/>
    <p:sldId id="308" r:id="rId29"/>
    <p:sldId id="321" r:id="rId30"/>
    <p:sldId id="265" r:id="rId31"/>
    <p:sldId id="268" r:id="rId32"/>
    <p:sldId id="266" r:id="rId33"/>
    <p:sldId id="271" r:id="rId34"/>
    <p:sldId id="272" r:id="rId35"/>
    <p:sldId id="273" r:id="rId36"/>
    <p:sldId id="27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43" autoAdjust="0"/>
    <p:restoredTop sz="94578"/>
  </p:normalViewPr>
  <p:slideViewPr>
    <p:cSldViewPr snapToGrid="0" snapToObjects="1">
      <p:cViewPr varScale="1">
        <p:scale>
          <a:sx n="98" d="100"/>
          <a:sy n="98" d="100"/>
        </p:scale>
        <p:origin x="98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G:\&#12510;&#12452;&#12489;&#12521;&#12452;&#12502;\&#21046;&#20316;\&#12467;&#12531;&#12486;&#12531;&#12484;\210317_&#25552;&#26696;&#26360;&#12501;&#12457;&#12540;&#12510;&#12483;&#12488;\&#25104;&#26524;&#12471;&#12511;&#12517;&#12524;&#12540;&#12471;&#12519;&#1253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ja-JP" altLang="en-US" sz="1600" b="1">
                <a:solidFill>
                  <a:schemeClr val="tx1"/>
                </a:solidFill>
              </a:rPr>
              <a:t>投資回収シミュレーション</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ja-JP"/>
        </a:p>
      </c:txPr>
    </c:title>
    <c:autoTitleDeleted val="0"/>
    <c:plotArea>
      <c:layout>
        <c:manualLayout>
          <c:layoutTarget val="inner"/>
          <c:xMode val="edge"/>
          <c:yMode val="edge"/>
          <c:x val="9.7481684031005211E-2"/>
          <c:y val="0.12422233625372353"/>
          <c:w val="0.88565453907205527"/>
          <c:h val="0.7030956855409779"/>
        </c:manualLayout>
      </c:layout>
      <c:barChart>
        <c:barDir val="col"/>
        <c:grouping val="clustered"/>
        <c:varyColors val="0"/>
        <c:ser>
          <c:idx val="0"/>
          <c:order val="0"/>
          <c:spPr>
            <a:solidFill>
              <a:srgbClr val="1B224C"/>
            </a:solidFill>
            <a:ln>
              <a:noFill/>
            </a:ln>
            <a:effectLst/>
          </c:spPr>
          <c:invertIfNegative val="0"/>
          <c:val>
            <c:numRef>
              <c:f>Sheet1!$B$3:$M$3</c:f>
              <c:numCache>
                <c:formatCode>"¥"#,##0_);[Red]\("¥"#,##0\)</c:formatCode>
                <c:ptCount val="12"/>
                <c:pt idx="0">
                  <c:v>200000</c:v>
                </c:pt>
                <c:pt idx="1">
                  <c:v>260000</c:v>
                </c:pt>
                <c:pt idx="2">
                  <c:v>320000</c:v>
                </c:pt>
                <c:pt idx="3">
                  <c:v>380000</c:v>
                </c:pt>
                <c:pt idx="4">
                  <c:v>440000</c:v>
                </c:pt>
                <c:pt idx="5">
                  <c:v>500000</c:v>
                </c:pt>
                <c:pt idx="6">
                  <c:v>560000</c:v>
                </c:pt>
                <c:pt idx="7">
                  <c:v>620000</c:v>
                </c:pt>
                <c:pt idx="8">
                  <c:v>680000</c:v>
                </c:pt>
                <c:pt idx="9">
                  <c:v>740000</c:v>
                </c:pt>
                <c:pt idx="10">
                  <c:v>800000</c:v>
                </c:pt>
                <c:pt idx="11">
                  <c:v>860000</c:v>
                </c:pt>
              </c:numCache>
            </c:numRef>
          </c:val>
          <c:extLs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投資額累計</c:v>
                      </c:pt>
                    </c:strCache>
                  </c:strRef>
                </c15:tx>
              </c15:filteredSeriesTitle>
            </c:ext>
            <c:ext xmlns:c15="http://schemas.microsoft.com/office/drawing/2012/chart" uri="{02D57815-91ED-43cb-92C2-25804820EDAC}">
              <c15:filteredCategoryTitle>
                <c15:cat>
                  <c:numRef>
                    <c:extLst>
                      <c:ext uri="{02D57815-91ED-43cb-92C2-25804820EDAC}">
                        <c15:formulaRef>
                          <c15:sqref>Sheet1!$B$2:$M$2</c15:sqref>
                        </c15:formulaRef>
                      </c:ext>
                    </c:extLst>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15:cat>
              </c15:filteredCategoryTitle>
            </c:ext>
            <c:ext xmlns:c16="http://schemas.microsoft.com/office/drawing/2014/chart" uri="{C3380CC4-5D6E-409C-BE32-E72D297353CC}">
              <c16:uniqueId val="{00000000-6625-4FA0-873A-AB9F1D6E98A0}"/>
            </c:ext>
          </c:extLst>
        </c:ser>
        <c:ser>
          <c:idx val="1"/>
          <c:order val="1"/>
          <c:spPr>
            <a:solidFill>
              <a:srgbClr val="00ACBA"/>
            </a:solidFill>
            <a:ln>
              <a:noFill/>
            </a:ln>
            <a:effectLst/>
          </c:spPr>
          <c:invertIfNegative val="0"/>
          <c:val>
            <c:numRef>
              <c:f>Sheet1!$B$4:$M$4</c:f>
              <c:numCache>
                <c:formatCode>"¥"#,##0_);[Red]\("¥"#,##0\)</c:formatCode>
                <c:ptCount val="12"/>
                <c:pt idx="0">
                  <c:v>0</c:v>
                </c:pt>
                <c:pt idx="1">
                  <c:v>0</c:v>
                </c:pt>
                <c:pt idx="2">
                  <c:v>100000</c:v>
                </c:pt>
                <c:pt idx="3">
                  <c:v>200000</c:v>
                </c:pt>
                <c:pt idx="4">
                  <c:v>300000</c:v>
                </c:pt>
                <c:pt idx="5">
                  <c:v>400000</c:v>
                </c:pt>
                <c:pt idx="6">
                  <c:v>500000</c:v>
                </c:pt>
                <c:pt idx="7">
                  <c:v>600000</c:v>
                </c:pt>
                <c:pt idx="8">
                  <c:v>700000</c:v>
                </c:pt>
                <c:pt idx="9">
                  <c:v>800000</c:v>
                </c:pt>
                <c:pt idx="10">
                  <c:v>900000</c:v>
                </c:pt>
                <c:pt idx="11">
                  <c:v>1000000</c:v>
                </c:pt>
              </c:numCache>
            </c:numRef>
          </c:val>
          <c:extLs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貢献売上額累計</c:v>
                      </c:pt>
                    </c:strCache>
                  </c:strRef>
                </c15:tx>
              </c15:filteredSeriesTitle>
            </c:ext>
            <c:ext xmlns:c15="http://schemas.microsoft.com/office/drawing/2012/chart" uri="{02D57815-91ED-43cb-92C2-25804820EDAC}">
              <c15:filteredCategoryTitle>
                <c15:cat>
                  <c:numRef>
                    <c:extLst>
                      <c:ext uri="{02D57815-91ED-43cb-92C2-25804820EDAC}">
                        <c15:formulaRef>
                          <c15:sqref>Sheet1!$B$2:$M$2</c15:sqref>
                        </c15:formulaRef>
                      </c:ext>
                    </c:extLst>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15:cat>
              </c15:filteredCategoryTitle>
            </c:ext>
            <c:ext xmlns:c16="http://schemas.microsoft.com/office/drawing/2014/chart" uri="{C3380CC4-5D6E-409C-BE32-E72D297353CC}">
              <c16:uniqueId val="{00000001-6625-4FA0-873A-AB9F1D6E98A0}"/>
            </c:ext>
          </c:extLst>
        </c:ser>
        <c:dLbls>
          <c:showLegendKey val="0"/>
          <c:showVal val="0"/>
          <c:showCatName val="0"/>
          <c:showSerName val="0"/>
          <c:showPercent val="0"/>
          <c:showBubbleSize val="0"/>
        </c:dLbls>
        <c:gapWidth val="219"/>
        <c:overlap val="-27"/>
        <c:axId val="1489029183"/>
        <c:axId val="1489029599"/>
      </c:barChart>
      <c:catAx>
        <c:axId val="1489029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89029599"/>
        <c:crosses val="autoZero"/>
        <c:auto val="1"/>
        <c:lblAlgn val="ctr"/>
        <c:lblOffset val="100"/>
        <c:noMultiLvlLbl val="0"/>
      </c:catAx>
      <c:valAx>
        <c:axId val="1489029599"/>
        <c:scaling>
          <c:orientation val="minMax"/>
          <c:max val="1000000"/>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489029183"/>
        <c:crosses val="autoZero"/>
        <c:crossBetween val="between"/>
      </c:valAx>
      <c:spPr>
        <a:solidFill>
          <a:srgbClr val="FFFFFF">
            <a:lumMod val="95000"/>
          </a:srgbClr>
        </a:solidFill>
        <a:ln>
          <a:noFill/>
        </a:ln>
        <a:effectLst/>
      </c:spPr>
    </c:plotArea>
    <c:legend>
      <c:legendPos val="b"/>
      <c:legendEntry>
        <c:idx val="0"/>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ja-JP"/>
          </a:p>
        </c:txPr>
      </c:legendEntry>
      <c:layout>
        <c:manualLayout>
          <c:xMode val="edge"/>
          <c:yMode val="edge"/>
          <c:x val="0.34040486014761756"/>
          <c:y val="0.90029318377206369"/>
          <c:w val="0.31581989514123238"/>
          <c:h val="6.1475271038826843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13FD5-B06E-CC4B-9528-09EE01F8240E}" type="doc">
      <dgm:prSet loTypeId="urn:microsoft.com/office/officeart/2005/8/layout/hChevron3" loCatId="" qsTypeId="urn:microsoft.com/office/officeart/2005/8/quickstyle/simple1" qsCatId="simple" csTypeId="urn:microsoft.com/office/officeart/2005/8/colors/accent1_2" csCatId="accent1" phldr="1"/>
      <dgm:spPr/>
    </dgm:pt>
    <dgm:pt modelId="{3B60A2AC-296B-4B4A-AB8A-F6196DCE958D}">
      <dgm:prSet phldrT="[テキスト]" custT="1"/>
      <dgm:spPr>
        <a:solidFill>
          <a:schemeClr val="tx1"/>
        </a:solidFill>
        <a:ln w="19050">
          <a:solidFill>
            <a:schemeClr val="bg1"/>
          </a:solidFill>
        </a:ln>
      </dgm:spPr>
      <dgm:t>
        <a:bodyPr lIns="72000" tIns="72000" rIns="72000" bIns="72000"/>
        <a:lstStyle/>
        <a:p>
          <a:r>
            <a:rPr kumimoji="1" lang="ja-JP" altLang="en-US" sz="1200" b="1" dirty="0"/>
            <a:t>業務分析</a:t>
          </a:r>
        </a:p>
      </dgm:t>
    </dgm:pt>
    <dgm:pt modelId="{5D7FF3C5-E5A8-AC42-8DE1-264EBB76F943}" type="parTrans" cxnId="{EAFB49A9-9D98-264C-9052-312598ABC636}">
      <dgm:prSet/>
      <dgm:spPr/>
      <dgm:t>
        <a:bodyPr/>
        <a:lstStyle/>
        <a:p>
          <a:endParaRPr kumimoji="1" lang="ja-JP" altLang="en-US"/>
        </a:p>
      </dgm:t>
    </dgm:pt>
    <dgm:pt modelId="{FC518BED-8B20-3D46-8D0E-41DB1E75542E}" type="sibTrans" cxnId="{EAFB49A9-9D98-264C-9052-312598ABC636}">
      <dgm:prSet/>
      <dgm:spPr/>
      <dgm:t>
        <a:bodyPr/>
        <a:lstStyle/>
        <a:p>
          <a:endParaRPr kumimoji="1" lang="ja-JP" altLang="en-US"/>
        </a:p>
      </dgm:t>
    </dgm:pt>
    <dgm:pt modelId="{E0DDC43E-A865-BC42-BA8F-1370846F0AA0}">
      <dgm:prSet phldrT="[テキスト]" custT="1"/>
      <dgm:spPr>
        <a:solidFill>
          <a:schemeClr val="tx1"/>
        </a:solidFill>
        <a:ln w="19050">
          <a:solidFill>
            <a:schemeClr val="bg1"/>
          </a:solidFill>
        </a:ln>
      </dgm:spPr>
      <dgm:t>
        <a:bodyPr lIns="72000" tIns="72000" rIns="72000" bIns="72000"/>
        <a:lstStyle/>
        <a:p>
          <a:r>
            <a:rPr kumimoji="1" lang="ja-JP" altLang="en-US" sz="1200" b="1" dirty="0"/>
            <a:t>要件定義</a:t>
          </a:r>
        </a:p>
      </dgm:t>
    </dgm:pt>
    <dgm:pt modelId="{C92D5ECD-70C0-9845-9E6F-6AE5FC288C37}" type="parTrans" cxnId="{68C07F8C-03FF-A941-B5DA-2FD6226B05FE}">
      <dgm:prSet/>
      <dgm:spPr/>
      <dgm:t>
        <a:bodyPr/>
        <a:lstStyle/>
        <a:p>
          <a:endParaRPr kumimoji="1" lang="ja-JP" altLang="en-US"/>
        </a:p>
      </dgm:t>
    </dgm:pt>
    <dgm:pt modelId="{C3777D5B-8B79-C844-8ECD-9AE38CE2FAE8}" type="sibTrans" cxnId="{68C07F8C-03FF-A941-B5DA-2FD6226B05FE}">
      <dgm:prSet/>
      <dgm:spPr/>
      <dgm:t>
        <a:bodyPr/>
        <a:lstStyle/>
        <a:p>
          <a:endParaRPr kumimoji="1" lang="ja-JP" altLang="en-US"/>
        </a:p>
      </dgm:t>
    </dgm:pt>
    <dgm:pt modelId="{9C20788A-B1C7-A243-9CA7-2B2049B86779}">
      <dgm:prSet phldrT="[テキスト]" custT="1"/>
      <dgm:spPr>
        <a:solidFill>
          <a:schemeClr val="tx1"/>
        </a:solidFill>
        <a:ln w="19050">
          <a:solidFill>
            <a:schemeClr val="bg1"/>
          </a:solidFill>
        </a:ln>
      </dgm:spPr>
      <dgm:t>
        <a:bodyPr lIns="72000" tIns="72000" rIns="72000" bIns="72000"/>
        <a:lstStyle/>
        <a:p>
          <a:r>
            <a:rPr kumimoji="1" lang="ja-JP" altLang="en-US" sz="1200" b="1" dirty="0"/>
            <a:t>機能設定</a:t>
          </a:r>
        </a:p>
      </dgm:t>
    </dgm:pt>
    <dgm:pt modelId="{FFC0D088-2C47-FF4C-AF2F-D96AE1CAA63E}" type="parTrans" cxnId="{46B91A7F-9340-9045-A355-AECA8995DB03}">
      <dgm:prSet/>
      <dgm:spPr/>
      <dgm:t>
        <a:bodyPr/>
        <a:lstStyle/>
        <a:p>
          <a:endParaRPr kumimoji="1" lang="ja-JP" altLang="en-US"/>
        </a:p>
      </dgm:t>
    </dgm:pt>
    <dgm:pt modelId="{4A93DBDD-E701-7D48-8086-A1557E3F353E}" type="sibTrans" cxnId="{46B91A7F-9340-9045-A355-AECA8995DB03}">
      <dgm:prSet/>
      <dgm:spPr/>
      <dgm:t>
        <a:bodyPr/>
        <a:lstStyle/>
        <a:p>
          <a:endParaRPr kumimoji="1" lang="ja-JP" altLang="en-US"/>
        </a:p>
      </dgm:t>
    </dgm:pt>
    <dgm:pt modelId="{D33E1E04-72A5-6E4C-9B1E-61664493804B}">
      <dgm:prSet phldrT="[テキスト]" custT="1"/>
      <dgm:spPr>
        <a:solidFill>
          <a:schemeClr val="tx1"/>
        </a:solidFill>
        <a:ln w="19050">
          <a:solidFill>
            <a:schemeClr val="bg1"/>
          </a:solidFill>
        </a:ln>
      </dgm:spPr>
      <dgm:t>
        <a:bodyPr lIns="72000" tIns="72000" rIns="72000" bIns="72000"/>
        <a:lstStyle/>
        <a:p>
          <a:r>
            <a:rPr kumimoji="1" lang="ja-JP" altLang="en-US" sz="1200" b="1" dirty="0"/>
            <a:t>実運用</a:t>
          </a:r>
        </a:p>
      </dgm:t>
    </dgm:pt>
    <dgm:pt modelId="{8C0B260D-C5B2-134E-BBE0-4BA633ECA1E2}" type="parTrans" cxnId="{404D2B6D-13FF-D54F-A4B6-C2C06B8DB691}">
      <dgm:prSet/>
      <dgm:spPr/>
      <dgm:t>
        <a:bodyPr/>
        <a:lstStyle/>
        <a:p>
          <a:endParaRPr kumimoji="1" lang="ja-JP" altLang="en-US"/>
        </a:p>
      </dgm:t>
    </dgm:pt>
    <dgm:pt modelId="{91E07DC7-919F-D74C-83DC-F1F8EFE499F1}" type="sibTrans" cxnId="{404D2B6D-13FF-D54F-A4B6-C2C06B8DB691}">
      <dgm:prSet/>
      <dgm:spPr/>
      <dgm:t>
        <a:bodyPr/>
        <a:lstStyle/>
        <a:p>
          <a:endParaRPr kumimoji="1" lang="ja-JP" altLang="en-US"/>
        </a:p>
      </dgm:t>
    </dgm:pt>
    <dgm:pt modelId="{A1C5020C-8B7A-8943-876E-9DFECBCFF093}" type="pres">
      <dgm:prSet presAssocID="{DC213FD5-B06E-CC4B-9528-09EE01F8240E}" presName="Name0" presStyleCnt="0">
        <dgm:presLayoutVars>
          <dgm:dir/>
          <dgm:resizeHandles val="exact"/>
        </dgm:presLayoutVars>
      </dgm:prSet>
      <dgm:spPr/>
    </dgm:pt>
    <dgm:pt modelId="{58704D61-ABE6-B94A-97A3-05C1A2A68FD4}" type="pres">
      <dgm:prSet presAssocID="{3B60A2AC-296B-4B4A-AB8A-F6196DCE958D}" presName="parTxOnly" presStyleLbl="node1" presStyleIdx="0" presStyleCnt="4">
        <dgm:presLayoutVars>
          <dgm:bulletEnabled val="1"/>
        </dgm:presLayoutVars>
      </dgm:prSet>
      <dgm:spPr/>
    </dgm:pt>
    <dgm:pt modelId="{52202D6C-2F8D-F24D-924A-02CFC722DE64}" type="pres">
      <dgm:prSet presAssocID="{FC518BED-8B20-3D46-8D0E-41DB1E75542E}" presName="parSpace" presStyleCnt="0"/>
      <dgm:spPr/>
    </dgm:pt>
    <dgm:pt modelId="{F141B7CF-0259-FF48-B13F-ECBFBD358D26}" type="pres">
      <dgm:prSet presAssocID="{E0DDC43E-A865-BC42-BA8F-1370846F0AA0}" presName="parTxOnly" presStyleLbl="node1" presStyleIdx="1" presStyleCnt="4">
        <dgm:presLayoutVars>
          <dgm:bulletEnabled val="1"/>
        </dgm:presLayoutVars>
      </dgm:prSet>
      <dgm:spPr/>
    </dgm:pt>
    <dgm:pt modelId="{7FA8D53F-C979-3D45-9058-BB45184DA3DB}" type="pres">
      <dgm:prSet presAssocID="{C3777D5B-8B79-C844-8ECD-9AE38CE2FAE8}" presName="parSpace" presStyleCnt="0"/>
      <dgm:spPr/>
    </dgm:pt>
    <dgm:pt modelId="{04ABDB9F-EAFF-E647-92C1-53871664F205}" type="pres">
      <dgm:prSet presAssocID="{9C20788A-B1C7-A243-9CA7-2B2049B86779}" presName="parTxOnly" presStyleLbl="node1" presStyleIdx="2" presStyleCnt="4">
        <dgm:presLayoutVars>
          <dgm:bulletEnabled val="1"/>
        </dgm:presLayoutVars>
      </dgm:prSet>
      <dgm:spPr/>
    </dgm:pt>
    <dgm:pt modelId="{CE84383D-21B9-5F47-9890-9B12758A1468}" type="pres">
      <dgm:prSet presAssocID="{4A93DBDD-E701-7D48-8086-A1557E3F353E}" presName="parSpace" presStyleCnt="0"/>
      <dgm:spPr/>
    </dgm:pt>
    <dgm:pt modelId="{37E009D5-C76D-704B-97B9-BB0BF6B0ACF2}" type="pres">
      <dgm:prSet presAssocID="{D33E1E04-72A5-6E4C-9B1E-61664493804B}" presName="parTxOnly" presStyleLbl="node1" presStyleIdx="3" presStyleCnt="4">
        <dgm:presLayoutVars>
          <dgm:bulletEnabled val="1"/>
        </dgm:presLayoutVars>
      </dgm:prSet>
      <dgm:spPr/>
    </dgm:pt>
  </dgm:ptLst>
  <dgm:cxnLst>
    <dgm:cxn modelId="{3D31C462-8149-6D43-83E3-C13BFF3895B9}" type="presOf" srcId="{3B60A2AC-296B-4B4A-AB8A-F6196DCE958D}" destId="{58704D61-ABE6-B94A-97A3-05C1A2A68FD4}" srcOrd="0" destOrd="0" presId="urn:microsoft.com/office/officeart/2005/8/layout/hChevron3"/>
    <dgm:cxn modelId="{404D2B6D-13FF-D54F-A4B6-C2C06B8DB691}" srcId="{DC213FD5-B06E-CC4B-9528-09EE01F8240E}" destId="{D33E1E04-72A5-6E4C-9B1E-61664493804B}" srcOrd="3" destOrd="0" parTransId="{8C0B260D-C5B2-134E-BBE0-4BA633ECA1E2}" sibTransId="{91E07DC7-919F-D74C-83DC-F1F8EFE499F1}"/>
    <dgm:cxn modelId="{38E1B04F-D668-174C-A663-5907248C1236}" type="presOf" srcId="{DC213FD5-B06E-CC4B-9528-09EE01F8240E}" destId="{A1C5020C-8B7A-8943-876E-9DFECBCFF093}" srcOrd="0" destOrd="0" presId="urn:microsoft.com/office/officeart/2005/8/layout/hChevron3"/>
    <dgm:cxn modelId="{46B91A7F-9340-9045-A355-AECA8995DB03}" srcId="{DC213FD5-B06E-CC4B-9528-09EE01F8240E}" destId="{9C20788A-B1C7-A243-9CA7-2B2049B86779}" srcOrd="2" destOrd="0" parTransId="{FFC0D088-2C47-FF4C-AF2F-D96AE1CAA63E}" sibTransId="{4A93DBDD-E701-7D48-8086-A1557E3F353E}"/>
    <dgm:cxn modelId="{68C07F8C-03FF-A941-B5DA-2FD6226B05FE}" srcId="{DC213FD5-B06E-CC4B-9528-09EE01F8240E}" destId="{E0DDC43E-A865-BC42-BA8F-1370846F0AA0}" srcOrd="1" destOrd="0" parTransId="{C92D5ECD-70C0-9845-9E6F-6AE5FC288C37}" sibTransId="{C3777D5B-8B79-C844-8ECD-9AE38CE2FAE8}"/>
    <dgm:cxn modelId="{EAFB49A9-9D98-264C-9052-312598ABC636}" srcId="{DC213FD5-B06E-CC4B-9528-09EE01F8240E}" destId="{3B60A2AC-296B-4B4A-AB8A-F6196DCE958D}" srcOrd="0" destOrd="0" parTransId="{5D7FF3C5-E5A8-AC42-8DE1-264EBB76F943}" sibTransId="{FC518BED-8B20-3D46-8D0E-41DB1E75542E}"/>
    <dgm:cxn modelId="{AF4707B8-BF0B-7744-82FA-8A10F7853476}" type="presOf" srcId="{9C20788A-B1C7-A243-9CA7-2B2049B86779}" destId="{04ABDB9F-EAFF-E647-92C1-53871664F205}" srcOrd="0" destOrd="0" presId="urn:microsoft.com/office/officeart/2005/8/layout/hChevron3"/>
    <dgm:cxn modelId="{5F5047CB-F764-F449-B42D-F2AADE393335}" type="presOf" srcId="{E0DDC43E-A865-BC42-BA8F-1370846F0AA0}" destId="{F141B7CF-0259-FF48-B13F-ECBFBD358D26}" srcOrd="0" destOrd="0" presId="urn:microsoft.com/office/officeart/2005/8/layout/hChevron3"/>
    <dgm:cxn modelId="{CBA6C1E8-5510-5845-B73F-5561760C51F3}" type="presOf" srcId="{D33E1E04-72A5-6E4C-9B1E-61664493804B}" destId="{37E009D5-C76D-704B-97B9-BB0BF6B0ACF2}" srcOrd="0" destOrd="0" presId="urn:microsoft.com/office/officeart/2005/8/layout/hChevron3"/>
    <dgm:cxn modelId="{F199F34F-EBDA-8745-B0B4-28BBDF583F2D}" type="presParOf" srcId="{A1C5020C-8B7A-8943-876E-9DFECBCFF093}" destId="{58704D61-ABE6-B94A-97A3-05C1A2A68FD4}" srcOrd="0" destOrd="0" presId="urn:microsoft.com/office/officeart/2005/8/layout/hChevron3"/>
    <dgm:cxn modelId="{7183BB3B-B697-5945-8473-C473DAEAA8C5}" type="presParOf" srcId="{A1C5020C-8B7A-8943-876E-9DFECBCFF093}" destId="{52202D6C-2F8D-F24D-924A-02CFC722DE64}" srcOrd="1" destOrd="0" presId="urn:microsoft.com/office/officeart/2005/8/layout/hChevron3"/>
    <dgm:cxn modelId="{3B0DE164-BC34-6949-A36A-394BE1586330}" type="presParOf" srcId="{A1C5020C-8B7A-8943-876E-9DFECBCFF093}" destId="{F141B7CF-0259-FF48-B13F-ECBFBD358D26}" srcOrd="2" destOrd="0" presId="urn:microsoft.com/office/officeart/2005/8/layout/hChevron3"/>
    <dgm:cxn modelId="{4DEE7246-8A2E-8744-B37F-F057DABE4858}" type="presParOf" srcId="{A1C5020C-8B7A-8943-876E-9DFECBCFF093}" destId="{7FA8D53F-C979-3D45-9058-BB45184DA3DB}" srcOrd="3" destOrd="0" presId="urn:microsoft.com/office/officeart/2005/8/layout/hChevron3"/>
    <dgm:cxn modelId="{8FD406F0-5D2E-3843-9C3C-A211E4384BBA}" type="presParOf" srcId="{A1C5020C-8B7A-8943-876E-9DFECBCFF093}" destId="{04ABDB9F-EAFF-E647-92C1-53871664F205}" srcOrd="4" destOrd="0" presId="urn:microsoft.com/office/officeart/2005/8/layout/hChevron3"/>
    <dgm:cxn modelId="{663AC006-DD2D-1842-B09D-CE3B49D8AEB8}" type="presParOf" srcId="{A1C5020C-8B7A-8943-876E-9DFECBCFF093}" destId="{CE84383D-21B9-5F47-9890-9B12758A1468}" srcOrd="5" destOrd="0" presId="urn:microsoft.com/office/officeart/2005/8/layout/hChevron3"/>
    <dgm:cxn modelId="{18EAF8E2-18C4-0F48-88CA-B102EC353051}" type="presParOf" srcId="{A1C5020C-8B7A-8943-876E-9DFECBCFF093}" destId="{37E009D5-C76D-704B-97B9-BB0BF6B0ACF2}"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213FD5-B06E-CC4B-9528-09EE01F8240E}" type="doc">
      <dgm:prSet loTypeId="urn:microsoft.com/office/officeart/2005/8/layout/hChevron3" loCatId="" qsTypeId="urn:microsoft.com/office/officeart/2005/8/quickstyle/simple1" qsCatId="simple" csTypeId="urn:microsoft.com/office/officeart/2005/8/colors/accent1_2" csCatId="accent1" phldr="1"/>
      <dgm:spPr/>
      <dgm:t>
        <a:bodyPr/>
        <a:lstStyle/>
        <a:p>
          <a:endParaRPr kumimoji="1" lang="ja-JP" altLang="en-US"/>
        </a:p>
      </dgm:t>
    </dgm:pt>
    <dgm:pt modelId="{3B60A2AC-296B-4B4A-AB8A-F6196DCE958D}">
      <dgm:prSet phldrT="[テキスト]" custT="1"/>
      <dgm:spPr>
        <a:solidFill>
          <a:schemeClr val="accent6"/>
        </a:solidFill>
        <a:ln w="19050">
          <a:solidFill>
            <a:schemeClr val="bg1"/>
          </a:solidFill>
        </a:ln>
      </dgm:spPr>
      <dgm:t>
        <a:bodyPr lIns="72000" tIns="72000" rIns="72000" bIns="72000"/>
        <a:lstStyle/>
        <a:p>
          <a:r>
            <a:rPr kumimoji="1" lang="ja-JP" altLang="en-US" sz="1200" b="1"/>
            <a:t>□□による試運転</a:t>
          </a:r>
          <a:endParaRPr kumimoji="1" lang="ja-JP" altLang="en-US" sz="1200" b="1" dirty="0"/>
        </a:p>
      </dgm:t>
    </dgm:pt>
    <dgm:pt modelId="{5D7FF3C5-E5A8-AC42-8DE1-264EBB76F943}" type="parTrans" cxnId="{EAFB49A9-9D98-264C-9052-312598ABC636}">
      <dgm:prSet/>
      <dgm:spPr/>
      <dgm:t>
        <a:bodyPr/>
        <a:lstStyle/>
        <a:p>
          <a:endParaRPr kumimoji="1" lang="ja-JP" altLang="en-US"/>
        </a:p>
      </dgm:t>
    </dgm:pt>
    <dgm:pt modelId="{FC518BED-8B20-3D46-8D0E-41DB1E75542E}" type="sibTrans" cxnId="{EAFB49A9-9D98-264C-9052-312598ABC636}">
      <dgm:prSet/>
      <dgm:spPr/>
      <dgm:t>
        <a:bodyPr/>
        <a:lstStyle/>
        <a:p>
          <a:endParaRPr kumimoji="1" lang="ja-JP" altLang="en-US"/>
        </a:p>
      </dgm:t>
    </dgm:pt>
    <dgm:pt modelId="{E0DDC43E-A865-BC42-BA8F-1370846F0AA0}">
      <dgm:prSet phldrT="[テキスト]" custT="1"/>
      <dgm:spPr>
        <a:solidFill>
          <a:schemeClr val="accent6"/>
        </a:solidFill>
        <a:ln w="19050">
          <a:solidFill>
            <a:schemeClr val="bg1"/>
          </a:solidFill>
        </a:ln>
      </dgm:spPr>
      <dgm:t>
        <a:bodyPr lIns="72000" tIns="72000" rIns="72000" bIns="72000"/>
        <a:lstStyle/>
        <a:p>
          <a:r>
            <a:rPr kumimoji="1" lang="ja-JP" altLang="en-US" sz="1200" b="1"/>
            <a:t>機能修正</a:t>
          </a:r>
          <a:endParaRPr kumimoji="1" lang="ja-JP" altLang="en-US" sz="1200" b="1" dirty="0"/>
        </a:p>
      </dgm:t>
    </dgm:pt>
    <dgm:pt modelId="{C92D5ECD-70C0-9845-9E6F-6AE5FC288C37}" type="parTrans" cxnId="{68C07F8C-03FF-A941-B5DA-2FD6226B05FE}">
      <dgm:prSet/>
      <dgm:spPr/>
      <dgm:t>
        <a:bodyPr/>
        <a:lstStyle/>
        <a:p>
          <a:endParaRPr kumimoji="1" lang="ja-JP" altLang="en-US"/>
        </a:p>
      </dgm:t>
    </dgm:pt>
    <dgm:pt modelId="{C3777D5B-8B79-C844-8ECD-9AE38CE2FAE8}" type="sibTrans" cxnId="{68C07F8C-03FF-A941-B5DA-2FD6226B05FE}">
      <dgm:prSet/>
      <dgm:spPr/>
      <dgm:t>
        <a:bodyPr/>
        <a:lstStyle/>
        <a:p>
          <a:endParaRPr kumimoji="1" lang="ja-JP" altLang="en-US"/>
        </a:p>
      </dgm:t>
    </dgm:pt>
    <dgm:pt modelId="{9C20788A-B1C7-A243-9CA7-2B2049B86779}">
      <dgm:prSet phldrT="[テキスト]" custT="1"/>
      <dgm:spPr>
        <a:solidFill>
          <a:schemeClr val="accent6"/>
        </a:solidFill>
        <a:ln w="19050">
          <a:solidFill>
            <a:schemeClr val="bg1"/>
          </a:solidFill>
        </a:ln>
      </dgm:spPr>
      <dgm:t>
        <a:bodyPr lIns="72000" tIns="72000" rIns="72000" bIns="72000"/>
        <a:lstStyle/>
        <a:p>
          <a:r>
            <a:rPr kumimoji="1" lang="ja-JP" altLang="en-US" sz="1200" b="1"/>
            <a:t>実運用</a:t>
          </a:r>
          <a:endParaRPr kumimoji="1" lang="ja-JP" altLang="en-US" sz="1200" b="1" dirty="0"/>
        </a:p>
      </dgm:t>
    </dgm:pt>
    <dgm:pt modelId="{FFC0D088-2C47-FF4C-AF2F-D96AE1CAA63E}" type="parTrans" cxnId="{46B91A7F-9340-9045-A355-AECA8995DB03}">
      <dgm:prSet/>
      <dgm:spPr/>
      <dgm:t>
        <a:bodyPr/>
        <a:lstStyle/>
        <a:p>
          <a:endParaRPr kumimoji="1" lang="ja-JP" altLang="en-US"/>
        </a:p>
      </dgm:t>
    </dgm:pt>
    <dgm:pt modelId="{4A93DBDD-E701-7D48-8086-A1557E3F353E}" type="sibTrans" cxnId="{46B91A7F-9340-9045-A355-AECA8995DB03}">
      <dgm:prSet/>
      <dgm:spPr/>
      <dgm:t>
        <a:bodyPr/>
        <a:lstStyle/>
        <a:p>
          <a:endParaRPr kumimoji="1" lang="ja-JP" altLang="en-US"/>
        </a:p>
      </dgm:t>
    </dgm:pt>
    <dgm:pt modelId="{A1C5020C-8B7A-8943-876E-9DFECBCFF093}" type="pres">
      <dgm:prSet presAssocID="{DC213FD5-B06E-CC4B-9528-09EE01F8240E}" presName="Name0" presStyleCnt="0">
        <dgm:presLayoutVars>
          <dgm:dir/>
          <dgm:resizeHandles val="exact"/>
        </dgm:presLayoutVars>
      </dgm:prSet>
      <dgm:spPr/>
    </dgm:pt>
    <dgm:pt modelId="{58704D61-ABE6-B94A-97A3-05C1A2A68FD4}" type="pres">
      <dgm:prSet presAssocID="{3B60A2AC-296B-4B4A-AB8A-F6196DCE958D}" presName="parTxOnly" presStyleLbl="node1" presStyleIdx="0" presStyleCnt="3">
        <dgm:presLayoutVars>
          <dgm:bulletEnabled val="1"/>
        </dgm:presLayoutVars>
      </dgm:prSet>
      <dgm:spPr/>
    </dgm:pt>
    <dgm:pt modelId="{52202D6C-2F8D-F24D-924A-02CFC722DE64}" type="pres">
      <dgm:prSet presAssocID="{FC518BED-8B20-3D46-8D0E-41DB1E75542E}" presName="parSpace" presStyleCnt="0"/>
      <dgm:spPr/>
    </dgm:pt>
    <dgm:pt modelId="{F141B7CF-0259-FF48-B13F-ECBFBD358D26}" type="pres">
      <dgm:prSet presAssocID="{E0DDC43E-A865-BC42-BA8F-1370846F0AA0}" presName="parTxOnly" presStyleLbl="node1" presStyleIdx="1" presStyleCnt="3">
        <dgm:presLayoutVars>
          <dgm:bulletEnabled val="1"/>
        </dgm:presLayoutVars>
      </dgm:prSet>
      <dgm:spPr/>
    </dgm:pt>
    <dgm:pt modelId="{7FA8D53F-C979-3D45-9058-BB45184DA3DB}" type="pres">
      <dgm:prSet presAssocID="{C3777D5B-8B79-C844-8ECD-9AE38CE2FAE8}" presName="parSpace" presStyleCnt="0"/>
      <dgm:spPr/>
    </dgm:pt>
    <dgm:pt modelId="{04ABDB9F-EAFF-E647-92C1-53871664F205}" type="pres">
      <dgm:prSet presAssocID="{9C20788A-B1C7-A243-9CA7-2B2049B86779}" presName="parTxOnly" presStyleLbl="node1" presStyleIdx="2" presStyleCnt="3">
        <dgm:presLayoutVars>
          <dgm:bulletEnabled val="1"/>
        </dgm:presLayoutVars>
      </dgm:prSet>
      <dgm:spPr/>
    </dgm:pt>
  </dgm:ptLst>
  <dgm:cxnLst>
    <dgm:cxn modelId="{3D31C462-8149-6D43-83E3-C13BFF3895B9}" type="presOf" srcId="{3B60A2AC-296B-4B4A-AB8A-F6196DCE958D}" destId="{58704D61-ABE6-B94A-97A3-05C1A2A68FD4}" srcOrd="0" destOrd="0" presId="urn:microsoft.com/office/officeart/2005/8/layout/hChevron3"/>
    <dgm:cxn modelId="{38E1B04F-D668-174C-A663-5907248C1236}" type="presOf" srcId="{DC213FD5-B06E-CC4B-9528-09EE01F8240E}" destId="{A1C5020C-8B7A-8943-876E-9DFECBCFF093}" srcOrd="0" destOrd="0" presId="urn:microsoft.com/office/officeart/2005/8/layout/hChevron3"/>
    <dgm:cxn modelId="{46B91A7F-9340-9045-A355-AECA8995DB03}" srcId="{DC213FD5-B06E-CC4B-9528-09EE01F8240E}" destId="{9C20788A-B1C7-A243-9CA7-2B2049B86779}" srcOrd="2" destOrd="0" parTransId="{FFC0D088-2C47-FF4C-AF2F-D96AE1CAA63E}" sibTransId="{4A93DBDD-E701-7D48-8086-A1557E3F353E}"/>
    <dgm:cxn modelId="{68C07F8C-03FF-A941-B5DA-2FD6226B05FE}" srcId="{DC213FD5-B06E-CC4B-9528-09EE01F8240E}" destId="{E0DDC43E-A865-BC42-BA8F-1370846F0AA0}" srcOrd="1" destOrd="0" parTransId="{C92D5ECD-70C0-9845-9E6F-6AE5FC288C37}" sibTransId="{C3777D5B-8B79-C844-8ECD-9AE38CE2FAE8}"/>
    <dgm:cxn modelId="{EAFB49A9-9D98-264C-9052-312598ABC636}" srcId="{DC213FD5-B06E-CC4B-9528-09EE01F8240E}" destId="{3B60A2AC-296B-4B4A-AB8A-F6196DCE958D}" srcOrd="0" destOrd="0" parTransId="{5D7FF3C5-E5A8-AC42-8DE1-264EBB76F943}" sibTransId="{FC518BED-8B20-3D46-8D0E-41DB1E75542E}"/>
    <dgm:cxn modelId="{AF4707B8-BF0B-7744-82FA-8A10F7853476}" type="presOf" srcId="{9C20788A-B1C7-A243-9CA7-2B2049B86779}" destId="{04ABDB9F-EAFF-E647-92C1-53871664F205}" srcOrd="0" destOrd="0" presId="urn:microsoft.com/office/officeart/2005/8/layout/hChevron3"/>
    <dgm:cxn modelId="{5F5047CB-F764-F449-B42D-F2AADE393335}" type="presOf" srcId="{E0DDC43E-A865-BC42-BA8F-1370846F0AA0}" destId="{F141B7CF-0259-FF48-B13F-ECBFBD358D26}" srcOrd="0" destOrd="0" presId="urn:microsoft.com/office/officeart/2005/8/layout/hChevron3"/>
    <dgm:cxn modelId="{F199F34F-EBDA-8745-B0B4-28BBDF583F2D}" type="presParOf" srcId="{A1C5020C-8B7A-8943-876E-9DFECBCFF093}" destId="{58704D61-ABE6-B94A-97A3-05C1A2A68FD4}" srcOrd="0" destOrd="0" presId="urn:microsoft.com/office/officeart/2005/8/layout/hChevron3"/>
    <dgm:cxn modelId="{7183BB3B-B697-5945-8473-C473DAEAA8C5}" type="presParOf" srcId="{A1C5020C-8B7A-8943-876E-9DFECBCFF093}" destId="{52202D6C-2F8D-F24D-924A-02CFC722DE64}" srcOrd="1" destOrd="0" presId="urn:microsoft.com/office/officeart/2005/8/layout/hChevron3"/>
    <dgm:cxn modelId="{3B0DE164-BC34-6949-A36A-394BE1586330}" type="presParOf" srcId="{A1C5020C-8B7A-8943-876E-9DFECBCFF093}" destId="{F141B7CF-0259-FF48-B13F-ECBFBD358D26}" srcOrd="2" destOrd="0" presId="urn:microsoft.com/office/officeart/2005/8/layout/hChevron3"/>
    <dgm:cxn modelId="{4DEE7246-8A2E-8744-B37F-F057DABE4858}" type="presParOf" srcId="{A1C5020C-8B7A-8943-876E-9DFECBCFF093}" destId="{7FA8D53F-C979-3D45-9058-BB45184DA3DB}" srcOrd="3" destOrd="0" presId="urn:microsoft.com/office/officeart/2005/8/layout/hChevron3"/>
    <dgm:cxn modelId="{8FD406F0-5D2E-3843-9C3C-A211E4384BBA}" type="presParOf" srcId="{A1C5020C-8B7A-8943-876E-9DFECBCFF093}" destId="{04ABDB9F-EAFF-E647-92C1-53871664F205}"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04D61-ABE6-B94A-97A3-05C1A2A68FD4}">
      <dsp:nvSpPr>
        <dsp:cNvPr id="0" name=""/>
        <dsp:cNvSpPr/>
      </dsp:nvSpPr>
      <dsp:spPr>
        <a:xfrm>
          <a:off x="2016" y="10536"/>
          <a:ext cx="2023075" cy="809230"/>
        </a:xfrm>
        <a:prstGeom prst="homePlate">
          <a:avLst/>
        </a:prstGeom>
        <a:solidFill>
          <a:schemeClr val="tx1"/>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7200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dirty="0"/>
            <a:t>業務分析</a:t>
          </a:r>
        </a:p>
      </dsp:txBody>
      <dsp:txXfrm>
        <a:off x="2016" y="10536"/>
        <a:ext cx="1820768" cy="809230"/>
      </dsp:txXfrm>
    </dsp:sp>
    <dsp:sp modelId="{F141B7CF-0259-FF48-B13F-ECBFBD358D26}">
      <dsp:nvSpPr>
        <dsp:cNvPr id="0" name=""/>
        <dsp:cNvSpPr/>
      </dsp:nvSpPr>
      <dsp:spPr>
        <a:xfrm>
          <a:off x="1620477" y="10536"/>
          <a:ext cx="2023075" cy="809230"/>
        </a:xfrm>
        <a:prstGeom prst="chevron">
          <a:avLst/>
        </a:prstGeom>
        <a:solidFill>
          <a:schemeClr val="tx1"/>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7200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dirty="0"/>
            <a:t>要件定義</a:t>
          </a:r>
        </a:p>
      </dsp:txBody>
      <dsp:txXfrm>
        <a:off x="2025092" y="10536"/>
        <a:ext cx="1213845" cy="809230"/>
      </dsp:txXfrm>
    </dsp:sp>
    <dsp:sp modelId="{04ABDB9F-EAFF-E647-92C1-53871664F205}">
      <dsp:nvSpPr>
        <dsp:cNvPr id="0" name=""/>
        <dsp:cNvSpPr/>
      </dsp:nvSpPr>
      <dsp:spPr>
        <a:xfrm>
          <a:off x="3238937" y="10536"/>
          <a:ext cx="2023075" cy="809230"/>
        </a:xfrm>
        <a:prstGeom prst="chevron">
          <a:avLst/>
        </a:prstGeom>
        <a:solidFill>
          <a:schemeClr val="tx1"/>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7200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dirty="0"/>
            <a:t>機能設定</a:t>
          </a:r>
        </a:p>
      </dsp:txBody>
      <dsp:txXfrm>
        <a:off x="3643552" y="10536"/>
        <a:ext cx="1213845" cy="809230"/>
      </dsp:txXfrm>
    </dsp:sp>
    <dsp:sp modelId="{37E009D5-C76D-704B-97B9-BB0BF6B0ACF2}">
      <dsp:nvSpPr>
        <dsp:cNvPr id="0" name=""/>
        <dsp:cNvSpPr/>
      </dsp:nvSpPr>
      <dsp:spPr>
        <a:xfrm>
          <a:off x="4857398" y="10536"/>
          <a:ext cx="2023075" cy="809230"/>
        </a:xfrm>
        <a:prstGeom prst="chevron">
          <a:avLst/>
        </a:prstGeom>
        <a:solidFill>
          <a:schemeClr val="tx1"/>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7200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dirty="0"/>
            <a:t>実運用</a:t>
          </a:r>
        </a:p>
      </dsp:txBody>
      <dsp:txXfrm>
        <a:off x="5262013" y="10536"/>
        <a:ext cx="1213845" cy="809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04D61-ABE6-B94A-97A3-05C1A2A68FD4}">
      <dsp:nvSpPr>
        <dsp:cNvPr id="0" name=""/>
        <dsp:cNvSpPr/>
      </dsp:nvSpPr>
      <dsp:spPr>
        <a:xfrm>
          <a:off x="2298" y="13199"/>
          <a:ext cx="2009764" cy="803905"/>
        </a:xfrm>
        <a:prstGeom prst="homePlate">
          <a:avLst/>
        </a:prstGeom>
        <a:solidFill>
          <a:schemeClr val="accent6"/>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7200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a:t>□□による試運転</a:t>
          </a:r>
          <a:endParaRPr kumimoji="1" lang="ja-JP" altLang="en-US" sz="1200" b="1" kern="1200" dirty="0"/>
        </a:p>
      </dsp:txBody>
      <dsp:txXfrm>
        <a:off x="2298" y="13199"/>
        <a:ext cx="1808788" cy="803905"/>
      </dsp:txXfrm>
    </dsp:sp>
    <dsp:sp modelId="{F141B7CF-0259-FF48-B13F-ECBFBD358D26}">
      <dsp:nvSpPr>
        <dsp:cNvPr id="0" name=""/>
        <dsp:cNvSpPr/>
      </dsp:nvSpPr>
      <dsp:spPr>
        <a:xfrm>
          <a:off x="1610110" y="13199"/>
          <a:ext cx="2009764" cy="803905"/>
        </a:xfrm>
        <a:prstGeom prst="chevron">
          <a:avLst/>
        </a:prstGeom>
        <a:solidFill>
          <a:schemeClr val="accent6"/>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7200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a:t>機能修正</a:t>
          </a:r>
          <a:endParaRPr kumimoji="1" lang="ja-JP" altLang="en-US" sz="1200" b="1" kern="1200" dirty="0"/>
        </a:p>
      </dsp:txBody>
      <dsp:txXfrm>
        <a:off x="2012063" y="13199"/>
        <a:ext cx="1205859" cy="803905"/>
      </dsp:txXfrm>
    </dsp:sp>
    <dsp:sp modelId="{04ABDB9F-EAFF-E647-92C1-53871664F205}">
      <dsp:nvSpPr>
        <dsp:cNvPr id="0" name=""/>
        <dsp:cNvSpPr/>
      </dsp:nvSpPr>
      <dsp:spPr>
        <a:xfrm>
          <a:off x="3217921" y="13199"/>
          <a:ext cx="2009764" cy="803905"/>
        </a:xfrm>
        <a:prstGeom prst="chevron">
          <a:avLst/>
        </a:prstGeom>
        <a:solidFill>
          <a:schemeClr val="accent6"/>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7200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a:t>実運用</a:t>
          </a:r>
          <a:endParaRPr kumimoji="1" lang="ja-JP" altLang="en-US" sz="1200" b="1" kern="1200" dirty="0"/>
        </a:p>
      </dsp:txBody>
      <dsp:txXfrm>
        <a:off x="3619874" y="13199"/>
        <a:ext cx="1205859" cy="80390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46991-899E-5B4D-A58E-4FABD51273B2}" type="datetimeFigureOut">
              <a:rPr kumimoji="1" lang="ja-JP" altLang="en-US" smtClean="0"/>
              <a:t>2022/7/7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33428-CE8D-7941-AE55-D4672B0448FA}" type="slidenum">
              <a:rPr kumimoji="1" lang="ja-JP" altLang="en-US" smtClean="0"/>
              <a:t>‹#›</a:t>
            </a:fld>
            <a:endParaRPr kumimoji="1" lang="ja-JP" altLang="en-US"/>
          </a:p>
        </p:txBody>
      </p:sp>
    </p:spTree>
    <p:extLst>
      <p:ext uri="{BB962C8B-B14F-4D97-AF65-F5344CB8AC3E}">
        <p14:creationId xmlns:p14="http://schemas.microsoft.com/office/powerpoint/2010/main" val="13130616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433428-CE8D-7941-AE55-D4672B0448FA}" type="slidenum">
              <a:rPr kumimoji="1" lang="ja-JP" altLang="en-US" smtClean="0"/>
              <a:t>0</a:t>
            </a:fld>
            <a:endParaRPr kumimoji="1" lang="ja-JP" altLang="en-US"/>
          </a:p>
        </p:txBody>
      </p:sp>
    </p:spTree>
    <p:extLst>
      <p:ext uri="{BB962C8B-B14F-4D97-AF65-F5344CB8AC3E}">
        <p14:creationId xmlns:p14="http://schemas.microsoft.com/office/powerpoint/2010/main" val="92506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433428-CE8D-7941-AE55-D4672B0448FA}" type="slidenum">
              <a:rPr kumimoji="1" lang="ja-JP" altLang="en-US" smtClean="0"/>
              <a:t>4</a:t>
            </a:fld>
            <a:endParaRPr kumimoji="1" lang="ja-JP" altLang="en-US"/>
          </a:p>
        </p:txBody>
      </p:sp>
    </p:spTree>
    <p:extLst>
      <p:ext uri="{BB962C8B-B14F-4D97-AF65-F5344CB8AC3E}">
        <p14:creationId xmlns:p14="http://schemas.microsoft.com/office/powerpoint/2010/main" val="104581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433428-CE8D-7941-AE55-D4672B0448FA}" type="slidenum">
              <a:rPr kumimoji="1" lang="ja-JP" altLang="en-US" smtClean="0"/>
              <a:t>5</a:t>
            </a:fld>
            <a:endParaRPr kumimoji="1" lang="ja-JP" altLang="en-US"/>
          </a:p>
        </p:txBody>
      </p:sp>
    </p:spTree>
    <p:extLst>
      <p:ext uri="{BB962C8B-B14F-4D97-AF65-F5344CB8AC3E}">
        <p14:creationId xmlns:p14="http://schemas.microsoft.com/office/powerpoint/2010/main" val="1928391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433428-CE8D-7941-AE55-D4672B0448FA}" type="slidenum">
              <a:rPr kumimoji="1" lang="ja-JP" altLang="en-US" smtClean="0"/>
              <a:t>6</a:t>
            </a:fld>
            <a:endParaRPr kumimoji="1" lang="ja-JP" altLang="en-US"/>
          </a:p>
        </p:txBody>
      </p:sp>
    </p:spTree>
    <p:extLst>
      <p:ext uri="{BB962C8B-B14F-4D97-AF65-F5344CB8AC3E}">
        <p14:creationId xmlns:p14="http://schemas.microsoft.com/office/powerpoint/2010/main" val="24879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433428-CE8D-7941-AE55-D4672B0448FA}" type="slidenum">
              <a:rPr kumimoji="1" lang="ja-JP" altLang="en-US" smtClean="0"/>
              <a:t>7</a:t>
            </a:fld>
            <a:endParaRPr kumimoji="1" lang="ja-JP" altLang="en-US"/>
          </a:p>
        </p:txBody>
      </p:sp>
    </p:spTree>
    <p:extLst>
      <p:ext uri="{BB962C8B-B14F-4D97-AF65-F5344CB8AC3E}">
        <p14:creationId xmlns:p14="http://schemas.microsoft.com/office/powerpoint/2010/main" val="314813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433428-CE8D-7941-AE55-D4672B0448FA}" type="slidenum">
              <a:rPr kumimoji="1" lang="ja-JP" altLang="en-US" smtClean="0"/>
              <a:t>13</a:t>
            </a:fld>
            <a:endParaRPr kumimoji="1" lang="ja-JP" altLang="en-US"/>
          </a:p>
        </p:txBody>
      </p:sp>
    </p:spTree>
    <p:extLst>
      <p:ext uri="{BB962C8B-B14F-4D97-AF65-F5344CB8AC3E}">
        <p14:creationId xmlns:p14="http://schemas.microsoft.com/office/powerpoint/2010/main" val="110557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A433428-CE8D-7941-AE55-D4672B0448FA}" type="slidenum">
              <a:rPr kumimoji="1" lang="ja-JP" altLang="en-US" smtClean="0"/>
              <a:t>17</a:t>
            </a:fld>
            <a:endParaRPr kumimoji="1" lang="ja-JP" altLang="en-US"/>
          </a:p>
        </p:txBody>
      </p:sp>
    </p:spTree>
    <p:extLst>
      <p:ext uri="{BB962C8B-B14F-4D97-AF65-F5344CB8AC3E}">
        <p14:creationId xmlns:p14="http://schemas.microsoft.com/office/powerpoint/2010/main" val="273376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AE33D80-3B11-AD45-B145-3B401B30DE3A}"/>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6" name="テキスト プレースホルダー 5">
            <a:extLst>
              <a:ext uri="{FF2B5EF4-FFF2-40B4-BE49-F238E27FC236}">
                <a16:creationId xmlns:a16="http://schemas.microsoft.com/office/drawing/2014/main" id="{0760CD6E-40F1-004F-8D75-C2EB8F64F8E9}"/>
              </a:ext>
            </a:extLst>
          </p:cNvPr>
          <p:cNvSpPr>
            <a:spLocks noGrp="1"/>
          </p:cNvSpPr>
          <p:nvPr>
            <p:ph type="body" sz="quarter" idx="10" hasCustomPrompt="1"/>
          </p:nvPr>
        </p:nvSpPr>
        <p:spPr>
          <a:xfrm>
            <a:off x="916616" y="2574963"/>
            <a:ext cx="7310769" cy="1620000"/>
          </a:xfrm>
        </p:spPr>
        <p:txBody>
          <a:bodyPr anchor="ctr">
            <a:normAutofit/>
          </a:bodyPr>
          <a:lstStyle>
            <a:lvl1pPr marL="0" indent="0" algn="l">
              <a:spcBef>
                <a:spcPts val="0"/>
              </a:spcBef>
              <a:spcAft>
                <a:spcPts val="554"/>
              </a:spcAft>
              <a:buNone/>
              <a:defRPr sz="3323" b="1">
                <a:solidFill>
                  <a:schemeClr val="bg2"/>
                </a:solidFill>
                <a:latin typeface="+mn-lt"/>
              </a:defRPr>
            </a:lvl1pPr>
          </a:lstStyle>
          <a:p>
            <a:pPr lvl="0"/>
            <a:r>
              <a:rPr kumimoji="1" lang="ja-JP" altLang="en-US"/>
              <a:t>本資料のタイトルを</a:t>
            </a:r>
            <a:endParaRPr kumimoji="1" lang="en-US" altLang="ja-JP" dirty="0"/>
          </a:p>
          <a:p>
            <a:pPr lvl="0"/>
            <a:r>
              <a:rPr kumimoji="1" lang="ja-JP" altLang="en-US"/>
              <a:t>記入する</a:t>
            </a:r>
          </a:p>
        </p:txBody>
      </p:sp>
      <p:sp>
        <p:nvSpPr>
          <p:cNvPr id="3" name="Subtitle 2"/>
          <p:cNvSpPr>
            <a:spLocks noGrp="1"/>
          </p:cNvSpPr>
          <p:nvPr>
            <p:ph type="subTitle" idx="1" hasCustomPrompt="1"/>
          </p:nvPr>
        </p:nvSpPr>
        <p:spPr>
          <a:xfrm>
            <a:off x="916547" y="1722121"/>
            <a:ext cx="7310769" cy="720000"/>
          </a:xfrm>
          <a:noFill/>
        </p:spPr>
        <p:txBody>
          <a:bodyPr wrap="square" lIns="36000" tIns="36000" rIns="36000" bIns="36000" anchor="ctr">
            <a:normAutofit/>
          </a:bodyPr>
          <a:lstStyle>
            <a:lvl1pPr marL="0" indent="0" algn="l">
              <a:spcBef>
                <a:spcPts val="0"/>
              </a:spcBef>
              <a:buNone/>
              <a:defRPr sz="2215" b="1" spc="46" baseline="0">
                <a:solidFill>
                  <a:schemeClr val="bg2"/>
                </a:solidFill>
                <a:latin typeface="+mn-lt"/>
              </a:defRPr>
            </a:lvl1pPr>
            <a:lvl2pPr marL="422037" indent="0" algn="ctr">
              <a:buNone/>
              <a:defRPr sz="1846"/>
            </a:lvl2pPr>
            <a:lvl3pPr marL="844073" indent="0" algn="ctr">
              <a:buNone/>
              <a:defRPr sz="1662"/>
            </a:lvl3pPr>
            <a:lvl4pPr marL="1266110" indent="0" algn="ctr">
              <a:buNone/>
              <a:defRPr sz="1477"/>
            </a:lvl4pPr>
            <a:lvl5pPr marL="1688145" indent="0" algn="ctr">
              <a:buNone/>
              <a:defRPr sz="1477"/>
            </a:lvl5pPr>
            <a:lvl6pPr marL="2110183" indent="0" algn="ctr">
              <a:buNone/>
              <a:defRPr sz="1477"/>
            </a:lvl6pPr>
            <a:lvl7pPr marL="2532219" indent="0" algn="ctr">
              <a:buNone/>
              <a:defRPr sz="1477"/>
            </a:lvl7pPr>
            <a:lvl8pPr marL="2954255" indent="0" algn="ctr">
              <a:buNone/>
              <a:defRPr sz="1477"/>
            </a:lvl8pPr>
            <a:lvl9pPr marL="3376292" indent="0" algn="ctr">
              <a:buNone/>
              <a:defRPr sz="1477"/>
            </a:lvl9pPr>
          </a:lstStyle>
          <a:p>
            <a:r>
              <a:rPr lang="ja-JP" altLang="en-US"/>
              <a:t>サブタイトルを記入する</a:t>
            </a:r>
            <a:endParaRPr lang="en-US" altLang="ja-JP" dirty="0"/>
          </a:p>
        </p:txBody>
      </p:sp>
      <p:sp>
        <p:nvSpPr>
          <p:cNvPr id="11" name="テキスト プレースホルダー 10">
            <a:extLst>
              <a:ext uri="{FF2B5EF4-FFF2-40B4-BE49-F238E27FC236}">
                <a16:creationId xmlns:a16="http://schemas.microsoft.com/office/drawing/2014/main" id="{A5C0F7CF-BDB0-D449-AD56-7FAEAEDBB277}"/>
              </a:ext>
            </a:extLst>
          </p:cNvPr>
          <p:cNvSpPr>
            <a:spLocks noGrp="1"/>
          </p:cNvSpPr>
          <p:nvPr>
            <p:ph type="body" sz="quarter" idx="11" hasCustomPrompt="1"/>
          </p:nvPr>
        </p:nvSpPr>
        <p:spPr>
          <a:xfrm>
            <a:off x="915868" y="4806481"/>
            <a:ext cx="7310769" cy="720000"/>
          </a:xfrm>
        </p:spPr>
        <p:txBody>
          <a:bodyPr anchor="ctr"/>
          <a:lstStyle>
            <a:lvl1pPr algn="l">
              <a:spcBef>
                <a:spcPts val="0"/>
              </a:spcBef>
              <a:spcAft>
                <a:spcPts val="554"/>
              </a:spcAft>
              <a:buFontTx/>
              <a:buNone/>
              <a:defRPr sz="2215" b="1">
                <a:solidFill>
                  <a:schemeClr val="bg2"/>
                </a:solidFill>
              </a:defRPr>
            </a:lvl1pPr>
            <a:lvl3pPr>
              <a:spcBef>
                <a:spcPts val="0"/>
              </a:spcBef>
              <a:spcAft>
                <a:spcPts val="554"/>
              </a:spcAft>
              <a:buFontTx/>
              <a:buNone/>
              <a:defRPr>
                <a:solidFill>
                  <a:schemeClr val="bg2"/>
                </a:solidFill>
              </a:defRPr>
            </a:lvl3pPr>
            <a:lvl4pPr>
              <a:spcBef>
                <a:spcPts val="0"/>
              </a:spcBef>
              <a:spcAft>
                <a:spcPts val="554"/>
              </a:spcAft>
              <a:buFontTx/>
              <a:buNone/>
              <a:defRPr>
                <a:solidFill>
                  <a:schemeClr val="bg2"/>
                </a:solidFill>
              </a:defRPr>
            </a:lvl4pPr>
            <a:lvl5pPr>
              <a:spcBef>
                <a:spcPts val="0"/>
              </a:spcBef>
              <a:spcAft>
                <a:spcPts val="554"/>
              </a:spcAft>
              <a:buFontTx/>
              <a:buNone/>
              <a:defRPr>
                <a:solidFill>
                  <a:schemeClr val="bg2"/>
                </a:solidFill>
              </a:defRPr>
            </a:lvl5pPr>
          </a:lstStyle>
          <a:p>
            <a:pPr lvl="0"/>
            <a:r>
              <a:rPr kumimoji="1" lang="ja-JP" altLang="en-US"/>
              <a:t>自社の会社名を記入する</a:t>
            </a:r>
            <a:endParaRPr kumimoji="1" lang="en-US" altLang="ja-JP" dirty="0"/>
          </a:p>
        </p:txBody>
      </p:sp>
    </p:spTree>
    <p:extLst>
      <p:ext uri="{BB962C8B-B14F-4D97-AF65-F5344CB8AC3E}">
        <p14:creationId xmlns:p14="http://schemas.microsoft.com/office/powerpoint/2010/main" val="171399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説明">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D0981807-3FCE-F84B-971A-28D3A78FA01A}"/>
              </a:ext>
            </a:extLst>
          </p:cNvPr>
          <p:cNvSpPr>
            <a:spLocks noGrp="1"/>
          </p:cNvSpPr>
          <p:nvPr>
            <p:ph type="body" sz="quarter" idx="13" hasCustomPrompt="1"/>
          </p:nvPr>
        </p:nvSpPr>
        <p:spPr>
          <a:xfrm>
            <a:off x="434804" y="1135455"/>
            <a:ext cx="8307692" cy="576000"/>
          </a:xfrm>
        </p:spPr>
        <p:txBody>
          <a:bodyPr lIns="36000" tIns="36000" rIns="36000" bIns="36000" anchor="t">
            <a:normAutofit/>
          </a:bodyPr>
          <a:lstStyle>
            <a:lvl1pPr algn="ctr">
              <a:lnSpc>
                <a:spcPct val="100000"/>
              </a:lnSpc>
              <a:spcBef>
                <a:spcPts val="0"/>
              </a:spcBef>
              <a:buNone/>
              <a:defRPr sz="1292" b="0">
                <a:latin typeface="+mn-lt"/>
              </a:defRPr>
            </a:lvl1pPr>
            <a:lvl2pPr algn="ctr">
              <a:buNone/>
              <a:defRPr/>
            </a:lvl2pPr>
            <a:lvl3pPr algn="ctr">
              <a:buNone/>
              <a:defRPr/>
            </a:lvl3pPr>
            <a:lvl4pPr algn="ctr">
              <a:buNone/>
              <a:defRPr/>
            </a:lvl4pPr>
            <a:lvl5pPr algn="ctr">
              <a:buNone/>
              <a:defRPr/>
            </a:lvl5pPr>
          </a:lstStyle>
          <a:p>
            <a:pPr lvl="0"/>
            <a:r>
              <a:rPr kumimoji="1" lang="ja-JP" altLang="en-US"/>
              <a:t>説明文を</a:t>
            </a:r>
            <a:r>
              <a:rPr kumimoji="1" lang="en-US" altLang="ja-JP" dirty="0"/>
              <a:t>1〜2</a:t>
            </a:r>
            <a:r>
              <a:rPr kumimoji="1" lang="ja-JP" altLang="en-US"/>
              <a:t>行で簡潔に記載する。</a:t>
            </a:r>
          </a:p>
        </p:txBody>
      </p:sp>
      <p:cxnSp>
        <p:nvCxnSpPr>
          <p:cNvPr id="12" name="直線コネクタ 11">
            <a:extLst>
              <a:ext uri="{FF2B5EF4-FFF2-40B4-BE49-F238E27FC236}">
                <a16:creationId xmlns:a16="http://schemas.microsoft.com/office/drawing/2014/main" id="{8C7BBDD3-92C9-C249-8E4E-A414219AA3B2}"/>
              </a:ext>
            </a:extLst>
          </p:cNvPr>
          <p:cNvCxnSpPr/>
          <p:nvPr/>
        </p:nvCxnSpPr>
        <p:spPr>
          <a:xfrm>
            <a:off x="0" y="1014130"/>
            <a:ext cx="9144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1474AC62-B060-524B-B591-20AF20CD2320}"/>
              </a:ext>
            </a:extLst>
          </p:cNvPr>
          <p:cNvSpPr>
            <a:spLocks noGrp="1"/>
          </p:cNvSpPr>
          <p:nvPr>
            <p:ph type="sldNum" sz="quarter" idx="14"/>
          </p:nvPr>
        </p:nvSpPr>
        <p:spPr/>
        <p:txBody>
          <a:bodyPr/>
          <a:lstStyle/>
          <a:p>
            <a:fld id="{2CF39A64-FD95-C144-B37D-DFADB2595A9F}" type="slidenum">
              <a:rPr kumimoji="1" lang="ja-JP" altLang="en-US" smtClean="0"/>
              <a:pPr/>
              <a:t>‹#›</a:t>
            </a:fld>
            <a:endParaRPr kumimoji="1" lang="ja-JP" altLang="en-US" sz="1400"/>
          </a:p>
        </p:txBody>
      </p:sp>
      <p:sp>
        <p:nvSpPr>
          <p:cNvPr id="9" name="正方形/長方形 8">
            <a:extLst>
              <a:ext uri="{FF2B5EF4-FFF2-40B4-BE49-F238E27FC236}">
                <a16:creationId xmlns:a16="http://schemas.microsoft.com/office/drawing/2014/main" id="{F34AF8C1-D6A9-FB41-8884-4263DC8853DE}"/>
              </a:ext>
            </a:extLst>
          </p:cNvPr>
          <p:cNvSpPr/>
          <p:nvPr userDrawn="1"/>
        </p:nvSpPr>
        <p:spPr>
          <a:xfrm>
            <a:off x="0" y="-4980"/>
            <a:ext cx="9144000" cy="36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5" name="テキスト プレースホルダー 4">
            <a:extLst>
              <a:ext uri="{FF2B5EF4-FFF2-40B4-BE49-F238E27FC236}">
                <a16:creationId xmlns:a16="http://schemas.microsoft.com/office/drawing/2014/main" id="{BAC5A2B5-AD12-914D-B43A-AE2AB2FF90BA}"/>
              </a:ext>
            </a:extLst>
          </p:cNvPr>
          <p:cNvSpPr>
            <a:spLocks noGrp="1"/>
          </p:cNvSpPr>
          <p:nvPr>
            <p:ph type="body" sz="quarter" idx="15" hasCustomPrompt="1"/>
          </p:nvPr>
        </p:nvSpPr>
        <p:spPr>
          <a:xfrm>
            <a:off x="435221" y="61281"/>
            <a:ext cx="8307265" cy="257175"/>
          </a:xfrm>
        </p:spPr>
        <p:txBody>
          <a:bodyPr/>
          <a:lstStyle>
            <a:lvl1pPr algn="ctr">
              <a:buNone/>
              <a:defRPr sz="1108" b="1">
                <a:solidFill>
                  <a:schemeClr val="bg1"/>
                </a:solidFill>
              </a:defRPr>
            </a:lvl1pPr>
            <a:lvl2pPr algn="ctr">
              <a:buNone/>
              <a:defRPr sz="1108"/>
            </a:lvl2pPr>
            <a:lvl3pPr algn="ctr">
              <a:buNone/>
              <a:defRPr sz="1108"/>
            </a:lvl3pPr>
            <a:lvl4pPr algn="ctr">
              <a:buNone/>
              <a:defRPr sz="1015"/>
            </a:lvl4pPr>
            <a:lvl5pPr algn="ctr">
              <a:buNone/>
              <a:defRPr sz="1015"/>
            </a:lvl5pPr>
          </a:lstStyle>
          <a:p>
            <a:pPr lvl="0"/>
            <a:r>
              <a:rPr kumimoji="1" lang="ja-JP" altLang="en-US"/>
              <a:t>セクションタイトル</a:t>
            </a:r>
          </a:p>
        </p:txBody>
      </p:sp>
      <p:sp>
        <p:nvSpPr>
          <p:cNvPr id="10" name="タイトル 9">
            <a:extLst>
              <a:ext uri="{FF2B5EF4-FFF2-40B4-BE49-F238E27FC236}">
                <a16:creationId xmlns:a16="http://schemas.microsoft.com/office/drawing/2014/main" id="{DA377900-38B0-AB4A-B601-5E3B9EEEDE3C}"/>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07850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ja-JP" altLang="en-US"/>
              <a:t>スライドのタイトルを記入</a:t>
            </a:r>
            <a:endParaRPr lang="en-US" dirty="0"/>
          </a:p>
        </p:txBody>
      </p:sp>
      <p:sp>
        <p:nvSpPr>
          <p:cNvPr id="4" name="スライド番号プレースホルダー 3">
            <a:extLst>
              <a:ext uri="{FF2B5EF4-FFF2-40B4-BE49-F238E27FC236}">
                <a16:creationId xmlns:a16="http://schemas.microsoft.com/office/drawing/2014/main" id="{3435EE21-358C-EC4E-942E-E03FFF05F08C}"/>
              </a:ext>
            </a:extLst>
          </p:cNvPr>
          <p:cNvSpPr>
            <a:spLocks noGrp="1"/>
          </p:cNvSpPr>
          <p:nvPr>
            <p:ph type="sldNum" sz="quarter" idx="10"/>
          </p:nvPr>
        </p:nvSpPr>
        <p:spPr/>
        <p:txBody>
          <a:bodyPr/>
          <a:lstStyle/>
          <a:p>
            <a:fld id="{2CF39A64-FD95-C144-B37D-DFADB2595A9F}" type="slidenum">
              <a:rPr kumimoji="1" lang="ja-JP" altLang="en-US" smtClean="0"/>
              <a:pPr/>
              <a:t>‹#›</a:t>
            </a:fld>
            <a:endParaRPr kumimoji="1" lang="ja-JP" altLang="en-US" sz="1400"/>
          </a:p>
        </p:txBody>
      </p:sp>
      <p:cxnSp>
        <p:nvCxnSpPr>
          <p:cNvPr id="7" name="直線コネクタ 6">
            <a:extLst>
              <a:ext uri="{FF2B5EF4-FFF2-40B4-BE49-F238E27FC236}">
                <a16:creationId xmlns:a16="http://schemas.microsoft.com/office/drawing/2014/main" id="{DAD94E8C-E8B3-704B-9F0E-F6C6E540C7E1}"/>
              </a:ext>
            </a:extLst>
          </p:cNvPr>
          <p:cNvCxnSpPr/>
          <p:nvPr userDrawn="1"/>
        </p:nvCxnSpPr>
        <p:spPr>
          <a:xfrm>
            <a:off x="0" y="1014130"/>
            <a:ext cx="9144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81ABC3E2-8902-D64A-A9FD-428B7F92F316}"/>
              </a:ext>
            </a:extLst>
          </p:cNvPr>
          <p:cNvSpPr/>
          <p:nvPr userDrawn="1"/>
        </p:nvSpPr>
        <p:spPr>
          <a:xfrm>
            <a:off x="0" y="-4980"/>
            <a:ext cx="9144000" cy="36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9" name="テキスト プレースホルダー 4">
            <a:extLst>
              <a:ext uri="{FF2B5EF4-FFF2-40B4-BE49-F238E27FC236}">
                <a16:creationId xmlns:a16="http://schemas.microsoft.com/office/drawing/2014/main" id="{6C0189EB-D5DF-8D40-B9C1-2C71B1A72D35}"/>
              </a:ext>
            </a:extLst>
          </p:cNvPr>
          <p:cNvSpPr>
            <a:spLocks noGrp="1"/>
          </p:cNvSpPr>
          <p:nvPr>
            <p:ph type="body" sz="quarter" idx="15" hasCustomPrompt="1"/>
          </p:nvPr>
        </p:nvSpPr>
        <p:spPr>
          <a:xfrm>
            <a:off x="435221" y="61281"/>
            <a:ext cx="8307265" cy="257175"/>
          </a:xfrm>
        </p:spPr>
        <p:txBody>
          <a:bodyPr/>
          <a:lstStyle>
            <a:lvl1pPr algn="ctr">
              <a:buNone/>
              <a:defRPr sz="1108" b="1">
                <a:solidFill>
                  <a:schemeClr val="bg1"/>
                </a:solidFill>
              </a:defRPr>
            </a:lvl1pPr>
            <a:lvl2pPr algn="ctr">
              <a:buNone/>
              <a:defRPr sz="1108"/>
            </a:lvl2pPr>
            <a:lvl3pPr algn="ctr">
              <a:buNone/>
              <a:defRPr sz="1108"/>
            </a:lvl3pPr>
            <a:lvl4pPr algn="ctr">
              <a:buNone/>
              <a:defRPr sz="1015"/>
            </a:lvl4pPr>
            <a:lvl5pPr algn="ctr">
              <a:buNone/>
              <a:defRPr sz="1015"/>
            </a:lvl5pPr>
          </a:lstStyle>
          <a:p>
            <a:pPr lvl="0"/>
            <a:r>
              <a:rPr kumimoji="1" lang="ja-JP" altLang="en-US"/>
              <a:t>セクションタイトル</a:t>
            </a:r>
          </a:p>
        </p:txBody>
      </p:sp>
    </p:spTree>
    <p:extLst>
      <p:ext uri="{BB962C8B-B14F-4D97-AF65-F5344CB8AC3E}">
        <p14:creationId xmlns:p14="http://schemas.microsoft.com/office/powerpoint/2010/main" val="394107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目次)">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ja-JP" altLang="en-US"/>
              <a:t>スライドのタイトルを記入</a:t>
            </a:r>
            <a:endParaRPr lang="en-US" dirty="0"/>
          </a:p>
        </p:txBody>
      </p:sp>
      <p:sp>
        <p:nvSpPr>
          <p:cNvPr id="4" name="スライド番号プレースホルダー 3">
            <a:extLst>
              <a:ext uri="{FF2B5EF4-FFF2-40B4-BE49-F238E27FC236}">
                <a16:creationId xmlns:a16="http://schemas.microsoft.com/office/drawing/2014/main" id="{3435EE21-358C-EC4E-942E-E03FFF05F08C}"/>
              </a:ext>
            </a:extLst>
          </p:cNvPr>
          <p:cNvSpPr>
            <a:spLocks noGrp="1"/>
          </p:cNvSpPr>
          <p:nvPr>
            <p:ph type="sldNum" sz="quarter" idx="10"/>
          </p:nvPr>
        </p:nvSpPr>
        <p:spPr/>
        <p:txBody>
          <a:bodyPr/>
          <a:lstStyle/>
          <a:p>
            <a:fld id="{2CF39A64-FD95-C144-B37D-DFADB2595A9F}" type="slidenum">
              <a:rPr kumimoji="1" lang="ja-JP" altLang="en-US" smtClean="0"/>
              <a:pPr/>
              <a:t>‹#›</a:t>
            </a:fld>
            <a:endParaRPr kumimoji="1" lang="ja-JP" altLang="en-US" sz="1400"/>
          </a:p>
        </p:txBody>
      </p:sp>
      <p:cxnSp>
        <p:nvCxnSpPr>
          <p:cNvPr id="7" name="直線コネクタ 6">
            <a:extLst>
              <a:ext uri="{FF2B5EF4-FFF2-40B4-BE49-F238E27FC236}">
                <a16:creationId xmlns:a16="http://schemas.microsoft.com/office/drawing/2014/main" id="{DAD94E8C-E8B3-704B-9F0E-F6C6E540C7E1}"/>
              </a:ext>
            </a:extLst>
          </p:cNvPr>
          <p:cNvCxnSpPr/>
          <p:nvPr userDrawn="1"/>
        </p:nvCxnSpPr>
        <p:spPr>
          <a:xfrm>
            <a:off x="0" y="1014130"/>
            <a:ext cx="9144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07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左寄せ）">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221" y="511049"/>
            <a:ext cx="4984615" cy="360000"/>
          </a:xfrm>
        </p:spPr>
        <p:txBody>
          <a:bodyPr/>
          <a:lstStyle>
            <a:lvl1pPr algn="l">
              <a:defRPr/>
            </a:lvl1pPr>
          </a:lstStyle>
          <a:p>
            <a:r>
              <a:rPr lang="en-US" dirty="0" err="1"/>
              <a:t>事例紹介（企業名を記入</a:t>
            </a:r>
            <a:r>
              <a:rPr lang="en-US" dirty="0"/>
              <a:t>）</a:t>
            </a:r>
          </a:p>
        </p:txBody>
      </p:sp>
      <p:sp>
        <p:nvSpPr>
          <p:cNvPr id="3" name="スライド番号プレースホルダー 2">
            <a:extLst>
              <a:ext uri="{FF2B5EF4-FFF2-40B4-BE49-F238E27FC236}">
                <a16:creationId xmlns:a16="http://schemas.microsoft.com/office/drawing/2014/main" id="{AEE19048-4703-A94C-9A0A-83809960980E}"/>
              </a:ext>
            </a:extLst>
          </p:cNvPr>
          <p:cNvSpPr>
            <a:spLocks noGrp="1"/>
          </p:cNvSpPr>
          <p:nvPr>
            <p:ph type="sldNum" sz="quarter" idx="10"/>
          </p:nvPr>
        </p:nvSpPr>
        <p:spPr/>
        <p:txBody>
          <a:bodyPr/>
          <a:lstStyle/>
          <a:p>
            <a:fld id="{2CF39A64-FD95-C144-B37D-DFADB2595A9F}" type="slidenum">
              <a:rPr kumimoji="1" lang="ja-JP" altLang="en-US" smtClean="0"/>
              <a:pPr/>
              <a:t>‹#›</a:t>
            </a:fld>
            <a:endParaRPr kumimoji="1" lang="ja-JP" altLang="en-US" sz="1400"/>
          </a:p>
        </p:txBody>
      </p:sp>
      <p:cxnSp>
        <p:nvCxnSpPr>
          <p:cNvPr id="6" name="直線コネクタ 5">
            <a:extLst>
              <a:ext uri="{FF2B5EF4-FFF2-40B4-BE49-F238E27FC236}">
                <a16:creationId xmlns:a16="http://schemas.microsoft.com/office/drawing/2014/main" id="{18F7A97E-B200-EA48-8B5E-DFAFC50FDEA0}"/>
              </a:ext>
            </a:extLst>
          </p:cNvPr>
          <p:cNvCxnSpPr/>
          <p:nvPr userDrawn="1"/>
        </p:nvCxnSpPr>
        <p:spPr>
          <a:xfrm>
            <a:off x="0" y="1014130"/>
            <a:ext cx="9144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965A659B-C47D-A44C-940A-636813137B0C}"/>
              </a:ext>
            </a:extLst>
          </p:cNvPr>
          <p:cNvSpPr/>
          <p:nvPr userDrawn="1"/>
        </p:nvSpPr>
        <p:spPr>
          <a:xfrm>
            <a:off x="0" y="-4980"/>
            <a:ext cx="9144000" cy="36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8" name="テキスト プレースホルダー 4">
            <a:extLst>
              <a:ext uri="{FF2B5EF4-FFF2-40B4-BE49-F238E27FC236}">
                <a16:creationId xmlns:a16="http://schemas.microsoft.com/office/drawing/2014/main" id="{0C8D7715-375A-2843-9BBF-E658FF210A5D}"/>
              </a:ext>
            </a:extLst>
          </p:cNvPr>
          <p:cNvSpPr>
            <a:spLocks noGrp="1"/>
          </p:cNvSpPr>
          <p:nvPr>
            <p:ph type="body" sz="quarter" idx="15" hasCustomPrompt="1"/>
          </p:nvPr>
        </p:nvSpPr>
        <p:spPr>
          <a:xfrm>
            <a:off x="435221" y="61281"/>
            <a:ext cx="8307265" cy="257175"/>
          </a:xfrm>
        </p:spPr>
        <p:txBody>
          <a:bodyPr/>
          <a:lstStyle>
            <a:lvl1pPr algn="ctr">
              <a:buNone/>
              <a:defRPr sz="1108" b="1">
                <a:solidFill>
                  <a:schemeClr val="bg1"/>
                </a:solidFill>
              </a:defRPr>
            </a:lvl1pPr>
            <a:lvl2pPr algn="ctr">
              <a:buNone/>
              <a:defRPr sz="1108"/>
            </a:lvl2pPr>
            <a:lvl3pPr algn="ctr">
              <a:buNone/>
              <a:defRPr sz="1108"/>
            </a:lvl3pPr>
            <a:lvl4pPr algn="ctr">
              <a:buNone/>
              <a:defRPr sz="1015"/>
            </a:lvl4pPr>
            <a:lvl5pPr algn="ctr">
              <a:buNone/>
              <a:defRPr sz="1015"/>
            </a:lvl5pPr>
          </a:lstStyle>
          <a:p>
            <a:pPr lvl="0"/>
            <a:r>
              <a:rPr kumimoji="1" lang="ja-JP" altLang="en-US"/>
              <a:t>セクションタイトル</a:t>
            </a:r>
          </a:p>
        </p:txBody>
      </p:sp>
    </p:spTree>
    <p:extLst>
      <p:ext uri="{BB962C8B-B14F-4D97-AF65-F5344CB8AC3E}">
        <p14:creationId xmlns:p14="http://schemas.microsoft.com/office/powerpoint/2010/main" val="13082386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034F6A8-F574-D741-ADC9-F4BEE2D15016}"/>
              </a:ext>
            </a:extLst>
          </p:cNvPr>
          <p:cNvSpPr/>
          <p:nvPr/>
        </p:nvSpPr>
        <p:spPr>
          <a:xfrm>
            <a:off x="0" y="6318000"/>
            <a:ext cx="9144000" cy="54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2" name="Title Placeholder 1"/>
          <p:cNvSpPr>
            <a:spLocks noGrp="1"/>
          </p:cNvSpPr>
          <p:nvPr>
            <p:ph type="title"/>
          </p:nvPr>
        </p:nvSpPr>
        <p:spPr>
          <a:xfrm>
            <a:off x="434804" y="532806"/>
            <a:ext cx="8307692" cy="360000"/>
          </a:xfrm>
          <a:prstGeom prst="rect">
            <a:avLst/>
          </a:prstGeom>
        </p:spPr>
        <p:txBody>
          <a:bodyPr vert="horz" wrap="square" lIns="36000" tIns="36000" rIns="36000" bIns="3600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34804" y="1351440"/>
            <a:ext cx="8307692" cy="4320000"/>
          </a:xfrm>
          <a:prstGeom prst="rect">
            <a:avLst/>
          </a:prstGeom>
        </p:spPr>
        <p:txBody>
          <a:bodyPr vert="horz" lIns="36000" tIns="36000" rIns="36000" bIns="36000" rtlCol="0">
            <a:no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p:cNvSpPr>
            <a:spLocks noGrp="1"/>
          </p:cNvSpPr>
          <p:nvPr>
            <p:ph type="sldNum" sz="quarter" idx="4"/>
          </p:nvPr>
        </p:nvSpPr>
        <p:spPr>
          <a:xfrm>
            <a:off x="8059320" y="6444000"/>
            <a:ext cx="900000" cy="288000"/>
          </a:xfrm>
          <a:prstGeom prst="rect">
            <a:avLst/>
          </a:prstGeom>
        </p:spPr>
        <p:txBody>
          <a:bodyPr vert="horz" wrap="none" lIns="36000" tIns="36000" rIns="36000" bIns="36000" rtlCol="0" anchor="ctr">
            <a:normAutofit/>
          </a:bodyPr>
          <a:lstStyle>
            <a:lvl1pPr algn="r">
              <a:lnSpc>
                <a:spcPct val="100000"/>
              </a:lnSpc>
              <a:defRPr sz="1292">
                <a:solidFill>
                  <a:schemeClr val="tx1"/>
                </a:solidFill>
                <a:latin typeface="+mn-ea"/>
                <a:ea typeface="+mn-ea"/>
              </a:defRPr>
            </a:lvl1pPr>
          </a:lstStyle>
          <a:p>
            <a:fld id="{2CF39A64-FD95-C144-B37D-DFADB2595A9F}" type="slidenum">
              <a:rPr kumimoji="1" lang="ja-JP" altLang="en-US" smtClean="0"/>
              <a:pPr/>
              <a:t>‹#›</a:t>
            </a:fld>
            <a:endParaRPr kumimoji="1" lang="ja-JP" altLang="en-US" sz="1400"/>
          </a:p>
        </p:txBody>
      </p:sp>
      <p:sp>
        <p:nvSpPr>
          <p:cNvPr id="11" name="テキスト ボックス 10">
            <a:extLst>
              <a:ext uri="{FF2B5EF4-FFF2-40B4-BE49-F238E27FC236}">
                <a16:creationId xmlns:a16="http://schemas.microsoft.com/office/drawing/2014/main" id="{1572D911-5E3C-6945-92A1-718E2930B82D}"/>
              </a:ext>
            </a:extLst>
          </p:cNvPr>
          <p:cNvSpPr txBox="1"/>
          <p:nvPr userDrawn="1"/>
        </p:nvSpPr>
        <p:spPr>
          <a:xfrm>
            <a:off x="1154320" y="6444000"/>
            <a:ext cx="6660000" cy="288000"/>
          </a:xfrm>
          <a:prstGeom prst="rect">
            <a:avLst/>
          </a:prstGeom>
          <a:noFill/>
        </p:spPr>
        <p:txBody>
          <a:bodyPr wrap="square" lIns="33231" tIns="33231" rIns="33231" bIns="33231" rtlCol="0" anchor="ctr">
            <a:normAutofit/>
          </a:bodyPr>
          <a:lstStyle/>
          <a:p>
            <a:pPr>
              <a:lnSpc>
                <a:spcPct val="100000"/>
              </a:lnSpc>
            </a:pPr>
            <a:r>
              <a:rPr kumimoji="1" lang="en-US" altLang="ja-JP" sz="1015" b="0" u="sng" dirty="0">
                <a:solidFill>
                  <a:srgbClr val="0070C0"/>
                </a:solidFill>
                <a:latin typeface="+mn-ea"/>
                <a:ea typeface="+mn-ea"/>
              </a:rPr>
              <a:t>https://</a:t>
            </a:r>
            <a:r>
              <a:rPr kumimoji="1" lang="en-US" altLang="ja-JP" sz="1015" b="0" u="sng" dirty="0" err="1">
                <a:solidFill>
                  <a:srgbClr val="0070C0"/>
                </a:solidFill>
                <a:latin typeface="+mn-ea"/>
                <a:ea typeface="+mn-ea"/>
              </a:rPr>
              <a:t>servicesiteurl</a:t>
            </a:r>
            <a:r>
              <a:rPr kumimoji="1" lang="en-US" altLang="ja-JP" sz="1015" b="0" u="sng" dirty="0">
                <a:solidFill>
                  <a:srgbClr val="0070C0"/>
                </a:solidFill>
                <a:latin typeface="+mn-ea"/>
                <a:ea typeface="+mn-ea"/>
              </a:rPr>
              <a:t>******</a:t>
            </a:r>
            <a:endParaRPr kumimoji="1" lang="ja-JP" altLang="en-US" sz="1015" b="0" u="sng">
              <a:solidFill>
                <a:srgbClr val="0070C0"/>
              </a:solidFill>
              <a:latin typeface="+mn-ea"/>
              <a:ea typeface="+mn-ea"/>
            </a:endParaRPr>
          </a:p>
        </p:txBody>
      </p:sp>
      <p:sp>
        <p:nvSpPr>
          <p:cNvPr id="12" name="正方形/長方形 11">
            <a:extLst>
              <a:ext uri="{FF2B5EF4-FFF2-40B4-BE49-F238E27FC236}">
                <a16:creationId xmlns:a16="http://schemas.microsoft.com/office/drawing/2014/main" id="{6DFCF92A-A211-0D44-ADCE-58DB444C6866}"/>
              </a:ext>
            </a:extLst>
          </p:cNvPr>
          <p:cNvSpPr/>
          <p:nvPr userDrawn="1"/>
        </p:nvSpPr>
        <p:spPr>
          <a:xfrm>
            <a:off x="254320" y="6444000"/>
            <a:ext cx="900000" cy="2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33231" tIns="33231" rIns="33231" bIns="33231" rtlCol="0" anchor="ctr"/>
          <a:lstStyle/>
          <a:p>
            <a:pPr algn="l">
              <a:lnSpc>
                <a:spcPct val="100000"/>
              </a:lnSpc>
            </a:pPr>
            <a:r>
              <a:rPr kumimoji="1" lang="en-US" altLang="ja-JP" sz="1108" b="1" dirty="0">
                <a:solidFill>
                  <a:schemeClr val="tx1"/>
                </a:solidFill>
                <a:latin typeface="+mn-ea"/>
                <a:ea typeface="+mn-ea"/>
              </a:rPr>
              <a:t>S A I R U</a:t>
            </a:r>
            <a:endParaRPr kumimoji="1" lang="ja-JP" altLang="en-US" sz="1108" b="1">
              <a:solidFill>
                <a:schemeClr val="tx1"/>
              </a:solidFill>
              <a:latin typeface="+mn-ea"/>
              <a:ea typeface="+mn-ea"/>
            </a:endParaRPr>
          </a:p>
        </p:txBody>
      </p:sp>
    </p:spTree>
    <p:extLst>
      <p:ext uri="{BB962C8B-B14F-4D97-AF65-F5344CB8AC3E}">
        <p14:creationId xmlns:p14="http://schemas.microsoft.com/office/powerpoint/2010/main" val="4181116659"/>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90" r:id="rId3"/>
    <p:sldLayoutId id="2147483693" r:id="rId4"/>
    <p:sldLayoutId id="2147483691" r:id="rId5"/>
  </p:sldLayoutIdLst>
  <p:hf hdr="0" ftr="0" dt="0"/>
  <p:txStyles>
    <p:titleStyle>
      <a:lvl1pPr algn="ctr" defTabSz="844073" rtl="0" eaLnBrk="1" latinLnBrk="0" hangingPunct="1">
        <a:lnSpc>
          <a:spcPct val="100000"/>
        </a:lnSpc>
        <a:spcBef>
          <a:spcPct val="0"/>
        </a:spcBef>
        <a:buNone/>
        <a:defRPr kumimoji="1" sz="1846" b="1" kern="1200">
          <a:solidFill>
            <a:schemeClr val="tx1"/>
          </a:solidFill>
          <a:latin typeface="+mn-lt"/>
          <a:ea typeface="+mn-ea"/>
          <a:cs typeface="+mj-cs"/>
        </a:defRPr>
      </a:lvl1pPr>
    </p:titleStyle>
    <p:bodyStyle>
      <a:lvl1pPr marL="132925" indent="-199388" algn="l" defTabSz="844073" rtl="0" eaLnBrk="1" latinLnBrk="0" hangingPunct="1">
        <a:lnSpc>
          <a:spcPct val="100000"/>
        </a:lnSpc>
        <a:spcBef>
          <a:spcPts val="923"/>
        </a:spcBef>
        <a:spcAft>
          <a:spcPts val="369"/>
        </a:spcAft>
        <a:buFont typeface="Wingdings" pitchFamily="2" charset="2"/>
        <a:buChar char="l"/>
        <a:defRPr kumimoji="1" sz="1477" b="0" kern="1200">
          <a:solidFill>
            <a:schemeClr val="tx1"/>
          </a:solidFill>
          <a:latin typeface="+mn-lt"/>
          <a:ea typeface="+mn-ea"/>
          <a:cs typeface="+mn-cs"/>
        </a:defRPr>
      </a:lvl1pPr>
      <a:lvl2pPr marL="331182" indent="-152402" algn="l" defTabSz="844073" rtl="0" eaLnBrk="1" latinLnBrk="0" hangingPunct="1">
        <a:lnSpc>
          <a:spcPct val="100000"/>
        </a:lnSpc>
        <a:spcBef>
          <a:spcPts val="462"/>
        </a:spcBef>
        <a:spcAft>
          <a:spcPts val="369"/>
        </a:spcAft>
        <a:buFont typeface="Arial" panose="020B0604020202020204" pitchFamily="34" charset="0"/>
        <a:buChar char="•"/>
        <a:tabLst/>
        <a:defRPr kumimoji="1" sz="1292" b="0" kern="1200">
          <a:solidFill>
            <a:schemeClr val="tx1"/>
          </a:solidFill>
          <a:latin typeface="+mn-lt"/>
          <a:ea typeface="+mn-ea"/>
          <a:cs typeface="+mn-cs"/>
        </a:defRPr>
      </a:lvl2pPr>
      <a:lvl3pPr marL="454275" indent="-123094" algn="l" defTabSz="844073" rtl="0" eaLnBrk="1" latinLnBrk="0" hangingPunct="1">
        <a:lnSpc>
          <a:spcPct val="100000"/>
        </a:lnSpc>
        <a:spcBef>
          <a:spcPts val="462"/>
        </a:spcBef>
        <a:spcAft>
          <a:spcPts val="369"/>
        </a:spcAft>
        <a:buFont typeface="Arial" panose="020B0604020202020204" pitchFamily="34" charset="0"/>
        <a:buChar char="•"/>
        <a:tabLst/>
        <a:defRPr kumimoji="1" sz="1292" b="0" kern="1200">
          <a:solidFill>
            <a:schemeClr val="tx1"/>
          </a:solidFill>
          <a:latin typeface="+mn-lt"/>
          <a:ea typeface="+mn-ea"/>
          <a:cs typeface="+mn-cs"/>
        </a:defRPr>
      </a:lvl3pPr>
      <a:lvl4pPr marL="616936" indent="-124559" algn="l" defTabSz="844073" rtl="0" eaLnBrk="1" latinLnBrk="0" hangingPunct="1">
        <a:lnSpc>
          <a:spcPct val="100000"/>
        </a:lnSpc>
        <a:spcBef>
          <a:spcPts val="462"/>
        </a:spcBef>
        <a:spcAft>
          <a:spcPts val="369"/>
        </a:spcAft>
        <a:buFont typeface="Arial" panose="020B0604020202020204" pitchFamily="34" charset="0"/>
        <a:buChar char="•"/>
        <a:tabLst/>
        <a:defRPr kumimoji="1" sz="1108" b="0" kern="1200">
          <a:solidFill>
            <a:schemeClr val="tx1"/>
          </a:solidFill>
          <a:latin typeface="+mn-lt"/>
          <a:ea typeface="+mn-ea"/>
          <a:cs typeface="+mn-cs"/>
        </a:defRPr>
      </a:lvl4pPr>
      <a:lvl5pPr marL="740031" indent="-123094" algn="l" defTabSz="844073" rtl="0" eaLnBrk="1" latinLnBrk="0" hangingPunct="1">
        <a:lnSpc>
          <a:spcPct val="100000"/>
        </a:lnSpc>
        <a:spcBef>
          <a:spcPts val="462"/>
        </a:spcBef>
        <a:spcAft>
          <a:spcPts val="369"/>
        </a:spcAft>
        <a:buFont typeface="Arial" panose="020B0604020202020204" pitchFamily="34" charset="0"/>
        <a:buChar char="•"/>
        <a:tabLst/>
        <a:defRPr kumimoji="1" sz="1108" b="0" kern="1200">
          <a:solidFill>
            <a:schemeClr val="tx1"/>
          </a:solidFill>
          <a:latin typeface="+mn-lt"/>
          <a:ea typeface="+mn-ea"/>
          <a:cs typeface="+mn-cs"/>
        </a:defRPr>
      </a:lvl5pPr>
      <a:lvl6pPr marL="2321200" indent="-211018" algn="l" defTabSz="844073" rtl="0" eaLnBrk="1" latinLnBrk="0" hangingPunct="1">
        <a:lnSpc>
          <a:spcPct val="90000"/>
        </a:lnSpc>
        <a:spcBef>
          <a:spcPts val="462"/>
        </a:spcBef>
        <a:buFont typeface="Arial" panose="020B0604020202020204" pitchFamily="34" charset="0"/>
        <a:buChar char="•"/>
        <a:defRPr kumimoji="1" sz="1662" kern="1200">
          <a:solidFill>
            <a:schemeClr val="tx1"/>
          </a:solidFill>
          <a:latin typeface="+mn-lt"/>
          <a:ea typeface="+mn-ea"/>
          <a:cs typeface="+mn-cs"/>
        </a:defRPr>
      </a:lvl6pPr>
      <a:lvl7pPr marL="2743237" indent="-211018" algn="l" defTabSz="844073" rtl="0" eaLnBrk="1" latinLnBrk="0" hangingPunct="1">
        <a:lnSpc>
          <a:spcPct val="90000"/>
        </a:lnSpc>
        <a:spcBef>
          <a:spcPts val="462"/>
        </a:spcBef>
        <a:buFont typeface="Arial" panose="020B0604020202020204" pitchFamily="34" charset="0"/>
        <a:buChar char="•"/>
        <a:defRPr kumimoji="1" sz="1662" kern="1200">
          <a:solidFill>
            <a:schemeClr val="tx1"/>
          </a:solidFill>
          <a:latin typeface="+mn-lt"/>
          <a:ea typeface="+mn-ea"/>
          <a:cs typeface="+mn-cs"/>
        </a:defRPr>
      </a:lvl7pPr>
      <a:lvl8pPr marL="3165273" indent="-211018" algn="l" defTabSz="844073" rtl="0" eaLnBrk="1" latinLnBrk="0" hangingPunct="1">
        <a:lnSpc>
          <a:spcPct val="90000"/>
        </a:lnSpc>
        <a:spcBef>
          <a:spcPts val="462"/>
        </a:spcBef>
        <a:buFont typeface="Arial" panose="020B0604020202020204" pitchFamily="34" charset="0"/>
        <a:buChar char="•"/>
        <a:defRPr kumimoji="1" sz="1662" kern="1200">
          <a:solidFill>
            <a:schemeClr val="tx1"/>
          </a:solidFill>
          <a:latin typeface="+mn-lt"/>
          <a:ea typeface="+mn-ea"/>
          <a:cs typeface="+mn-cs"/>
        </a:defRPr>
      </a:lvl8pPr>
      <a:lvl9pPr marL="3587310" indent="-211018" algn="l" defTabSz="844073" rtl="0" eaLnBrk="1" latinLnBrk="0" hangingPunct="1">
        <a:lnSpc>
          <a:spcPct val="90000"/>
        </a:lnSpc>
        <a:spcBef>
          <a:spcPts val="462"/>
        </a:spcBef>
        <a:buFont typeface="Arial" panose="020B0604020202020204" pitchFamily="34" charset="0"/>
        <a:buChar char="•"/>
        <a:defRPr kumimoji="1" sz="1662" kern="1200">
          <a:solidFill>
            <a:schemeClr val="tx1"/>
          </a:solidFill>
          <a:latin typeface="+mn-lt"/>
          <a:ea typeface="+mn-ea"/>
          <a:cs typeface="+mn-cs"/>
        </a:defRPr>
      </a:lvl9pPr>
    </p:bodyStyle>
    <p:otherStyle>
      <a:defPPr>
        <a:defRPr lang="en-US"/>
      </a:defPPr>
      <a:lvl1pPr marL="0" algn="l" defTabSz="844073" rtl="0" eaLnBrk="1" latinLnBrk="0" hangingPunct="1">
        <a:defRPr kumimoji="1" sz="1662" kern="1200">
          <a:solidFill>
            <a:schemeClr val="tx1"/>
          </a:solidFill>
          <a:latin typeface="+mn-lt"/>
          <a:ea typeface="+mn-ea"/>
          <a:cs typeface="+mn-cs"/>
        </a:defRPr>
      </a:lvl1pPr>
      <a:lvl2pPr marL="422037" algn="l" defTabSz="844073" rtl="0" eaLnBrk="1" latinLnBrk="0" hangingPunct="1">
        <a:defRPr kumimoji="1" sz="1662" kern="1200">
          <a:solidFill>
            <a:schemeClr val="tx1"/>
          </a:solidFill>
          <a:latin typeface="+mn-lt"/>
          <a:ea typeface="+mn-ea"/>
          <a:cs typeface="+mn-cs"/>
        </a:defRPr>
      </a:lvl2pPr>
      <a:lvl3pPr marL="844073" algn="l" defTabSz="844073" rtl="0" eaLnBrk="1" latinLnBrk="0" hangingPunct="1">
        <a:defRPr kumimoji="1" sz="1662" kern="1200">
          <a:solidFill>
            <a:schemeClr val="tx1"/>
          </a:solidFill>
          <a:latin typeface="+mn-lt"/>
          <a:ea typeface="+mn-ea"/>
          <a:cs typeface="+mn-cs"/>
        </a:defRPr>
      </a:lvl3pPr>
      <a:lvl4pPr marL="1266110" algn="l" defTabSz="844073" rtl="0" eaLnBrk="1" latinLnBrk="0" hangingPunct="1">
        <a:defRPr kumimoji="1" sz="1662" kern="1200">
          <a:solidFill>
            <a:schemeClr val="tx1"/>
          </a:solidFill>
          <a:latin typeface="+mn-lt"/>
          <a:ea typeface="+mn-ea"/>
          <a:cs typeface="+mn-cs"/>
        </a:defRPr>
      </a:lvl4pPr>
      <a:lvl5pPr marL="1688145" algn="l" defTabSz="844073" rtl="0" eaLnBrk="1" latinLnBrk="0" hangingPunct="1">
        <a:defRPr kumimoji="1" sz="1662" kern="1200">
          <a:solidFill>
            <a:schemeClr val="tx1"/>
          </a:solidFill>
          <a:latin typeface="+mn-lt"/>
          <a:ea typeface="+mn-ea"/>
          <a:cs typeface="+mn-cs"/>
        </a:defRPr>
      </a:lvl5pPr>
      <a:lvl6pPr marL="2110183" algn="l" defTabSz="844073" rtl="0" eaLnBrk="1" latinLnBrk="0" hangingPunct="1">
        <a:defRPr kumimoji="1" sz="1662" kern="1200">
          <a:solidFill>
            <a:schemeClr val="tx1"/>
          </a:solidFill>
          <a:latin typeface="+mn-lt"/>
          <a:ea typeface="+mn-ea"/>
          <a:cs typeface="+mn-cs"/>
        </a:defRPr>
      </a:lvl6pPr>
      <a:lvl7pPr marL="2532219" algn="l" defTabSz="844073" rtl="0" eaLnBrk="1" latinLnBrk="0" hangingPunct="1">
        <a:defRPr kumimoji="1" sz="1662" kern="1200">
          <a:solidFill>
            <a:schemeClr val="tx1"/>
          </a:solidFill>
          <a:latin typeface="+mn-lt"/>
          <a:ea typeface="+mn-ea"/>
          <a:cs typeface="+mn-cs"/>
        </a:defRPr>
      </a:lvl7pPr>
      <a:lvl8pPr marL="2954255" algn="l" defTabSz="844073" rtl="0" eaLnBrk="1" latinLnBrk="0" hangingPunct="1">
        <a:defRPr kumimoji="1" sz="1662" kern="1200">
          <a:solidFill>
            <a:schemeClr val="tx1"/>
          </a:solidFill>
          <a:latin typeface="+mn-lt"/>
          <a:ea typeface="+mn-ea"/>
          <a:cs typeface="+mn-cs"/>
        </a:defRPr>
      </a:lvl8pPr>
      <a:lvl9pPr marL="3376292" algn="l" defTabSz="844073" rtl="0" eaLnBrk="1" latinLnBrk="0" hangingPunct="1">
        <a:defRPr kumimoji="1"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図 35">
            <a:extLst>
              <a:ext uri="{FF2B5EF4-FFF2-40B4-BE49-F238E27FC236}">
                <a16:creationId xmlns:a16="http://schemas.microsoft.com/office/drawing/2014/main" id="{635557A4-00E1-F14B-AE52-B3DFC72D6660}"/>
              </a:ext>
            </a:extLst>
          </p:cNvPr>
          <p:cNvPicPr>
            <a:picLocks noChangeAspect="1"/>
          </p:cNvPicPr>
          <p:nvPr/>
        </p:nvPicPr>
        <p:blipFill rotWithShape="1">
          <a:blip r:embed="rId3">
            <a:alphaModFix amt="15000"/>
          </a:blip>
          <a:srcRect t="2199" r="11116" b="5425"/>
          <a:stretch/>
        </p:blipFill>
        <p:spPr>
          <a:xfrm>
            <a:off x="0" y="263771"/>
            <a:ext cx="9144000" cy="6330462"/>
          </a:xfrm>
          <a:prstGeom prst="rect">
            <a:avLst/>
          </a:prstGeom>
        </p:spPr>
      </p:pic>
      <p:sp>
        <p:nvSpPr>
          <p:cNvPr id="9" name="テキスト プレースホルダー 8">
            <a:extLst>
              <a:ext uri="{FF2B5EF4-FFF2-40B4-BE49-F238E27FC236}">
                <a16:creationId xmlns:a16="http://schemas.microsoft.com/office/drawing/2014/main" id="{B9D6340F-953E-FA4C-9765-13D8AB1C1CCD}"/>
              </a:ext>
            </a:extLst>
          </p:cNvPr>
          <p:cNvSpPr>
            <a:spLocks noGrp="1"/>
          </p:cNvSpPr>
          <p:nvPr>
            <p:ph type="body" sz="quarter" idx="10"/>
          </p:nvPr>
        </p:nvSpPr>
        <p:spPr>
          <a:xfrm>
            <a:off x="916616" y="2640659"/>
            <a:ext cx="7310769" cy="1495385"/>
          </a:xfrm>
        </p:spPr>
        <p:txBody>
          <a:bodyPr/>
          <a:lstStyle/>
          <a:p>
            <a:r>
              <a:rPr lang="en-US" altLang="ja-JP" dirty="0"/>
              <a:t>○</a:t>
            </a:r>
            <a:r>
              <a:rPr lang="ja-JP" altLang="en-US" dirty="0"/>
              <a:t>○○○○における</a:t>
            </a:r>
            <a:endParaRPr lang="en-US" altLang="ja-JP" dirty="0"/>
          </a:p>
          <a:p>
            <a:r>
              <a:rPr lang="ja-JP" altLang="en-US" dirty="0"/>
              <a:t>○○○○○改善のご提案</a:t>
            </a:r>
          </a:p>
        </p:txBody>
      </p:sp>
      <p:sp>
        <p:nvSpPr>
          <p:cNvPr id="5" name="字幕 4">
            <a:extLst>
              <a:ext uri="{FF2B5EF4-FFF2-40B4-BE49-F238E27FC236}">
                <a16:creationId xmlns:a16="http://schemas.microsoft.com/office/drawing/2014/main" id="{AED3C991-DBB3-F342-800E-7D37A4696E02}"/>
              </a:ext>
            </a:extLst>
          </p:cNvPr>
          <p:cNvSpPr>
            <a:spLocks noGrp="1"/>
          </p:cNvSpPr>
          <p:nvPr>
            <p:ph type="subTitle" idx="1"/>
          </p:nvPr>
        </p:nvSpPr>
        <p:spPr>
          <a:xfrm>
            <a:off x="916547" y="1853421"/>
            <a:ext cx="7310769" cy="664615"/>
          </a:xfrm>
        </p:spPr>
        <p:txBody>
          <a:bodyPr/>
          <a:lstStyle/>
          <a:p>
            <a:r>
              <a:rPr lang="ja-JP" altLang="en-US" dirty="0"/>
              <a:t>株式会社○○○○○</a:t>
            </a:r>
            <a:r>
              <a:rPr lang="en-US" altLang="ja-JP" dirty="0"/>
              <a:t> </a:t>
            </a:r>
            <a:r>
              <a:rPr lang="ja-JP" altLang="en-US" dirty="0"/>
              <a:t>御中</a:t>
            </a:r>
          </a:p>
        </p:txBody>
      </p:sp>
      <p:sp>
        <p:nvSpPr>
          <p:cNvPr id="28" name="テキスト プレースホルダー 27">
            <a:extLst>
              <a:ext uri="{FF2B5EF4-FFF2-40B4-BE49-F238E27FC236}">
                <a16:creationId xmlns:a16="http://schemas.microsoft.com/office/drawing/2014/main" id="{D225E1AE-848A-F442-B923-DD159729307A}"/>
              </a:ext>
            </a:extLst>
          </p:cNvPr>
          <p:cNvSpPr>
            <a:spLocks noGrp="1"/>
          </p:cNvSpPr>
          <p:nvPr>
            <p:ph type="body" sz="quarter" idx="11"/>
          </p:nvPr>
        </p:nvSpPr>
        <p:spPr>
          <a:xfrm>
            <a:off x="915868" y="4700521"/>
            <a:ext cx="7310769" cy="664615"/>
          </a:xfrm>
        </p:spPr>
        <p:txBody>
          <a:bodyPr/>
          <a:lstStyle/>
          <a:p>
            <a:r>
              <a:rPr lang="ja-JP" altLang="en-US"/>
              <a:t>株式会社</a:t>
            </a:r>
            <a:r>
              <a:rPr lang="en-US" altLang="ja-JP" dirty="0"/>
              <a:t> </a:t>
            </a:r>
            <a:r>
              <a:rPr lang="ja-JP" altLang="en-US"/>
              <a:t>○○○○○</a:t>
            </a:r>
          </a:p>
        </p:txBody>
      </p:sp>
      <p:sp>
        <p:nvSpPr>
          <p:cNvPr id="39" name="正方形/長方形 38">
            <a:extLst>
              <a:ext uri="{FF2B5EF4-FFF2-40B4-BE49-F238E27FC236}">
                <a16:creationId xmlns:a16="http://schemas.microsoft.com/office/drawing/2014/main" id="{CB44F0F5-9159-9442-A2F7-C04C2AE7FCE4}"/>
              </a:ext>
            </a:extLst>
          </p:cNvPr>
          <p:cNvSpPr/>
          <p:nvPr/>
        </p:nvSpPr>
        <p:spPr>
          <a:xfrm>
            <a:off x="6870938" y="512771"/>
            <a:ext cx="1993846" cy="4984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92" b="1">
                <a:solidFill>
                  <a:schemeClr val="bg1"/>
                </a:solidFill>
              </a:rPr>
              <a:t>ロゴマーク</a:t>
            </a:r>
            <a:endParaRPr kumimoji="1" lang="en-US" altLang="ja-JP" sz="1292" b="1" dirty="0">
              <a:solidFill>
                <a:schemeClr val="bg1"/>
              </a:solidFill>
            </a:endParaRPr>
          </a:p>
        </p:txBody>
      </p:sp>
      <p:cxnSp>
        <p:nvCxnSpPr>
          <p:cNvPr id="43" name="直線コネクタ 42">
            <a:extLst>
              <a:ext uri="{FF2B5EF4-FFF2-40B4-BE49-F238E27FC236}">
                <a16:creationId xmlns:a16="http://schemas.microsoft.com/office/drawing/2014/main" id="{F569BEB4-A100-4E4D-8D1D-CD7B255117C5}"/>
              </a:ext>
            </a:extLst>
          </p:cNvPr>
          <p:cNvCxnSpPr>
            <a:cxnSpLocks/>
          </p:cNvCxnSpPr>
          <p:nvPr/>
        </p:nvCxnSpPr>
        <p:spPr>
          <a:xfrm>
            <a:off x="2" y="4215702"/>
            <a:ext cx="822666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26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E3BC682E-8F35-2847-A7D9-85010BF235C0}"/>
              </a:ext>
            </a:extLst>
          </p:cNvPr>
          <p:cNvSpPr/>
          <p:nvPr/>
        </p:nvSpPr>
        <p:spPr>
          <a:xfrm>
            <a:off x="0" y="2939302"/>
            <a:ext cx="9144000" cy="1595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2">
            <a:extLst>
              <a:ext uri="{FF2B5EF4-FFF2-40B4-BE49-F238E27FC236}">
                <a16:creationId xmlns:a16="http://schemas.microsoft.com/office/drawing/2014/main" id="{8510E145-1CCD-2949-94C6-1D484273EA86}"/>
              </a:ext>
            </a:extLst>
          </p:cNvPr>
          <p:cNvSpPr>
            <a:spLocks noGrp="1"/>
          </p:cNvSpPr>
          <p:nvPr>
            <p:ph type="body" sz="quarter" idx="13"/>
          </p:nvPr>
        </p:nvSpPr>
        <p:spPr/>
        <p:txBody>
          <a:bodyPr/>
          <a:lstStyle/>
          <a:p>
            <a:r>
              <a:rPr lang="en-US" altLang="ja-JP" dirty="0"/>
              <a:t>○○</a:t>
            </a:r>
            <a:r>
              <a:rPr lang="ja-JP" altLang="en-US" dirty="0"/>
              <a:t>領域に専門特化したサービスで、国内</a:t>
            </a:r>
            <a:r>
              <a:rPr lang="en-US" altLang="ja-JP" dirty="0"/>
              <a:t>No.1</a:t>
            </a:r>
            <a:r>
              <a:rPr lang="ja-JP" altLang="en-US" dirty="0"/>
              <a:t>の導入実績があります。</a:t>
            </a:r>
            <a:endParaRPr lang="en-US" altLang="ja-JP" dirty="0"/>
          </a:p>
          <a:p>
            <a:r>
              <a:rPr lang="en-US" altLang="ja-JP" dirty="0"/>
              <a:t>○○○</a:t>
            </a:r>
            <a:r>
              <a:rPr lang="ja-JP" altLang="en-US" dirty="0"/>
              <a:t>、</a:t>
            </a:r>
            <a:r>
              <a:rPr lang="en-US" altLang="ja-JP" dirty="0"/>
              <a:t>○○○</a:t>
            </a:r>
            <a:r>
              <a:rPr lang="ja-JP" altLang="en-US" dirty="0"/>
              <a:t>、</a:t>
            </a:r>
            <a:r>
              <a:rPr lang="en-US" altLang="ja-JP" dirty="0"/>
              <a:t>○○○</a:t>
            </a:r>
            <a:r>
              <a:rPr lang="ja-JP" altLang="en-US" dirty="0"/>
              <a:t>において高い評価をいただいております。</a:t>
            </a:r>
            <a:endParaRPr lang="en-US" altLang="ja-JP" dirty="0"/>
          </a:p>
        </p:txBody>
      </p:sp>
      <p:sp>
        <p:nvSpPr>
          <p:cNvPr id="5" name="スライド番号プレースホルダー 4">
            <a:extLst>
              <a:ext uri="{FF2B5EF4-FFF2-40B4-BE49-F238E27FC236}">
                <a16:creationId xmlns:a16="http://schemas.microsoft.com/office/drawing/2014/main" id="{B8C648F1-7761-444D-96D6-D0DEB7B0E375}"/>
              </a:ext>
            </a:extLst>
          </p:cNvPr>
          <p:cNvSpPr>
            <a:spLocks noGrp="1"/>
          </p:cNvSpPr>
          <p:nvPr>
            <p:ph type="sldNum" sz="quarter" idx="14"/>
          </p:nvPr>
        </p:nvSpPr>
        <p:spPr/>
        <p:txBody>
          <a:bodyPr/>
          <a:lstStyle/>
          <a:p>
            <a:fld id="{2CF39A64-FD95-C144-B37D-DFADB2595A9F}" type="slidenum">
              <a:rPr lang="ja-JP" altLang="en-US" smtClean="0"/>
              <a:pPr/>
              <a:t>9</a:t>
            </a:fld>
            <a:endParaRPr lang="ja-JP" altLang="en-US"/>
          </a:p>
        </p:txBody>
      </p:sp>
      <p:sp>
        <p:nvSpPr>
          <p:cNvPr id="7" name="テキスト プレースホルダー 6">
            <a:extLst>
              <a:ext uri="{FF2B5EF4-FFF2-40B4-BE49-F238E27FC236}">
                <a16:creationId xmlns:a16="http://schemas.microsoft.com/office/drawing/2014/main" id="{8C74D599-DA19-AD4C-997C-B9BA3E912089}"/>
              </a:ext>
            </a:extLst>
          </p:cNvPr>
          <p:cNvSpPr>
            <a:spLocks noGrp="1"/>
          </p:cNvSpPr>
          <p:nvPr>
            <p:ph type="body" sz="quarter" idx="15"/>
          </p:nvPr>
        </p:nvSpPr>
        <p:spPr/>
        <p:txBody>
          <a:bodyPr/>
          <a:lstStyle/>
          <a:p>
            <a:r>
              <a:rPr lang="ja-JP" altLang="en-US"/>
              <a:t>解決策のご提案</a:t>
            </a:r>
          </a:p>
        </p:txBody>
      </p:sp>
      <p:sp>
        <p:nvSpPr>
          <p:cNvPr id="26" name="タイトル 25">
            <a:extLst>
              <a:ext uri="{FF2B5EF4-FFF2-40B4-BE49-F238E27FC236}">
                <a16:creationId xmlns:a16="http://schemas.microsoft.com/office/drawing/2014/main" id="{6C614945-909D-F34D-9965-4BBEA8BD25EA}"/>
              </a:ext>
            </a:extLst>
          </p:cNvPr>
          <p:cNvSpPr>
            <a:spLocks noGrp="1"/>
          </p:cNvSpPr>
          <p:nvPr>
            <p:ph type="title"/>
          </p:nvPr>
        </p:nvSpPr>
        <p:spPr/>
        <p:txBody>
          <a:bodyPr/>
          <a:lstStyle/>
          <a:p>
            <a:r>
              <a:rPr lang="ja-JP" altLang="en-US"/>
              <a:t>選ばれる理由</a:t>
            </a:r>
          </a:p>
        </p:txBody>
      </p:sp>
      <p:sp>
        <p:nvSpPr>
          <p:cNvPr id="14" name="円/楕円 13">
            <a:extLst>
              <a:ext uri="{FF2B5EF4-FFF2-40B4-BE49-F238E27FC236}">
                <a16:creationId xmlns:a16="http://schemas.microsoft.com/office/drawing/2014/main" id="{A1801E82-8922-1E47-8B57-DF26810C88F7}"/>
              </a:ext>
            </a:extLst>
          </p:cNvPr>
          <p:cNvSpPr>
            <a:spLocks noChangeAspect="1"/>
          </p:cNvSpPr>
          <p:nvPr/>
        </p:nvSpPr>
        <p:spPr>
          <a:xfrm>
            <a:off x="1276615" y="2219302"/>
            <a:ext cx="1163077" cy="1163077"/>
          </a:xfrm>
          <a:prstGeom prst="ellipse">
            <a:avLst/>
          </a:prstGeom>
          <a:solidFill>
            <a:schemeClr val="bg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77" b="1" dirty="0">
                <a:solidFill>
                  <a:schemeClr val="bg1">
                    <a:lumMod val="75000"/>
                  </a:schemeClr>
                </a:solidFill>
              </a:rPr>
              <a:t>icon</a:t>
            </a:r>
            <a:endParaRPr kumimoji="1" lang="ja-JP" altLang="en-US" sz="1477" b="1">
              <a:solidFill>
                <a:schemeClr val="bg1">
                  <a:lumMod val="75000"/>
                </a:schemeClr>
              </a:solidFill>
            </a:endParaRPr>
          </a:p>
        </p:txBody>
      </p:sp>
      <p:sp>
        <p:nvSpPr>
          <p:cNvPr id="15" name="円/楕円 14">
            <a:extLst>
              <a:ext uri="{FF2B5EF4-FFF2-40B4-BE49-F238E27FC236}">
                <a16:creationId xmlns:a16="http://schemas.microsoft.com/office/drawing/2014/main" id="{27E0C99B-AC03-604E-BBDC-05F696A9C1BA}"/>
              </a:ext>
            </a:extLst>
          </p:cNvPr>
          <p:cNvSpPr>
            <a:spLocks noChangeAspect="1"/>
          </p:cNvSpPr>
          <p:nvPr/>
        </p:nvSpPr>
        <p:spPr>
          <a:xfrm>
            <a:off x="4007313" y="2219302"/>
            <a:ext cx="1163077" cy="1163077"/>
          </a:xfrm>
          <a:prstGeom prst="ellipse">
            <a:avLst/>
          </a:prstGeom>
          <a:solidFill>
            <a:schemeClr val="bg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77" b="1" dirty="0">
                <a:solidFill>
                  <a:schemeClr val="bg1">
                    <a:lumMod val="75000"/>
                  </a:schemeClr>
                </a:solidFill>
              </a:rPr>
              <a:t>icon</a:t>
            </a:r>
            <a:endParaRPr kumimoji="1" lang="ja-JP" altLang="en-US" sz="1477" b="1">
              <a:solidFill>
                <a:schemeClr val="bg1">
                  <a:lumMod val="75000"/>
                </a:schemeClr>
              </a:solidFill>
            </a:endParaRPr>
          </a:p>
        </p:txBody>
      </p:sp>
      <p:sp>
        <p:nvSpPr>
          <p:cNvPr id="16" name="円/楕円 15">
            <a:extLst>
              <a:ext uri="{FF2B5EF4-FFF2-40B4-BE49-F238E27FC236}">
                <a16:creationId xmlns:a16="http://schemas.microsoft.com/office/drawing/2014/main" id="{877887B3-AFE5-F549-96EA-5E2D94BFF190}"/>
              </a:ext>
            </a:extLst>
          </p:cNvPr>
          <p:cNvSpPr>
            <a:spLocks noChangeAspect="1"/>
          </p:cNvSpPr>
          <p:nvPr/>
        </p:nvSpPr>
        <p:spPr>
          <a:xfrm>
            <a:off x="6703532" y="2219302"/>
            <a:ext cx="1163077" cy="1163077"/>
          </a:xfrm>
          <a:prstGeom prst="ellipse">
            <a:avLst/>
          </a:prstGeom>
          <a:solidFill>
            <a:schemeClr val="bg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77" b="1" dirty="0">
                <a:solidFill>
                  <a:schemeClr val="bg1">
                    <a:lumMod val="75000"/>
                  </a:schemeClr>
                </a:solidFill>
              </a:rPr>
              <a:t>icon</a:t>
            </a:r>
            <a:endParaRPr kumimoji="1" lang="ja-JP" altLang="en-US" sz="1477" b="1">
              <a:solidFill>
                <a:schemeClr val="bg1">
                  <a:lumMod val="75000"/>
                </a:schemeClr>
              </a:solidFill>
            </a:endParaRPr>
          </a:p>
        </p:txBody>
      </p:sp>
      <p:sp>
        <p:nvSpPr>
          <p:cNvPr id="22" name="テキスト ボックス 21">
            <a:extLst>
              <a:ext uri="{FF2B5EF4-FFF2-40B4-BE49-F238E27FC236}">
                <a16:creationId xmlns:a16="http://schemas.microsoft.com/office/drawing/2014/main" id="{2DBE8E28-1E5E-844F-AA94-060DDBF0CF5D}"/>
              </a:ext>
            </a:extLst>
          </p:cNvPr>
          <p:cNvSpPr txBox="1"/>
          <p:nvPr/>
        </p:nvSpPr>
        <p:spPr>
          <a:xfrm>
            <a:off x="612000" y="3606688"/>
            <a:ext cx="2492308" cy="664615"/>
          </a:xfrm>
          <a:prstGeom prst="rect">
            <a:avLst/>
          </a:prstGeom>
          <a:noFill/>
        </p:spPr>
        <p:txBody>
          <a:bodyPr wrap="square" lIns="36000" tIns="36000" rIns="36000" bIns="36000" rtlCol="0" anchor="ctr">
            <a:normAutofit/>
          </a:bodyPr>
          <a:lstStyle/>
          <a:p>
            <a:pPr algn="ctr">
              <a:spcAft>
                <a:spcPts val="554"/>
              </a:spcAft>
            </a:pPr>
            <a:r>
              <a:rPr kumimoji="1" lang="ja-JP" altLang="en-US" sz="1477" b="1" dirty="0"/>
              <a:t>○○○国内</a:t>
            </a:r>
            <a:r>
              <a:rPr kumimoji="1" lang="en-US" altLang="ja-JP" sz="1477" b="1" dirty="0"/>
              <a:t>No.1</a:t>
            </a:r>
          </a:p>
          <a:p>
            <a:pPr algn="ctr">
              <a:spcAft>
                <a:spcPts val="554"/>
              </a:spcAft>
            </a:pPr>
            <a:r>
              <a:rPr kumimoji="1" lang="ja-JP" altLang="en-US" sz="1477" b="1" dirty="0"/>
              <a:t>○○社の導入実績</a:t>
            </a:r>
            <a:endParaRPr kumimoji="1" lang="en-US" altLang="ja-JP" sz="1477" b="1" dirty="0"/>
          </a:p>
        </p:txBody>
      </p:sp>
      <p:sp>
        <p:nvSpPr>
          <p:cNvPr id="27" name="テキスト ボックス 26">
            <a:extLst>
              <a:ext uri="{FF2B5EF4-FFF2-40B4-BE49-F238E27FC236}">
                <a16:creationId xmlns:a16="http://schemas.microsoft.com/office/drawing/2014/main" id="{6681D18B-85C0-A44E-9696-A7647FD8F749}"/>
              </a:ext>
            </a:extLst>
          </p:cNvPr>
          <p:cNvSpPr txBox="1"/>
          <p:nvPr/>
        </p:nvSpPr>
        <p:spPr>
          <a:xfrm>
            <a:off x="3325458" y="3606688"/>
            <a:ext cx="2492308" cy="664615"/>
          </a:xfrm>
          <a:prstGeom prst="rect">
            <a:avLst/>
          </a:prstGeom>
          <a:noFill/>
        </p:spPr>
        <p:txBody>
          <a:bodyPr wrap="square" lIns="36000" tIns="36000" rIns="36000" bIns="36000" rtlCol="0" anchor="ctr">
            <a:normAutofit/>
          </a:bodyPr>
          <a:lstStyle/>
          <a:p>
            <a:pPr algn="ctr">
              <a:spcAft>
                <a:spcPts val="554"/>
              </a:spcAft>
            </a:pPr>
            <a:r>
              <a:rPr kumimoji="1" lang="ja-JP" altLang="en-US" sz="1477" b="1" dirty="0"/>
              <a:t>誰でも簡単操作。</a:t>
            </a:r>
            <a:endParaRPr kumimoji="1" lang="en-US" altLang="ja-JP" sz="1477" b="1" dirty="0"/>
          </a:p>
          <a:p>
            <a:pPr algn="ctr">
              <a:spcAft>
                <a:spcPts val="554"/>
              </a:spcAft>
            </a:pPr>
            <a:r>
              <a:rPr kumimoji="1" lang="ja-JP" altLang="en-US" sz="1477" b="1" dirty="0"/>
              <a:t>最短○○日で導入可能</a:t>
            </a:r>
          </a:p>
        </p:txBody>
      </p:sp>
      <p:sp>
        <p:nvSpPr>
          <p:cNvPr id="28" name="テキスト ボックス 27">
            <a:extLst>
              <a:ext uri="{FF2B5EF4-FFF2-40B4-BE49-F238E27FC236}">
                <a16:creationId xmlns:a16="http://schemas.microsoft.com/office/drawing/2014/main" id="{3E371E7E-3EB2-2E4E-8B62-275300E30C5C}"/>
              </a:ext>
            </a:extLst>
          </p:cNvPr>
          <p:cNvSpPr txBox="1"/>
          <p:nvPr/>
        </p:nvSpPr>
        <p:spPr>
          <a:xfrm>
            <a:off x="6038917" y="3606688"/>
            <a:ext cx="2492308" cy="664615"/>
          </a:xfrm>
          <a:prstGeom prst="rect">
            <a:avLst/>
          </a:prstGeom>
          <a:noFill/>
        </p:spPr>
        <p:txBody>
          <a:bodyPr wrap="square" lIns="36000" tIns="36000" rIns="36000" bIns="36000" rtlCol="0" anchor="ctr">
            <a:normAutofit/>
          </a:bodyPr>
          <a:lstStyle/>
          <a:p>
            <a:pPr algn="ctr">
              <a:spcAft>
                <a:spcPts val="554"/>
              </a:spcAft>
            </a:pPr>
            <a:r>
              <a:rPr kumimoji="1" lang="ja-JP" altLang="en-US" sz="1477" b="1" dirty="0"/>
              <a:t>サポート体制万全</a:t>
            </a:r>
            <a:endParaRPr kumimoji="1" lang="en-US" altLang="ja-JP" sz="1477" b="1" dirty="0"/>
          </a:p>
          <a:p>
            <a:pPr algn="ctr">
              <a:spcAft>
                <a:spcPts val="554"/>
              </a:spcAft>
            </a:pPr>
            <a:r>
              <a:rPr kumimoji="1" lang="ja-JP" altLang="en-US" sz="1477" b="1" dirty="0"/>
              <a:t>ご利用満足度○○</a:t>
            </a:r>
            <a:r>
              <a:rPr kumimoji="1" lang="en-US" altLang="ja-JP" sz="1477" b="1" dirty="0"/>
              <a:t>%</a:t>
            </a:r>
            <a:endParaRPr kumimoji="1" lang="ja-JP" altLang="en-US" sz="1477" b="1" dirty="0"/>
          </a:p>
        </p:txBody>
      </p:sp>
      <p:sp>
        <p:nvSpPr>
          <p:cNvPr id="30" name="テキスト ボックス 29">
            <a:extLst>
              <a:ext uri="{FF2B5EF4-FFF2-40B4-BE49-F238E27FC236}">
                <a16:creationId xmlns:a16="http://schemas.microsoft.com/office/drawing/2014/main" id="{2E166270-6822-0D41-9732-4A530168C9F6}"/>
              </a:ext>
            </a:extLst>
          </p:cNvPr>
          <p:cNvSpPr txBox="1"/>
          <p:nvPr/>
        </p:nvSpPr>
        <p:spPr>
          <a:xfrm>
            <a:off x="612000" y="4672842"/>
            <a:ext cx="2492308" cy="1163077"/>
          </a:xfrm>
          <a:prstGeom prst="rect">
            <a:avLst/>
          </a:prstGeom>
          <a:noFill/>
        </p:spPr>
        <p:txBody>
          <a:bodyPr wrap="square" lIns="36000" tIns="36000" rIns="36000" bIns="36000" rtlCol="0">
            <a:normAutofit/>
          </a:bodyPr>
          <a:lstStyle/>
          <a:p>
            <a:pPr>
              <a:lnSpc>
                <a:spcPct val="150000"/>
              </a:lnSpc>
              <a:spcAft>
                <a:spcPts val="400"/>
              </a:spcAft>
            </a:pPr>
            <a:r>
              <a:rPr kumimoji="1" lang="ja-JP" altLang="en-US" sz="1108">
                <a:latin typeface="+mn-ea"/>
              </a:rPr>
              <a:t>競合他社と差別化できる自社ならではの強みや、顧客メリットに繋がるポイントを記載する。</a:t>
            </a:r>
          </a:p>
        </p:txBody>
      </p:sp>
      <p:sp>
        <p:nvSpPr>
          <p:cNvPr id="31" name="テキスト ボックス 30">
            <a:extLst>
              <a:ext uri="{FF2B5EF4-FFF2-40B4-BE49-F238E27FC236}">
                <a16:creationId xmlns:a16="http://schemas.microsoft.com/office/drawing/2014/main" id="{664FB354-B82F-3244-8AC0-769474073B28}"/>
              </a:ext>
            </a:extLst>
          </p:cNvPr>
          <p:cNvSpPr txBox="1"/>
          <p:nvPr/>
        </p:nvSpPr>
        <p:spPr>
          <a:xfrm>
            <a:off x="3342698" y="4672842"/>
            <a:ext cx="2492308" cy="1163077"/>
          </a:xfrm>
          <a:prstGeom prst="rect">
            <a:avLst/>
          </a:prstGeom>
          <a:noFill/>
        </p:spPr>
        <p:txBody>
          <a:bodyPr wrap="square" lIns="36000" tIns="36000" rIns="36000" bIns="36000" rtlCol="0">
            <a:normAutofit/>
          </a:bodyPr>
          <a:lstStyle/>
          <a:p>
            <a:pPr>
              <a:lnSpc>
                <a:spcPct val="150000"/>
              </a:lnSpc>
              <a:spcAft>
                <a:spcPts val="400"/>
              </a:spcAft>
            </a:pPr>
            <a:r>
              <a:rPr kumimoji="1" lang="ja-JP" altLang="en-US" sz="1108">
                <a:latin typeface="+mn-ea"/>
              </a:rPr>
              <a:t>競合他社と差別化できる自社ならではの強みや、顧客メリットに繋がるポイントを記載する。</a:t>
            </a:r>
          </a:p>
        </p:txBody>
      </p:sp>
      <p:sp>
        <p:nvSpPr>
          <p:cNvPr id="32" name="テキスト ボックス 31">
            <a:extLst>
              <a:ext uri="{FF2B5EF4-FFF2-40B4-BE49-F238E27FC236}">
                <a16:creationId xmlns:a16="http://schemas.microsoft.com/office/drawing/2014/main" id="{2DEC2D87-4013-8547-A36F-E369AF33E236}"/>
              </a:ext>
            </a:extLst>
          </p:cNvPr>
          <p:cNvSpPr txBox="1"/>
          <p:nvPr/>
        </p:nvSpPr>
        <p:spPr>
          <a:xfrm>
            <a:off x="6038917" y="4672842"/>
            <a:ext cx="2492308" cy="1163077"/>
          </a:xfrm>
          <a:prstGeom prst="rect">
            <a:avLst/>
          </a:prstGeom>
          <a:noFill/>
        </p:spPr>
        <p:txBody>
          <a:bodyPr wrap="square" lIns="36000" tIns="36000" rIns="36000" bIns="36000" rtlCol="0">
            <a:normAutofit/>
          </a:bodyPr>
          <a:lstStyle/>
          <a:p>
            <a:pPr>
              <a:lnSpc>
                <a:spcPct val="150000"/>
              </a:lnSpc>
              <a:spcAft>
                <a:spcPts val="400"/>
              </a:spcAft>
            </a:pPr>
            <a:r>
              <a:rPr kumimoji="1" lang="ja-JP" altLang="en-US" sz="1108">
                <a:latin typeface="+mn-ea"/>
              </a:rPr>
              <a:t>競合他社と差別化できる自社ならではの強みや、顧客メリットに繋がるポイントを記載する。</a:t>
            </a:r>
          </a:p>
        </p:txBody>
      </p:sp>
    </p:spTree>
    <p:extLst>
      <p:ext uri="{BB962C8B-B14F-4D97-AF65-F5344CB8AC3E}">
        <p14:creationId xmlns:p14="http://schemas.microsoft.com/office/powerpoint/2010/main" val="16580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a:extLst>
              <a:ext uri="{FF2B5EF4-FFF2-40B4-BE49-F238E27FC236}">
                <a16:creationId xmlns:a16="http://schemas.microsoft.com/office/drawing/2014/main" id="{A4ECE7CB-EDF4-C74A-87B0-48139AD1CCB3}"/>
              </a:ext>
            </a:extLst>
          </p:cNvPr>
          <p:cNvSpPr/>
          <p:nvPr/>
        </p:nvSpPr>
        <p:spPr>
          <a:xfrm>
            <a:off x="435219" y="2182001"/>
            <a:ext cx="2658462" cy="1395692"/>
          </a:xfrm>
          <a:prstGeom prst="roundRect">
            <a:avLst>
              <a:gd name="adj" fmla="val 3917"/>
            </a:avLst>
          </a:prstGeom>
          <a:solidFill>
            <a:schemeClr val="bg1"/>
          </a:solidFill>
          <a:ln w="19050">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22" name="角丸四角形 21">
            <a:extLst>
              <a:ext uri="{FF2B5EF4-FFF2-40B4-BE49-F238E27FC236}">
                <a16:creationId xmlns:a16="http://schemas.microsoft.com/office/drawing/2014/main" id="{65252CB3-E844-5A46-A0D8-632C12505245}"/>
              </a:ext>
            </a:extLst>
          </p:cNvPr>
          <p:cNvSpPr/>
          <p:nvPr/>
        </p:nvSpPr>
        <p:spPr>
          <a:xfrm>
            <a:off x="3257764" y="2182001"/>
            <a:ext cx="2658462" cy="1395692"/>
          </a:xfrm>
          <a:prstGeom prst="roundRect">
            <a:avLst>
              <a:gd name="adj" fmla="val 3917"/>
            </a:avLst>
          </a:prstGeom>
          <a:solidFill>
            <a:schemeClr val="bg1"/>
          </a:solidFill>
          <a:ln w="19050">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23" name="角丸四角形 22">
            <a:extLst>
              <a:ext uri="{FF2B5EF4-FFF2-40B4-BE49-F238E27FC236}">
                <a16:creationId xmlns:a16="http://schemas.microsoft.com/office/drawing/2014/main" id="{57D539C9-763E-C14E-A147-64489F5E5A98}"/>
              </a:ext>
            </a:extLst>
          </p:cNvPr>
          <p:cNvSpPr/>
          <p:nvPr/>
        </p:nvSpPr>
        <p:spPr>
          <a:xfrm>
            <a:off x="6084024" y="2182001"/>
            <a:ext cx="2658462" cy="1395692"/>
          </a:xfrm>
          <a:prstGeom prst="roundRect">
            <a:avLst>
              <a:gd name="adj" fmla="val 3917"/>
            </a:avLst>
          </a:prstGeom>
          <a:solidFill>
            <a:schemeClr val="bg1"/>
          </a:solidFill>
          <a:ln w="19050">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 name="テキスト プレースホルダー 2">
            <a:extLst>
              <a:ext uri="{FF2B5EF4-FFF2-40B4-BE49-F238E27FC236}">
                <a16:creationId xmlns:a16="http://schemas.microsoft.com/office/drawing/2014/main" id="{4A6ABC8F-AD6E-4985-BB88-194C2EBC9606}"/>
              </a:ext>
            </a:extLst>
          </p:cNvPr>
          <p:cNvSpPr>
            <a:spLocks noGrp="1"/>
          </p:cNvSpPr>
          <p:nvPr>
            <p:ph type="body" sz="quarter" idx="13"/>
          </p:nvPr>
        </p:nvSpPr>
        <p:spPr/>
        <p:txBody>
          <a:bodyPr/>
          <a:lstStyle/>
          <a:p>
            <a:r>
              <a:rPr lang="ja-JP" altLang="en-US"/>
              <a:t>○○○○の</a:t>
            </a:r>
            <a:r>
              <a:rPr lang="ja-JP" altLang="en-US" dirty="0"/>
              <a:t>実現に取り組む際には、以下のような失敗が発生</a:t>
            </a:r>
            <a:r>
              <a:rPr lang="ja-JP" altLang="en-US"/>
              <a:t>しがちです。</a:t>
            </a:r>
            <a:endParaRPr lang="ja-JP" altLang="en-US" dirty="0"/>
          </a:p>
        </p:txBody>
      </p:sp>
      <p:sp>
        <p:nvSpPr>
          <p:cNvPr id="5" name="スライド番号プレースホルダー 4">
            <a:extLst>
              <a:ext uri="{FF2B5EF4-FFF2-40B4-BE49-F238E27FC236}">
                <a16:creationId xmlns:a16="http://schemas.microsoft.com/office/drawing/2014/main" id="{B7293F77-2387-4723-AA1C-0989BCF1DDAA}"/>
              </a:ext>
            </a:extLst>
          </p:cNvPr>
          <p:cNvSpPr>
            <a:spLocks noGrp="1"/>
          </p:cNvSpPr>
          <p:nvPr>
            <p:ph type="sldNum" sz="quarter" idx="14"/>
          </p:nvPr>
        </p:nvSpPr>
        <p:spPr/>
        <p:txBody>
          <a:bodyPr/>
          <a:lstStyle/>
          <a:p>
            <a:fld id="{2CF39A64-FD95-C144-B37D-DFADB2595A9F}" type="slidenum">
              <a:rPr lang="ja-JP" altLang="en-US" smtClean="0"/>
              <a:pPr/>
              <a:t>10</a:t>
            </a:fld>
            <a:endParaRPr lang="ja-JP" altLang="en-US"/>
          </a:p>
        </p:txBody>
      </p:sp>
      <p:sp>
        <p:nvSpPr>
          <p:cNvPr id="10" name="テキスト プレースホルダー 9">
            <a:extLst>
              <a:ext uri="{FF2B5EF4-FFF2-40B4-BE49-F238E27FC236}">
                <a16:creationId xmlns:a16="http://schemas.microsoft.com/office/drawing/2014/main" id="{8F55A07A-1CE2-A240-BAF3-5F03591787AE}"/>
              </a:ext>
            </a:extLst>
          </p:cNvPr>
          <p:cNvSpPr>
            <a:spLocks noGrp="1"/>
          </p:cNvSpPr>
          <p:nvPr>
            <p:ph type="body" sz="quarter" idx="15"/>
          </p:nvPr>
        </p:nvSpPr>
        <p:spPr/>
        <p:txBody>
          <a:bodyPr/>
          <a:lstStyle/>
          <a:p>
            <a:r>
              <a:rPr lang="ja-JP" altLang="en-US"/>
              <a:t>取り組みのポイント</a:t>
            </a:r>
          </a:p>
        </p:txBody>
      </p:sp>
      <p:sp>
        <p:nvSpPr>
          <p:cNvPr id="2" name="タイトル 1">
            <a:extLst>
              <a:ext uri="{FF2B5EF4-FFF2-40B4-BE49-F238E27FC236}">
                <a16:creationId xmlns:a16="http://schemas.microsoft.com/office/drawing/2014/main" id="{59E6A2F5-F616-45EF-B25D-6159AA155300}"/>
              </a:ext>
            </a:extLst>
          </p:cNvPr>
          <p:cNvSpPr>
            <a:spLocks noGrp="1"/>
          </p:cNvSpPr>
          <p:nvPr>
            <p:ph type="title"/>
          </p:nvPr>
        </p:nvSpPr>
        <p:spPr/>
        <p:txBody>
          <a:bodyPr/>
          <a:lstStyle/>
          <a:p>
            <a:r>
              <a:rPr lang="ja-JP" altLang="en-US" dirty="0"/>
              <a:t>よくある失敗</a:t>
            </a:r>
          </a:p>
        </p:txBody>
      </p:sp>
      <p:sp>
        <p:nvSpPr>
          <p:cNvPr id="7" name="テキスト ボックス 6">
            <a:extLst>
              <a:ext uri="{FF2B5EF4-FFF2-40B4-BE49-F238E27FC236}">
                <a16:creationId xmlns:a16="http://schemas.microsoft.com/office/drawing/2014/main" id="{75C9EE64-D3CD-4C74-A48F-32D4FD93F6F2}"/>
              </a:ext>
            </a:extLst>
          </p:cNvPr>
          <p:cNvSpPr txBox="1"/>
          <p:nvPr/>
        </p:nvSpPr>
        <p:spPr>
          <a:xfrm>
            <a:off x="435219" y="3723692"/>
            <a:ext cx="2658462" cy="2120262"/>
          </a:xfrm>
          <a:prstGeom prst="rect">
            <a:avLst/>
          </a:prstGeom>
          <a:solidFill>
            <a:schemeClr val="bg1">
              <a:lumMod val="95000"/>
            </a:schemeClr>
          </a:solidFill>
        </p:spPr>
        <p:txBody>
          <a:bodyPr wrap="square" lIns="99692" tIns="99692" rIns="99692" bIns="99692" rtlCol="0" anchor="ctr">
            <a:normAutofit/>
          </a:bodyPr>
          <a:lstStyle/>
          <a:p>
            <a:pPr>
              <a:lnSpc>
                <a:spcPct val="150000"/>
              </a:lnSpc>
              <a:buClr>
                <a:schemeClr val="tx1"/>
              </a:buClr>
            </a:pPr>
            <a:endParaRPr kumimoji="1" lang="en-US" altLang="ja-JP" sz="1108" dirty="0">
              <a:latin typeface="+mn-ea"/>
            </a:endParaRPr>
          </a:p>
        </p:txBody>
      </p:sp>
      <p:sp>
        <p:nvSpPr>
          <p:cNvPr id="9" name="テキスト ボックス 8">
            <a:extLst>
              <a:ext uri="{FF2B5EF4-FFF2-40B4-BE49-F238E27FC236}">
                <a16:creationId xmlns:a16="http://schemas.microsoft.com/office/drawing/2014/main" id="{DC58F6CA-F2D9-4231-B47D-A9F84E97E3E8}"/>
              </a:ext>
            </a:extLst>
          </p:cNvPr>
          <p:cNvSpPr txBox="1"/>
          <p:nvPr/>
        </p:nvSpPr>
        <p:spPr>
          <a:xfrm>
            <a:off x="3257764" y="3723692"/>
            <a:ext cx="2658462" cy="2120262"/>
          </a:xfrm>
          <a:prstGeom prst="rect">
            <a:avLst/>
          </a:prstGeom>
          <a:solidFill>
            <a:schemeClr val="bg1">
              <a:lumMod val="95000"/>
            </a:schemeClr>
          </a:solidFill>
        </p:spPr>
        <p:txBody>
          <a:bodyPr wrap="square" lIns="99692" tIns="99692" rIns="99692" bIns="99692" rtlCol="0" anchor="ctr">
            <a:normAutofit/>
          </a:bodyPr>
          <a:lstStyle/>
          <a:p>
            <a:pPr>
              <a:lnSpc>
                <a:spcPct val="150000"/>
              </a:lnSpc>
              <a:buClr>
                <a:schemeClr val="tx1"/>
              </a:buClr>
            </a:pPr>
            <a:endParaRPr kumimoji="1" lang="en-US" altLang="ja-JP" sz="1108" dirty="0">
              <a:latin typeface="+mn-ea"/>
            </a:endParaRPr>
          </a:p>
        </p:txBody>
      </p:sp>
      <p:sp>
        <p:nvSpPr>
          <p:cNvPr id="11" name="テキスト ボックス 10">
            <a:extLst>
              <a:ext uri="{FF2B5EF4-FFF2-40B4-BE49-F238E27FC236}">
                <a16:creationId xmlns:a16="http://schemas.microsoft.com/office/drawing/2014/main" id="{1108D0D1-2DE9-40CF-A40B-3ACA358457F3}"/>
              </a:ext>
            </a:extLst>
          </p:cNvPr>
          <p:cNvSpPr txBox="1"/>
          <p:nvPr/>
        </p:nvSpPr>
        <p:spPr>
          <a:xfrm>
            <a:off x="6080309" y="3723692"/>
            <a:ext cx="2658462" cy="2120262"/>
          </a:xfrm>
          <a:prstGeom prst="rect">
            <a:avLst/>
          </a:prstGeom>
          <a:solidFill>
            <a:schemeClr val="bg1">
              <a:lumMod val="95000"/>
            </a:schemeClr>
          </a:solidFill>
        </p:spPr>
        <p:txBody>
          <a:bodyPr wrap="square" lIns="99692" tIns="99692" rIns="99692" bIns="99692" rtlCol="0" anchor="ctr">
            <a:normAutofit/>
          </a:bodyPr>
          <a:lstStyle/>
          <a:p>
            <a:pPr>
              <a:lnSpc>
                <a:spcPct val="150000"/>
              </a:lnSpc>
              <a:buClr>
                <a:schemeClr val="tx1"/>
              </a:buClr>
            </a:pPr>
            <a:endParaRPr kumimoji="1" lang="en-US" altLang="ja-JP" sz="1108" dirty="0">
              <a:latin typeface="+mn-ea"/>
            </a:endParaRPr>
          </a:p>
        </p:txBody>
      </p:sp>
      <p:sp>
        <p:nvSpPr>
          <p:cNvPr id="19" name="角丸四角形 18">
            <a:extLst>
              <a:ext uri="{FF2B5EF4-FFF2-40B4-BE49-F238E27FC236}">
                <a16:creationId xmlns:a16="http://schemas.microsoft.com/office/drawing/2014/main" id="{9F6A28D5-1A7B-8142-BCA1-18BFFE0D5220}"/>
              </a:ext>
            </a:extLst>
          </p:cNvPr>
          <p:cNvSpPr/>
          <p:nvPr/>
        </p:nvSpPr>
        <p:spPr>
          <a:xfrm>
            <a:off x="604814" y="2001416"/>
            <a:ext cx="2322715" cy="33230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a:t>よくある失敗</a:t>
            </a:r>
            <a:r>
              <a:rPr kumimoji="1" lang="en-US" altLang="ja-JP" sz="1292" b="1" dirty="0"/>
              <a:t> 1</a:t>
            </a:r>
            <a:endParaRPr kumimoji="1" lang="ja-JP" altLang="en-US" sz="1292" b="1"/>
          </a:p>
        </p:txBody>
      </p:sp>
      <p:sp>
        <p:nvSpPr>
          <p:cNvPr id="27" name="角丸四角形 26">
            <a:extLst>
              <a:ext uri="{FF2B5EF4-FFF2-40B4-BE49-F238E27FC236}">
                <a16:creationId xmlns:a16="http://schemas.microsoft.com/office/drawing/2014/main" id="{909E3884-7E62-D94B-916C-D02B055B70B4}"/>
              </a:ext>
            </a:extLst>
          </p:cNvPr>
          <p:cNvSpPr/>
          <p:nvPr/>
        </p:nvSpPr>
        <p:spPr>
          <a:xfrm>
            <a:off x="3410644" y="1989572"/>
            <a:ext cx="2322715" cy="33230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a:t>よくある失敗</a:t>
            </a:r>
            <a:r>
              <a:rPr kumimoji="1" lang="en-US" altLang="ja-JP" sz="1292" b="1" dirty="0"/>
              <a:t> 2</a:t>
            </a:r>
            <a:endParaRPr kumimoji="1" lang="ja-JP" altLang="en-US" sz="1292" b="1"/>
          </a:p>
        </p:txBody>
      </p:sp>
      <p:sp>
        <p:nvSpPr>
          <p:cNvPr id="28" name="角丸四角形 27">
            <a:extLst>
              <a:ext uri="{FF2B5EF4-FFF2-40B4-BE49-F238E27FC236}">
                <a16:creationId xmlns:a16="http://schemas.microsoft.com/office/drawing/2014/main" id="{D1D406A1-3EB1-5B44-8474-01211920EB96}"/>
              </a:ext>
            </a:extLst>
          </p:cNvPr>
          <p:cNvSpPr/>
          <p:nvPr/>
        </p:nvSpPr>
        <p:spPr>
          <a:xfrm>
            <a:off x="6263654" y="1989572"/>
            <a:ext cx="2322715" cy="33230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a:t>よくある失敗</a:t>
            </a:r>
            <a:r>
              <a:rPr kumimoji="1" lang="en-US" altLang="ja-JP" sz="1292" b="1" dirty="0"/>
              <a:t> 3</a:t>
            </a:r>
            <a:endParaRPr kumimoji="1" lang="ja-JP" altLang="en-US" sz="1292" b="1"/>
          </a:p>
        </p:txBody>
      </p:sp>
      <p:sp>
        <p:nvSpPr>
          <p:cNvPr id="29" name="テキスト ボックス 28">
            <a:extLst>
              <a:ext uri="{FF2B5EF4-FFF2-40B4-BE49-F238E27FC236}">
                <a16:creationId xmlns:a16="http://schemas.microsoft.com/office/drawing/2014/main" id="{7A7C1258-A11F-6B46-A906-D0EE94BEF236}"/>
              </a:ext>
            </a:extLst>
          </p:cNvPr>
          <p:cNvSpPr txBox="1"/>
          <p:nvPr/>
        </p:nvSpPr>
        <p:spPr>
          <a:xfrm>
            <a:off x="601373" y="3836224"/>
            <a:ext cx="2326154" cy="1894154"/>
          </a:xfrm>
          <a:prstGeom prst="rect">
            <a:avLst/>
          </a:prstGeom>
          <a:noFill/>
        </p:spPr>
        <p:txBody>
          <a:bodyPr wrap="square" lIns="33231" tIns="33231" rIns="33231" bIns="33231" rtlCol="0" anchor="t">
            <a:normAutofit/>
          </a:bodyPr>
          <a:lstStyle/>
          <a:p>
            <a:pPr marL="166157" indent="-166157">
              <a:lnSpc>
                <a:spcPct val="150000"/>
              </a:lnSpc>
              <a:buClr>
                <a:schemeClr val="tx1"/>
              </a:buClr>
              <a:buFont typeface="Wingdings" pitchFamily="2" charset="2"/>
              <a:buChar char="l"/>
            </a:pPr>
            <a:r>
              <a:rPr kumimoji="1" lang="ja-JP" altLang="en-US" sz="1108" dirty="0">
                <a:latin typeface="+mn-ea"/>
              </a:rPr>
              <a:t>○○がないため、人為的要素が残り、完全な自動化ができない</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dirty="0">
                <a:latin typeface="+mn-ea"/>
              </a:rPr>
              <a:t>エラーチェックが必要で、</a:t>
            </a:r>
            <a:br>
              <a:rPr kumimoji="1" lang="en-US" altLang="ja-JP" sz="1108" dirty="0">
                <a:latin typeface="+mn-ea"/>
              </a:rPr>
            </a:br>
            <a:r>
              <a:rPr kumimoji="1" lang="ja-JP" altLang="en-US" sz="1108" dirty="0">
                <a:latin typeface="+mn-ea"/>
              </a:rPr>
              <a:t>新たな作業が月○</a:t>
            </a:r>
            <a:r>
              <a:rPr kumimoji="1" lang="ja-JP" altLang="en-US" sz="1108" b="1" dirty="0"/>
              <a:t>○</a:t>
            </a:r>
            <a:r>
              <a:rPr kumimoji="1" lang="ja-JP" altLang="en-US" sz="1108" dirty="0">
                <a:latin typeface="+mn-ea"/>
              </a:rPr>
              <a:t>時間発生してしまった</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dirty="0">
                <a:latin typeface="+mn-ea"/>
              </a:rPr>
              <a:t>提案時点では重視しておらず、</a:t>
            </a:r>
            <a:br>
              <a:rPr kumimoji="1" lang="en-US" altLang="ja-JP" sz="1108" dirty="0">
                <a:latin typeface="+mn-ea"/>
              </a:rPr>
            </a:br>
            <a:r>
              <a:rPr kumimoji="1" lang="ja-JP" altLang="en-US" sz="1108" dirty="0">
                <a:latin typeface="+mn-ea"/>
              </a:rPr>
              <a:t>見逃してしまった</a:t>
            </a:r>
            <a:endParaRPr kumimoji="1" lang="en-US" altLang="ja-JP" sz="1108" dirty="0">
              <a:latin typeface="+mn-ea"/>
            </a:endParaRPr>
          </a:p>
        </p:txBody>
      </p:sp>
      <p:sp>
        <p:nvSpPr>
          <p:cNvPr id="30" name="テキスト ボックス 29">
            <a:extLst>
              <a:ext uri="{FF2B5EF4-FFF2-40B4-BE49-F238E27FC236}">
                <a16:creationId xmlns:a16="http://schemas.microsoft.com/office/drawing/2014/main" id="{D78A2817-7428-324A-AAE5-0148D5CB4D3C}"/>
              </a:ext>
            </a:extLst>
          </p:cNvPr>
          <p:cNvSpPr txBox="1"/>
          <p:nvPr/>
        </p:nvSpPr>
        <p:spPr>
          <a:xfrm>
            <a:off x="3410642" y="3836224"/>
            <a:ext cx="2326154" cy="1894154"/>
          </a:xfrm>
          <a:prstGeom prst="rect">
            <a:avLst/>
          </a:prstGeom>
          <a:noFill/>
        </p:spPr>
        <p:txBody>
          <a:bodyPr wrap="square" lIns="33231" tIns="33231" rIns="33231" bIns="33231" rtlCol="0" anchor="t">
            <a:normAutofit/>
          </a:bodyPr>
          <a:lstStyle/>
          <a:p>
            <a:pPr marL="166157" indent="-166157">
              <a:lnSpc>
                <a:spcPct val="150000"/>
              </a:lnSpc>
              <a:buClr>
                <a:schemeClr val="tx1"/>
              </a:buClr>
              <a:buFont typeface="Wingdings" pitchFamily="2" charset="2"/>
              <a:buChar char="l"/>
            </a:pPr>
            <a:r>
              <a:rPr kumimoji="1" lang="ja-JP" altLang="en-US" sz="1108" dirty="0">
                <a:latin typeface="+mn-ea"/>
              </a:rPr>
              <a:t>現場の作業と乖離した設計が出てきた</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b="1" dirty="0"/>
              <a:t>○○</a:t>
            </a:r>
            <a:r>
              <a:rPr kumimoji="1" lang="ja-JP" altLang="en-US" sz="1108" dirty="0">
                <a:latin typeface="+mn-ea"/>
              </a:rPr>
              <a:t>に詳しくなく、自分たちで設計を進める必要があった</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dirty="0">
                <a:latin typeface="+mn-ea"/>
              </a:rPr>
              <a:t>結果、自社の想定工数が○</a:t>
            </a:r>
            <a:r>
              <a:rPr kumimoji="1" lang="ja-JP" altLang="en-US" sz="1108" b="1" dirty="0"/>
              <a:t>○</a:t>
            </a:r>
            <a:r>
              <a:rPr kumimoji="1" lang="ja-JP" altLang="en-US" sz="1108" dirty="0">
                <a:latin typeface="+mn-ea"/>
              </a:rPr>
              <a:t>倍もかかってしまった</a:t>
            </a:r>
            <a:endParaRPr kumimoji="1" lang="en-US" altLang="ja-JP" sz="1108" dirty="0">
              <a:latin typeface="+mn-ea"/>
            </a:endParaRPr>
          </a:p>
        </p:txBody>
      </p:sp>
      <p:sp>
        <p:nvSpPr>
          <p:cNvPr id="31" name="テキスト ボックス 30">
            <a:extLst>
              <a:ext uri="{FF2B5EF4-FFF2-40B4-BE49-F238E27FC236}">
                <a16:creationId xmlns:a16="http://schemas.microsoft.com/office/drawing/2014/main" id="{7B7C4A72-3771-0B4A-A675-26DA66D0CE33}"/>
              </a:ext>
            </a:extLst>
          </p:cNvPr>
          <p:cNvSpPr txBox="1"/>
          <p:nvPr/>
        </p:nvSpPr>
        <p:spPr>
          <a:xfrm>
            <a:off x="6265289" y="3836224"/>
            <a:ext cx="2326154" cy="1894154"/>
          </a:xfrm>
          <a:prstGeom prst="rect">
            <a:avLst/>
          </a:prstGeom>
          <a:noFill/>
        </p:spPr>
        <p:txBody>
          <a:bodyPr wrap="square" lIns="33231" tIns="33231" rIns="33231" bIns="33231" rtlCol="0" anchor="t">
            <a:normAutofit/>
          </a:bodyPr>
          <a:lstStyle/>
          <a:p>
            <a:pPr marL="166157" indent="-166157">
              <a:lnSpc>
                <a:spcPct val="150000"/>
              </a:lnSpc>
              <a:buClr>
                <a:schemeClr val="tx1"/>
              </a:buClr>
              <a:buFont typeface="Wingdings" pitchFamily="2" charset="2"/>
              <a:buChar char="l"/>
            </a:pPr>
            <a:r>
              <a:rPr kumimoji="1" lang="ja-JP" altLang="en-US" sz="1108" b="1" dirty="0"/>
              <a:t>○○</a:t>
            </a:r>
            <a:r>
              <a:rPr kumimoji="1" lang="ja-JP" altLang="en-US" sz="1108" dirty="0">
                <a:latin typeface="+mn-ea"/>
              </a:rPr>
              <a:t>をゼロから検討する必要があり、最短で実現できなかった</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b="1" dirty="0"/>
              <a:t>○○</a:t>
            </a:r>
            <a:r>
              <a:rPr kumimoji="1" lang="ja-JP" altLang="en-US" sz="1108" dirty="0">
                <a:latin typeface="+mn-ea"/>
              </a:rPr>
              <a:t>を考慮せず、後戻りが発生し、○</a:t>
            </a:r>
            <a:r>
              <a:rPr kumimoji="1" lang="ja-JP" altLang="en-US" sz="1108" b="1" dirty="0"/>
              <a:t>○</a:t>
            </a:r>
            <a:r>
              <a:rPr kumimoji="1" lang="ja-JP" altLang="en-US" sz="1108" dirty="0">
                <a:latin typeface="+mn-ea"/>
              </a:rPr>
              <a:t>ヶ月を無駄にした</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dirty="0">
                <a:latin typeface="+mn-ea"/>
              </a:rPr>
              <a:t>スモールスタートができる形を検討しておくべきだった</a:t>
            </a:r>
            <a:endParaRPr kumimoji="1" lang="en-US" altLang="ja-JP" sz="1108" dirty="0">
              <a:latin typeface="+mn-ea"/>
            </a:endParaRPr>
          </a:p>
        </p:txBody>
      </p:sp>
      <p:pic>
        <p:nvPicPr>
          <p:cNvPr id="32" name="グラフィックス 31" descr="閉じる 単色塗りつぶし">
            <a:extLst>
              <a:ext uri="{FF2B5EF4-FFF2-40B4-BE49-F238E27FC236}">
                <a16:creationId xmlns:a16="http://schemas.microsoft.com/office/drawing/2014/main" id="{3A1397A7-E648-4245-9298-6E3D66F109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5990" y="2461794"/>
            <a:ext cx="996923" cy="996923"/>
          </a:xfrm>
          <a:prstGeom prst="rect">
            <a:avLst/>
          </a:prstGeom>
        </p:spPr>
      </p:pic>
      <p:pic>
        <p:nvPicPr>
          <p:cNvPr id="33" name="グラフィックス 32" descr="閉じる 単色塗りつぶし">
            <a:extLst>
              <a:ext uri="{FF2B5EF4-FFF2-40B4-BE49-F238E27FC236}">
                <a16:creationId xmlns:a16="http://schemas.microsoft.com/office/drawing/2014/main" id="{6EE29B8F-6875-A741-960A-5103893C47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8535" y="2461794"/>
            <a:ext cx="996923" cy="996923"/>
          </a:xfrm>
          <a:prstGeom prst="rect">
            <a:avLst/>
          </a:prstGeom>
        </p:spPr>
      </p:pic>
      <p:pic>
        <p:nvPicPr>
          <p:cNvPr id="34" name="グラフィックス 33" descr="閉じる 単色塗りつぶし">
            <a:extLst>
              <a:ext uri="{FF2B5EF4-FFF2-40B4-BE49-F238E27FC236}">
                <a16:creationId xmlns:a16="http://schemas.microsoft.com/office/drawing/2014/main" id="{C87DCFFB-D459-F640-A691-2161643896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11080" y="2461794"/>
            <a:ext cx="996923" cy="996923"/>
          </a:xfrm>
          <a:prstGeom prst="rect">
            <a:avLst/>
          </a:prstGeom>
        </p:spPr>
      </p:pic>
      <p:sp>
        <p:nvSpPr>
          <p:cNvPr id="35" name="テキスト ボックス 34">
            <a:extLst>
              <a:ext uri="{FF2B5EF4-FFF2-40B4-BE49-F238E27FC236}">
                <a16:creationId xmlns:a16="http://schemas.microsoft.com/office/drawing/2014/main" id="{BBCCEEAA-8BC7-A14B-BC16-0ACDB151AC93}"/>
              </a:ext>
            </a:extLst>
          </p:cNvPr>
          <p:cNvSpPr txBox="1"/>
          <p:nvPr/>
        </p:nvSpPr>
        <p:spPr>
          <a:xfrm>
            <a:off x="601373" y="2461794"/>
            <a:ext cx="2326154" cy="996923"/>
          </a:xfrm>
          <a:prstGeom prst="rect">
            <a:avLst/>
          </a:prstGeom>
          <a:noFill/>
        </p:spPr>
        <p:txBody>
          <a:bodyPr wrap="square" lIns="36000" tIns="36000" rIns="36000" bIns="36000" rtlCol="0" anchor="ctr">
            <a:normAutofit/>
          </a:bodyPr>
          <a:lstStyle/>
          <a:p>
            <a:pPr algn="ctr">
              <a:spcAft>
                <a:spcPts val="554"/>
              </a:spcAft>
            </a:pPr>
            <a:r>
              <a:rPr kumimoji="1" lang="ja-JP" altLang="en-US" sz="1292" b="1" dirty="0"/>
              <a:t>○○○の体制</a:t>
            </a:r>
            <a:r>
              <a:rPr kumimoji="1" lang="en-US" altLang="ja-JP" sz="1292" b="1" dirty="0"/>
              <a:t>(</a:t>
            </a:r>
            <a:r>
              <a:rPr kumimoji="1" lang="ja-JP" altLang="en-US" sz="1292" b="1" dirty="0"/>
              <a:t>機能</a:t>
            </a:r>
            <a:r>
              <a:rPr kumimoji="1" lang="en-US" altLang="ja-JP" sz="1292" b="1" dirty="0"/>
              <a:t>)</a:t>
            </a:r>
            <a:r>
              <a:rPr kumimoji="1" lang="ja-JP" altLang="en-US" sz="1292" b="1" dirty="0"/>
              <a:t>がなく</a:t>
            </a:r>
            <a:endParaRPr kumimoji="1" lang="en-US" altLang="ja-JP" sz="1292" b="1" dirty="0"/>
          </a:p>
          <a:p>
            <a:pPr algn="ctr">
              <a:spcAft>
                <a:spcPts val="554"/>
              </a:spcAft>
            </a:pPr>
            <a:r>
              <a:rPr kumimoji="1" lang="ja-JP" altLang="en-US" sz="1292" b="1" dirty="0"/>
              <a:t>○○○ができない</a:t>
            </a:r>
            <a:r>
              <a:rPr kumimoji="1" lang="en-US" altLang="ja-JP" sz="1292" b="1" dirty="0"/>
              <a:t>…</a:t>
            </a:r>
          </a:p>
        </p:txBody>
      </p:sp>
      <p:sp>
        <p:nvSpPr>
          <p:cNvPr id="36" name="テキスト ボックス 35">
            <a:extLst>
              <a:ext uri="{FF2B5EF4-FFF2-40B4-BE49-F238E27FC236}">
                <a16:creationId xmlns:a16="http://schemas.microsoft.com/office/drawing/2014/main" id="{B592FB6F-9113-6349-AE6A-CE277FA1EC64}"/>
              </a:ext>
            </a:extLst>
          </p:cNvPr>
          <p:cNvSpPr txBox="1"/>
          <p:nvPr/>
        </p:nvSpPr>
        <p:spPr>
          <a:xfrm>
            <a:off x="3423918" y="2461794"/>
            <a:ext cx="2326154" cy="996923"/>
          </a:xfrm>
          <a:prstGeom prst="rect">
            <a:avLst/>
          </a:prstGeom>
          <a:noFill/>
        </p:spPr>
        <p:txBody>
          <a:bodyPr wrap="square" lIns="36000" tIns="36000" rIns="36000" bIns="36000" rtlCol="0" anchor="ctr">
            <a:normAutofit/>
          </a:bodyPr>
          <a:lstStyle/>
          <a:p>
            <a:pPr algn="ctr">
              <a:spcAft>
                <a:spcPts val="554"/>
              </a:spcAft>
            </a:pPr>
            <a:r>
              <a:rPr kumimoji="1" lang="ja-JP" altLang="en-US" sz="1292" b="1" dirty="0"/>
              <a:t>○○○を考慮した</a:t>
            </a:r>
            <a:endParaRPr kumimoji="1" lang="en-US" altLang="ja-JP" sz="1292" b="1" dirty="0"/>
          </a:p>
          <a:p>
            <a:pPr algn="ctr">
              <a:spcAft>
                <a:spcPts val="554"/>
              </a:spcAft>
            </a:pPr>
            <a:r>
              <a:rPr kumimoji="1" lang="ja-JP" altLang="en-US" sz="1292" b="1" dirty="0"/>
              <a:t>設計ではないため</a:t>
            </a:r>
            <a:endParaRPr kumimoji="1" lang="en-US" altLang="ja-JP" sz="1292" b="1" dirty="0"/>
          </a:p>
          <a:p>
            <a:pPr algn="ctr">
              <a:spcAft>
                <a:spcPts val="554"/>
              </a:spcAft>
            </a:pPr>
            <a:r>
              <a:rPr kumimoji="1" lang="ja-JP" altLang="en-US" sz="1292" b="1" dirty="0"/>
              <a:t>○○○ができない</a:t>
            </a:r>
            <a:r>
              <a:rPr kumimoji="1" lang="en-US" altLang="ja-JP" sz="1292" b="1" dirty="0"/>
              <a:t>…</a:t>
            </a:r>
            <a:endParaRPr kumimoji="1" lang="ja-JP" altLang="en-US" sz="1292" b="1" dirty="0"/>
          </a:p>
        </p:txBody>
      </p:sp>
      <p:sp>
        <p:nvSpPr>
          <p:cNvPr id="37" name="テキスト ボックス 36">
            <a:extLst>
              <a:ext uri="{FF2B5EF4-FFF2-40B4-BE49-F238E27FC236}">
                <a16:creationId xmlns:a16="http://schemas.microsoft.com/office/drawing/2014/main" id="{3A7FB267-03F5-CD42-B2CC-22F6949E6BE1}"/>
              </a:ext>
            </a:extLst>
          </p:cNvPr>
          <p:cNvSpPr txBox="1"/>
          <p:nvPr/>
        </p:nvSpPr>
        <p:spPr>
          <a:xfrm>
            <a:off x="6260213" y="2461794"/>
            <a:ext cx="2326154" cy="996923"/>
          </a:xfrm>
          <a:prstGeom prst="rect">
            <a:avLst/>
          </a:prstGeom>
          <a:noFill/>
        </p:spPr>
        <p:txBody>
          <a:bodyPr wrap="square" lIns="36000" tIns="36000" rIns="36000" bIns="36000" rtlCol="0" anchor="ctr">
            <a:normAutofit/>
          </a:bodyPr>
          <a:lstStyle/>
          <a:p>
            <a:pPr algn="ctr">
              <a:spcAft>
                <a:spcPts val="554"/>
              </a:spcAft>
            </a:pPr>
            <a:r>
              <a:rPr kumimoji="1" lang="ja-JP" altLang="en-US" sz="1292" b="1" dirty="0"/>
              <a:t>○○○ができずに</a:t>
            </a:r>
            <a:endParaRPr kumimoji="1" lang="en-US" altLang="ja-JP" sz="1292" b="1" dirty="0"/>
          </a:p>
          <a:p>
            <a:pPr algn="ctr">
              <a:spcAft>
                <a:spcPts val="554"/>
              </a:spcAft>
            </a:pPr>
            <a:r>
              <a:rPr kumimoji="1" lang="ja-JP" altLang="en-US" sz="1292" b="1" dirty="0"/>
              <a:t>プロジェクトが長期化</a:t>
            </a:r>
            <a:endParaRPr kumimoji="1" lang="en-US" altLang="ja-JP" sz="1292" b="1" dirty="0"/>
          </a:p>
        </p:txBody>
      </p:sp>
    </p:spTree>
    <p:extLst>
      <p:ext uri="{BB962C8B-B14F-4D97-AF65-F5344CB8AC3E}">
        <p14:creationId xmlns:p14="http://schemas.microsoft.com/office/powerpoint/2010/main" val="2479850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E3BC682E-8F35-2847-A7D9-85010BF235C0}"/>
              </a:ext>
            </a:extLst>
          </p:cNvPr>
          <p:cNvSpPr/>
          <p:nvPr/>
        </p:nvSpPr>
        <p:spPr>
          <a:xfrm>
            <a:off x="0" y="2939302"/>
            <a:ext cx="9144000" cy="1595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2">
            <a:extLst>
              <a:ext uri="{FF2B5EF4-FFF2-40B4-BE49-F238E27FC236}">
                <a16:creationId xmlns:a16="http://schemas.microsoft.com/office/drawing/2014/main" id="{8510E145-1CCD-2949-94C6-1D484273EA86}"/>
              </a:ext>
            </a:extLst>
          </p:cNvPr>
          <p:cNvSpPr>
            <a:spLocks noGrp="1"/>
          </p:cNvSpPr>
          <p:nvPr>
            <p:ph type="body" sz="quarter" idx="13"/>
          </p:nvPr>
        </p:nvSpPr>
        <p:spPr/>
        <p:txBody>
          <a:bodyPr/>
          <a:lstStyle/>
          <a:p>
            <a:r>
              <a:rPr lang="ja-JP" altLang="en-US" dirty="0"/>
              <a:t>○○○○を実現するには、以下</a:t>
            </a:r>
            <a:r>
              <a:rPr lang="en-US" altLang="ja-JP" dirty="0"/>
              <a:t>3</a:t>
            </a:r>
            <a:r>
              <a:rPr lang="ja-JP" altLang="en-US" dirty="0"/>
              <a:t>点を抑えることが重要です。</a:t>
            </a:r>
            <a:endParaRPr lang="en-US" altLang="ja-JP" dirty="0"/>
          </a:p>
        </p:txBody>
      </p:sp>
      <p:sp>
        <p:nvSpPr>
          <p:cNvPr id="5" name="スライド番号プレースホルダー 4">
            <a:extLst>
              <a:ext uri="{FF2B5EF4-FFF2-40B4-BE49-F238E27FC236}">
                <a16:creationId xmlns:a16="http://schemas.microsoft.com/office/drawing/2014/main" id="{B8C648F1-7761-444D-96D6-D0DEB7B0E375}"/>
              </a:ext>
            </a:extLst>
          </p:cNvPr>
          <p:cNvSpPr>
            <a:spLocks noGrp="1"/>
          </p:cNvSpPr>
          <p:nvPr>
            <p:ph type="sldNum" sz="quarter" idx="14"/>
          </p:nvPr>
        </p:nvSpPr>
        <p:spPr/>
        <p:txBody>
          <a:bodyPr/>
          <a:lstStyle/>
          <a:p>
            <a:fld id="{2CF39A64-FD95-C144-B37D-DFADB2595A9F}" type="slidenum">
              <a:rPr lang="ja-JP" altLang="en-US" smtClean="0"/>
              <a:pPr/>
              <a:t>11</a:t>
            </a:fld>
            <a:endParaRPr lang="ja-JP" altLang="en-US"/>
          </a:p>
        </p:txBody>
      </p:sp>
      <p:sp>
        <p:nvSpPr>
          <p:cNvPr id="7" name="テキスト プレースホルダー 6">
            <a:extLst>
              <a:ext uri="{FF2B5EF4-FFF2-40B4-BE49-F238E27FC236}">
                <a16:creationId xmlns:a16="http://schemas.microsoft.com/office/drawing/2014/main" id="{000A2926-A84A-DC45-84CC-DA78DD4E5517}"/>
              </a:ext>
            </a:extLst>
          </p:cNvPr>
          <p:cNvSpPr>
            <a:spLocks noGrp="1"/>
          </p:cNvSpPr>
          <p:nvPr>
            <p:ph type="body" sz="quarter" idx="15"/>
          </p:nvPr>
        </p:nvSpPr>
        <p:spPr/>
        <p:txBody>
          <a:bodyPr/>
          <a:lstStyle/>
          <a:p>
            <a:r>
              <a:rPr lang="ja-JP" altLang="en-US"/>
              <a:t>取り組みのポイント</a:t>
            </a:r>
          </a:p>
        </p:txBody>
      </p:sp>
      <p:sp>
        <p:nvSpPr>
          <p:cNvPr id="26" name="タイトル 25">
            <a:extLst>
              <a:ext uri="{FF2B5EF4-FFF2-40B4-BE49-F238E27FC236}">
                <a16:creationId xmlns:a16="http://schemas.microsoft.com/office/drawing/2014/main" id="{6C614945-909D-F34D-9965-4BBEA8BD25EA}"/>
              </a:ext>
            </a:extLst>
          </p:cNvPr>
          <p:cNvSpPr>
            <a:spLocks noGrp="1"/>
          </p:cNvSpPr>
          <p:nvPr>
            <p:ph type="title"/>
          </p:nvPr>
        </p:nvSpPr>
        <p:spPr/>
        <p:txBody>
          <a:bodyPr/>
          <a:lstStyle/>
          <a:p>
            <a:r>
              <a:rPr lang="ja-JP" altLang="en-US" dirty="0"/>
              <a:t>成功のポイント</a:t>
            </a:r>
          </a:p>
        </p:txBody>
      </p:sp>
      <p:sp>
        <p:nvSpPr>
          <p:cNvPr id="14" name="円/楕円 13">
            <a:extLst>
              <a:ext uri="{FF2B5EF4-FFF2-40B4-BE49-F238E27FC236}">
                <a16:creationId xmlns:a16="http://schemas.microsoft.com/office/drawing/2014/main" id="{A1801E82-8922-1E47-8B57-DF26810C88F7}"/>
              </a:ext>
            </a:extLst>
          </p:cNvPr>
          <p:cNvSpPr>
            <a:spLocks noChangeAspect="1"/>
          </p:cNvSpPr>
          <p:nvPr/>
        </p:nvSpPr>
        <p:spPr>
          <a:xfrm>
            <a:off x="1276615" y="2219302"/>
            <a:ext cx="1163077" cy="1163077"/>
          </a:xfrm>
          <a:prstGeom prst="ellipse">
            <a:avLst/>
          </a:prstGeom>
          <a:solidFill>
            <a:schemeClr val="bg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77" b="1" dirty="0">
                <a:solidFill>
                  <a:schemeClr val="accent3"/>
                </a:solidFill>
              </a:rPr>
              <a:t>icon</a:t>
            </a:r>
            <a:endParaRPr kumimoji="1" lang="ja-JP" altLang="en-US" sz="1477" b="1">
              <a:solidFill>
                <a:schemeClr val="accent3"/>
              </a:solidFill>
            </a:endParaRPr>
          </a:p>
        </p:txBody>
      </p:sp>
      <p:sp>
        <p:nvSpPr>
          <p:cNvPr id="15" name="円/楕円 14">
            <a:extLst>
              <a:ext uri="{FF2B5EF4-FFF2-40B4-BE49-F238E27FC236}">
                <a16:creationId xmlns:a16="http://schemas.microsoft.com/office/drawing/2014/main" id="{27E0C99B-AC03-604E-BBDC-05F696A9C1BA}"/>
              </a:ext>
            </a:extLst>
          </p:cNvPr>
          <p:cNvSpPr>
            <a:spLocks noChangeAspect="1"/>
          </p:cNvSpPr>
          <p:nvPr/>
        </p:nvSpPr>
        <p:spPr>
          <a:xfrm>
            <a:off x="4007313" y="2219302"/>
            <a:ext cx="1163077" cy="1163077"/>
          </a:xfrm>
          <a:prstGeom prst="ellipse">
            <a:avLst/>
          </a:prstGeom>
          <a:solidFill>
            <a:schemeClr val="bg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77" b="1" dirty="0">
                <a:solidFill>
                  <a:schemeClr val="accent3"/>
                </a:solidFill>
              </a:rPr>
              <a:t>icon</a:t>
            </a:r>
            <a:endParaRPr kumimoji="1" lang="ja-JP" altLang="en-US" sz="1477" b="1">
              <a:solidFill>
                <a:schemeClr val="accent3"/>
              </a:solidFill>
            </a:endParaRPr>
          </a:p>
        </p:txBody>
      </p:sp>
      <p:sp>
        <p:nvSpPr>
          <p:cNvPr id="16" name="円/楕円 15">
            <a:extLst>
              <a:ext uri="{FF2B5EF4-FFF2-40B4-BE49-F238E27FC236}">
                <a16:creationId xmlns:a16="http://schemas.microsoft.com/office/drawing/2014/main" id="{877887B3-AFE5-F549-96EA-5E2D94BFF190}"/>
              </a:ext>
            </a:extLst>
          </p:cNvPr>
          <p:cNvSpPr>
            <a:spLocks noChangeAspect="1"/>
          </p:cNvSpPr>
          <p:nvPr/>
        </p:nvSpPr>
        <p:spPr>
          <a:xfrm>
            <a:off x="6703532" y="2219302"/>
            <a:ext cx="1163077" cy="1163077"/>
          </a:xfrm>
          <a:prstGeom prst="ellipse">
            <a:avLst/>
          </a:prstGeom>
          <a:solidFill>
            <a:schemeClr val="bg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77" b="1" dirty="0">
                <a:solidFill>
                  <a:schemeClr val="accent3"/>
                </a:solidFill>
              </a:rPr>
              <a:t>icon</a:t>
            </a:r>
            <a:endParaRPr kumimoji="1" lang="ja-JP" altLang="en-US" sz="1477" b="1">
              <a:solidFill>
                <a:schemeClr val="accent3"/>
              </a:solidFill>
            </a:endParaRPr>
          </a:p>
        </p:txBody>
      </p:sp>
      <p:sp>
        <p:nvSpPr>
          <p:cNvPr id="22" name="テキスト ボックス 21">
            <a:extLst>
              <a:ext uri="{FF2B5EF4-FFF2-40B4-BE49-F238E27FC236}">
                <a16:creationId xmlns:a16="http://schemas.microsoft.com/office/drawing/2014/main" id="{2DBE8E28-1E5E-844F-AA94-060DDBF0CF5D}"/>
              </a:ext>
            </a:extLst>
          </p:cNvPr>
          <p:cNvSpPr txBox="1"/>
          <p:nvPr/>
        </p:nvSpPr>
        <p:spPr>
          <a:xfrm>
            <a:off x="612000" y="3606688"/>
            <a:ext cx="2492308" cy="664615"/>
          </a:xfrm>
          <a:prstGeom prst="rect">
            <a:avLst/>
          </a:prstGeom>
          <a:noFill/>
        </p:spPr>
        <p:txBody>
          <a:bodyPr wrap="square" lIns="36000" tIns="36000" rIns="36000" bIns="36000" rtlCol="0" anchor="ctr">
            <a:normAutofit/>
          </a:bodyPr>
          <a:lstStyle/>
          <a:p>
            <a:pPr algn="ctr">
              <a:spcAft>
                <a:spcPts val="554"/>
              </a:spcAft>
            </a:pPr>
            <a:r>
              <a:rPr kumimoji="1" lang="ja-JP" altLang="en-US" sz="1477" b="1" dirty="0"/>
              <a:t>○○○を備えた</a:t>
            </a:r>
            <a:endParaRPr kumimoji="1" lang="en-US" altLang="ja-JP" sz="1477" b="1" dirty="0"/>
          </a:p>
          <a:p>
            <a:pPr algn="ctr">
              <a:spcAft>
                <a:spcPts val="554"/>
              </a:spcAft>
            </a:pPr>
            <a:r>
              <a:rPr kumimoji="1" lang="ja-JP" altLang="en-US" sz="1477" b="1" dirty="0"/>
              <a:t>サポート（機能群）</a:t>
            </a:r>
            <a:endParaRPr kumimoji="1" lang="en-US" altLang="ja-JP" sz="1477" b="1" dirty="0"/>
          </a:p>
        </p:txBody>
      </p:sp>
      <p:sp>
        <p:nvSpPr>
          <p:cNvPr id="27" name="テキスト ボックス 26">
            <a:extLst>
              <a:ext uri="{FF2B5EF4-FFF2-40B4-BE49-F238E27FC236}">
                <a16:creationId xmlns:a16="http://schemas.microsoft.com/office/drawing/2014/main" id="{6681D18B-85C0-A44E-9696-A7647FD8F749}"/>
              </a:ext>
            </a:extLst>
          </p:cNvPr>
          <p:cNvSpPr txBox="1"/>
          <p:nvPr/>
        </p:nvSpPr>
        <p:spPr>
          <a:xfrm>
            <a:off x="3325458" y="3606688"/>
            <a:ext cx="2492308" cy="664615"/>
          </a:xfrm>
          <a:prstGeom prst="rect">
            <a:avLst/>
          </a:prstGeom>
          <a:noFill/>
        </p:spPr>
        <p:txBody>
          <a:bodyPr wrap="square" lIns="36000" tIns="36000" rIns="36000" bIns="36000" rtlCol="0" anchor="ctr">
            <a:normAutofit/>
          </a:bodyPr>
          <a:lstStyle/>
          <a:p>
            <a:pPr algn="ctr">
              <a:spcAft>
                <a:spcPts val="554"/>
              </a:spcAft>
            </a:pPr>
            <a:r>
              <a:rPr kumimoji="1" lang="ja-JP" altLang="en-US" sz="1477" b="1" dirty="0"/>
              <a:t>○○○を考慮した</a:t>
            </a:r>
            <a:endParaRPr kumimoji="1" lang="en-US" altLang="ja-JP" sz="1477" b="1" dirty="0"/>
          </a:p>
          <a:p>
            <a:pPr algn="ctr">
              <a:spcAft>
                <a:spcPts val="554"/>
              </a:spcAft>
            </a:pPr>
            <a:r>
              <a:rPr kumimoji="1" lang="ja-JP" altLang="en-US" sz="1477" b="1" dirty="0"/>
              <a:t>○○○な業務設計</a:t>
            </a:r>
          </a:p>
        </p:txBody>
      </p:sp>
      <p:sp>
        <p:nvSpPr>
          <p:cNvPr id="28" name="テキスト ボックス 27">
            <a:extLst>
              <a:ext uri="{FF2B5EF4-FFF2-40B4-BE49-F238E27FC236}">
                <a16:creationId xmlns:a16="http://schemas.microsoft.com/office/drawing/2014/main" id="{3E371E7E-3EB2-2E4E-8B62-275300E30C5C}"/>
              </a:ext>
            </a:extLst>
          </p:cNvPr>
          <p:cNvSpPr txBox="1"/>
          <p:nvPr/>
        </p:nvSpPr>
        <p:spPr>
          <a:xfrm>
            <a:off x="6038917" y="3606688"/>
            <a:ext cx="2492308" cy="664615"/>
          </a:xfrm>
          <a:prstGeom prst="rect">
            <a:avLst/>
          </a:prstGeom>
          <a:noFill/>
        </p:spPr>
        <p:txBody>
          <a:bodyPr wrap="square" lIns="36000" tIns="36000" rIns="36000" bIns="36000" rtlCol="0" anchor="ctr">
            <a:normAutofit/>
          </a:bodyPr>
          <a:lstStyle/>
          <a:p>
            <a:pPr algn="ctr">
              <a:spcAft>
                <a:spcPts val="554"/>
              </a:spcAft>
            </a:pPr>
            <a:r>
              <a:rPr kumimoji="1" lang="ja-JP" altLang="en-US" sz="1477" b="1" dirty="0"/>
              <a:t>○○○による</a:t>
            </a:r>
            <a:endParaRPr kumimoji="1" lang="en-US" altLang="ja-JP" sz="1477" b="1" dirty="0"/>
          </a:p>
          <a:p>
            <a:pPr algn="ctr">
              <a:spcAft>
                <a:spcPts val="554"/>
              </a:spcAft>
            </a:pPr>
            <a:r>
              <a:rPr kumimoji="1" lang="ja-JP" altLang="en-US" sz="1477" b="1" dirty="0"/>
              <a:t>短期導入</a:t>
            </a:r>
          </a:p>
        </p:txBody>
      </p:sp>
      <p:sp>
        <p:nvSpPr>
          <p:cNvPr id="30" name="テキスト ボックス 29">
            <a:extLst>
              <a:ext uri="{FF2B5EF4-FFF2-40B4-BE49-F238E27FC236}">
                <a16:creationId xmlns:a16="http://schemas.microsoft.com/office/drawing/2014/main" id="{2E166270-6822-0D41-9732-4A530168C9F6}"/>
              </a:ext>
            </a:extLst>
          </p:cNvPr>
          <p:cNvSpPr txBox="1"/>
          <p:nvPr/>
        </p:nvSpPr>
        <p:spPr>
          <a:xfrm>
            <a:off x="612000" y="4672842"/>
            <a:ext cx="2492308" cy="1163077"/>
          </a:xfrm>
          <a:prstGeom prst="rect">
            <a:avLst/>
          </a:prstGeom>
          <a:noFill/>
        </p:spPr>
        <p:txBody>
          <a:bodyPr wrap="square" lIns="36000" tIns="36000" rIns="36000" bIns="36000" rtlCol="0">
            <a:normAutofit/>
          </a:bodyPr>
          <a:lstStyle/>
          <a:p>
            <a:pPr>
              <a:lnSpc>
                <a:spcPct val="150000"/>
              </a:lnSpc>
              <a:spcAft>
                <a:spcPts val="400"/>
              </a:spcAft>
            </a:pPr>
            <a:r>
              <a:rPr kumimoji="1" lang="ja-JP" altLang="en-US" sz="1108">
                <a:latin typeface="+mn-ea"/>
              </a:rPr>
              <a:t>サービス内容、機能、ノウハウ、人材スキル、期間などの視点で自社が重視するポイントを記載する。</a:t>
            </a:r>
            <a:endParaRPr kumimoji="1" lang="ja-JP" altLang="en-US" sz="1108" dirty="0">
              <a:latin typeface="+mn-ea"/>
            </a:endParaRPr>
          </a:p>
        </p:txBody>
      </p:sp>
      <p:sp>
        <p:nvSpPr>
          <p:cNvPr id="31" name="テキスト ボックス 30">
            <a:extLst>
              <a:ext uri="{FF2B5EF4-FFF2-40B4-BE49-F238E27FC236}">
                <a16:creationId xmlns:a16="http://schemas.microsoft.com/office/drawing/2014/main" id="{664FB354-B82F-3244-8AC0-769474073B28}"/>
              </a:ext>
            </a:extLst>
          </p:cNvPr>
          <p:cNvSpPr txBox="1"/>
          <p:nvPr/>
        </p:nvSpPr>
        <p:spPr>
          <a:xfrm>
            <a:off x="3342698" y="4672842"/>
            <a:ext cx="2492308" cy="1163077"/>
          </a:xfrm>
          <a:prstGeom prst="rect">
            <a:avLst/>
          </a:prstGeom>
          <a:noFill/>
        </p:spPr>
        <p:txBody>
          <a:bodyPr wrap="square" lIns="36000" tIns="36000" rIns="36000" bIns="36000" rtlCol="0">
            <a:normAutofit/>
          </a:bodyPr>
          <a:lstStyle/>
          <a:p>
            <a:pPr>
              <a:lnSpc>
                <a:spcPct val="150000"/>
              </a:lnSpc>
              <a:spcAft>
                <a:spcPts val="400"/>
              </a:spcAft>
            </a:pPr>
            <a:r>
              <a:rPr kumimoji="1" lang="ja-JP" altLang="en-US" sz="1108">
                <a:latin typeface="+mn-ea"/>
              </a:rPr>
              <a:t>サービス内容、機能、ノウハウ、人材スキル、期間などの視点で自社が重視するポイントを記載する。</a:t>
            </a:r>
            <a:endParaRPr kumimoji="1" lang="ja-JP" altLang="en-US" sz="1108" dirty="0">
              <a:latin typeface="+mn-ea"/>
            </a:endParaRPr>
          </a:p>
        </p:txBody>
      </p:sp>
      <p:sp>
        <p:nvSpPr>
          <p:cNvPr id="32" name="テキスト ボックス 31">
            <a:extLst>
              <a:ext uri="{FF2B5EF4-FFF2-40B4-BE49-F238E27FC236}">
                <a16:creationId xmlns:a16="http://schemas.microsoft.com/office/drawing/2014/main" id="{2DEC2D87-4013-8547-A36F-E369AF33E236}"/>
              </a:ext>
            </a:extLst>
          </p:cNvPr>
          <p:cNvSpPr txBox="1"/>
          <p:nvPr/>
        </p:nvSpPr>
        <p:spPr>
          <a:xfrm>
            <a:off x="6038917" y="4672842"/>
            <a:ext cx="2492308" cy="1163077"/>
          </a:xfrm>
          <a:prstGeom prst="rect">
            <a:avLst/>
          </a:prstGeom>
          <a:noFill/>
        </p:spPr>
        <p:txBody>
          <a:bodyPr wrap="square" lIns="36000" tIns="36000" rIns="36000" bIns="36000" rtlCol="0">
            <a:normAutofit/>
          </a:bodyPr>
          <a:lstStyle/>
          <a:p>
            <a:pPr>
              <a:lnSpc>
                <a:spcPct val="150000"/>
              </a:lnSpc>
              <a:spcAft>
                <a:spcPts val="400"/>
              </a:spcAft>
            </a:pPr>
            <a:r>
              <a:rPr kumimoji="1" lang="ja-JP" altLang="en-US" sz="1108">
                <a:latin typeface="+mn-ea"/>
              </a:rPr>
              <a:t>サービス内容、機能、ノウハウ、人材スキル、期間などの視点で自社が重視するポイントを記載する。</a:t>
            </a:r>
            <a:endParaRPr kumimoji="1" lang="ja-JP" altLang="en-US" sz="1108" dirty="0">
              <a:latin typeface="+mn-ea"/>
            </a:endParaRPr>
          </a:p>
        </p:txBody>
      </p:sp>
    </p:spTree>
    <p:extLst>
      <p:ext uri="{BB962C8B-B14F-4D97-AF65-F5344CB8AC3E}">
        <p14:creationId xmlns:p14="http://schemas.microsoft.com/office/powerpoint/2010/main" val="755750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8510E145-1CCD-2949-94C6-1D484273EA86}"/>
              </a:ext>
            </a:extLst>
          </p:cNvPr>
          <p:cNvSpPr>
            <a:spLocks noGrp="1"/>
          </p:cNvSpPr>
          <p:nvPr>
            <p:ph type="body" sz="quarter" idx="13"/>
          </p:nvPr>
        </p:nvSpPr>
        <p:spPr/>
        <p:txBody>
          <a:bodyPr/>
          <a:lstStyle/>
          <a:p>
            <a:r>
              <a:rPr lang="ja-JP" altLang="en-US" dirty="0"/>
              <a:t>以下</a:t>
            </a:r>
            <a:r>
              <a:rPr lang="en-US" altLang="ja-JP" dirty="0"/>
              <a:t>3</a:t>
            </a:r>
            <a:r>
              <a:rPr lang="ja-JP" altLang="en-US" dirty="0"/>
              <a:t>点によって○○○○を抑え、後戻りを発生させることなく目指す姿を実現します。</a:t>
            </a:r>
            <a:endParaRPr lang="en-US" altLang="ja-JP" dirty="0"/>
          </a:p>
        </p:txBody>
      </p:sp>
      <p:sp>
        <p:nvSpPr>
          <p:cNvPr id="5" name="スライド番号プレースホルダー 4">
            <a:extLst>
              <a:ext uri="{FF2B5EF4-FFF2-40B4-BE49-F238E27FC236}">
                <a16:creationId xmlns:a16="http://schemas.microsoft.com/office/drawing/2014/main" id="{B8C648F1-7761-444D-96D6-D0DEB7B0E375}"/>
              </a:ext>
            </a:extLst>
          </p:cNvPr>
          <p:cNvSpPr>
            <a:spLocks noGrp="1"/>
          </p:cNvSpPr>
          <p:nvPr>
            <p:ph type="sldNum" sz="quarter" idx="14"/>
          </p:nvPr>
        </p:nvSpPr>
        <p:spPr/>
        <p:txBody>
          <a:bodyPr/>
          <a:lstStyle/>
          <a:p>
            <a:fld id="{2CF39A64-FD95-C144-B37D-DFADB2595A9F}" type="slidenum">
              <a:rPr lang="ja-JP" altLang="en-US" smtClean="0"/>
              <a:pPr/>
              <a:t>12</a:t>
            </a:fld>
            <a:endParaRPr lang="ja-JP" altLang="en-US"/>
          </a:p>
        </p:txBody>
      </p:sp>
      <p:sp>
        <p:nvSpPr>
          <p:cNvPr id="7" name="テキスト プレースホルダー 6">
            <a:extLst>
              <a:ext uri="{FF2B5EF4-FFF2-40B4-BE49-F238E27FC236}">
                <a16:creationId xmlns:a16="http://schemas.microsoft.com/office/drawing/2014/main" id="{ACB99D7A-E666-9641-9646-B378CC3B4F4C}"/>
              </a:ext>
            </a:extLst>
          </p:cNvPr>
          <p:cNvSpPr>
            <a:spLocks noGrp="1"/>
          </p:cNvSpPr>
          <p:nvPr>
            <p:ph type="body" sz="quarter" idx="15"/>
          </p:nvPr>
        </p:nvSpPr>
        <p:spPr/>
        <p:txBody>
          <a:bodyPr/>
          <a:lstStyle/>
          <a:p>
            <a:r>
              <a:rPr lang="ja-JP" altLang="en-US"/>
              <a:t>取り組みのポイント</a:t>
            </a:r>
          </a:p>
        </p:txBody>
      </p:sp>
      <p:sp>
        <p:nvSpPr>
          <p:cNvPr id="26" name="タイトル 25">
            <a:extLst>
              <a:ext uri="{FF2B5EF4-FFF2-40B4-BE49-F238E27FC236}">
                <a16:creationId xmlns:a16="http://schemas.microsoft.com/office/drawing/2014/main" id="{6C614945-909D-F34D-9965-4BBEA8BD25EA}"/>
              </a:ext>
            </a:extLst>
          </p:cNvPr>
          <p:cNvSpPr>
            <a:spLocks noGrp="1"/>
          </p:cNvSpPr>
          <p:nvPr>
            <p:ph type="title"/>
          </p:nvPr>
        </p:nvSpPr>
        <p:spPr/>
        <p:txBody>
          <a:bodyPr/>
          <a:lstStyle/>
          <a:p>
            <a:r>
              <a:rPr lang="ja-JP" altLang="en-US" dirty="0"/>
              <a:t>本提案のポイント</a:t>
            </a:r>
          </a:p>
        </p:txBody>
      </p:sp>
      <p:sp>
        <p:nvSpPr>
          <p:cNvPr id="30" name="テキスト ボックス 29">
            <a:extLst>
              <a:ext uri="{FF2B5EF4-FFF2-40B4-BE49-F238E27FC236}">
                <a16:creationId xmlns:a16="http://schemas.microsoft.com/office/drawing/2014/main" id="{2E166270-6822-0D41-9732-4A530168C9F6}"/>
              </a:ext>
            </a:extLst>
          </p:cNvPr>
          <p:cNvSpPr txBox="1"/>
          <p:nvPr/>
        </p:nvSpPr>
        <p:spPr>
          <a:xfrm>
            <a:off x="612000" y="4690183"/>
            <a:ext cx="2492308" cy="963692"/>
          </a:xfrm>
          <a:prstGeom prst="rect">
            <a:avLst/>
          </a:prstGeom>
          <a:noFill/>
        </p:spPr>
        <p:txBody>
          <a:bodyPr wrap="square" lIns="36000" tIns="36000" rIns="36000" bIns="36000" rtlCol="0">
            <a:normAutofit/>
          </a:bodyPr>
          <a:lstStyle/>
          <a:p>
            <a:pPr>
              <a:lnSpc>
                <a:spcPct val="150000"/>
              </a:lnSpc>
              <a:spcAft>
                <a:spcPts val="400"/>
              </a:spcAft>
            </a:pPr>
            <a:r>
              <a:rPr kumimoji="1" lang="ja-JP" altLang="en-US" sz="1108" dirty="0">
                <a:latin typeface="+mn-ea"/>
              </a:rPr>
              <a:t>「成功のポイント」で提示したポイントをどのように実現するかを、自社独自の特長とともに説明する。</a:t>
            </a:r>
          </a:p>
        </p:txBody>
      </p:sp>
      <p:sp>
        <p:nvSpPr>
          <p:cNvPr id="31" name="テキスト ボックス 30">
            <a:extLst>
              <a:ext uri="{FF2B5EF4-FFF2-40B4-BE49-F238E27FC236}">
                <a16:creationId xmlns:a16="http://schemas.microsoft.com/office/drawing/2014/main" id="{664FB354-B82F-3244-8AC0-769474073B28}"/>
              </a:ext>
            </a:extLst>
          </p:cNvPr>
          <p:cNvSpPr txBox="1"/>
          <p:nvPr/>
        </p:nvSpPr>
        <p:spPr>
          <a:xfrm>
            <a:off x="3342698" y="4690183"/>
            <a:ext cx="2492308" cy="963692"/>
          </a:xfrm>
          <a:prstGeom prst="rect">
            <a:avLst/>
          </a:prstGeom>
          <a:noFill/>
        </p:spPr>
        <p:txBody>
          <a:bodyPr wrap="square" lIns="36000" tIns="36000" rIns="36000" bIns="36000" rtlCol="0">
            <a:normAutofit/>
          </a:bodyPr>
          <a:lstStyle/>
          <a:p>
            <a:pPr>
              <a:lnSpc>
                <a:spcPct val="150000"/>
              </a:lnSpc>
              <a:spcAft>
                <a:spcPts val="400"/>
              </a:spcAft>
            </a:pPr>
            <a:r>
              <a:rPr kumimoji="1" lang="ja-JP" altLang="en-US" sz="1108" dirty="0">
                <a:latin typeface="+mn-ea"/>
              </a:rPr>
              <a:t>「成功のポイント」で提示したポイントをどのように実現するかを、自社独自の特長とともに説明する。</a:t>
            </a:r>
          </a:p>
        </p:txBody>
      </p:sp>
      <p:sp>
        <p:nvSpPr>
          <p:cNvPr id="32" name="テキスト ボックス 31">
            <a:extLst>
              <a:ext uri="{FF2B5EF4-FFF2-40B4-BE49-F238E27FC236}">
                <a16:creationId xmlns:a16="http://schemas.microsoft.com/office/drawing/2014/main" id="{2DEC2D87-4013-8547-A36F-E369AF33E236}"/>
              </a:ext>
            </a:extLst>
          </p:cNvPr>
          <p:cNvSpPr txBox="1"/>
          <p:nvPr/>
        </p:nvSpPr>
        <p:spPr>
          <a:xfrm>
            <a:off x="6038917" y="4690183"/>
            <a:ext cx="2492308" cy="963692"/>
          </a:xfrm>
          <a:prstGeom prst="rect">
            <a:avLst/>
          </a:prstGeom>
          <a:noFill/>
        </p:spPr>
        <p:txBody>
          <a:bodyPr wrap="square" lIns="36000" tIns="36000" rIns="36000" bIns="36000" rtlCol="0">
            <a:normAutofit/>
          </a:bodyPr>
          <a:lstStyle/>
          <a:p>
            <a:pPr>
              <a:lnSpc>
                <a:spcPct val="150000"/>
              </a:lnSpc>
              <a:spcAft>
                <a:spcPts val="400"/>
              </a:spcAft>
            </a:pPr>
            <a:r>
              <a:rPr kumimoji="1" lang="ja-JP" altLang="en-US" sz="1108" dirty="0">
                <a:latin typeface="+mn-ea"/>
              </a:rPr>
              <a:t>「成功のポイント」で提示したポイントをどのように実現するかを、自社独自の特長とともに説明する。</a:t>
            </a:r>
          </a:p>
        </p:txBody>
      </p:sp>
      <p:sp>
        <p:nvSpPr>
          <p:cNvPr id="38" name="正方形/長方形 37">
            <a:extLst>
              <a:ext uri="{FF2B5EF4-FFF2-40B4-BE49-F238E27FC236}">
                <a16:creationId xmlns:a16="http://schemas.microsoft.com/office/drawing/2014/main" id="{88FB83C0-1FD9-3440-BA38-DFCBD6EEBE32}"/>
              </a:ext>
            </a:extLst>
          </p:cNvPr>
          <p:cNvSpPr/>
          <p:nvPr/>
        </p:nvSpPr>
        <p:spPr>
          <a:xfrm>
            <a:off x="0" y="2939302"/>
            <a:ext cx="9144000" cy="1595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068AEF9E-965B-FC49-8D17-C85EB86CF2B9}"/>
              </a:ext>
            </a:extLst>
          </p:cNvPr>
          <p:cNvSpPr>
            <a:spLocks noChangeAspect="1"/>
          </p:cNvSpPr>
          <p:nvPr/>
        </p:nvSpPr>
        <p:spPr>
          <a:xfrm>
            <a:off x="1276615" y="2219302"/>
            <a:ext cx="1163077" cy="1163077"/>
          </a:xfrm>
          <a:prstGeom prst="ellipse">
            <a:avLst/>
          </a:prstGeom>
          <a:solidFill>
            <a:schemeClr val="accent6"/>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77" b="1" dirty="0">
                <a:solidFill>
                  <a:schemeClr val="bg1"/>
                </a:solidFill>
              </a:rPr>
              <a:t>icon</a:t>
            </a:r>
            <a:endParaRPr kumimoji="1" lang="ja-JP" altLang="en-US" sz="1477" b="1">
              <a:solidFill>
                <a:schemeClr val="bg1"/>
              </a:solidFill>
            </a:endParaRPr>
          </a:p>
        </p:txBody>
      </p:sp>
      <p:sp>
        <p:nvSpPr>
          <p:cNvPr id="40" name="円/楕円 39">
            <a:extLst>
              <a:ext uri="{FF2B5EF4-FFF2-40B4-BE49-F238E27FC236}">
                <a16:creationId xmlns:a16="http://schemas.microsoft.com/office/drawing/2014/main" id="{CA23E3D6-E151-2B41-A06A-DAF6F55F8F4C}"/>
              </a:ext>
            </a:extLst>
          </p:cNvPr>
          <p:cNvSpPr>
            <a:spLocks noChangeAspect="1"/>
          </p:cNvSpPr>
          <p:nvPr/>
        </p:nvSpPr>
        <p:spPr>
          <a:xfrm>
            <a:off x="4007313" y="2219302"/>
            <a:ext cx="1163077" cy="1163077"/>
          </a:xfrm>
          <a:prstGeom prst="ellipse">
            <a:avLst/>
          </a:prstGeom>
          <a:solidFill>
            <a:schemeClr val="accent6"/>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77" b="1" dirty="0">
                <a:solidFill>
                  <a:schemeClr val="bg1"/>
                </a:solidFill>
              </a:rPr>
              <a:t>icon</a:t>
            </a:r>
            <a:endParaRPr kumimoji="1" lang="ja-JP" altLang="en-US" sz="1477" b="1">
              <a:solidFill>
                <a:schemeClr val="bg1"/>
              </a:solidFill>
            </a:endParaRPr>
          </a:p>
        </p:txBody>
      </p:sp>
      <p:sp>
        <p:nvSpPr>
          <p:cNvPr id="41" name="円/楕円 40">
            <a:extLst>
              <a:ext uri="{FF2B5EF4-FFF2-40B4-BE49-F238E27FC236}">
                <a16:creationId xmlns:a16="http://schemas.microsoft.com/office/drawing/2014/main" id="{4A062E1C-5A9C-E54F-A8B3-FAEFEEDF6A56}"/>
              </a:ext>
            </a:extLst>
          </p:cNvPr>
          <p:cNvSpPr>
            <a:spLocks noChangeAspect="1"/>
          </p:cNvSpPr>
          <p:nvPr/>
        </p:nvSpPr>
        <p:spPr>
          <a:xfrm>
            <a:off x="6703532" y="2219302"/>
            <a:ext cx="1163077" cy="1163077"/>
          </a:xfrm>
          <a:prstGeom prst="ellipse">
            <a:avLst/>
          </a:prstGeom>
          <a:solidFill>
            <a:schemeClr val="accent6"/>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77" b="1" dirty="0">
                <a:solidFill>
                  <a:schemeClr val="bg1"/>
                </a:solidFill>
              </a:rPr>
              <a:t>icon</a:t>
            </a:r>
            <a:endParaRPr kumimoji="1" lang="ja-JP" altLang="en-US" sz="1477" b="1">
              <a:solidFill>
                <a:schemeClr val="bg1"/>
              </a:solidFill>
            </a:endParaRPr>
          </a:p>
        </p:txBody>
      </p:sp>
      <p:sp>
        <p:nvSpPr>
          <p:cNvPr id="42" name="テキスト ボックス 41">
            <a:extLst>
              <a:ext uri="{FF2B5EF4-FFF2-40B4-BE49-F238E27FC236}">
                <a16:creationId xmlns:a16="http://schemas.microsoft.com/office/drawing/2014/main" id="{BF1C623D-8184-834B-9975-D1F86FD91A1B}"/>
              </a:ext>
            </a:extLst>
          </p:cNvPr>
          <p:cNvSpPr txBox="1"/>
          <p:nvPr/>
        </p:nvSpPr>
        <p:spPr>
          <a:xfrm>
            <a:off x="612000" y="3606688"/>
            <a:ext cx="2492308" cy="664615"/>
          </a:xfrm>
          <a:prstGeom prst="rect">
            <a:avLst/>
          </a:prstGeom>
          <a:noFill/>
        </p:spPr>
        <p:txBody>
          <a:bodyPr wrap="square" lIns="36000" tIns="36000" rIns="36000" bIns="36000" rtlCol="0" anchor="ctr">
            <a:normAutofit/>
          </a:bodyPr>
          <a:lstStyle/>
          <a:p>
            <a:pPr algn="ctr">
              <a:spcAft>
                <a:spcPts val="554"/>
              </a:spcAft>
            </a:pPr>
            <a:r>
              <a:rPr kumimoji="1" lang="ja-JP" altLang="en-US" sz="1477" b="1" dirty="0"/>
              <a:t>○○○による</a:t>
            </a:r>
            <a:endParaRPr kumimoji="1" lang="en-US" altLang="ja-JP" sz="1477" b="1" dirty="0"/>
          </a:p>
          <a:p>
            <a:pPr algn="ctr">
              <a:spcAft>
                <a:spcPts val="554"/>
              </a:spcAft>
            </a:pPr>
            <a:r>
              <a:rPr kumimoji="1" lang="ja-JP" altLang="en-US" sz="1477" b="1" dirty="0"/>
              <a:t>完全な自動化を実現</a:t>
            </a:r>
            <a:endParaRPr kumimoji="1" lang="en-US" altLang="ja-JP" sz="1477" b="1" dirty="0"/>
          </a:p>
        </p:txBody>
      </p:sp>
      <p:sp>
        <p:nvSpPr>
          <p:cNvPr id="43" name="テキスト ボックス 42">
            <a:extLst>
              <a:ext uri="{FF2B5EF4-FFF2-40B4-BE49-F238E27FC236}">
                <a16:creationId xmlns:a16="http://schemas.microsoft.com/office/drawing/2014/main" id="{82BD2C20-BACE-F74D-8BDD-448B0BE6DF47}"/>
              </a:ext>
            </a:extLst>
          </p:cNvPr>
          <p:cNvSpPr txBox="1"/>
          <p:nvPr/>
        </p:nvSpPr>
        <p:spPr>
          <a:xfrm>
            <a:off x="3325458" y="3606688"/>
            <a:ext cx="2492308" cy="664615"/>
          </a:xfrm>
          <a:prstGeom prst="rect">
            <a:avLst/>
          </a:prstGeom>
          <a:noFill/>
        </p:spPr>
        <p:txBody>
          <a:bodyPr wrap="square" lIns="36000" tIns="36000" rIns="36000" bIns="36000" rtlCol="0" anchor="ctr">
            <a:normAutofit/>
          </a:bodyPr>
          <a:lstStyle/>
          <a:p>
            <a:pPr algn="ctr">
              <a:spcAft>
                <a:spcPts val="554"/>
              </a:spcAft>
            </a:pPr>
            <a:r>
              <a:rPr kumimoji="1" lang="ja-JP" altLang="en-US" sz="1477" b="1" dirty="0"/>
              <a:t>実績豊富な専門家が</a:t>
            </a:r>
            <a:endParaRPr kumimoji="1" lang="en-US" altLang="ja-JP" sz="1477" b="1" dirty="0"/>
          </a:p>
          <a:p>
            <a:pPr algn="ctr">
              <a:spcAft>
                <a:spcPts val="554"/>
              </a:spcAft>
            </a:pPr>
            <a:r>
              <a:rPr kumimoji="1" lang="ja-JP" altLang="en-US" sz="1477" b="1" dirty="0"/>
              <a:t>○○○を最適化</a:t>
            </a:r>
          </a:p>
        </p:txBody>
      </p:sp>
      <p:sp>
        <p:nvSpPr>
          <p:cNvPr id="44" name="テキスト ボックス 43">
            <a:extLst>
              <a:ext uri="{FF2B5EF4-FFF2-40B4-BE49-F238E27FC236}">
                <a16:creationId xmlns:a16="http://schemas.microsoft.com/office/drawing/2014/main" id="{588DB9C5-592F-6346-8825-9B3436DF3193}"/>
              </a:ext>
            </a:extLst>
          </p:cNvPr>
          <p:cNvSpPr txBox="1"/>
          <p:nvPr/>
        </p:nvSpPr>
        <p:spPr>
          <a:xfrm>
            <a:off x="6038917" y="3606688"/>
            <a:ext cx="2492308" cy="664615"/>
          </a:xfrm>
          <a:prstGeom prst="rect">
            <a:avLst/>
          </a:prstGeom>
          <a:noFill/>
        </p:spPr>
        <p:txBody>
          <a:bodyPr wrap="square" lIns="36000" tIns="36000" rIns="36000" bIns="36000" rtlCol="0" anchor="ctr">
            <a:normAutofit/>
          </a:bodyPr>
          <a:lstStyle/>
          <a:p>
            <a:pPr algn="ctr">
              <a:spcAft>
                <a:spcPts val="554"/>
              </a:spcAft>
            </a:pPr>
            <a:r>
              <a:rPr kumimoji="1" lang="ja-JP" altLang="en-US" sz="1477" b="1" dirty="0"/>
              <a:t>独自の○○○で</a:t>
            </a:r>
            <a:endParaRPr kumimoji="1" lang="en-US" altLang="ja-JP" sz="1477" b="1" dirty="0"/>
          </a:p>
          <a:p>
            <a:pPr algn="ctr">
              <a:spcAft>
                <a:spcPts val="554"/>
              </a:spcAft>
            </a:pPr>
            <a:r>
              <a:rPr kumimoji="1" lang="ja-JP" altLang="en-US" sz="1477" b="1" dirty="0"/>
              <a:t>短期導入を無理なく実現</a:t>
            </a:r>
          </a:p>
        </p:txBody>
      </p:sp>
    </p:spTree>
    <p:extLst>
      <p:ext uri="{BB962C8B-B14F-4D97-AF65-F5344CB8AC3E}">
        <p14:creationId xmlns:p14="http://schemas.microsoft.com/office/powerpoint/2010/main" val="66945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a:extLst>
              <a:ext uri="{FF2B5EF4-FFF2-40B4-BE49-F238E27FC236}">
                <a16:creationId xmlns:a16="http://schemas.microsoft.com/office/drawing/2014/main" id="{92688D38-63EF-2248-B304-30B9109B63A1}"/>
              </a:ext>
            </a:extLst>
          </p:cNvPr>
          <p:cNvSpPr>
            <a:spLocks noGrp="1"/>
          </p:cNvSpPr>
          <p:nvPr>
            <p:ph type="body" sz="quarter" idx="13"/>
          </p:nvPr>
        </p:nvSpPr>
        <p:spPr/>
        <p:txBody>
          <a:bodyPr/>
          <a:lstStyle/>
          <a:p>
            <a:r>
              <a:rPr lang="ja-JP" altLang="en-US" dirty="0"/>
              <a:t>類似サービスと異なり、○○が可能。○○業務において人為的な側面を排除します。</a:t>
            </a:r>
          </a:p>
        </p:txBody>
      </p:sp>
      <p:sp>
        <p:nvSpPr>
          <p:cNvPr id="5" name="スライド番号プレースホルダー 4">
            <a:extLst>
              <a:ext uri="{FF2B5EF4-FFF2-40B4-BE49-F238E27FC236}">
                <a16:creationId xmlns:a16="http://schemas.microsoft.com/office/drawing/2014/main" id="{B05FAAC7-0398-8B49-A7A7-A6A5309AA78A}"/>
              </a:ext>
            </a:extLst>
          </p:cNvPr>
          <p:cNvSpPr>
            <a:spLocks noGrp="1"/>
          </p:cNvSpPr>
          <p:nvPr>
            <p:ph type="sldNum" sz="quarter" idx="14"/>
          </p:nvPr>
        </p:nvSpPr>
        <p:spPr/>
        <p:txBody>
          <a:bodyPr/>
          <a:lstStyle/>
          <a:p>
            <a:fld id="{2CF39A64-FD95-C144-B37D-DFADB2595A9F}" type="slidenum">
              <a:rPr lang="ja-JP" altLang="en-US" smtClean="0"/>
              <a:pPr/>
              <a:t>13</a:t>
            </a:fld>
            <a:endParaRPr lang="ja-JP" altLang="en-US"/>
          </a:p>
        </p:txBody>
      </p:sp>
      <p:sp>
        <p:nvSpPr>
          <p:cNvPr id="7" name="テキスト プレースホルダー 6">
            <a:extLst>
              <a:ext uri="{FF2B5EF4-FFF2-40B4-BE49-F238E27FC236}">
                <a16:creationId xmlns:a16="http://schemas.microsoft.com/office/drawing/2014/main" id="{1F0C9386-FFC1-8C4D-8B5D-7636BDCC7E12}"/>
              </a:ext>
            </a:extLst>
          </p:cNvPr>
          <p:cNvSpPr>
            <a:spLocks noGrp="1"/>
          </p:cNvSpPr>
          <p:nvPr>
            <p:ph type="body" sz="quarter" idx="15"/>
          </p:nvPr>
        </p:nvSpPr>
        <p:spPr/>
        <p:txBody>
          <a:bodyPr/>
          <a:lstStyle/>
          <a:p>
            <a:r>
              <a:rPr lang="ja-JP" altLang="en-US"/>
              <a:t>取り組みのポイント</a:t>
            </a:r>
          </a:p>
        </p:txBody>
      </p:sp>
      <p:sp>
        <p:nvSpPr>
          <p:cNvPr id="2" name="タイトル 1">
            <a:extLst>
              <a:ext uri="{FF2B5EF4-FFF2-40B4-BE49-F238E27FC236}">
                <a16:creationId xmlns:a16="http://schemas.microsoft.com/office/drawing/2014/main" id="{855D6856-1F29-B843-99F2-00B6245BBF99}"/>
              </a:ext>
            </a:extLst>
          </p:cNvPr>
          <p:cNvSpPr>
            <a:spLocks noGrp="1"/>
          </p:cNvSpPr>
          <p:nvPr>
            <p:ph type="title"/>
          </p:nvPr>
        </p:nvSpPr>
        <p:spPr/>
        <p:txBody>
          <a:bodyPr/>
          <a:lstStyle/>
          <a:p>
            <a:r>
              <a:rPr lang="ja-JP" altLang="en-US" dirty="0"/>
              <a:t>ポイント１</a:t>
            </a:r>
            <a:r>
              <a:rPr lang="en-US" altLang="ja-JP" dirty="0"/>
              <a:t>. ○</a:t>
            </a:r>
            <a:r>
              <a:rPr lang="ja-JP" altLang="en-US" dirty="0"/>
              <a:t>○○による完全な自動化を実現</a:t>
            </a:r>
          </a:p>
        </p:txBody>
      </p:sp>
      <p:graphicFrame>
        <p:nvGraphicFramePr>
          <p:cNvPr id="11" name="表 6">
            <a:extLst>
              <a:ext uri="{FF2B5EF4-FFF2-40B4-BE49-F238E27FC236}">
                <a16:creationId xmlns:a16="http://schemas.microsoft.com/office/drawing/2014/main" id="{0A47B476-703D-2F43-8062-08C6269F946B}"/>
              </a:ext>
            </a:extLst>
          </p:cNvPr>
          <p:cNvGraphicFramePr>
            <a:graphicFrameLocks noGrp="1"/>
          </p:cNvGraphicFramePr>
          <p:nvPr>
            <p:extLst>
              <p:ext uri="{D42A27DB-BD31-4B8C-83A1-F6EECF244321}">
                <p14:modId xmlns:p14="http://schemas.microsoft.com/office/powerpoint/2010/main" val="4237770239"/>
              </p:ext>
            </p:extLst>
          </p:nvPr>
        </p:nvGraphicFramePr>
        <p:xfrm>
          <a:off x="612000" y="2030779"/>
          <a:ext cx="7920000" cy="3651407"/>
        </p:xfrm>
        <a:graphic>
          <a:graphicData uri="http://schemas.openxmlformats.org/drawingml/2006/table">
            <a:tbl>
              <a:tblPr firstRow="1" bandRow="1">
                <a:tableStyleId>{5940675A-B579-460E-94D1-54222C63F5DA}</a:tableStyleId>
              </a:tblPr>
              <a:tblGrid>
                <a:gridCol w="1488775">
                  <a:extLst>
                    <a:ext uri="{9D8B030D-6E8A-4147-A177-3AD203B41FA5}">
                      <a16:colId xmlns:a16="http://schemas.microsoft.com/office/drawing/2014/main" val="1292565362"/>
                    </a:ext>
                  </a:extLst>
                </a:gridCol>
                <a:gridCol w="2035126">
                  <a:extLst>
                    <a:ext uri="{9D8B030D-6E8A-4147-A177-3AD203B41FA5}">
                      <a16:colId xmlns:a16="http://schemas.microsoft.com/office/drawing/2014/main" val="2313682660"/>
                    </a:ext>
                  </a:extLst>
                </a:gridCol>
                <a:gridCol w="1996481">
                  <a:extLst>
                    <a:ext uri="{9D8B030D-6E8A-4147-A177-3AD203B41FA5}">
                      <a16:colId xmlns:a16="http://schemas.microsoft.com/office/drawing/2014/main" val="1852119203"/>
                    </a:ext>
                  </a:extLst>
                </a:gridCol>
                <a:gridCol w="2399618">
                  <a:extLst>
                    <a:ext uri="{9D8B030D-6E8A-4147-A177-3AD203B41FA5}">
                      <a16:colId xmlns:a16="http://schemas.microsoft.com/office/drawing/2014/main" val="310069776"/>
                    </a:ext>
                  </a:extLst>
                </a:gridCol>
              </a:tblGrid>
              <a:tr h="301737">
                <a:tc>
                  <a:txBody>
                    <a:bodyPr/>
                    <a:lstStyle/>
                    <a:p>
                      <a:pPr algn="ctr"/>
                      <a:r>
                        <a:rPr kumimoji="1" lang="ja-JP" altLang="en-US" sz="1100" b="1">
                          <a:solidFill>
                            <a:schemeClr val="bg1"/>
                          </a:solidFill>
                          <a:latin typeface="+mn-lt"/>
                        </a:rPr>
                        <a:t>機能一覧・比較表</a:t>
                      </a:r>
                      <a:endParaRPr kumimoji="1" lang="ja-JP" altLang="en-US" sz="1100" b="1" dirty="0">
                        <a:solidFill>
                          <a:schemeClr val="bg1"/>
                        </a:solidFill>
                        <a:latin typeface="+mn-lt"/>
                      </a:endParaRPr>
                    </a:p>
                  </a:txBody>
                  <a:tcPr marL="66462" marR="66462" marT="66462" marB="66462" anchor="ctr">
                    <a:lnR w="12700" cap="flat" cmpd="sng" algn="ctr">
                      <a:solidFill>
                        <a:schemeClr val="bg1"/>
                      </a:solidFill>
                      <a:prstDash val="solid"/>
                      <a:round/>
                      <a:headEnd type="none" w="med" len="med"/>
                      <a:tailEnd type="none" w="med" len="med"/>
                    </a:lnR>
                    <a:solidFill>
                      <a:schemeClr val="tx1"/>
                    </a:solidFill>
                  </a:tcPr>
                </a:tc>
                <a:tc>
                  <a:txBody>
                    <a:bodyPr/>
                    <a:lstStyle/>
                    <a:p>
                      <a:pPr algn="ctr"/>
                      <a:r>
                        <a:rPr kumimoji="1" lang="en-US" altLang="ja-JP" sz="1100" b="1" dirty="0">
                          <a:solidFill>
                            <a:schemeClr val="bg1"/>
                          </a:solidFill>
                          <a:latin typeface="+mn-lt"/>
                        </a:rPr>
                        <a:t>A</a:t>
                      </a:r>
                      <a:r>
                        <a:rPr kumimoji="1" lang="ja-JP" altLang="en-US" sz="1100" b="1">
                          <a:solidFill>
                            <a:schemeClr val="bg1"/>
                          </a:solidFill>
                          <a:latin typeface="+mn-lt"/>
                        </a:rPr>
                        <a:t>社の場合</a:t>
                      </a:r>
                      <a:endParaRPr kumimoji="1" lang="ja-JP" altLang="en-US" sz="1100" b="1" dirty="0">
                        <a:solidFill>
                          <a:schemeClr val="bg1"/>
                        </a:solidFill>
                        <a:latin typeface="+mn-lt"/>
                      </a:endParaRPr>
                    </a:p>
                  </a:txBody>
                  <a:tcPr marL="66462" marR="66462" marT="66462" marB="6646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1"/>
                    </a:solidFill>
                  </a:tcPr>
                </a:tc>
                <a:tc>
                  <a:txBody>
                    <a:bodyPr/>
                    <a:lstStyle/>
                    <a:p>
                      <a:pPr algn="ctr"/>
                      <a:r>
                        <a:rPr kumimoji="1" lang="en-US" altLang="ja-JP" sz="1100" b="1" dirty="0">
                          <a:solidFill>
                            <a:schemeClr val="bg1"/>
                          </a:solidFill>
                          <a:latin typeface="+mn-lt"/>
                        </a:rPr>
                        <a:t>B</a:t>
                      </a:r>
                      <a:r>
                        <a:rPr kumimoji="1" lang="ja-JP" altLang="en-US" sz="1100" b="1">
                          <a:solidFill>
                            <a:schemeClr val="bg1"/>
                          </a:solidFill>
                          <a:latin typeface="+mn-lt"/>
                        </a:rPr>
                        <a:t>社の場合</a:t>
                      </a:r>
                      <a:endParaRPr kumimoji="1" lang="en-US" altLang="ja-JP" sz="1100" b="1" dirty="0">
                        <a:solidFill>
                          <a:schemeClr val="bg1"/>
                        </a:solidFill>
                        <a:latin typeface="+mn-lt"/>
                      </a:endParaRPr>
                    </a:p>
                  </a:txBody>
                  <a:tcPr marL="66462" marR="66462" marT="66462" marB="6646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1"/>
                    </a:solidFill>
                  </a:tcPr>
                </a:tc>
                <a:tc>
                  <a:txBody>
                    <a:bodyPr/>
                    <a:lstStyle/>
                    <a:p>
                      <a:pPr algn="ctr"/>
                      <a:r>
                        <a:rPr kumimoji="1" lang="ja-JP" altLang="en-US" sz="1100" b="1">
                          <a:solidFill>
                            <a:schemeClr val="bg1"/>
                          </a:solidFill>
                          <a:latin typeface="+mn-lt"/>
                        </a:rPr>
                        <a:t>当社</a:t>
                      </a:r>
                      <a:endParaRPr kumimoji="1" lang="ja-JP" altLang="en-US" sz="1100" b="1" dirty="0">
                        <a:solidFill>
                          <a:schemeClr val="bg1"/>
                        </a:solidFill>
                        <a:latin typeface="+mn-lt"/>
                      </a:endParaRPr>
                    </a:p>
                  </a:txBody>
                  <a:tcPr marL="66462" marR="66462" marT="66462" marB="66462" anchor="ctr">
                    <a:lnL w="12700" cap="flat" cmpd="sng" algn="ctr">
                      <a:solidFill>
                        <a:schemeClr val="bg1"/>
                      </a:solidFill>
                      <a:prstDash val="solid"/>
                      <a:round/>
                      <a:headEnd type="none" w="med" len="med"/>
                      <a:tailEnd type="none" w="med" len="med"/>
                    </a:lnL>
                    <a:solidFill>
                      <a:schemeClr val="tx1"/>
                    </a:solidFill>
                  </a:tcPr>
                </a:tc>
                <a:extLst>
                  <a:ext uri="{0D108BD9-81ED-4DB2-BD59-A6C34878D82A}">
                    <a16:rowId xmlns:a16="http://schemas.microsoft.com/office/drawing/2014/main" val="4053367704"/>
                  </a:ext>
                </a:extLst>
              </a:tr>
              <a:tr h="334967">
                <a:tc>
                  <a:txBody>
                    <a:bodyPr/>
                    <a:lstStyle/>
                    <a:p>
                      <a:pPr algn="ctr"/>
                      <a:r>
                        <a:rPr kumimoji="1" lang="ja-JP" altLang="en-US" sz="1100" b="1">
                          <a:latin typeface="+mn-lt"/>
                        </a:rPr>
                        <a:t>○</a:t>
                      </a:r>
                      <a:r>
                        <a:rPr kumimoji="1" lang="en-US" altLang="ja-JP" sz="1100" b="1" dirty="0">
                          <a:latin typeface="+mn-lt"/>
                        </a:rPr>
                        <a:t>○</a:t>
                      </a:r>
                      <a:r>
                        <a:rPr kumimoji="1" lang="ja-JP" altLang="en-US" sz="1100" b="1">
                          <a:latin typeface="+mn-lt"/>
                        </a:rPr>
                        <a:t>の機能</a:t>
                      </a: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indent="0" algn="ctr">
                        <a:buFont typeface="Arial" panose="020B0604020202020204" pitchFamily="34" charset="0"/>
                        <a:buNone/>
                      </a:pPr>
                      <a:r>
                        <a:rPr kumimoji="1" lang="en-US" altLang="ja-JP" sz="1100" b="0" dirty="0">
                          <a:latin typeface="+mn-lt"/>
                        </a:rPr>
                        <a:t>×</a:t>
                      </a:r>
                    </a:p>
                  </a:txBody>
                  <a:tcPr marL="66462" marR="66462" marT="66462" marB="99692" anchor="ctr"/>
                </a:tc>
                <a:tc>
                  <a:txBody>
                    <a:bodyPr/>
                    <a:lstStyle/>
                    <a:p>
                      <a:pPr marL="0" indent="0" algn="ctr">
                        <a:buFont typeface="Arial" panose="020B0604020202020204" pitchFamily="34" charset="0"/>
                        <a:buNone/>
                      </a:pPr>
                      <a:r>
                        <a:rPr kumimoji="1" lang="en-US" altLang="ja-JP" sz="1100" b="0" dirty="0">
                          <a:latin typeface="+mn-lt"/>
                        </a:rPr>
                        <a:t>×</a:t>
                      </a:r>
                    </a:p>
                  </a:txBody>
                  <a:tcPr marL="66462" marR="66462" marT="66462" marB="99692" anchor="ctr"/>
                </a:tc>
                <a:tc>
                  <a:txBody>
                    <a:bodyPr/>
                    <a:lstStyle/>
                    <a:p>
                      <a:pPr marL="0" indent="0" algn="ctr">
                        <a:buFont typeface="Arial" panose="020B0604020202020204" pitchFamily="34" charset="0"/>
                        <a:buNone/>
                      </a:pPr>
                      <a:r>
                        <a:rPr kumimoji="1" lang="ja-JP" altLang="en-US" sz="1100" b="1">
                          <a:latin typeface="+mn-lt"/>
                        </a:rPr>
                        <a:t>○</a:t>
                      </a:r>
                      <a:endParaRPr kumimoji="1" lang="en-US" altLang="ja-JP" sz="1100" b="1" dirty="0">
                        <a:latin typeface="+mn-lt"/>
                      </a:endParaRPr>
                    </a:p>
                  </a:txBody>
                  <a:tcPr marL="66462" marR="66462" marT="66462" marB="99692" anchor="ctr"/>
                </a:tc>
                <a:extLst>
                  <a:ext uri="{0D108BD9-81ED-4DB2-BD59-A6C34878D82A}">
                    <a16:rowId xmlns:a16="http://schemas.microsoft.com/office/drawing/2014/main" val="2394804252"/>
                  </a:ext>
                </a:extLst>
              </a:tr>
              <a:tr h="334967">
                <a:tc>
                  <a:txBody>
                    <a:bodyPr/>
                    <a:lstStyle/>
                    <a:p>
                      <a:pPr algn="ctr"/>
                      <a:r>
                        <a:rPr kumimoji="1" lang="ja-JP" altLang="en-US" sz="1100" b="1">
                          <a:latin typeface="+mn-lt"/>
                        </a:rPr>
                        <a:t>○○の設定</a:t>
                      </a: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100" b="0" dirty="0">
                          <a:latin typeface="+mn-lt"/>
                        </a:rPr>
                        <a:t>×</a:t>
                      </a: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100" b="0" dirty="0">
                          <a:latin typeface="+mn-lt"/>
                        </a:rPr>
                        <a:t>×</a:t>
                      </a: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100" b="1">
                          <a:latin typeface="+mn-lt"/>
                        </a:rPr>
                        <a:t>○</a:t>
                      </a:r>
                      <a:endParaRPr kumimoji="1" lang="en-US" altLang="ja-JP" sz="1100" b="1" dirty="0">
                        <a:latin typeface="+mn-lt"/>
                      </a:endParaRPr>
                    </a:p>
                  </a:txBody>
                  <a:tcPr marL="66462" marR="66462" marT="66462" marB="99692" anchor="ctr"/>
                </a:tc>
                <a:extLst>
                  <a:ext uri="{0D108BD9-81ED-4DB2-BD59-A6C34878D82A}">
                    <a16:rowId xmlns:a16="http://schemas.microsoft.com/office/drawing/2014/main" val="1220193214"/>
                  </a:ext>
                </a:extLst>
              </a:tr>
              <a:tr h="334967">
                <a:tc>
                  <a:txBody>
                    <a:bodyPr/>
                    <a:lstStyle/>
                    <a:p>
                      <a:pPr algn="ctr"/>
                      <a:r>
                        <a:rPr kumimoji="1" lang="ja-JP" altLang="en-US" sz="1100" b="1">
                          <a:latin typeface="+mn-lt"/>
                        </a:rPr>
                        <a:t>○○の数</a:t>
                      </a: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100" b="0" dirty="0">
                          <a:latin typeface="+mn-lt"/>
                        </a:rPr>
                        <a:t>100</a:t>
                      </a: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100" b="0" dirty="0">
                          <a:latin typeface="+mn-lt"/>
                        </a:rPr>
                        <a:t>200</a:t>
                      </a: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100" b="1" dirty="0">
                          <a:latin typeface="+mn-lt"/>
                        </a:rPr>
                        <a:t>500</a:t>
                      </a:r>
                    </a:p>
                  </a:txBody>
                  <a:tcPr marL="66462" marR="66462" marT="66462" marB="99692" anchor="ctr"/>
                </a:tc>
                <a:extLst>
                  <a:ext uri="{0D108BD9-81ED-4DB2-BD59-A6C34878D82A}">
                    <a16:rowId xmlns:a16="http://schemas.microsoft.com/office/drawing/2014/main" val="2500196597"/>
                  </a:ext>
                </a:extLst>
              </a:tr>
              <a:tr h="334967">
                <a:tc>
                  <a:txBody>
                    <a:bodyPr/>
                    <a:lstStyle/>
                    <a:p>
                      <a:pPr algn="ctr"/>
                      <a:r>
                        <a:rPr kumimoji="1" lang="ja-JP" altLang="en-US" sz="1100" b="1">
                          <a:latin typeface="+mn-lt"/>
                        </a:rPr>
                        <a:t>○○サポート</a:t>
                      </a: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100" b="0">
                          <a:latin typeface="+mn-lt"/>
                        </a:rPr>
                        <a:t>○○のサポートのみ</a:t>
                      </a: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100" b="0">
                          <a:latin typeface="+mn-lt"/>
                        </a:rPr>
                        <a:t>○○のサポートはない</a:t>
                      </a: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100" b="1">
                          <a:latin typeface="+mn-lt"/>
                        </a:rPr>
                        <a:t>○○から○○までサポート</a:t>
                      </a:r>
                      <a:endParaRPr kumimoji="1" lang="en-US" altLang="ja-JP" sz="1100" b="1" dirty="0">
                        <a:latin typeface="+mn-lt"/>
                      </a:endParaRPr>
                    </a:p>
                  </a:txBody>
                  <a:tcPr marL="66462" marR="66462" marT="66462" marB="99692" anchor="ctr"/>
                </a:tc>
                <a:extLst>
                  <a:ext uri="{0D108BD9-81ED-4DB2-BD59-A6C34878D82A}">
                    <a16:rowId xmlns:a16="http://schemas.microsoft.com/office/drawing/2014/main" val="3375153507"/>
                  </a:ext>
                </a:extLst>
              </a:tr>
              <a:tr h="334967">
                <a:tc>
                  <a:txBody>
                    <a:bodyPr/>
                    <a:lstStyle/>
                    <a:p>
                      <a:pPr algn="ct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1" dirty="0">
                        <a:latin typeface="+mn-lt"/>
                      </a:endParaRPr>
                    </a:p>
                  </a:txBody>
                  <a:tcPr marL="66462" marR="66462" marT="66462" marB="99692" anchor="ctr"/>
                </a:tc>
                <a:extLst>
                  <a:ext uri="{0D108BD9-81ED-4DB2-BD59-A6C34878D82A}">
                    <a16:rowId xmlns:a16="http://schemas.microsoft.com/office/drawing/2014/main" val="4167554866"/>
                  </a:ext>
                </a:extLst>
              </a:tr>
              <a:tr h="334967">
                <a:tc>
                  <a:txBody>
                    <a:bodyPr/>
                    <a:lstStyle/>
                    <a:p>
                      <a:pPr algn="ct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1" dirty="0">
                        <a:latin typeface="+mn-lt"/>
                      </a:endParaRPr>
                    </a:p>
                  </a:txBody>
                  <a:tcPr marL="66462" marR="66462" marT="66462" marB="99692" anchor="ctr"/>
                </a:tc>
                <a:extLst>
                  <a:ext uri="{0D108BD9-81ED-4DB2-BD59-A6C34878D82A}">
                    <a16:rowId xmlns:a16="http://schemas.microsoft.com/office/drawing/2014/main" val="2877490031"/>
                  </a:ext>
                </a:extLst>
              </a:tr>
              <a:tr h="334967">
                <a:tc>
                  <a:txBody>
                    <a:bodyPr/>
                    <a:lstStyle/>
                    <a:p>
                      <a:pPr algn="ct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1" dirty="0">
                        <a:latin typeface="+mn-lt"/>
                      </a:endParaRPr>
                    </a:p>
                  </a:txBody>
                  <a:tcPr marL="66462" marR="66462" marT="66462" marB="99692" anchor="ctr"/>
                </a:tc>
                <a:extLst>
                  <a:ext uri="{0D108BD9-81ED-4DB2-BD59-A6C34878D82A}">
                    <a16:rowId xmlns:a16="http://schemas.microsoft.com/office/drawing/2014/main" val="2933158535"/>
                  </a:ext>
                </a:extLst>
              </a:tr>
              <a:tr h="334967">
                <a:tc>
                  <a:txBody>
                    <a:bodyPr/>
                    <a:lstStyle/>
                    <a:p>
                      <a:pPr algn="ct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1" dirty="0">
                        <a:latin typeface="+mn-lt"/>
                      </a:endParaRPr>
                    </a:p>
                  </a:txBody>
                  <a:tcPr marL="66462" marR="66462" marT="66462" marB="99692" anchor="ctr"/>
                </a:tc>
                <a:extLst>
                  <a:ext uri="{0D108BD9-81ED-4DB2-BD59-A6C34878D82A}">
                    <a16:rowId xmlns:a16="http://schemas.microsoft.com/office/drawing/2014/main" val="3922501486"/>
                  </a:ext>
                </a:extLst>
              </a:tr>
              <a:tr h="334967">
                <a:tc>
                  <a:txBody>
                    <a:bodyPr/>
                    <a:lstStyle/>
                    <a:p>
                      <a:pPr algn="ct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1" dirty="0">
                        <a:latin typeface="+mn-lt"/>
                      </a:endParaRPr>
                    </a:p>
                  </a:txBody>
                  <a:tcPr marL="66462" marR="66462" marT="66462" marB="99692" anchor="ctr"/>
                </a:tc>
                <a:extLst>
                  <a:ext uri="{0D108BD9-81ED-4DB2-BD59-A6C34878D82A}">
                    <a16:rowId xmlns:a16="http://schemas.microsoft.com/office/drawing/2014/main" val="3722379831"/>
                  </a:ext>
                </a:extLst>
              </a:tr>
              <a:tr h="334967">
                <a:tc>
                  <a:txBody>
                    <a:bodyPr/>
                    <a:lstStyle/>
                    <a:p>
                      <a:pPr algn="ct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tc>
                  <a:txBody>
                    <a:bodyPr/>
                    <a:lstStyle/>
                    <a:p>
                      <a:pPr marL="0" marR="0" lvl="0" indent="0" algn="ctr"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1" dirty="0">
                        <a:latin typeface="+mn-lt"/>
                      </a:endParaRPr>
                    </a:p>
                  </a:txBody>
                  <a:tcPr marL="66462" marR="66462" marT="66462" marB="99692" anchor="ctr"/>
                </a:tc>
                <a:extLst>
                  <a:ext uri="{0D108BD9-81ED-4DB2-BD59-A6C34878D82A}">
                    <a16:rowId xmlns:a16="http://schemas.microsoft.com/office/drawing/2014/main" val="3425170701"/>
                  </a:ext>
                </a:extLst>
              </a:tr>
            </a:tbl>
          </a:graphicData>
        </a:graphic>
      </p:graphicFrame>
      <p:sp>
        <p:nvSpPr>
          <p:cNvPr id="13" name="正方形/長方形 12">
            <a:extLst>
              <a:ext uri="{FF2B5EF4-FFF2-40B4-BE49-F238E27FC236}">
                <a16:creationId xmlns:a16="http://schemas.microsoft.com/office/drawing/2014/main" id="{9B4EF394-F65C-A84E-8987-1A0AE4BB8F0E}"/>
              </a:ext>
            </a:extLst>
          </p:cNvPr>
          <p:cNvSpPr/>
          <p:nvPr/>
        </p:nvSpPr>
        <p:spPr>
          <a:xfrm>
            <a:off x="6117254" y="2030780"/>
            <a:ext cx="2414746" cy="3651397"/>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030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71D40C1A-FB24-47E3-955E-B0E2A164A26C}"/>
              </a:ext>
            </a:extLst>
          </p:cNvPr>
          <p:cNvSpPr>
            <a:spLocks noGrp="1"/>
          </p:cNvSpPr>
          <p:nvPr>
            <p:ph type="body" sz="quarter" idx="13"/>
          </p:nvPr>
        </p:nvSpPr>
        <p:spPr/>
        <p:txBody>
          <a:bodyPr/>
          <a:lstStyle/>
          <a:p>
            <a:r>
              <a:rPr lang="ja-JP" altLang="en-US" dirty="0"/>
              <a:t>○○○業界における実績豊富な専門家が貴社のサポートを担当します。</a:t>
            </a:r>
            <a:endParaRPr lang="en-US" altLang="ja-JP" dirty="0"/>
          </a:p>
          <a:p>
            <a:r>
              <a:rPr lang="ja-JP" altLang="en-US" dirty="0"/>
              <a:t>○○社以上の企業で○○○の最適化を実現してきた実績があります。</a:t>
            </a:r>
          </a:p>
        </p:txBody>
      </p:sp>
      <p:sp>
        <p:nvSpPr>
          <p:cNvPr id="5" name="スライド番号プレースホルダー 4">
            <a:extLst>
              <a:ext uri="{FF2B5EF4-FFF2-40B4-BE49-F238E27FC236}">
                <a16:creationId xmlns:a16="http://schemas.microsoft.com/office/drawing/2014/main" id="{B05FAAC7-0398-8B49-A7A7-A6A5309AA78A}"/>
              </a:ext>
            </a:extLst>
          </p:cNvPr>
          <p:cNvSpPr>
            <a:spLocks noGrp="1"/>
          </p:cNvSpPr>
          <p:nvPr>
            <p:ph type="sldNum" sz="quarter" idx="14"/>
          </p:nvPr>
        </p:nvSpPr>
        <p:spPr/>
        <p:txBody>
          <a:bodyPr/>
          <a:lstStyle/>
          <a:p>
            <a:fld id="{2CF39A64-FD95-C144-B37D-DFADB2595A9F}" type="slidenum">
              <a:rPr lang="ja-JP" altLang="en-US" smtClean="0"/>
              <a:pPr/>
              <a:t>14</a:t>
            </a:fld>
            <a:endParaRPr lang="ja-JP" altLang="en-US"/>
          </a:p>
        </p:txBody>
      </p:sp>
      <p:sp>
        <p:nvSpPr>
          <p:cNvPr id="7" name="テキスト プレースホルダー 6">
            <a:extLst>
              <a:ext uri="{FF2B5EF4-FFF2-40B4-BE49-F238E27FC236}">
                <a16:creationId xmlns:a16="http://schemas.microsoft.com/office/drawing/2014/main" id="{8961B27E-85BC-FF49-8AF7-99094677B125}"/>
              </a:ext>
            </a:extLst>
          </p:cNvPr>
          <p:cNvSpPr>
            <a:spLocks noGrp="1"/>
          </p:cNvSpPr>
          <p:nvPr>
            <p:ph type="body" sz="quarter" idx="15"/>
          </p:nvPr>
        </p:nvSpPr>
        <p:spPr/>
        <p:txBody>
          <a:bodyPr/>
          <a:lstStyle/>
          <a:p>
            <a:r>
              <a:rPr lang="ja-JP" altLang="en-US"/>
              <a:t>取り組みのポイント</a:t>
            </a:r>
          </a:p>
        </p:txBody>
      </p:sp>
      <p:sp>
        <p:nvSpPr>
          <p:cNvPr id="2" name="タイトル 1">
            <a:extLst>
              <a:ext uri="{FF2B5EF4-FFF2-40B4-BE49-F238E27FC236}">
                <a16:creationId xmlns:a16="http://schemas.microsoft.com/office/drawing/2014/main" id="{855D6856-1F29-B843-99F2-00B6245BBF99}"/>
              </a:ext>
            </a:extLst>
          </p:cNvPr>
          <p:cNvSpPr>
            <a:spLocks noGrp="1"/>
          </p:cNvSpPr>
          <p:nvPr>
            <p:ph type="title"/>
          </p:nvPr>
        </p:nvSpPr>
        <p:spPr/>
        <p:txBody>
          <a:bodyPr/>
          <a:lstStyle/>
          <a:p>
            <a:r>
              <a:rPr lang="ja-JP" altLang="en-US" dirty="0"/>
              <a:t>ポイント２</a:t>
            </a:r>
            <a:r>
              <a:rPr lang="en-US" altLang="ja-JP" dirty="0"/>
              <a:t>.</a:t>
            </a:r>
            <a:r>
              <a:rPr lang="ja-JP" altLang="en-US" dirty="0"/>
              <a:t> 実績豊富な専門家が○○○を最適化</a:t>
            </a:r>
          </a:p>
        </p:txBody>
      </p:sp>
      <p:sp>
        <p:nvSpPr>
          <p:cNvPr id="12" name="円/楕円 11">
            <a:extLst>
              <a:ext uri="{FF2B5EF4-FFF2-40B4-BE49-F238E27FC236}">
                <a16:creationId xmlns:a16="http://schemas.microsoft.com/office/drawing/2014/main" id="{4E7828D9-7BF7-F94B-87B5-B0A8BBF9459B}"/>
              </a:ext>
            </a:extLst>
          </p:cNvPr>
          <p:cNvSpPr/>
          <p:nvPr/>
        </p:nvSpPr>
        <p:spPr>
          <a:xfrm>
            <a:off x="976883" y="2034623"/>
            <a:ext cx="844061" cy="844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8" b="1">
                <a:solidFill>
                  <a:schemeClr val="bg1"/>
                </a:solidFill>
              </a:rPr>
              <a:t>顔写真</a:t>
            </a:r>
          </a:p>
        </p:txBody>
      </p:sp>
      <p:sp>
        <p:nvSpPr>
          <p:cNvPr id="29" name="テキスト ボックス 28">
            <a:extLst>
              <a:ext uri="{FF2B5EF4-FFF2-40B4-BE49-F238E27FC236}">
                <a16:creationId xmlns:a16="http://schemas.microsoft.com/office/drawing/2014/main" id="{B52F1C94-F136-A044-9546-7E12D4FB4062}"/>
              </a:ext>
            </a:extLst>
          </p:cNvPr>
          <p:cNvSpPr txBox="1"/>
          <p:nvPr/>
        </p:nvSpPr>
        <p:spPr>
          <a:xfrm>
            <a:off x="435220" y="3012984"/>
            <a:ext cx="1927385" cy="332308"/>
          </a:xfrm>
          <a:prstGeom prst="rect">
            <a:avLst/>
          </a:prstGeom>
          <a:noFill/>
        </p:spPr>
        <p:txBody>
          <a:bodyPr wrap="square" lIns="33231" tIns="33231" rIns="33231" bIns="33231" rtlCol="0" anchor="ctr">
            <a:noAutofit/>
          </a:bodyPr>
          <a:lstStyle/>
          <a:p>
            <a:pPr algn="ctr">
              <a:spcAft>
                <a:spcPts val="554"/>
              </a:spcAft>
            </a:pPr>
            <a:r>
              <a:rPr kumimoji="1" lang="ja-JP" altLang="en-US" sz="1477" b="1"/>
              <a:t>氏名○○</a:t>
            </a:r>
            <a:r>
              <a:rPr kumimoji="1" lang="en-US" altLang="ja-JP" sz="1477" b="1" dirty="0"/>
              <a:t> </a:t>
            </a:r>
            <a:r>
              <a:rPr kumimoji="1" lang="ja-JP" altLang="en-US" sz="1477" b="1"/>
              <a:t>○○</a:t>
            </a:r>
            <a:endParaRPr kumimoji="1" lang="en-US" altLang="ja-JP" sz="1477" b="1" dirty="0"/>
          </a:p>
        </p:txBody>
      </p:sp>
      <p:sp>
        <p:nvSpPr>
          <p:cNvPr id="38" name="テキスト ボックス 37">
            <a:extLst>
              <a:ext uri="{FF2B5EF4-FFF2-40B4-BE49-F238E27FC236}">
                <a16:creationId xmlns:a16="http://schemas.microsoft.com/office/drawing/2014/main" id="{D193CF51-FBAE-8C4B-BE9F-E1B36B622812}"/>
              </a:ext>
            </a:extLst>
          </p:cNvPr>
          <p:cNvSpPr txBox="1"/>
          <p:nvPr/>
        </p:nvSpPr>
        <p:spPr>
          <a:xfrm>
            <a:off x="435220" y="4242742"/>
            <a:ext cx="1927385" cy="1595077"/>
          </a:xfrm>
          <a:prstGeom prst="rect">
            <a:avLst/>
          </a:prstGeom>
          <a:noFill/>
        </p:spPr>
        <p:txBody>
          <a:bodyPr wrap="square" lIns="33231" tIns="33231" rIns="33231" bIns="33231" rtlCol="0">
            <a:normAutofit/>
          </a:bodyPr>
          <a:lstStyle/>
          <a:p>
            <a:pPr algn="just">
              <a:lnSpc>
                <a:spcPct val="150000"/>
              </a:lnSpc>
              <a:spcAft>
                <a:spcPts val="400"/>
              </a:spcAft>
            </a:pPr>
            <a:r>
              <a:rPr kumimoji="1" lang="ja-JP" altLang="en-US" sz="1015">
                <a:latin typeface="+mn-ea"/>
              </a:rPr>
              <a:t>経歴、受賞歴、登壇歴、メディア掲載歴、参画した過去のプロジェクトなど実績となるプロフィールを記載する。成果となる数字も踏まえて記載する。</a:t>
            </a:r>
            <a:endParaRPr kumimoji="1" lang="ja-JP" altLang="en-US" sz="1015" dirty="0">
              <a:latin typeface="+mn-ea"/>
            </a:endParaRPr>
          </a:p>
        </p:txBody>
      </p:sp>
      <p:sp>
        <p:nvSpPr>
          <p:cNvPr id="39" name="テキスト ボックス 38">
            <a:extLst>
              <a:ext uri="{FF2B5EF4-FFF2-40B4-BE49-F238E27FC236}">
                <a16:creationId xmlns:a16="http://schemas.microsoft.com/office/drawing/2014/main" id="{224E92EE-EEC8-934F-AADB-CB210679A514}"/>
              </a:ext>
            </a:extLst>
          </p:cNvPr>
          <p:cNvSpPr txBox="1"/>
          <p:nvPr/>
        </p:nvSpPr>
        <p:spPr>
          <a:xfrm>
            <a:off x="435220" y="3455188"/>
            <a:ext cx="1927385" cy="664615"/>
          </a:xfrm>
          <a:prstGeom prst="rect">
            <a:avLst/>
          </a:prstGeom>
          <a:solidFill>
            <a:schemeClr val="bg1">
              <a:lumMod val="95000"/>
            </a:schemeClr>
          </a:solidFill>
        </p:spPr>
        <p:txBody>
          <a:bodyPr wrap="square" lIns="66462" tIns="66462" rIns="66462" bIns="66462" rtlCol="0" anchor="ctr">
            <a:normAutofit/>
          </a:bodyPr>
          <a:lstStyle/>
          <a:p>
            <a:pPr algn="ctr">
              <a:spcAft>
                <a:spcPts val="554"/>
              </a:spcAft>
            </a:pPr>
            <a:r>
              <a:rPr kumimoji="1" lang="ja-JP" altLang="en-US" sz="1108" b="1"/>
              <a:t>役職・専門領域</a:t>
            </a:r>
            <a:endParaRPr kumimoji="1" lang="en-US" altLang="ja-JP" sz="1108" b="1" dirty="0"/>
          </a:p>
          <a:p>
            <a:pPr algn="ctr">
              <a:spcAft>
                <a:spcPts val="554"/>
              </a:spcAft>
            </a:pPr>
            <a:r>
              <a:rPr kumimoji="1" lang="ja-JP" altLang="en-US" sz="1108" b="1"/>
              <a:t>○○○○○○○○○</a:t>
            </a:r>
            <a:endParaRPr kumimoji="1" lang="en-US" altLang="ja-JP" sz="1108" b="1" dirty="0"/>
          </a:p>
        </p:txBody>
      </p:sp>
      <p:sp>
        <p:nvSpPr>
          <p:cNvPr id="56" name="円/楕円 55">
            <a:extLst>
              <a:ext uri="{FF2B5EF4-FFF2-40B4-BE49-F238E27FC236}">
                <a16:creationId xmlns:a16="http://schemas.microsoft.com/office/drawing/2014/main" id="{165BA8B0-8241-2D4B-A445-FD39487210D0}"/>
              </a:ext>
            </a:extLst>
          </p:cNvPr>
          <p:cNvSpPr/>
          <p:nvPr/>
        </p:nvSpPr>
        <p:spPr>
          <a:xfrm>
            <a:off x="7323059" y="2034623"/>
            <a:ext cx="844061" cy="844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8" b="1">
                <a:solidFill>
                  <a:schemeClr val="bg1"/>
                </a:solidFill>
              </a:rPr>
              <a:t>顔写真</a:t>
            </a:r>
          </a:p>
        </p:txBody>
      </p:sp>
      <p:sp>
        <p:nvSpPr>
          <p:cNvPr id="57" name="テキスト ボックス 56">
            <a:extLst>
              <a:ext uri="{FF2B5EF4-FFF2-40B4-BE49-F238E27FC236}">
                <a16:creationId xmlns:a16="http://schemas.microsoft.com/office/drawing/2014/main" id="{6BCA00C7-4954-6141-BD8F-6CB42C66752B}"/>
              </a:ext>
            </a:extLst>
          </p:cNvPr>
          <p:cNvSpPr txBox="1"/>
          <p:nvPr/>
        </p:nvSpPr>
        <p:spPr>
          <a:xfrm>
            <a:off x="6781396" y="3012984"/>
            <a:ext cx="1927385" cy="332308"/>
          </a:xfrm>
          <a:prstGeom prst="rect">
            <a:avLst/>
          </a:prstGeom>
          <a:noFill/>
        </p:spPr>
        <p:txBody>
          <a:bodyPr wrap="square" lIns="33231" tIns="33231" rIns="33231" bIns="33231" rtlCol="0" anchor="ctr">
            <a:noAutofit/>
          </a:bodyPr>
          <a:lstStyle/>
          <a:p>
            <a:pPr algn="ctr">
              <a:spcAft>
                <a:spcPts val="554"/>
              </a:spcAft>
            </a:pPr>
            <a:r>
              <a:rPr kumimoji="1" lang="ja-JP" altLang="en-US" sz="1477" b="1"/>
              <a:t>氏名○○</a:t>
            </a:r>
            <a:r>
              <a:rPr kumimoji="1" lang="en-US" altLang="ja-JP" sz="1477" b="1" dirty="0"/>
              <a:t> </a:t>
            </a:r>
            <a:r>
              <a:rPr kumimoji="1" lang="ja-JP" altLang="en-US" sz="1477" b="1"/>
              <a:t>○○</a:t>
            </a:r>
            <a:endParaRPr kumimoji="1" lang="en-US" altLang="ja-JP" sz="1477" b="1" dirty="0"/>
          </a:p>
        </p:txBody>
      </p:sp>
      <p:sp>
        <p:nvSpPr>
          <p:cNvPr id="58" name="テキスト ボックス 57">
            <a:extLst>
              <a:ext uri="{FF2B5EF4-FFF2-40B4-BE49-F238E27FC236}">
                <a16:creationId xmlns:a16="http://schemas.microsoft.com/office/drawing/2014/main" id="{83F2317D-53AD-4948-8679-01F8F525ADCC}"/>
              </a:ext>
            </a:extLst>
          </p:cNvPr>
          <p:cNvSpPr txBox="1"/>
          <p:nvPr/>
        </p:nvSpPr>
        <p:spPr>
          <a:xfrm>
            <a:off x="6781396" y="4242742"/>
            <a:ext cx="1927385" cy="1595077"/>
          </a:xfrm>
          <a:prstGeom prst="rect">
            <a:avLst/>
          </a:prstGeom>
          <a:noFill/>
        </p:spPr>
        <p:txBody>
          <a:bodyPr wrap="square" lIns="33231" tIns="33231" rIns="33231" bIns="33231" rtlCol="0">
            <a:normAutofit/>
          </a:bodyPr>
          <a:lstStyle/>
          <a:p>
            <a:pPr algn="just">
              <a:lnSpc>
                <a:spcPct val="150000"/>
              </a:lnSpc>
              <a:spcAft>
                <a:spcPts val="400"/>
              </a:spcAft>
            </a:pPr>
            <a:r>
              <a:rPr kumimoji="1" lang="ja-JP" altLang="en-US" sz="1015">
                <a:latin typeface="+mn-ea"/>
              </a:rPr>
              <a:t>経歴、受賞歴、登壇歴、メディア掲載歴、参画した過去のプロジェクトなど実績となるプロフィールを記載する。成果となる数字も踏まえて記載する。</a:t>
            </a:r>
            <a:endParaRPr kumimoji="1" lang="ja-JP" altLang="en-US" sz="1015" dirty="0">
              <a:latin typeface="+mn-ea"/>
            </a:endParaRPr>
          </a:p>
        </p:txBody>
      </p:sp>
      <p:sp>
        <p:nvSpPr>
          <p:cNvPr id="59" name="テキスト ボックス 58">
            <a:extLst>
              <a:ext uri="{FF2B5EF4-FFF2-40B4-BE49-F238E27FC236}">
                <a16:creationId xmlns:a16="http://schemas.microsoft.com/office/drawing/2014/main" id="{3CEF1B4C-C440-784B-A897-251BB21C1EA6}"/>
              </a:ext>
            </a:extLst>
          </p:cNvPr>
          <p:cNvSpPr txBox="1"/>
          <p:nvPr/>
        </p:nvSpPr>
        <p:spPr>
          <a:xfrm>
            <a:off x="6781396" y="3455188"/>
            <a:ext cx="1927385" cy="664615"/>
          </a:xfrm>
          <a:prstGeom prst="rect">
            <a:avLst/>
          </a:prstGeom>
          <a:solidFill>
            <a:schemeClr val="bg1">
              <a:lumMod val="95000"/>
            </a:schemeClr>
          </a:solidFill>
        </p:spPr>
        <p:txBody>
          <a:bodyPr wrap="square" lIns="66462" tIns="66462" rIns="66462" bIns="66462" rtlCol="0" anchor="ctr">
            <a:normAutofit/>
          </a:bodyPr>
          <a:lstStyle/>
          <a:p>
            <a:pPr algn="ctr">
              <a:spcAft>
                <a:spcPts val="554"/>
              </a:spcAft>
            </a:pPr>
            <a:r>
              <a:rPr kumimoji="1" lang="ja-JP" altLang="en-US" sz="1108" b="1"/>
              <a:t>役職・専門領域</a:t>
            </a:r>
            <a:endParaRPr kumimoji="1" lang="en-US" altLang="ja-JP" sz="1108" b="1" dirty="0"/>
          </a:p>
          <a:p>
            <a:pPr algn="ctr">
              <a:spcAft>
                <a:spcPts val="554"/>
              </a:spcAft>
            </a:pPr>
            <a:r>
              <a:rPr kumimoji="1" lang="ja-JP" altLang="en-US" sz="1108" b="1"/>
              <a:t>○○○○○○○○○</a:t>
            </a:r>
            <a:endParaRPr kumimoji="1" lang="en-US" altLang="ja-JP" sz="1108" b="1" dirty="0"/>
          </a:p>
        </p:txBody>
      </p:sp>
      <p:sp>
        <p:nvSpPr>
          <p:cNvPr id="60" name="円/楕円 59">
            <a:extLst>
              <a:ext uri="{FF2B5EF4-FFF2-40B4-BE49-F238E27FC236}">
                <a16:creationId xmlns:a16="http://schemas.microsoft.com/office/drawing/2014/main" id="{C950BFA1-3766-2449-AC71-F592E2C3EDA4}"/>
              </a:ext>
            </a:extLst>
          </p:cNvPr>
          <p:cNvSpPr/>
          <p:nvPr/>
        </p:nvSpPr>
        <p:spPr>
          <a:xfrm>
            <a:off x="3092275" y="2034623"/>
            <a:ext cx="844061" cy="844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8" b="1">
                <a:solidFill>
                  <a:schemeClr val="bg1"/>
                </a:solidFill>
              </a:rPr>
              <a:t>顔写真</a:t>
            </a:r>
          </a:p>
        </p:txBody>
      </p:sp>
      <p:sp>
        <p:nvSpPr>
          <p:cNvPr id="61" name="テキスト ボックス 60">
            <a:extLst>
              <a:ext uri="{FF2B5EF4-FFF2-40B4-BE49-F238E27FC236}">
                <a16:creationId xmlns:a16="http://schemas.microsoft.com/office/drawing/2014/main" id="{CC174231-B44A-304F-8F47-799930C2A122}"/>
              </a:ext>
            </a:extLst>
          </p:cNvPr>
          <p:cNvSpPr txBox="1"/>
          <p:nvPr/>
        </p:nvSpPr>
        <p:spPr>
          <a:xfrm>
            <a:off x="2550613" y="3012984"/>
            <a:ext cx="1927385" cy="332308"/>
          </a:xfrm>
          <a:prstGeom prst="rect">
            <a:avLst/>
          </a:prstGeom>
          <a:noFill/>
        </p:spPr>
        <p:txBody>
          <a:bodyPr wrap="square" lIns="33231" tIns="33231" rIns="33231" bIns="33231" rtlCol="0" anchor="ctr">
            <a:noAutofit/>
          </a:bodyPr>
          <a:lstStyle/>
          <a:p>
            <a:pPr algn="ctr">
              <a:spcAft>
                <a:spcPts val="554"/>
              </a:spcAft>
            </a:pPr>
            <a:r>
              <a:rPr kumimoji="1" lang="ja-JP" altLang="en-US" sz="1477" b="1"/>
              <a:t>氏名○○</a:t>
            </a:r>
            <a:r>
              <a:rPr kumimoji="1" lang="en-US" altLang="ja-JP" sz="1477" b="1" dirty="0"/>
              <a:t> </a:t>
            </a:r>
            <a:r>
              <a:rPr kumimoji="1" lang="ja-JP" altLang="en-US" sz="1477" b="1"/>
              <a:t>○○</a:t>
            </a:r>
            <a:endParaRPr kumimoji="1" lang="en-US" altLang="ja-JP" sz="1477" b="1" dirty="0"/>
          </a:p>
        </p:txBody>
      </p:sp>
      <p:sp>
        <p:nvSpPr>
          <p:cNvPr id="62" name="テキスト ボックス 61">
            <a:extLst>
              <a:ext uri="{FF2B5EF4-FFF2-40B4-BE49-F238E27FC236}">
                <a16:creationId xmlns:a16="http://schemas.microsoft.com/office/drawing/2014/main" id="{6A806AE6-8CBD-664B-84B6-CECDBDD38D18}"/>
              </a:ext>
            </a:extLst>
          </p:cNvPr>
          <p:cNvSpPr txBox="1"/>
          <p:nvPr/>
        </p:nvSpPr>
        <p:spPr>
          <a:xfrm>
            <a:off x="2550613" y="4242742"/>
            <a:ext cx="1927385" cy="1595077"/>
          </a:xfrm>
          <a:prstGeom prst="rect">
            <a:avLst/>
          </a:prstGeom>
          <a:noFill/>
        </p:spPr>
        <p:txBody>
          <a:bodyPr wrap="square" lIns="33231" tIns="33231" rIns="33231" bIns="33231" rtlCol="0">
            <a:normAutofit/>
          </a:bodyPr>
          <a:lstStyle/>
          <a:p>
            <a:pPr algn="just">
              <a:lnSpc>
                <a:spcPct val="150000"/>
              </a:lnSpc>
              <a:spcAft>
                <a:spcPts val="400"/>
              </a:spcAft>
            </a:pPr>
            <a:r>
              <a:rPr kumimoji="1" lang="ja-JP" altLang="en-US" sz="1015">
                <a:latin typeface="+mn-ea"/>
              </a:rPr>
              <a:t>経歴、受賞歴、登壇歴、メディア掲載歴、参画した過去のプロジェクトなど実績となるプロフィールを記載する。成果となる数字も踏まえて記載する。</a:t>
            </a:r>
            <a:endParaRPr kumimoji="1" lang="ja-JP" altLang="en-US" sz="1015" dirty="0">
              <a:latin typeface="+mn-ea"/>
            </a:endParaRPr>
          </a:p>
        </p:txBody>
      </p:sp>
      <p:sp>
        <p:nvSpPr>
          <p:cNvPr id="63" name="テキスト ボックス 62">
            <a:extLst>
              <a:ext uri="{FF2B5EF4-FFF2-40B4-BE49-F238E27FC236}">
                <a16:creationId xmlns:a16="http://schemas.microsoft.com/office/drawing/2014/main" id="{601C317C-5E96-3C49-AE9D-87AF74D3B8D3}"/>
              </a:ext>
            </a:extLst>
          </p:cNvPr>
          <p:cNvSpPr txBox="1"/>
          <p:nvPr/>
        </p:nvSpPr>
        <p:spPr>
          <a:xfrm>
            <a:off x="2550613" y="3455188"/>
            <a:ext cx="1927385" cy="664615"/>
          </a:xfrm>
          <a:prstGeom prst="rect">
            <a:avLst/>
          </a:prstGeom>
          <a:solidFill>
            <a:schemeClr val="bg1">
              <a:lumMod val="95000"/>
            </a:schemeClr>
          </a:solidFill>
        </p:spPr>
        <p:txBody>
          <a:bodyPr wrap="square" lIns="66462" tIns="66462" rIns="66462" bIns="66462" rtlCol="0" anchor="ctr">
            <a:normAutofit/>
          </a:bodyPr>
          <a:lstStyle/>
          <a:p>
            <a:pPr algn="ctr">
              <a:spcAft>
                <a:spcPts val="554"/>
              </a:spcAft>
            </a:pPr>
            <a:r>
              <a:rPr kumimoji="1" lang="ja-JP" altLang="en-US" sz="1108" b="1"/>
              <a:t>役職・専門領域</a:t>
            </a:r>
            <a:endParaRPr kumimoji="1" lang="en-US" altLang="ja-JP" sz="1108" b="1" dirty="0"/>
          </a:p>
          <a:p>
            <a:pPr algn="ctr">
              <a:spcAft>
                <a:spcPts val="554"/>
              </a:spcAft>
            </a:pPr>
            <a:r>
              <a:rPr kumimoji="1" lang="ja-JP" altLang="en-US" sz="1108" b="1"/>
              <a:t>○○○○○○○○○</a:t>
            </a:r>
            <a:endParaRPr kumimoji="1" lang="en-US" altLang="ja-JP" sz="1108" b="1" dirty="0"/>
          </a:p>
        </p:txBody>
      </p:sp>
      <p:sp>
        <p:nvSpPr>
          <p:cNvPr id="64" name="円/楕円 63">
            <a:extLst>
              <a:ext uri="{FF2B5EF4-FFF2-40B4-BE49-F238E27FC236}">
                <a16:creationId xmlns:a16="http://schemas.microsoft.com/office/drawing/2014/main" id="{A5ED36AA-23D8-CC42-9182-9AEFF021A759}"/>
              </a:ext>
            </a:extLst>
          </p:cNvPr>
          <p:cNvSpPr/>
          <p:nvPr/>
        </p:nvSpPr>
        <p:spPr>
          <a:xfrm>
            <a:off x="5207667" y="2034623"/>
            <a:ext cx="844061" cy="844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8" b="1">
                <a:solidFill>
                  <a:schemeClr val="bg1"/>
                </a:solidFill>
              </a:rPr>
              <a:t>顔写真</a:t>
            </a:r>
          </a:p>
        </p:txBody>
      </p:sp>
      <p:sp>
        <p:nvSpPr>
          <p:cNvPr id="65" name="テキスト ボックス 64">
            <a:extLst>
              <a:ext uri="{FF2B5EF4-FFF2-40B4-BE49-F238E27FC236}">
                <a16:creationId xmlns:a16="http://schemas.microsoft.com/office/drawing/2014/main" id="{3915F271-FF1A-394B-AD6B-12E69E7E406F}"/>
              </a:ext>
            </a:extLst>
          </p:cNvPr>
          <p:cNvSpPr txBox="1"/>
          <p:nvPr/>
        </p:nvSpPr>
        <p:spPr>
          <a:xfrm>
            <a:off x="4666004" y="3012984"/>
            <a:ext cx="1927385" cy="332308"/>
          </a:xfrm>
          <a:prstGeom prst="rect">
            <a:avLst/>
          </a:prstGeom>
          <a:noFill/>
        </p:spPr>
        <p:txBody>
          <a:bodyPr wrap="square" lIns="33231" tIns="33231" rIns="33231" bIns="33231" rtlCol="0" anchor="ctr">
            <a:noAutofit/>
          </a:bodyPr>
          <a:lstStyle/>
          <a:p>
            <a:pPr algn="ctr">
              <a:spcAft>
                <a:spcPts val="554"/>
              </a:spcAft>
            </a:pPr>
            <a:r>
              <a:rPr kumimoji="1" lang="ja-JP" altLang="en-US" sz="1477" b="1"/>
              <a:t>氏名○○</a:t>
            </a:r>
            <a:r>
              <a:rPr kumimoji="1" lang="en-US" altLang="ja-JP" sz="1477" b="1" dirty="0"/>
              <a:t> </a:t>
            </a:r>
            <a:r>
              <a:rPr kumimoji="1" lang="ja-JP" altLang="en-US" sz="1477" b="1"/>
              <a:t>○○</a:t>
            </a:r>
            <a:endParaRPr kumimoji="1" lang="en-US" altLang="ja-JP" sz="1477" b="1" dirty="0"/>
          </a:p>
        </p:txBody>
      </p:sp>
      <p:sp>
        <p:nvSpPr>
          <p:cNvPr id="66" name="テキスト ボックス 65">
            <a:extLst>
              <a:ext uri="{FF2B5EF4-FFF2-40B4-BE49-F238E27FC236}">
                <a16:creationId xmlns:a16="http://schemas.microsoft.com/office/drawing/2014/main" id="{DA6DFEC5-D83F-1745-A30C-73C0A97782E2}"/>
              </a:ext>
            </a:extLst>
          </p:cNvPr>
          <p:cNvSpPr txBox="1"/>
          <p:nvPr/>
        </p:nvSpPr>
        <p:spPr>
          <a:xfrm>
            <a:off x="4666004" y="4242742"/>
            <a:ext cx="1927385" cy="1595077"/>
          </a:xfrm>
          <a:prstGeom prst="rect">
            <a:avLst/>
          </a:prstGeom>
          <a:noFill/>
        </p:spPr>
        <p:txBody>
          <a:bodyPr wrap="square" lIns="33231" tIns="33231" rIns="33231" bIns="33231" rtlCol="0">
            <a:normAutofit/>
          </a:bodyPr>
          <a:lstStyle/>
          <a:p>
            <a:pPr algn="just">
              <a:lnSpc>
                <a:spcPct val="150000"/>
              </a:lnSpc>
              <a:spcAft>
                <a:spcPts val="400"/>
              </a:spcAft>
            </a:pPr>
            <a:r>
              <a:rPr kumimoji="1" lang="ja-JP" altLang="en-US" sz="1015">
                <a:latin typeface="+mn-ea"/>
              </a:rPr>
              <a:t>経歴、受賞歴、登壇歴、メディア掲載歴、参画した過去のプロジェクトなど実績となるプロフィールを記載する。成果となる数字も踏まえて記載する。</a:t>
            </a:r>
            <a:endParaRPr kumimoji="1" lang="ja-JP" altLang="en-US" sz="1015" dirty="0">
              <a:latin typeface="+mn-ea"/>
            </a:endParaRPr>
          </a:p>
        </p:txBody>
      </p:sp>
      <p:sp>
        <p:nvSpPr>
          <p:cNvPr id="67" name="テキスト ボックス 66">
            <a:extLst>
              <a:ext uri="{FF2B5EF4-FFF2-40B4-BE49-F238E27FC236}">
                <a16:creationId xmlns:a16="http://schemas.microsoft.com/office/drawing/2014/main" id="{64905A9B-6D55-774F-8EED-51DF7A369833}"/>
              </a:ext>
            </a:extLst>
          </p:cNvPr>
          <p:cNvSpPr txBox="1"/>
          <p:nvPr/>
        </p:nvSpPr>
        <p:spPr>
          <a:xfrm>
            <a:off x="4666004" y="3455188"/>
            <a:ext cx="1927385" cy="664615"/>
          </a:xfrm>
          <a:prstGeom prst="rect">
            <a:avLst/>
          </a:prstGeom>
          <a:solidFill>
            <a:schemeClr val="bg1">
              <a:lumMod val="95000"/>
            </a:schemeClr>
          </a:solidFill>
        </p:spPr>
        <p:txBody>
          <a:bodyPr wrap="square" lIns="66462" tIns="66462" rIns="66462" bIns="66462" rtlCol="0" anchor="ctr">
            <a:normAutofit/>
          </a:bodyPr>
          <a:lstStyle/>
          <a:p>
            <a:pPr algn="ctr">
              <a:spcAft>
                <a:spcPts val="554"/>
              </a:spcAft>
            </a:pPr>
            <a:r>
              <a:rPr kumimoji="1" lang="ja-JP" altLang="en-US" sz="1108" b="1"/>
              <a:t>役職・専門領域</a:t>
            </a:r>
            <a:endParaRPr kumimoji="1" lang="en-US" altLang="ja-JP" sz="1108" b="1" dirty="0"/>
          </a:p>
          <a:p>
            <a:pPr algn="ctr">
              <a:spcAft>
                <a:spcPts val="554"/>
              </a:spcAft>
            </a:pPr>
            <a:r>
              <a:rPr kumimoji="1" lang="ja-JP" altLang="en-US" sz="1108" b="1"/>
              <a:t>○○○○○○○○○</a:t>
            </a:r>
            <a:endParaRPr kumimoji="1" lang="en-US" altLang="ja-JP" sz="1108" b="1" dirty="0"/>
          </a:p>
        </p:txBody>
      </p:sp>
    </p:spTree>
    <p:extLst>
      <p:ext uri="{BB962C8B-B14F-4D97-AF65-F5344CB8AC3E}">
        <p14:creationId xmlns:p14="http://schemas.microsoft.com/office/powerpoint/2010/main" val="321399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92EA9AFA-EDA2-2E44-854F-0F7BFCF43626}"/>
              </a:ext>
            </a:extLst>
          </p:cNvPr>
          <p:cNvSpPr>
            <a:spLocks noGrp="1"/>
          </p:cNvSpPr>
          <p:nvPr>
            <p:ph type="body" sz="quarter" idx="13"/>
          </p:nvPr>
        </p:nvSpPr>
        <p:spPr/>
        <p:txBody>
          <a:bodyPr/>
          <a:lstStyle/>
          <a:p>
            <a:r>
              <a:rPr lang="ja-JP" altLang="en-US" dirty="0"/>
              <a:t>弊社が独自開発した○○○を用いることで、実運用までの期間を大幅に短縮します。</a:t>
            </a:r>
          </a:p>
        </p:txBody>
      </p:sp>
      <p:sp>
        <p:nvSpPr>
          <p:cNvPr id="5" name="スライド番号プレースホルダー 4">
            <a:extLst>
              <a:ext uri="{FF2B5EF4-FFF2-40B4-BE49-F238E27FC236}">
                <a16:creationId xmlns:a16="http://schemas.microsoft.com/office/drawing/2014/main" id="{B05FAAC7-0398-8B49-A7A7-A6A5309AA78A}"/>
              </a:ext>
            </a:extLst>
          </p:cNvPr>
          <p:cNvSpPr>
            <a:spLocks noGrp="1"/>
          </p:cNvSpPr>
          <p:nvPr>
            <p:ph type="sldNum" sz="quarter" idx="14"/>
          </p:nvPr>
        </p:nvSpPr>
        <p:spPr/>
        <p:txBody>
          <a:bodyPr/>
          <a:lstStyle/>
          <a:p>
            <a:fld id="{2CF39A64-FD95-C144-B37D-DFADB2595A9F}" type="slidenum">
              <a:rPr lang="ja-JP" altLang="en-US" smtClean="0"/>
              <a:pPr/>
              <a:t>15</a:t>
            </a:fld>
            <a:endParaRPr lang="ja-JP" altLang="en-US"/>
          </a:p>
        </p:txBody>
      </p:sp>
      <p:sp>
        <p:nvSpPr>
          <p:cNvPr id="7" name="テキスト プレースホルダー 6">
            <a:extLst>
              <a:ext uri="{FF2B5EF4-FFF2-40B4-BE49-F238E27FC236}">
                <a16:creationId xmlns:a16="http://schemas.microsoft.com/office/drawing/2014/main" id="{18DAAEFD-0BAB-A243-AB0E-6AC3F62EAC06}"/>
              </a:ext>
            </a:extLst>
          </p:cNvPr>
          <p:cNvSpPr>
            <a:spLocks noGrp="1"/>
          </p:cNvSpPr>
          <p:nvPr>
            <p:ph type="body" sz="quarter" idx="15"/>
          </p:nvPr>
        </p:nvSpPr>
        <p:spPr/>
        <p:txBody>
          <a:bodyPr/>
          <a:lstStyle/>
          <a:p>
            <a:r>
              <a:rPr lang="ja-JP" altLang="en-US"/>
              <a:t>取り組みのポイント</a:t>
            </a:r>
          </a:p>
        </p:txBody>
      </p:sp>
      <p:sp>
        <p:nvSpPr>
          <p:cNvPr id="2" name="タイトル 1">
            <a:extLst>
              <a:ext uri="{FF2B5EF4-FFF2-40B4-BE49-F238E27FC236}">
                <a16:creationId xmlns:a16="http://schemas.microsoft.com/office/drawing/2014/main" id="{855D6856-1F29-B843-99F2-00B6245BBF99}"/>
              </a:ext>
            </a:extLst>
          </p:cNvPr>
          <p:cNvSpPr>
            <a:spLocks noGrp="1"/>
          </p:cNvSpPr>
          <p:nvPr>
            <p:ph type="title"/>
          </p:nvPr>
        </p:nvSpPr>
        <p:spPr/>
        <p:txBody>
          <a:bodyPr/>
          <a:lstStyle/>
          <a:p>
            <a:r>
              <a:rPr lang="ja-JP" altLang="en-US" dirty="0"/>
              <a:t>ポイント３</a:t>
            </a:r>
            <a:r>
              <a:rPr lang="en-US" altLang="ja-JP" dirty="0"/>
              <a:t>. </a:t>
            </a:r>
            <a:r>
              <a:rPr lang="ja-JP" altLang="en-US" dirty="0"/>
              <a:t>独自の○○○で短期導入を無理なく実現</a:t>
            </a:r>
          </a:p>
        </p:txBody>
      </p:sp>
      <p:cxnSp>
        <p:nvCxnSpPr>
          <p:cNvPr id="45" name="直線コネクタ 44">
            <a:extLst>
              <a:ext uri="{FF2B5EF4-FFF2-40B4-BE49-F238E27FC236}">
                <a16:creationId xmlns:a16="http://schemas.microsoft.com/office/drawing/2014/main" id="{577B0DAD-7201-C246-8449-6569D1D55B38}"/>
              </a:ext>
            </a:extLst>
          </p:cNvPr>
          <p:cNvCxnSpPr>
            <a:cxnSpLocks/>
          </p:cNvCxnSpPr>
          <p:nvPr/>
        </p:nvCxnSpPr>
        <p:spPr>
          <a:xfrm>
            <a:off x="3273548" y="2009742"/>
            <a:ext cx="0" cy="324000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7E1B8AB-5638-EB41-81EE-845B2292061A}"/>
              </a:ext>
            </a:extLst>
          </p:cNvPr>
          <p:cNvCxnSpPr>
            <a:cxnSpLocks/>
          </p:cNvCxnSpPr>
          <p:nvPr/>
        </p:nvCxnSpPr>
        <p:spPr>
          <a:xfrm>
            <a:off x="4901245" y="2009742"/>
            <a:ext cx="0" cy="324000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BA1F76C9-17B6-264D-A377-5A13B8FF1D1B}"/>
              </a:ext>
            </a:extLst>
          </p:cNvPr>
          <p:cNvCxnSpPr>
            <a:cxnSpLocks/>
          </p:cNvCxnSpPr>
          <p:nvPr/>
        </p:nvCxnSpPr>
        <p:spPr>
          <a:xfrm>
            <a:off x="6473791" y="2009742"/>
            <a:ext cx="0" cy="324000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0DA43F3-31DF-E040-BE1E-7CEACE41F087}"/>
              </a:ext>
            </a:extLst>
          </p:cNvPr>
          <p:cNvCxnSpPr>
            <a:cxnSpLocks/>
          </p:cNvCxnSpPr>
          <p:nvPr/>
        </p:nvCxnSpPr>
        <p:spPr>
          <a:xfrm>
            <a:off x="8082956" y="2009742"/>
            <a:ext cx="0" cy="324000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6" name="図表 15">
            <a:extLst>
              <a:ext uri="{FF2B5EF4-FFF2-40B4-BE49-F238E27FC236}">
                <a16:creationId xmlns:a16="http://schemas.microsoft.com/office/drawing/2014/main" id="{CEC3C378-DAFD-8C49-814B-6D83C1FE6278}"/>
              </a:ext>
            </a:extLst>
          </p:cNvPr>
          <p:cNvGraphicFramePr/>
          <p:nvPr>
            <p:extLst>
              <p:ext uri="{D42A27DB-BD31-4B8C-83A1-F6EECF244321}">
                <p14:modId xmlns:p14="http://schemas.microsoft.com/office/powerpoint/2010/main" val="3765015268"/>
              </p:ext>
            </p:extLst>
          </p:nvPr>
        </p:nvGraphicFramePr>
        <p:xfrm>
          <a:off x="1646299" y="2437401"/>
          <a:ext cx="6882491" cy="830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テキスト ボックス 22">
            <a:extLst>
              <a:ext uri="{FF2B5EF4-FFF2-40B4-BE49-F238E27FC236}">
                <a16:creationId xmlns:a16="http://schemas.microsoft.com/office/drawing/2014/main" id="{8E7278E2-AE68-034F-B0E8-F0FF041BF5F6}"/>
              </a:ext>
            </a:extLst>
          </p:cNvPr>
          <p:cNvSpPr txBox="1"/>
          <p:nvPr/>
        </p:nvSpPr>
        <p:spPr>
          <a:xfrm>
            <a:off x="2989538" y="5346246"/>
            <a:ext cx="568032" cy="271540"/>
          </a:xfrm>
          <a:prstGeom prst="rect">
            <a:avLst/>
          </a:prstGeom>
          <a:noFill/>
        </p:spPr>
        <p:txBody>
          <a:bodyPr wrap="none" lIns="36000" tIns="36000" rIns="36000" bIns="36000" rtlCol="0">
            <a:spAutoFit/>
          </a:bodyPr>
          <a:lstStyle/>
          <a:p>
            <a:pPr algn="ctr">
              <a:spcAft>
                <a:spcPts val="400"/>
              </a:spcAft>
            </a:pPr>
            <a:r>
              <a:rPr kumimoji="1" lang="ja-JP" altLang="en-US" sz="1292" b="1">
                <a:latin typeface="+mn-ea"/>
              </a:rPr>
              <a:t>○○日</a:t>
            </a:r>
          </a:p>
        </p:txBody>
      </p:sp>
      <p:sp>
        <p:nvSpPr>
          <p:cNvPr id="24" name="テキスト ボックス 23">
            <a:extLst>
              <a:ext uri="{FF2B5EF4-FFF2-40B4-BE49-F238E27FC236}">
                <a16:creationId xmlns:a16="http://schemas.microsoft.com/office/drawing/2014/main" id="{AA337F4A-B62D-9A4E-B1F9-87ACA399C183}"/>
              </a:ext>
            </a:extLst>
          </p:cNvPr>
          <p:cNvSpPr txBox="1"/>
          <p:nvPr/>
        </p:nvSpPr>
        <p:spPr>
          <a:xfrm>
            <a:off x="4617231" y="5346246"/>
            <a:ext cx="568032" cy="271540"/>
          </a:xfrm>
          <a:prstGeom prst="rect">
            <a:avLst/>
          </a:prstGeom>
          <a:noFill/>
        </p:spPr>
        <p:txBody>
          <a:bodyPr wrap="none" lIns="36000" tIns="36000" rIns="36000" bIns="36000" rtlCol="0">
            <a:spAutoFit/>
          </a:bodyPr>
          <a:lstStyle/>
          <a:p>
            <a:pPr algn="ctr">
              <a:spcAft>
                <a:spcPts val="400"/>
              </a:spcAft>
            </a:pPr>
            <a:r>
              <a:rPr kumimoji="1" lang="ja-JP" altLang="en-US" sz="1292" b="1">
                <a:latin typeface="+mn-ea"/>
              </a:rPr>
              <a:t>○○日</a:t>
            </a:r>
          </a:p>
        </p:txBody>
      </p:sp>
      <p:sp>
        <p:nvSpPr>
          <p:cNvPr id="25" name="テキスト ボックス 24">
            <a:extLst>
              <a:ext uri="{FF2B5EF4-FFF2-40B4-BE49-F238E27FC236}">
                <a16:creationId xmlns:a16="http://schemas.microsoft.com/office/drawing/2014/main" id="{7118DFEC-9EA9-1746-A60B-8D12D938700E}"/>
              </a:ext>
            </a:extLst>
          </p:cNvPr>
          <p:cNvSpPr txBox="1"/>
          <p:nvPr/>
        </p:nvSpPr>
        <p:spPr>
          <a:xfrm>
            <a:off x="6189775" y="5346246"/>
            <a:ext cx="568032" cy="271540"/>
          </a:xfrm>
          <a:prstGeom prst="rect">
            <a:avLst/>
          </a:prstGeom>
          <a:noFill/>
        </p:spPr>
        <p:txBody>
          <a:bodyPr wrap="none" lIns="36000" tIns="36000" rIns="36000" bIns="36000" rtlCol="0">
            <a:spAutoFit/>
          </a:bodyPr>
          <a:lstStyle/>
          <a:p>
            <a:pPr algn="ctr">
              <a:spcAft>
                <a:spcPts val="400"/>
              </a:spcAft>
            </a:pPr>
            <a:r>
              <a:rPr kumimoji="1" lang="ja-JP" altLang="en-US" sz="1292" b="1">
                <a:latin typeface="+mn-ea"/>
              </a:rPr>
              <a:t>○○日</a:t>
            </a:r>
          </a:p>
        </p:txBody>
      </p:sp>
      <p:sp>
        <p:nvSpPr>
          <p:cNvPr id="26" name="テキスト ボックス 25">
            <a:extLst>
              <a:ext uri="{FF2B5EF4-FFF2-40B4-BE49-F238E27FC236}">
                <a16:creationId xmlns:a16="http://schemas.microsoft.com/office/drawing/2014/main" id="{D4E76476-3BD0-0A45-819F-07DFDD43B11B}"/>
              </a:ext>
            </a:extLst>
          </p:cNvPr>
          <p:cNvSpPr txBox="1"/>
          <p:nvPr/>
        </p:nvSpPr>
        <p:spPr>
          <a:xfrm>
            <a:off x="7798940" y="5346246"/>
            <a:ext cx="568032" cy="271540"/>
          </a:xfrm>
          <a:prstGeom prst="rect">
            <a:avLst/>
          </a:prstGeom>
          <a:noFill/>
        </p:spPr>
        <p:txBody>
          <a:bodyPr wrap="none" lIns="36000" tIns="36000" rIns="36000" bIns="36000" rtlCol="0">
            <a:spAutoFit/>
          </a:bodyPr>
          <a:lstStyle/>
          <a:p>
            <a:pPr algn="ctr">
              <a:spcAft>
                <a:spcPts val="400"/>
              </a:spcAft>
            </a:pPr>
            <a:r>
              <a:rPr kumimoji="1" lang="ja-JP" altLang="en-US" sz="1292" b="1">
                <a:latin typeface="+mn-ea"/>
              </a:rPr>
              <a:t>○○日</a:t>
            </a:r>
          </a:p>
        </p:txBody>
      </p:sp>
      <p:sp>
        <p:nvSpPr>
          <p:cNvPr id="27" name="テキスト ボックス 26">
            <a:extLst>
              <a:ext uri="{FF2B5EF4-FFF2-40B4-BE49-F238E27FC236}">
                <a16:creationId xmlns:a16="http://schemas.microsoft.com/office/drawing/2014/main" id="{7FD4F927-FA46-F347-B96F-4B5E21373684}"/>
              </a:ext>
            </a:extLst>
          </p:cNvPr>
          <p:cNvSpPr txBox="1"/>
          <p:nvPr/>
        </p:nvSpPr>
        <p:spPr>
          <a:xfrm>
            <a:off x="1444835" y="5346245"/>
            <a:ext cx="402923" cy="271540"/>
          </a:xfrm>
          <a:prstGeom prst="rect">
            <a:avLst/>
          </a:prstGeom>
          <a:noFill/>
        </p:spPr>
        <p:txBody>
          <a:bodyPr wrap="none" lIns="36000" tIns="36000" rIns="36000" bIns="36000" rtlCol="0">
            <a:spAutoFit/>
          </a:bodyPr>
          <a:lstStyle/>
          <a:p>
            <a:pPr algn="ctr">
              <a:spcAft>
                <a:spcPts val="400"/>
              </a:spcAft>
            </a:pPr>
            <a:r>
              <a:rPr kumimoji="1" lang="ja-JP" altLang="en-US" sz="1292" b="1">
                <a:latin typeface="+mn-ea"/>
              </a:rPr>
              <a:t>日数</a:t>
            </a:r>
          </a:p>
        </p:txBody>
      </p:sp>
      <p:sp>
        <p:nvSpPr>
          <p:cNvPr id="28" name="テキスト ボックス 27">
            <a:extLst>
              <a:ext uri="{FF2B5EF4-FFF2-40B4-BE49-F238E27FC236}">
                <a16:creationId xmlns:a16="http://schemas.microsoft.com/office/drawing/2014/main" id="{BE1089A5-6404-9445-89B7-EB3D062BE7BE}"/>
              </a:ext>
            </a:extLst>
          </p:cNvPr>
          <p:cNvSpPr txBox="1"/>
          <p:nvPr/>
        </p:nvSpPr>
        <p:spPr>
          <a:xfrm>
            <a:off x="534644" y="4101567"/>
            <a:ext cx="970386" cy="554886"/>
          </a:xfrm>
          <a:prstGeom prst="rect">
            <a:avLst/>
          </a:prstGeom>
          <a:noFill/>
        </p:spPr>
        <p:txBody>
          <a:bodyPr wrap="none" lIns="36000" tIns="36000" rIns="36000" bIns="36000" rtlCol="0">
            <a:spAutoFit/>
          </a:bodyPr>
          <a:lstStyle/>
          <a:p>
            <a:pPr algn="ctr">
              <a:spcAft>
                <a:spcPts val="400"/>
              </a:spcAft>
            </a:pPr>
            <a:r>
              <a:rPr kumimoji="1" lang="ja-JP" altLang="en-US" sz="1400" b="1">
                <a:solidFill>
                  <a:schemeClr val="accent6"/>
                </a:solidFill>
                <a:latin typeface="+mn-ea"/>
              </a:rPr>
              <a:t>○○○○の</a:t>
            </a:r>
            <a:endParaRPr kumimoji="1" lang="en-US" altLang="ja-JP" sz="1400" b="1" dirty="0">
              <a:solidFill>
                <a:schemeClr val="accent6"/>
              </a:solidFill>
              <a:latin typeface="+mn-ea"/>
            </a:endParaRPr>
          </a:p>
          <a:p>
            <a:pPr algn="ctr">
              <a:spcAft>
                <a:spcPts val="400"/>
              </a:spcAft>
            </a:pPr>
            <a:r>
              <a:rPr kumimoji="1" lang="ja-JP" altLang="en-US" sz="1400" b="1">
                <a:solidFill>
                  <a:schemeClr val="accent6"/>
                </a:solidFill>
                <a:latin typeface="+mn-ea"/>
              </a:rPr>
              <a:t>改善フロー</a:t>
            </a:r>
            <a:endParaRPr kumimoji="1" lang="ja-JP" altLang="en-US" sz="1400" b="1" dirty="0">
              <a:solidFill>
                <a:schemeClr val="accent6"/>
              </a:solidFill>
              <a:latin typeface="+mn-ea"/>
            </a:endParaRPr>
          </a:p>
        </p:txBody>
      </p:sp>
      <p:sp>
        <p:nvSpPr>
          <p:cNvPr id="29" name="テキスト ボックス 28">
            <a:extLst>
              <a:ext uri="{FF2B5EF4-FFF2-40B4-BE49-F238E27FC236}">
                <a16:creationId xmlns:a16="http://schemas.microsoft.com/office/drawing/2014/main" id="{53C0E2CC-8766-6C49-8384-102C071E604C}"/>
              </a:ext>
            </a:extLst>
          </p:cNvPr>
          <p:cNvSpPr txBox="1"/>
          <p:nvPr/>
        </p:nvSpPr>
        <p:spPr>
          <a:xfrm>
            <a:off x="548286" y="2596820"/>
            <a:ext cx="970386" cy="554886"/>
          </a:xfrm>
          <a:prstGeom prst="rect">
            <a:avLst/>
          </a:prstGeom>
          <a:noFill/>
        </p:spPr>
        <p:txBody>
          <a:bodyPr wrap="none" lIns="36000" tIns="36000" rIns="36000" bIns="36000" rtlCol="0">
            <a:spAutoFit/>
          </a:bodyPr>
          <a:lstStyle/>
          <a:p>
            <a:pPr algn="ctr">
              <a:spcAft>
                <a:spcPts val="400"/>
              </a:spcAft>
            </a:pPr>
            <a:r>
              <a:rPr kumimoji="1" lang="ja-JP" altLang="en-US" sz="1400" b="1" dirty="0">
                <a:latin typeface="+mn-ea"/>
              </a:rPr>
              <a:t>一般的な</a:t>
            </a:r>
            <a:endParaRPr kumimoji="1" lang="en-US" altLang="ja-JP" sz="1400" b="1" dirty="0">
              <a:latin typeface="+mn-ea"/>
            </a:endParaRPr>
          </a:p>
          <a:p>
            <a:pPr algn="ctr">
              <a:spcAft>
                <a:spcPts val="400"/>
              </a:spcAft>
            </a:pPr>
            <a:r>
              <a:rPr kumimoji="1" lang="ja-JP" altLang="en-US" sz="1400" b="1">
                <a:latin typeface="+mn-ea"/>
              </a:rPr>
              <a:t>改善フロー</a:t>
            </a:r>
            <a:endParaRPr kumimoji="1" lang="ja-JP" altLang="en-US" sz="1400" b="1" dirty="0">
              <a:latin typeface="+mn-ea"/>
            </a:endParaRPr>
          </a:p>
        </p:txBody>
      </p:sp>
      <p:graphicFrame>
        <p:nvGraphicFramePr>
          <p:cNvPr id="31" name="図表 30">
            <a:extLst>
              <a:ext uri="{FF2B5EF4-FFF2-40B4-BE49-F238E27FC236}">
                <a16:creationId xmlns:a16="http://schemas.microsoft.com/office/drawing/2014/main" id="{EC137820-84E2-A849-BC6A-E4D65B7233D3}"/>
              </a:ext>
            </a:extLst>
          </p:cNvPr>
          <p:cNvGraphicFramePr/>
          <p:nvPr>
            <p:extLst>
              <p:ext uri="{D42A27DB-BD31-4B8C-83A1-F6EECF244321}">
                <p14:modId xmlns:p14="http://schemas.microsoft.com/office/powerpoint/2010/main" val="833106992"/>
              </p:ext>
            </p:extLst>
          </p:nvPr>
        </p:nvGraphicFramePr>
        <p:xfrm>
          <a:off x="1654046" y="3964169"/>
          <a:ext cx="5229985" cy="8303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2" name="四角形吹き出し 31">
            <a:extLst>
              <a:ext uri="{FF2B5EF4-FFF2-40B4-BE49-F238E27FC236}">
                <a16:creationId xmlns:a16="http://schemas.microsoft.com/office/drawing/2014/main" id="{10D75880-D5AE-874B-B7A5-9D52D3FF6D0B}"/>
              </a:ext>
            </a:extLst>
          </p:cNvPr>
          <p:cNvSpPr/>
          <p:nvPr/>
        </p:nvSpPr>
        <p:spPr>
          <a:xfrm>
            <a:off x="7289625" y="3991779"/>
            <a:ext cx="1452861" cy="830304"/>
          </a:xfrm>
          <a:prstGeom prst="wedgeRectCallout">
            <a:avLst>
              <a:gd name="adj1" fmla="val -73968"/>
              <a:gd name="adj2" fmla="val 442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69"/>
              </a:spcAft>
            </a:pPr>
            <a:r>
              <a:rPr kumimoji="1" lang="ja-JP" altLang="en-US" sz="1292" b="1">
                <a:latin typeface="+mn-ea"/>
              </a:rPr>
              <a:t>最短○○日で</a:t>
            </a:r>
            <a:endParaRPr kumimoji="1" lang="en-US" altLang="ja-JP" sz="1292" b="1" dirty="0">
              <a:latin typeface="+mn-ea"/>
            </a:endParaRPr>
          </a:p>
          <a:p>
            <a:pPr algn="ctr">
              <a:spcAft>
                <a:spcPts val="369"/>
              </a:spcAft>
            </a:pPr>
            <a:r>
              <a:rPr kumimoji="1" lang="ja-JP" altLang="en-US" sz="1292" b="1">
                <a:latin typeface="+mn-ea"/>
              </a:rPr>
              <a:t>実運用が可能</a:t>
            </a:r>
            <a:endParaRPr kumimoji="1" lang="ja-JP" altLang="en-US" sz="1292" b="1" dirty="0">
              <a:latin typeface="+mn-ea"/>
            </a:endParaRPr>
          </a:p>
        </p:txBody>
      </p:sp>
      <p:cxnSp>
        <p:nvCxnSpPr>
          <p:cNvPr id="33" name="直線コネクタ 32">
            <a:extLst>
              <a:ext uri="{FF2B5EF4-FFF2-40B4-BE49-F238E27FC236}">
                <a16:creationId xmlns:a16="http://schemas.microsoft.com/office/drawing/2014/main" id="{CC95F479-2DC0-8C40-8583-423FCD10F38B}"/>
              </a:ext>
            </a:extLst>
          </p:cNvPr>
          <p:cNvCxnSpPr>
            <a:cxnSpLocks/>
          </p:cNvCxnSpPr>
          <p:nvPr/>
        </p:nvCxnSpPr>
        <p:spPr>
          <a:xfrm>
            <a:off x="1654045" y="2009742"/>
            <a:ext cx="0" cy="32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38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677F9FC-7BC5-9742-83CB-88BCC75B43D5}"/>
              </a:ext>
            </a:extLst>
          </p:cNvPr>
          <p:cNvSpPr>
            <a:spLocks noGrp="1"/>
          </p:cNvSpPr>
          <p:nvPr>
            <p:ph type="body" sz="quarter" idx="13"/>
          </p:nvPr>
        </p:nvSpPr>
        <p:spPr/>
        <p:txBody>
          <a:bodyPr/>
          <a:lstStyle/>
          <a:p>
            <a:r>
              <a:rPr lang="ja-JP" altLang="en-US" dirty="0"/>
              <a:t>事前準備において○○○を徹底することで、後戻りのない支援（機能実装）を実現します。</a:t>
            </a:r>
          </a:p>
        </p:txBody>
      </p:sp>
      <p:sp>
        <p:nvSpPr>
          <p:cNvPr id="4" name="スライド番号プレースホルダー 3">
            <a:extLst>
              <a:ext uri="{FF2B5EF4-FFF2-40B4-BE49-F238E27FC236}">
                <a16:creationId xmlns:a16="http://schemas.microsoft.com/office/drawing/2014/main" id="{D64AD2C2-DDE7-F64B-B91F-98A006074881}"/>
              </a:ext>
            </a:extLst>
          </p:cNvPr>
          <p:cNvSpPr>
            <a:spLocks noGrp="1"/>
          </p:cNvSpPr>
          <p:nvPr>
            <p:ph type="sldNum" sz="quarter" idx="14"/>
          </p:nvPr>
        </p:nvSpPr>
        <p:spPr/>
        <p:txBody>
          <a:bodyPr/>
          <a:lstStyle/>
          <a:p>
            <a:fld id="{2CF39A64-FD95-C144-B37D-DFADB2595A9F}" type="slidenum">
              <a:rPr lang="ja-JP" altLang="en-US" smtClean="0"/>
              <a:pPr/>
              <a:t>16</a:t>
            </a:fld>
            <a:endParaRPr lang="ja-JP" altLang="en-US"/>
          </a:p>
        </p:txBody>
      </p:sp>
      <p:sp>
        <p:nvSpPr>
          <p:cNvPr id="24" name="テキスト プレースホルダー 23">
            <a:extLst>
              <a:ext uri="{FF2B5EF4-FFF2-40B4-BE49-F238E27FC236}">
                <a16:creationId xmlns:a16="http://schemas.microsoft.com/office/drawing/2014/main" id="{0C322DA6-FB65-8446-B2EA-C98DE5A6E577}"/>
              </a:ext>
            </a:extLst>
          </p:cNvPr>
          <p:cNvSpPr>
            <a:spLocks noGrp="1"/>
          </p:cNvSpPr>
          <p:nvPr>
            <p:ph type="body" sz="quarter" idx="15"/>
          </p:nvPr>
        </p:nvSpPr>
        <p:spPr/>
        <p:txBody>
          <a:bodyPr/>
          <a:lstStyle/>
          <a:p>
            <a:r>
              <a:rPr lang="ja-JP" altLang="en-US"/>
              <a:t>進め方とスケジュール</a:t>
            </a:r>
          </a:p>
        </p:txBody>
      </p:sp>
      <p:sp>
        <p:nvSpPr>
          <p:cNvPr id="2" name="タイトル 1">
            <a:extLst>
              <a:ext uri="{FF2B5EF4-FFF2-40B4-BE49-F238E27FC236}">
                <a16:creationId xmlns:a16="http://schemas.microsoft.com/office/drawing/2014/main" id="{D607DE2E-6FDF-6248-B56F-EF9B352E69EB}"/>
              </a:ext>
            </a:extLst>
          </p:cNvPr>
          <p:cNvSpPr>
            <a:spLocks noGrp="1"/>
          </p:cNvSpPr>
          <p:nvPr>
            <p:ph type="title"/>
          </p:nvPr>
        </p:nvSpPr>
        <p:spPr/>
        <p:txBody>
          <a:bodyPr/>
          <a:lstStyle/>
          <a:p>
            <a:r>
              <a:rPr lang="ja-JP" altLang="en-US"/>
              <a:t>プロジェクトの進め方</a:t>
            </a:r>
          </a:p>
        </p:txBody>
      </p:sp>
      <p:sp>
        <p:nvSpPr>
          <p:cNvPr id="5" name="ホームベース 4">
            <a:extLst>
              <a:ext uri="{FF2B5EF4-FFF2-40B4-BE49-F238E27FC236}">
                <a16:creationId xmlns:a16="http://schemas.microsoft.com/office/drawing/2014/main" id="{C79CC02E-359B-5142-AC18-5541E6D2DBDD}"/>
              </a:ext>
            </a:extLst>
          </p:cNvPr>
          <p:cNvSpPr/>
          <p:nvPr/>
        </p:nvSpPr>
        <p:spPr>
          <a:xfrm>
            <a:off x="6334636" y="1952706"/>
            <a:ext cx="2492308" cy="664615"/>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6" name="Google Shape;557;p48">
            <a:extLst>
              <a:ext uri="{FF2B5EF4-FFF2-40B4-BE49-F238E27FC236}">
                <a16:creationId xmlns:a16="http://schemas.microsoft.com/office/drawing/2014/main" id="{8961C394-DCE7-994C-906C-4A6E6B1F1B2B}"/>
              </a:ext>
            </a:extLst>
          </p:cNvPr>
          <p:cNvSpPr txBox="1"/>
          <p:nvPr/>
        </p:nvSpPr>
        <p:spPr>
          <a:xfrm>
            <a:off x="7013935" y="2065927"/>
            <a:ext cx="1495385" cy="498462"/>
          </a:xfrm>
          <a:prstGeom prst="rect">
            <a:avLst/>
          </a:prstGeom>
          <a:noFill/>
          <a:ln>
            <a:noFill/>
          </a:ln>
        </p:spPr>
        <p:txBody>
          <a:bodyPr spcFirstLastPara="1" wrap="square" lIns="33231" tIns="33231" rIns="33231" bIns="33231" anchor="ctr" anchorCtr="0">
            <a:normAutofit/>
          </a:bodyPr>
          <a:lstStyle/>
          <a:p>
            <a:pPr algn="ctr">
              <a:spcAft>
                <a:spcPts val="369"/>
              </a:spcAft>
              <a:buClr>
                <a:schemeClr val="lt1"/>
              </a:buClr>
              <a:buSzPts val="1400"/>
            </a:pPr>
            <a:r>
              <a:rPr lang="ja-JP" altLang="en-US" sz="1108" b="1">
                <a:solidFill>
                  <a:schemeClr val="lt1"/>
                </a:solidFill>
                <a:ea typeface="Yu Gothic" panose="020B0400000000000000" pitchFamily="34" charset="-128"/>
                <a:cs typeface="Arial"/>
                <a:sym typeface="Arial"/>
              </a:rPr>
              <a:t>実運用</a:t>
            </a:r>
            <a:endParaRPr lang="ja-JP" altLang="en-US" sz="1108" b="1" dirty="0">
              <a:solidFill>
                <a:schemeClr val="lt1"/>
              </a:solidFill>
              <a:ea typeface="Yu Gothic" panose="020B0400000000000000" pitchFamily="34" charset="-128"/>
              <a:cs typeface="Arial"/>
              <a:sym typeface="Arial"/>
            </a:endParaRPr>
          </a:p>
        </p:txBody>
      </p:sp>
      <p:sp>
        <p:nvSpPr>
          <p:cNvPr id="7" name="ホームベース 6">
            <a:extLst>
              <a:ext uri="{FF2B5EF4-FFF2-40B4-BE49-F238E27FC236}">
                <a16:creationId xmlns:a16="http://schemas.microsoft.com/office/drawing/2014/main" id="{841C8705-BBCF-614D-863D-C0416448D8AE}"/>
              </a:ext>
            </a:extLst>
          </p:cNvPr>
          <p:cNvSpPr/>
          <p:nvPr/>
        </p:nvSpPr>
        <p:spPr>
          <a:xfrm>
            <a:off x="4368026" y="1952253"/>
            <a:ext cx="2492308" cy="664615"/>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8" name="ホームベース 7">
            <a:extLst>
              <a:ext uri="{FF2B5EF4-FFF2-40B4-BE49-F238E27FC236}">
                <a16:creationId xmlns:a16="http://schemas.microsoft.com/office/drawing/2014/main" id="{D794A001-0B5F-6145-A1B4-C201F1B06AC4}"/>
              </a:ext>
            </a:extLst>
          </p:cNvPr>
          <p:cNvSpPr/>
          <p:nvPr/>
        </p:nvSpPr>
        <p:spPr>
          <a:xfrm>
            <a:off x="2401415" y="1952253"/>
            <a:ext cx="2492308" cy="664615"/>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9" name="ホームベース 8">
            <a:extLst>
              <a:ext uri="{FF2B5EF4-FFF2-40B4-BE49-F238E27FC236}">
                <a16:creationId xmlns:a16="http://schemas.microsoft.com/office/drawing/2014/main" id="{F36CDA7D-347E-914E-AF6D-92B47C37398B}"/>
              </a:ext>
            </a:extLst>
          </p:cNvPr>
          <p:cNvSpPr/>
          <p:nvPr/>
        </p:nvSpPr>
        <p:spPr>
          <a:xfrm>
            <a:off x="434804" y="1952253"/>
            <a:ext cx="2492308" cy="664615"/>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10" name="Google Shape;557;p48">
            <a:extLst>
              <a:ext uri="{FF2B5EF4-FFF2-40B4-BE49-F238E27FC236}">
                <a16:creationId xmlns:a16="http://schemas.microsoft.com/office/drawing/2014/main" id="{BEB46633-A4B2-A24B-B98D-6654CAA3DB7E}"/>
              </a:ext>
            </a:extLst>
          </p:cNvPr>
          <p:cNvSpPr txBox="1"/>
          <p:nvPr/>
        </p:nvSpPr>
        <p:spPr>
          <a:xfrm>
            <a:off x="5047324" y="2065927"/>
            <a:ext cx="1495385" cy="498462"/>
          </a:xfrm>
          <a:prstGeom prst="rect">
            <a:avLst/>
          </a:prstGeom>
          <a:noFill/>
          <a:ln>
            <a:noFill/>
          </a:ln>
        </p:spPr>
        <p:txBody>
          <a:bodyPr spcFirstLastPara="1" wrap="square" lIns="33231" tIns="33231" rIns="33231" bIns="33231" anchor="ctr" anchorCtr="0">
            <a:normAutofit/>
          </a:bodyPr>
          <a:lstStyle/>
          <a:p>
            <a:pPr algn="ctr">
              <a:spcAft>
                <a:spcPts val="369"/>
              </a:spcAft>
              <a:buClr>
                <a:schemeClr val="lt1"/>
              </a:buClr>
              <a:buSzPts val="1400"/>
            </a:pPr>
            <a:r>
              <a:rPr lang="ja-JP" altLang="en-US" sz="1108" b="1">
                <a:solidFill>
                  <a:schemeClr val="lt1"/>
                </a:solidFill>
                <a:ea typeface="Yu Gothic" panose="020B0400000000000000" pitchFamily="34" charset="-128"/>
                <a:cs typeface="Arial"/>
                <a:sym typeface="Arial"/>
              </a:rPr>
              <a:t>フェーズ</a:t>
            </a:r>
            <a:r>
              <a:rPr lang="en-US" altLang="ja-JP" sz="1108" b="1" dirty="0">
                <a:solidFill>
                  <a:schemeClr val="lt1"/>
                </a:solidFill>
                <a:ea typeface="Yu Gothic" panose="020B0400000000000000" pitchFamily="34" charset="-128"/>
                <a:cs typeface="Arial"/>
                <a:sym typeface="Arial"/>
              </a:rPr>
              <a:t> 2</a:t>
            </a:r>
            <a:endParaRPr lang="ja-JP" altLang="en-US" sz="1108" b="1" dirty="0">
              <a:solidFill>
                <a:schemeClr val="lt1"/>
              </a:solidFill>
              <a:ea typeface="Yu Gothic" panose="020B0400000000000000" pitchFamily="34" charset="-128"/>
              <a:cs typeface="Arial"/>
              <a:sym typeface="Arial"/>
            </a:endParaRPr>
          </a:p>
        </p:txBody>
      </p:sp>
      <p:sp>
        <p:nvSpPr>
          <p:cNvPr id="11" name="Google Shape;557;p48">
            <a:extLst>
              <a:ext uri="{FF2B5EF4-FFF2-40B4-BE49-F238E27FC236}">
                <a16:creationId xmlns:a16="http://schemas.microsoft.com/office/drawing/2014/main" id="{014560CE-32A0-3344-8C54-1F82386B7586}"/>
              </a:ext>
            </a:extLst>
          </p:cNvPr>
          <p:cNvSpPr txBox="1"/>
          <p:nvPr/>
        </p:nvSpPr>
        <p:spPr>
          <a:xfrm>
            <a:off x="3080715" y="2065927"/>
            <a:ext cx="1495385" cy="498462"/>
          </a:xfrm>
          <a:prstGeom prst="rect">
            <a:avLst/>
          </a:prstGeom>
          <a:noFill/>
          <a:ln>
            <a:noFill/>
          </a:ln>
        </p:spPr>
        <p:txBody>
          <a:bodyPr spcFirstLastPara="1" wrap="square" lIns="33231" tIns="33231" rIns="33231" bIns="33231" anchor="ctr" anchorCtr="0">
            <a:normAutofit/>
          </a:bodyPr>
          <a:lstStyle/>
          <a:p>
            <a:pPr algn="ctr">
              <a:spcAft>
                <a:spcPts val="369"/>
              </a:spcAft>
              <a:buClr>
                <a:schemeClr val="lt1"/>
              </a:buClr>
              <a:buSzPts val="1400"/>
            </a:pPr>
            <a:r>
              <a:rPr lang="ja-JP" altLang="en-US" sz="1108" b="1">
                <a:solidFill>
                  <a:schemeClr val="lt1"/>
                </a:solidFill>
                <a:ea typeface="Yu Gothic" panose="020B0400000000000000" pitchFamily="34" charset="-128"/>
                <a:cs typeface="Arial"/>
                <a:sym typeface="Arial"/>
              </a:rPr>
              <a:t>フェーズ</a:t>
            </a:r>
            <a:r>
              <a:rPr lang="en-US" altLang="ja-JP" sz="1108" b="1" dirty="0">
                <a:solidFill>
                  <a:schemeClr val="lt1"/>
                </a:solidFill>
                <a:ea typeface="Yu Gothic" panose="020B0400000000000000" pitchFamily="34" charset="-128"/>
                <a:cs typeface="Arial"/>
                <a:sym typeface="Arial"/>
              </a:rPr>
              <a:t> 1</a:t>
            </a:r>
            <a:endParaRPr lang="ja-JP" altLang="en-US" sz="1108" b="1" dirty="0">
              <a:solidFill>
                <a:schemeClr val="lt1"/>
              </a:solidFill>
              <a:ea typeface="Yu Gothic" panose="020B0400000000000000" pitchFamily="34" charset="-128"/>
              <a:cs typeface="Arial"/>
              <a:sym typeface="Arial"/>
            </a:endParaRPr>
          </a:p>
        </p:txBody>
      </p:sp>
      <p:sp>
        <p:nvSpPr>
          <p:cNvPr id="12" name="Google Shape;557;p48">
            <a:extLst>
              <a:ext uri="{FF2B5EF4-FFF2-40B4-BE49-F238E27FC236}">
                <a16:creationId xmlns:a16="http://schemas.microsoft.com/office/drawing/2014/main" id="{08A7BE46-73FD-A74E-A421-02B892012E5E}"/>
              </a:ext>
            </a:extLst>
          </p:cNvPr>
          <p:cNvSpPr txBox="1"/>
          <p:nvPr/>
        </p:nvSpPr>
        <p:spPr>
          <a:xfrm>
            <a:off x="752428" y="2065927"/>
            <a:ext cx="1495385" cy="498462"/>
          </a:xfrm>
          <a:prstGeom prst="rect">
            <a:avLst/>
          </a:prstGeom>
          <a:noFill/>
          <a:ln>
            <a:noFill/>
          </a:ln>
        </p:spPr>
        <p:txBody>
          <a:bodyPr spcFirstLastPara="1" wrap="square" lIns="33231" tIns="33231" rIns="33231" bIns="33231" anchor="ctr" anchorCtr="0">
            <a:normAutofit/>
          </a:bodyPr>
          <a:lstStyle/>
          <a:p>
            <a:pPr algn="ctr">
              <a:spcAft>
                <a:spcPts val="369"/>
              </a:spcAft>
              <a:buClr>
                <a:schemeClr val="lt1"/>
              </a:buClr>
              <a:buSzPts val="1400"/>
            </a:pPr>
            <a:r>
              <a:rPr lang="ja-JP" altLang="en-US" sz="1108" b="1">
                <a:solidFill>
                  <a:schemeClr val="lt1"/>
                </a:solidFill>
                <a:ea typeface="Yu Gothic" panose="020B0400000000000000" pitchFamily="34" charset="-128"/>
                <a:cs typeface="Arial"/>
                <a:sym typeface="Arial"/>
              </a:rPr>
              <a:t>事前準備</a:t>
            </a:r>
            <a:endParaRPr lang="ja-JP" altLang="en-US" sz="1108" b="1" dirty="0">
              <a:solidFill>
                <a:schemeClr val="lt1"/>
              </a:solidFill>
              <a:ea typeface="Yu Gothic" panose="020B0400000000000000" pitchFamily="34" charset="-128"/>
              <a:cs typeface="Arial"/>
              <a:sym typeface="Arial"/>
            </a:endParaRPr>
          </a:p>
        </p:txBody>
      </p:sp>
      <p:sp>
        <p:nvSpPr>
          <p:cNvPr id="13" name="正方形/長方形 12">
            <a:extLst>
              <a:ext uri="{FF2B5EF4-FFF2-40B4-BE49-F238E27FC236}">
                <a16:creationId xmlns:a16="http://schemas.microsoft.com/office/drawing/2014/main" id="{E33E85CE-A741-554F-9089-42CE348D3655}"/>
              </a:ext>
            </a:extLst>
          </p:cNvPr>
          <p:cNvSpPr/>
          <p:nvPr/>
        </p:nvSpPr>
        <p:spPr>
          <a:xfrm>
            <a:off x="447354" y="2866292"/>
            <a:ext cx="1927385" cy="11630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a:t>納品物・成果物</a:t>
            </a:r>
            <a:endParaRPr kumimoji="1" lang="en-US" altLang="ja-JP" sz="1292" dirty="0"/>
          </a:p>
          <a:p>
            <a:pPr algn="ctr"/>
            <a:r>
              <a:rPr kumimoji="1" lang="ja-JP" altLang="en-US" sz="1292"/>
              <a:t>イメージ</a:t>
            </a:r>
          </a:p>
        </p:txBody>
      </p:sp>
      <p:sp>
        <p:nvSpPr>
          <p:cNvPr id="14" name="正方形/長方形 13">
            <a:extLst>
              <a:ext uri="{FF2B5EF4-FFF2-40B4-BE49-F238E27FC236}">
                <a16:creationId xmlns:a16="http://schemas.microsoft.com/office/drawing/2014/main" id="{488C6066-2E5A-C24B-94D6-832D05598C30}"/>
              </a:ext>
            </a:extLst>
          </p:cNvPr>
          <p:cNvSpPr/>
          <p:nvPr/>
        </p:nvSpPr>
        <p:spPr>
          <a:xfrm>
            <a:off x="2569940" y="2866292"/>
            <a:ext cx="1927385" cy="11630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a:t>納品物・成果物</a:t>
            </a:r>
            <a:endParaRPr kumimoji="1" lang="en-US" altLang="ja-JP" sz="1292" dirty="0"/>
          </a:p>
          <a:p>
            <a:pPr algn="ctr"/>
            <a:r>
              <a:rPr kumimoji="1" lang="ja-JP" altLang="en-US" sz="1292"/>
              <a:t>イメージ</a:t>
            </a:r>
          </a:p>
        </p:txBody>
      </p:sp>
      <p:sp>
        <p:nvSpPr>
          <p:cNvPr id="15" name="正方形/長方形 14">
            <a:extLst>
              <a:ext uri="{FF2B5EF4-FFF2-40B4-BE49-F238E27FC236}">
                <a16:creationId xmlns:a16="http://schemas.microsoft.com/office/drawing/2014/main" id="{1E418C4E-1076-0C48-9000-4464EB43D69D}"/>
              </a:ext>
            </a:extLst>
          </p:cNvPr>
          <p:cNvSpPr/>
          <p:nvPr/>
        </p:nvSpPr>
        <p:spPr>
          <a:xfrm>
            <a:off x="4692527" y="2866292"/>
            <a:ext cx="1927385" cy="11630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a:t>納品物・成果物</a:t>
            </a:r>
            <a:endParaRPr kumimoji="1" lang="en-US" altLang="ja-JP" sz="1292" dirty="0"/>
          </a:p>
          <a:p>
            <a:pPr algn="ctr"/>
            <a:r>
              <a:rPr kumimoji="1" lang="ja-JP" altLang="en-US" sz="1292"/>
              <a:t>イメージ</a:t>
            </a:r>
          </a:p>
        </p:txBody>
      </p:sp>
      <p:sp>
        <p:nvSpPr>
          <p:cNvPr id="16" name="正方形/長方形 15">
            <a:extLst>
              <a:ext uri="{FF2B5EF4-FFF2-40B4-BE49-F238E27FC236}">
                <a16:creationId xmlns:a16="http://schemas.microsoft.com/office/drawing/2014/main" id="{5185427B-ECD9-3748-A2FD-5B520D963FCA}"/>
              </a:ext>
            </a:extLst>
          </p:cNvPr>
          <p:cNvSpPr/>
          <p:nvPr/>
        </p:nvSpPr>
        <p:spPr>
          <a:xfrm>
            <a:off x="6815113" y="2866292"/>
            <a:ext cx="1927385" cy="11630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a:t>納品物・成果物</a:t>
            </a:r>
            <a:endParaRPr kumimoji="1" lang="en-US" altLang="ja-JP" sz="1292" dirty="0"/>
          </a:p>
          <a:p>
            <a:pPr algn="ctr"/>
            <a:r>
              <a:rPr kumimoji="1" lang="ja-JP" altLang="en-US" sz="1292"/>
              <a:t>イメージ</a:t>
            </a:r>
          </a:p>
        </p:txBody>
      </p:sp>
      <p:sp>
        <p:nvSpPr>
          <p:cNvPr id="17" name="テキスト ボックス 16">
            <a:extLst>
              <a:ext uri="{FF2B5EF4-FFF2-40B4-BE49-F238E27FC236}">
                <a16:creationId xmlns:a16="http://schemas.microsoft.com/office/drawing/2014/main" id="{67F92CB1-B907-C340-A084-69FFCEA40986}"/>
              </a:ext>
            </a:extLst>
          </p:cNvPr>
          <p:cNvSpPr txBox="1"/>
          <p:nvPr/>
        </p:nvSpPr>
        <p:spPr>
          <a:xfrm>
            <a:off x="434804" y="4177866"/>
            <a:ext cx="1927385" cy="1495385"/>
          </a:xfrm>
          <a:prstGeom prst="rect">
            <a:avLst/>
          </a:prstGeom>
          <a:noFill/>
        </p:spPr>
        <p:txBody>
          <a:bodyPr wrap="square" lIns="33231" tIns="33231" rIns="33231" bIns="33231" rtlCol="0" anchor="t">
            <a:normAutofit/>
          </a:bodyPr>
          <a:lstStyle/>
          <a:p>
            <a:pPr marL="166157" indent="-166157">
              <a:lnSpc>
                <a:spcPct val="150000"/>
              </a:lnSpc>
              <a:buClr>
                <a:schemeClr val="tx1"/>
              </a:buClr>
              <a:buFont typeface="Wingdings" pitchFamily="2" charset="2"/>
              <a:buChar char="l"/>
            </a:pPr>
            <a:r>
              <a:rPr kumimoji="1" lang="ja-JP" altLang="en-US" sz="1108">
                <a:latin typeface="+mn-ea"/>
              </a:rPr>
              <a:t>○○○○の準備</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○○○○○○○の作成</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○○○○○○の策定</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○○○○の実施</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en-US" altLang="ja-JP" sz="1108" dirty="0">
                <a:latin typeface="+mn-ea"/>
              </a:rPr>
              <a:t>…</a:t>
            </a:r>
          </a:p>
        </p:txBody>
      </p:sp>
      <p:sp>
        <p:nvSpPr>
          <p:cNvPr id="18" name="テキスト ボックス 17">
            <a:extLst>
              <a:ext uri="{FF2B5EF4-FFF2-40B4-BE49-F238E27FC236}">
                <a16:creationId xmlns:a16="http://schemas.microsoft.com/office/drawing/2014/main" id="{54E85C58-370C-664B-BBC3-F78F3F619137}"/>
              </a:ext>
            </a:extLst>
          </p:cNvPr>
          <p:cNvSpPr txBox="1"/>
          <p:nvPr/>
        </p:nvSpPr>
        <p:spPr>
          <a:xfrm>
            <a:off x="2569940" y="4177866"/>
            <a:ext cx="1927385" cy="1495385"/>
          </a:xfrm>
          <a:prstGeom prst="rect">
            <a:avLst/>
          </a:prstGeom>
          <a:noFill/>
        </p:spPr>
        <p:txBody>
          <a:bodyPr wrap="square" lIns="33231" tIns="33231" rIns="33231" bIns="33231" rtlCol="0" anchor="t">
            <a:normAutofit/>
          </a:bodyPr>
          <a:lstStyle/>
          <a:p>
            <a:pPr marL="166157" indent="-166157">
              <a:lnSpc>
                <a:spcPct val="150000"/>
              </a:lnSpc>
              <a:buClr>
                <a:schemeClr val="tx1"/>
              </a:buClr>
              <a:buFont typeface="Wingdings" pitchFamily="2" charset="2"/>
              <a:buChar char="l"/>
            </a:pPr>
            <a:r>
              <a:rPr kumimoji="1" lang="ja-JP" altLang="en-US" sz="1108">
                <a:latin typeface="+mn-ea"/>
              </a:rPr>
              <a:t>○○○○の準備</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○○○○○○○の作成</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○○○○○○の策定</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○○○○の実施</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en-US" altLang="ja-JP" sz="1108" dirty="0">
                <a:latin typeface="+mn-ea"/>
              </a:rPr>
              <a:t>…</a:t>
            </a:r>
          </a:p>
        </p:txBody>
      </p:sp>
      <p:sp>
        <p:nvSpPr>
          <p:cNvPr id="19" name="テキスト ボックス 18">
            <a:extLst>
              <a:ext uri="{FF2B5EF4-FFF2-40B4-BE49-F238E27FC236}">
                <a16:creationId xmlns:a16="http://schemas.microsoft.com/office/drawing/2014/main" id="{664055EE-8475-6545-B446-DA2E63951442}"/>
              </a:ext>
            </a:extLst>
          </p:cNvPr>
          <p:cNvSpPr txBox="1"/>
          <p:nvPr/>
        </p:nvSpPr>
        <p:spPr>
          <a:xfrm>
            <a:off x="4705076" y="4177866"/>
            <a:ext cx="1927385" cy="1495385"/>
          </a:xfrm>
          <a:prstGeom prst="rect">
            <a:avLst/>
          </a:prstGeom>
          <a:noFill/>
        </p:spPr>
        <p:txBody>
          <a:bodyPr wrap="square" lIns="33231" tIns="33231" rIns="33231" bIns="33231" rtlCol="0" anchor="t">
            <a:normAutofit/>
          </a:bodyPr>
          <a:lstStyle/>
          <a:p>
            <a:pPr marL="166157" indent="-166157">
              <a:lnSpc>
                <a:spcPct val="150000"/>
              </a:lnSpc>
              <a:buClr>
                <a:schemeClr val="tx1"/>
              </a:buClr>
              <a:buFont typeface="Wingdings" pitchFamily="2" charset="2"/>
              <a:buChar char="l"/>
            </a:pPr>
            <a:r>
              <a:rPr kumimoji="1" lang="ja-JP" altLang="en-US" sz="1108">
                <a:latin typeface="+mn-ea"/>
              </a:rPr>
              <a:t>○○○○の準備</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○○○○○○○の作成</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○○○○○○の策定</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○○○○の実施</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en-US" altLang="ja-JP" sz="1108" dirty="0">
                <a:latin typeface="+mn-ea"/>
              </a:rPr>
              <a:t>…</a:t>
            </a:r>
          </a:p>
        </p:txBody>
      </p:sp>
      <p:sp>
        <p:nvSpPr>
          <p:cNvPr id="20" name="テキスト ボックス 19">
            <a:extLst>
              <a:ext uri="{FF2B5EF4-FFF2-40B4-BE49-F238E27FC236}">
                <a16:creationId xmlns:a16="http://schemas.microsoft.com/office/drawing/2014/main" id="{24EE43A9-8B98-CD44-82CA-12406D1FDC3C}"/>
              </a:ext>
            </a:extLst>
          </p:cNvPr>
          <p:cNvSpPr txBox="1"/>
          <p:nvPr/>
        </p:nvSpPr>
        <p:spPr>
          <a:xfrm>
            <a:off x="6815113" y="4177866"/>
            <a:ext cx="1927385" cy="1495385"/>
          </a:xfrm>
          <a:prstGeom prst="rect">
            <a:avLst/>
          </a:prstGeom>
          <a:noFill/>
        </p:spPr>
        <p:txBody>
          <a:bodyPr wrap="square" lIns="33231" tIns="33231" rIns="33231" bIns="33231" rtlCol="0" anchor="t">
            <a:normAutofit/>
          </a:bodyPr>
          <a:lstStyle/>
          <a:p>
            <a:pPr marL="166157" indent="-166157">
              <a:lnSpc>
                <a:spcPct val="150000"/>
              </a:lnSpc>
              <a:buClr>
                <a:schemeClr val="tx1"/>
              </a:buClr>
              <a:buFont typeface="Wingdings" pitchFamily="2" charset="2"/>
              <a:buChar char="l"/>
            </a:pPr>
            <a:r>
              <a:rPr kumimoji="1" lang="ja-JP" altLang="en-US" sz="1108">
                <a:latin typeface="+mn-ea"/>
              </a:rPr>
              <a:t>○○○○の準備</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○○○○○○○の作成</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○○○○○○の策定</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ja-JP" altLang="en-US" sz="1108">
                <a:latin typeface="+mn-ea"/>
              </a:rPr>
              <a:t>○○○○の実施</a:t>
            </a:r>
            <a:endParaRPr kumimoji="1" lang="en-US" altLang="ja-JP" sz="1108" dirty="0">
              <a:latin typeface="+mn-ea"/>
            </a:endParaRPr>
          </a:p>
          <a:p>
            <a:pPr marL="166157" indent="-166157">
              <a:lnSpc>
                <a:spcPct val="150000"/>
              </a:lnSpc>
              <a:buClr>
                <a:schemeClr val="tx1"/>
              </a:buClr>
              <a:buFont typeface="Wingdings" pitchFamily="2" charset="2"/>
              <a:buChar char="l"/>
            </a:pPr>
            <a:r>
              <a:rPr kumimoji="1" lang="en-US" altLang="ja-JP" sz="1108" dirty="0">
                <a:latin typeface="+mn-ea"/>
              </a:rPr>
              <a:t>…</a:t>
            </a:r>
          </a:p>
        </p:txBody>
      </p:sp>
    </p:spTree>
    <p:extLst>
      <p:ext uri="{BB962C8B-B14F-4D97-AF65-F5344CB8AC3E}">
        <p14:creationId xmlns:p14="http://schemas.microsoft.com/office/powerpoint/2010/main" val="124042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F9D885E0-64A8-4404-A2D3-8196D6631BE6}"/>
              </a:ext>
            </a:extLst>
          </p:cNvPr>
          <p:cNvSpPr>
            <a:spLocks noGrp="1"/>
          </p:cNvSpPr>
          <p:nvPr>
            <p:ph type="body" sz="quarter" idx="13"/>
          </p:nvPr>
        </p:nvSpPr>
        <p:spPr/>
        <p:txBody>
          <a:bodyPr/>
          <a:lstStyle/>
          <a:p>
            <a:r>
              <a:rPr lang="ja-JP" altLang="en-US" dirty="0"/>
              <a:t>以下</a:t>
            </a:r>
            <a:r>
              <a:rPr lang="ja-JP" altLang="en-US"/>
              <a:t>のスケジュール</a:t>
            </a:r>
            <a:r>
              <a:rPr lang="ja-JP" altLang="en-US" dirty="0"/>
              <a:t>を</a:t>
            </a:r>
            <a:r>
              <a:rPr lang="ja-JP" altLang="en-US"/>
              <a:t>ご提案します。</a:t>
            </a:r>
            <a:endParaRPr lang="ja-JP" altLang="en-US" dirty="0"/>
          </a:p>
        </p:txBody>
      </p:sp>
      <p:sp>
        <p:nvSpPr>
          <p:cNvPr id="5" name="スライド番号プレースホルダー 4">
            <a:extLst>
              <a:ext uri="{FF2B5EF4-FFF2-40B4-BE49-F238E27FC236}">
                <a16:creationId xmlns:a16="http://schemas.microsoft.com/office/drawing/2014/main" id="{F4DB2ED9-1E0D-4E41-875A-C9F1F740B70F}"/>
              </a:ext>
            </a:extLst>
          </p:cNvPr>
          <p:cNvSpPr>
            <a:spLocks noGrp="1"/>
          </p:cNvSpPr>
          <p:nvPr>
            <p:ph type="sldNum" sz="quarter" idx="14"/>
          </p:nvPr>
        </p:nvSpPr>
        <p:spPr/>
        <p:txBody>
          <a:bodyPr/>
          <a:lstStyle/>
          <a:p>
            <a:fld id="{2CF39A64-FD95-C144-B37D-DFADB2595A9F}" type="slidenum">
              <a:rPr lang="ja-JP" altLang="en-US" smtClean="0"/>
              <a:pPr/>
              <a:t>17</a:t>
            </a:fld>
            <a:endParaRPr lang="ja-JP" altLang="en-US"/>
          </a:p>
        </p:txBody>
      </p:sp>
      <p:sp>
        <p:nvSpPr>
          <p:cNvPr id="15" name="テキスト プレースホルダー 14">
            <a:extLst>
              <a:ext uri="{FF2B5EF4-FFF2-40B4-BE49-F238E27FC236}">
                <a16:creationId xmlns:a16="http://schemas.microsoft.com/office/drawing/2014/main" id="{2F6859EC-F229-244E-BFED-6C7D6A735219}"/>
              </a:ext>
            </a:extLst>
          </p:cNvPr>
          <p:cNvSpPr>
            <a:spLocks noGrp="1"/>
          </p:cNvSpPr>
          <p:nvPr>
            <p:ph type="body" sz="quarter" idx="15"/>
          </p:nvPr>
        </p:nvSpPr>
        <p:spPr/>
        <p:txBody>
          <a:bodyPr/>
          <a:lstStyle/>
          <a:p>
            <a:r>
              <a:rPr lang="ja-JP" altLang="en-US"/>
              <a:t>進め方とスケジュール</a:t>
            </a:r>
          </a:p>
        </p:txBody>
      </p:sp>
      <p:sp>
        <p:nvSpPr>
          <p:cNvPr id="2" name="タイトル 1">
            <a:extLst>
              <a:ext uri="{FF2B5EF4-FFF2-40B4-BE49-F238E27FC236}">
                <a16:creationId xmlns:a16="http://schemas.microsoft.com/office/drawing/2014/main" id="{73352F63-A6B0-4A84-815D-EE275AE515E7}"/>
              </a:ext>
            </a:extLst>
          </p:cNvPr>
          <p:cNvSpPr>
            <a:spLocks noGrp="1"/>
          </p:cNvSpPr>
          <p:nvPr>
            <p:ph type="title"/>
          </p:nvPr>
        </p:nvSpPr>
        <p:spPr/>
        <p:txBody>
          <a:bodyPr/>
          <a:lstStyle/>
          <a:p>
            <a:r>
              <a:rPr lang="ja-JP" altLang="en-US"/>
              <a:t>スケジュール</a:t>
            </a:r>
            <a:endParaRPr lang="ja-JP" altLang="en-US" dirty="0"/>
          </a:p>
        </p:txBody>
      </p:sp>
      <p:graphicFrame>
        <p:nvGraphicFramePr>
          <p:cNvPr id="6" name="表 6">
            <a:extLst>
              <a:ext uri="{FF2B5EF4-FFF2-40B4-BE49-F238E27FC236}">
                <a16:creationId xmlns:a16="http://schemas.microsoft.com/office/drawing/2014/main" id="{C45A58D2-70E6-4BC2-ABC3-EFA1BE297D3F}"/>
              </a:ext>
            </a:extLst>
          </p:cNvPr>
          <p:cNvGraphicFramePr>
            <a:graphicFrameLocks noGrp="1"/>
          </p:cNvGraphicFramePr>
          <p:nvPr>
            <p:extLst>
              <p:ext uri="{D42A27DB-BD31-4B8C-83A1-F6EECF244321}">
                <p14:modId xmlns:p14="http://schemas.microsoft.com/office/powerpoint/2010/main" val="2195082928"/>
              </p:ext>
            </p:extLst>
          </p:nvPr>
        </p:nvGraphicFramePr>
        <p:xfrm>
          <a:off x="612778" y="1843454"/>
          <a:ext cx="7919993" cy="4025414"/>
        </p:xfrm>
        <a:graphic>
          <a:graphicData uri="http://schemas.openxmlformats.org/drawingml/2006/table">
            <a:tbl>
              <a:tblPr firstRow="1" bandRow="1">
                <a:tableStyleId>{5940675A-B579-460E-94D1-54222C63F5DA}</a:tableStyleId>
              </a:tblPr>
              <a:tblGrid>
                <a:gridCol w="1075347">
                  <a:extLst>
                    <a:ext uri="{9D8B030D-6E8A-4147-A177-3AD203B41FA5}">
                      <a16:colId xmlns:a16="http://schemas.microsoft.com/office/drawing/2014/main" val="971191074"/>
                    </a:ext>
                  </a:extLst>
                </a:gridCol>
                <a:gridCol w="982354">
                  <a:extLst>
                    <a:ext uri="{9D8B030D-6E8A-4147-A177-3AD203B41FA5}">
                      <a16:colId xmlns:a16="http://schemas.microsoft.com/office/drawing/2014/main" val="3327469962"/>
                    </a:ext>
                  </a:extLst>
                </a:gridCol>
                <a:gridCol w="956722">
                  <a:extLst>
                    <a:ext uri="{9D8B030D-6E8A-4147-A177-3AD203B41FA5}">
                      <a16:colId xmlns:a16="http://schemas.microsoft.com/office/drawing/2014/main" val="2047779355"/>
                    </a:ext>
                  </a:extLst>
                </a:gridCol>
                <a:gridCol w="817595">
                  <a:extLst>
                    <a:ext uri="{9D8B030D-6E8A-4147-A177-3AD203B41FA5}">
                      <a16:colId xmlns:a16="http://schemas.microsoft.com/office/drawing/2014/main" val="2728689361"/>
                    </a:ext>
                  </a:extLst>
                </a:gridCol>
                <a:gridCol w="817595">
                  <a:extLst>
                    <a:ext uri="{9D8B030D-6E8A-4147-A177-3AD203B41FA5}">
                      <a16:colId xmlns:a16="http://schemas.microsoft.com/office/drawing/2014/main" val="1938710223"/>
                    </a:ext>
                  </a:extLst>
                </a:gridCol>
                <a:gridCol w="817595">
                  <a:extLst>
                    <a:ext uri="{9D8B030D-6E8A-4147-A177-3AD203B41FA5}">
                      <a16:colId xmlns:a16="http://schemas.microsoft.com/office/drawing/2014/main" val="2605570380"/>
                    </a:ext>
                  </a:extLst>
                </a:gridCol>
                <a:gridCol w="817595">
                  <a:extLst>
                    <a:ext uri="{9D8B030D-6E8A-4147-A177-3AD203B41FA5}">
                      <a16:colId xmlns:a16="http://schemas.microsoft.com/office/drawing/2014/main" val="1834018856"/>
                    </a:ext>
                  </a:extLst>
                </a:gridCol>
                <a:gridCol w="817595">
                  <a:extLst>
                    <a:ext uri="{9D8B030D-6E8A-4147-A177-3AD203B41FA5}">
                      <a16:colId xmlns:a16="http://schemas.microsoft.com/office/drawing/2014/main" val="722449384"/>
                    </a:ext>
                  </a:extLst>
                </a:gridCol>
                <a:gridCol w="817595">
                  <a:extLst>
                    <a:ext uri="{9D8B030D-6E8A-4147-A177-3AD203B41FA5}">
                      <a16:colId xmlns:a16="http://schemas.microsoft.com/office/drawing/2014/main" val="2004467028"/>
                    </a:ext>
                  </a:extLst>
                </a:gridCol>
              </a:tblGrid>
              <a:tr h="261963">
                <a:tc rowSpan="2">
                  <a:txBody>
                    <a:bodyPr/>
                    <a:lstStyle/>
                    <a:p>
                      <a:pPr algn="ctr"/>
                      <a:r>
                        <a:rPr kumimoji="1" lang="ja-JP" altLang="en-US" sz="1100" b="1">
                          <a:solidFill>
                            <a:schemeClr val="bg1"/>
                          </a:solidFill>
                          <a:latin typeface="+mn-lt"/>
                        </a:rPr>
                        <a:t>フェーズ</a:t>
                      </a:r>
                      <a:endParaRPr kumimoji="1" lang="ja-JP" altLang="en-US" sz="1100" b="1" dirty="0">
                        <a:solidFill>
                          <a:schemeClr val="bg1"/>
                        </a:solidFill>
                        <a:latin typeface="+mn-lt"/>
                      </a:endParaRPr>
                    </a:p>
                  </a:txBody>
                  <a:tcPr anchor="ctr">
                    <a:lnR w="12700"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1"/>
                    </a:solidFill>
                  </a:tcPr>
                </a:tc>
                <a:tc gridSpan="8">
                  <a:txBody>
                    <a:bodyPr/>
                    <a:lstStyle/>
                    <a:p>
                      <a:pPr algn="ctr"/>
                      <a:r>
                        <a:rPr kumimoji="1" lang="en-US" altLang="ja-JP" sz="1100" b="1" dirty="0">
                          <a:solidFill>
                            <a:schemeClr val="bg1"/>
                          </a:solidFill>
                          <a:latin typeface="+mn-lt"/>
                        </a:rPr>
                        <a:t>2021</a:t>
                      </a:r>
                      <a:r>
                        <a:rPr kumimoji="1" lang="ja-JP" altLang="en-US" sz="1100" b="1" dirty="0">
                          <a:solidFill>
                            <a:schemeClr val="bg1"/>
                          </a:solidFill>
                          <a:latin typeface="+mn-lt"/>
                        </a:rPr>
                        <a:t>年</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pPr algn="ctr"/>
                      <a:endParaRPr kumimoji="1" lang="ja-JP" altLang="en-US" dirty="0"/>
                    </a:p>
                  </a:txBody>
                  <a:tcPr/>
                </a:tc>
                <a:extLst>
                  <a:ext uri="{0D108BD9-81ED-4DB2-BD59-A6C34878D82A}">
                    <a16:rowId xmlns:a16="http://schemas.microsoft.com/office/drawing/2014/main" val="4229715642"/>
                  </a:ext>
                </a:extLst>
              </a:tr>
              <a:tr h="261963">
                <a:tc vMerge="1">
                  <a:txBody>
                    <a:bodyPr/>
                    <a:lstStyle/>
                    <a:p>
                      <a:pPr algn="ctr"/>
                      <a:endParaRPr kumimoji="1" lang="ja-JP" altLang="en-US" sz="1200" dirty="0"/>
                    </a:p>
                  </a:txBody>
                  <a:tcPr/>
                </a:tc>
                <a:tc gridSpan="2">
                  <a:txBody>
                    <a:bodyPr/>
                    <a:lstStyle/>
                    <a:p>
                      <a:pPr algn="ctr"/>
                      <a:r>
                        <a:rPr kumimoji="1" lang="en-US" altLang="ja-JP" sz="1100" b="1" dirty="0">
                          <a:solidFill>
                            <a:schemeClr val="bg1"/>
                          </a:solidFill>
                          <a:latin typeface="+mn-lt"/>
                        </a:rPr>
                        <a:t>4</a:t>
                      </a:r>
                      <a:r>
                        <a:rPr kumimoji="1" lang="ja-JP" altLang="en-US" sz="1100" b="1" dirty="0">
                          <a:solidFill>
                            <a:schemeClr val="bg1"/>
                          </a:solidFill>
                          <a:latin typeface="+mn-lt"/>
                        </a:rPr>
                        <a:t>月</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hMerge="1">
                  <a:txBody>
                    <a:bodyPr/>
                    <a:lstStyle/>
                    <a:p>
                      <a:pPr algn="ctr"/>
                      <a:r>
                        <a:rPr kumimoji="1" lang="en-US" altLang="ja-JP" sz="1200" dirty="0">
                          <a:solidFill>
                            <a:schemeClr val="bg1"/>
                          </a:solidFill>
                        </a:rPr>
                        <a:t>5</a:t>
                      </a:r>
                      <a:r>
                        <a:rPr kumimoji="1" lang="ja-JP" altLang="en-US" sz="1200" dirty="0">
                          <a:solidFill>
                            <a:schemeClr val="bg1"/>
                          </a:solidFill>
                        </a:rPr>
                        <a:t>月</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gridSpan="2">
                  <a:txBody>
                    <a:bodyPr/>
                    <a:lstStyle/>
                    <a:p>
                      <a:pPr algn="ctr"/>
                      <a:r>
                        <a:rPr kumimoji="1" lang="ja-JP" altLang="en-US" sz="1100" b="1" dirty="0">
                          <a:solidFill>
                            <a:schemeClr val="bg1"/>
                          </a:solidFill>
                          <a:latin typeface="+mn-lt"/>
                        </a:rPr>
                        <a:t>５月</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hMerge="1">
                  <a:txBody>
                    <a:bodyPr/>
                    <a:lstStyle/>
                    <a:p>
                      <a:pPr algn="ctr"/>
                      <a:r>
                        <a:rPr kumimoji="1" lang="en-US" altLang="ja-JP" sz="1200" dirty="0">
                          <a:solidFill>
                            <a:schemeClr val="bg1"/>
                          </a:solidFill>
                        </a:rPr>
                        <a:t>7</a:t>
                      </a:r>
                      <a:r>
                        <a:rPr kumimoji="1" lang="ja-JP" altLang="en-US" sz="1200" dirty="0">
                          <a:solidFill>
                            <a:schemeClr val="bg1"/>
                          </a:solidFill>
                        </a:rPr>
                        <a:t>月</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gridSpan="2">
                  <a:txBody>
                    <a:bodyPr/>
                    <a:lstStyle/>
                    <a:p>
                      <a:pPr algn="ctr"/>
                      <a:r>
                        <a:rPr kumimoji="1" lang="ja-JP" altLang="en-US" sz="1100" b="1" dirty="0">
                          <a:solidFill>
                            <a:schemeClr val="bg1"/>
                          </a:solidFill>
                          <a:latin typeface="+mn-lt"/>
                        </a:rPr>
                        <a:t>６月</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hMerge="1">
                  <a:txBody>
                    <a:bodyPr/>
                    <a:lstStyle/>
                    <a:p>
                      <a:pPr algn="ctr"/>
                      <a:r>
                        <a:rPr kumimoji="1" lang="en-US" altLang="ja-JP" sz="1200" dirty="0">
                          <a:solidFill>
                            <a:schemeClr val="bg1"/>
                          </a:solidFill>
                        </a:rPr>
                        <a:t>9</a:t>
                      </a:r>
                      <a:r>
                        <a:rPr kumimoji="1" lang="ja-JP" altLang="en-US" sz="1200" dirty="0">
                          <a:solidFill>
                            <a:schemeClr val="bg1"/>
                          </a:solidFill>
                        </a:rPr>
                        <a:t>月</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gridSpan="2">
                  <a:txBody>
                    <a:bodyPr/>
                    <a:lstStyle/>
                    <a:p>
                      <a:pPr algn="ctr"/>
                      <a:r>
                        <a:rPr kumimoji="1" lang="ja-JP" altLang="en-US" sz="1100" b="1" dirty="0">
                          <a:solidFill>
                            <a:schemeClr val="bg1"/>
                          </a:solidFill>
                          <a:latin typeface="+mn-lt"/>
                        </a:rPr>
                        <a:t>７月</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hMerge="1">
                  <a:txBody>
                    <a:bodyPr/>
                    <a:lstStyle/>
                    <a:p>
                      <a:pPr algn="ctr"/>
                      <a:r>
                        <a:rPr kumimoji="1" lang="en-US" altLang="ja-JP" sz="1200" dirty="0">
                          <a:solidFill>
                            <a:schemeClr val="bg1"/>
                          </a:solidFill>
                        </a:rPr>
                        <a:t>10</a:t>
                      </a:r>
                      <a:r>
                        <a:rPr kumimoji="1" lang="ja-JP" altLang="en-US" sz="1200" dirty="0">
                          <a:solidFill>
                            <a:schemeClr val="bg1"/>
                          </a:solidFill>
                        </a:rPr>
                        <a:t>月</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3972794267"/>
                  </a:ext>
                </a:extLst>
              </a:tr>
              <a:tr h="437686">
                <a:tc>
                  <a:txBody>
                    <a:bodyPr/>
                    <a:lstStyle/>
                    <a:p>
                      <a:pPr algn="ctr"/>
                      <a:r>
                        <a:rPr kumimoji="1" lang="ja-JP" altLang="en-US" sz="1100" b="1" dirty="0">
                          <a:latin typeface="+mn-lt"/>
                        </a:rPr>
                        <a:t>事前準備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000" b="1"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ja-JP" altLang="en-US" sz="1000" b="1">
                          <a:latin typeface="+mn-lt"/>
                        </a:rPr>
                        <a:t>★</a:t>
                      </a:r>
                      <a:endParaRPr kumimoji="1" lang="en-US" altLang="ja-JP" sz="1000" b="1" dirty="0">
                        <a:latin typeface="+mn-lt"/>
                      </a:endParaRPr>
                    </a:p>
                    <a:p>
                      <a:pPr algn="ctr"/>
                      <a:r>
                        <a:rPr kumimoji="1" lang="ja-JP" altLang="en-US" sz="1000" b="1">
                          <a:latin typeface="+mn-lt"/>
                        </a:rPr>
                        <a:t>キックオフ</a:t>
                      </a:r>
                      <a:endParaRPr kumimoji="1" lang="ja-JP" altLang="en-US" sz="1000" b="1" dirty="0">
                        <a:latin typeface="+mn-lt"/>
                      </a:endParaRPr>
                    </a:p>
                  </a:txBody>
                  <a:tcPr anchor="ctr"/>
                </a:tc>
                <a:tc>
                  <a:txBody>
                    <a:bodyPr/>
                    <a:lstStyle/>
                    <a:p>
                      <a:pPr algn="ctr"/>
                      <a:endParaRPr kumimoji="1" lang="ja-JP" altLang="en-US" sz="1000" b="1">
                        <a:latin typeface="+mn-lt"/>
                      </a:endParaRPr>
                    </a:p>
                  </a:txBody>
                  <a:tcPr anchor="ctr"/>
                </a:tc>
                <a:tc>
                  <a:txBody>
                    <a:bodyPr/>
                    <a:lstStyle/>
                    <a:p>
                      <a:pPr algn="ctr"/>
                      <a:endParaRPr kumimoji="1" lang="ja-JP" altLang="en-US" sz="1000" b="1">
                        <a:latin typeface="+mn-lt"/>
                      </a:endParaRPr>
                    </a:p>
                  </a:txBody>
                  <a:tcPr anchor="ctr"/>
                </a:tc>
                <a:tc>
                  <a:txBody>
                    <a:bodyPr/>
                    <a:lstStyle/>
                    <a:p>
                      <a:pPr algn="ctr"/>
                      <a:endParaRPr kumimoji="1" lang="ja-JP" altLang="en-US" sz="1000" b="1">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extLst>
                  <a:ext uri="{0D108BD9-81ED-4DB2-BD59-A6C34878D82A}">
                    <a16:rowId xmlns:a16="http://schemas.microsoft.com/office/drawing/2014/main" val="2166762171"/>
                  </a:ext>
                </a:extLst>
              </a:tr>
              <a:tr h="437686">
                <a:tc>
                  <a:txBody>
                    <a:bodyPr/>
                    <a:lstStyle/>
                    <a:p>
                      <a:pPr algn="ctr"/>
                      <a:endParaRPr kumimoji="1" lang="ja-JP" altLang="en-US" sz="11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000" b="1"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extLst>
                  <a:ext uri="{0D108BD9-81ED-4DB2-BD59-A6C34878D82A}">
                    <a16:rowId xmlns:a16="http://schemas.microsoft.com/office/drawing/2014/main" val="2760346101"/>
                  </a:ext>
                </a:extLst>
              </a:tr>
              <a:tr h="437686">
                <a:tc>
                  <a:txBody>
                    <a:bodyPr/>
                    <a:lstStyle/>
                    <a:p>
                      <a:pPr algn="ctr"/>
                      <a:r>
                        <a:rPr kumimoji="1" lang="ja-JP" altLang="en-US" sz="1100" b="1">
                          <a:latin typeface="+mn-lt"/>
                        </a:rPr>
                        <a:t>フェーズ</a:t>
                      </a:r>
                      <a:r>
                        <a:rPr kumimoji="1" lang="ja-JP" altLang="en-US" sz="1100" b="1" dirty="0">
                          <a:latin typeface="+mn-lt"/>
                        </a:rPr>
                        <a:t>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000" b="1"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extLst>
                  <a:ext uri="{0D108BD9-81ED-4DB2-BD59-A6C34878D82A}">
                    <a16:rowId xmlns:a16="http://schemas.microsoft.com/office/drawing/2014/main" val="1619499583"/>
                  </a:ext>
                </a:extLst>
              </a:tr>
              <a:tr h="437686">
                <a:tc>
                  <a:txBody>
                    <a:bodyPr/>
                    <a:lstStyle/>
                    <a:p>
                      <a:pPr algn="ctr"/>
                      <a:endParaRPr kumimoji="1" lang="ja-JP" altLang="en-US" sz="11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000" b="1">
                        <a:latin typeface="+mn-lt"/>
                      </a:endParaRPr>
                    </a:p>
                  </a:txBody>
                  <a:tcPr anchor="ctr">
                    <a:lnL w="12700" cap="flat" cmpd="sng" algn="ctr">
                      <a:solidFill>
                        <a:schemeClr val="tx1"/>
                      </a:solidFill>
                      <a:prstDash val="solid"/>
                      <a:round/>
                      <a:headEnd type="none" w="med" len="med"/>
                      <a:tailEnd type="none" w="med" len="med"/>
                    </a:lnL>
                  </a:tcP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extLst>
                  <a:ext uri="{0D108BD9-81ED-4DB2-BD59-A6C34878D82A}">
                    <a16:rowId xmlns:a16="http://schemas.microsoft.com/office/drawing/2014/main" val="1689159332"/>
                  </a:ext>
                </a:extLst>
              </a:tr>
              <a:tr h="437686">
                <a:tc>
                  <a:txBody>
                    <a:bodyPr/>
                    <a:lstStyle/>
                    <a:p>
                      <a:pPr algn="ctr"/>
                      <a:r>
                        <a:rPr kumimoji="1" lang="ja-JP" altLang="en-US" sz="1100" b="1">
                          <a:latin typeface="+mn-lt"/>
                        </a:rPr>
                        <a:t>フェーズ</a:t>
                      </a:r>
                      <a:r>
                        <a:rPr kumimoji="1" lang="ja-JP" altLang="en-US" sz="1100" b="1" dirty="0">
                          <a:latin typeface="+mn-lt"/>
                        </a:rPr>
                        <a:t>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000" b="1"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extLst>
                  <a:ext uri="{0D108BD9-81ED-4DB2-BD59-A6C34878D82A}">
                    <a16:rowId xmlns:a16="http://schemas.microsoft.com/office/drawing/2014/main" val="3159916028"/>
                  </a:ext>
                </a:extLst>
              </a:tr>
              <a:tr h="437686">
                <a:tc>
                  <a:txBody>
                    <a:bodyPr/>
                    <a:lstStyle/>
                    <a:p>
                      <a:pPr algn="ctr"/>
                      <a:endParaRPr kumimoji="1" lang="ja-JP" altLang="en-US" sz="11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000" b="1">
                        <a:latin typeface="+mn-lt"/>
                      </a:endParaRPr>
                    </a:p>
                  </a:txBody>
                  <a:tcPr anchor="ctr">
                    <a:lnL w="12700" cap="flat" cmpd="sng" algn="ctr">
                      <a:solidFill>
                        <a:schemeClr val="tx1"/>
                      </a:solidFill>
                      <a:prstDash val="solid"/>
                      <a:round/>
                      <a:headEnd type="none" w="med" len="med"/>
                      <a:tailEnd type="none" w="med" len="med"/>
                    </a:lnL>
                  </a:tcP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extLst>
                  <a:ext uri="{0D108BD9-81ED-4DB2-BD59-A6C34878D82A}">
                    <a16:rowId xmlns:a16="http://schemas.microsoft.com/office/drawing/2014/main" val="1062449655"/>
                  </a:ext>
                </a:extLst>
              </a:tr>
              <a:tr h="437686">
                <a:tc>
                  <a:txBody>
                    <a:bodyPr/>
                    <a:lstStyle/>
                    <a:p>
                      <a:pPr algn="ctr"/>
                      <a:r>
                        <a:rPr kumimoji="1" lang="ja-JP" altLang="en-US" sz="1100" b="1" dirty="0">
                          <a:latin typeface="+mn-lt"/>
                        </a:rPr>
                        <a:t>実運用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000" b="1"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algn="ctr"/>
                      <a:endParaRPr kumimoji="1" lang="ja-JP" altLang="en-US" sz="1000" b="1">
                        <a:latin typeface="+mn-lt"/>
                      </a:endParaRPr>
                    </a:p>
                  </a:txBody>
                  <a:tcPr anchor="ctr"/>
                </a:tc>
                <a:tc>
                  <a:txBody>
                    <a:bodyPr/>
                    <a:lstStyle/>
                    <a:p>
                      <a:pPr algn="ctr"/>
                      <a:endParaRPr kumimoji="1" lang="ja-JP" altLang="en-US" sz="1000" b="1">
                        <a:latin typeface="+mn-lt"/>
                      </a:endParaRPr>
                    </a:p>
                  </a:txBody>
                  <a:tcPr anchor="ctr"/>
                </a:tc>
                <a:tc>
                  <a:txBody>
                    <a:bodyPr/>
                    <a:lstStyle/>
                    <a:p>
                      <a:pPr algn="ctr"/>
                      <a:endParaRPr kumimoji="1" lang="ja-JP" altLang="en-US" sz="1000" b="1">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extLst>
                  <a:ext uri="{0D108BD9-81ED-4DB2-BD59-A6C34878D82A}">
                    <a16:rowId xmlns:a16="http://schemas.microsoft.com/office/drawing/2014/main" val="2334392893"/>
                  </a:ext>
                </a:extLst>
              </a:tr>
              <a:tr h="437686">
                <a:tc>
                  <a:txBody>
                    <a:bodyPr/>
                    <a:lstStyle/>
                    <a:p>
                      <a:pPr algn="l"/>
                      <a:endParaRPr kumimoji="1" lang="ja-JP" altLang="en-US" sz="11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000" b="1">
                        <a:latin typeface="+mn-lt"/>
                      </a:endParaRPr>
                    </a:p>
                  </a:txBody>
                  <a:tcPr anchor="ctr">
                    <a:lnL w="12700" cap="flat" cmpd="sng" algn="ctr">
                      <a:solidFill>
                        <a:schemeClr val="tx1"/>
                      </a:solidFill>
                      <a:prstDash val="solid"/>
                      <a:round/>
                      <a:headEnd type="none" w="med" len="med"/>
                      <a:tailEnd type="none" w="med" len="med"/>
                    </a:lnL>
                  </a:tcP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endParaRPr kumimoji="1" lang="ja-JP" altLang="en-US" sz="1000" b="1" dirty="0">
                        <a:latin typeface="+mn-lt"/>
                      </a:endParaRPr>
                    </a:p>
                  </a:txBody>
                  <a:tcPr anchor="ctr"/>
                </a:tc>
                <a:tc>
                  <a:txBody>
                    <a:bodyPr/>
                    <a:lstStyle/>
                    <a:p>
                      <a:pPr algn="ctr"/>
                      <a:r>
                        <a:rPr kumimoji="1" lang="ja-JP" altLang="en-US" sz="1000" b="1" dirty="0">
                          <a:latin typeface="+mn-lt"/>
                        </a:rPr>
                        <a:t>★</a:t>
                      </a:r>
                      <a:endParaRPr kumimoji="1" lang="en-US" altLang="ja-JP" sz="1000" b="1" dirty="0">
                        <a:latin typeface="+mn-lt"/>
                      </a:endParaRPr>
                    </a:p>
                    <a:p>
                      <a:pPr algn="ctr"/>
                      <a:r>
                        <a:rPr kumimoji="1" lang="ja-JP" altLang="en-US" sz="1000" b="1" dirty="0">
                          <a:latin typeface="+mn-lt"/>
                        </a:rPr>
                        <a:t>検収</a:t>
                      </a:r>
                    </a:p>
                  </a:txBody>
                  <a:tcPr anchor="ctr"/>
                </a:tc>
                <a:extLst>
                  <a:ext uri="{0D108BD9-81ED-4DB2-BD59-A6C34878D82A}">
                    <a16:rowId xmlns:a16="http://schemas.microsoft.com/office/drawing/2014/main" val="1087411184"/>
                  </a:ext>
                </a:extLst>
              </a:tr>
            </a:tbl>
          </a:graphicData>
        </a:graphic>
      </p:graphicFrame>
      <p:sp>
        <p:nvSpPr>
          <p:cNvPr id="7" name="矢印: 五方向 6">
            <a:extLst>
              <a:ext uri="{FF2B5EF4-FFF2-40B4-BE49-F238E27FC236}">
                <a16:creationId xmlns:a16="http://schemas.microsoft.com/office/drawing/2014/main" id="{8E8BE067-FC45-4168-A0D6-A2B746E8FFE2}"/>
              </a:ext>
            </a:extLst>
          </p:cNvPr>
          <p:cNvSpPr/>
          <p:nvPr/>
        </p:nvSpPr>
        <p:spPr>
          <a:xfrm>
            <a:off x="1686843" y="2439213"/>
            <a:ext cx="1136582" cy="299688"/>
          </a:xfrm>
          <a:prstGeom prst="homePlat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kumimoji="1" lang="ja-JP" altLang="en-US" sz="738" b="1">
                <a:solidFill>
                  <a:schemeClr val="tx1"/>
                </a:solidFill>
              </a:rPr>
              <a:t>○○実施</a:t>
            </a:r>
            <a:endParaRPr kumimoji="1" lang="en-US" altLang="ja-JP" sz="738" b="1" dirty="0">
              <a:solidFill>
                <a:schemeClr val="tx1"/>
              </a:solidFill>
            </a:endParaRPr>
          </a:p>
        </p:txBody>
      </p:sp>
      <p:sp>
        <p:nvSpPr>
          <p:cNvPr id="8" name="矢印: 五方向 7">
            <a:extLst>
              <a:ext uri="{FF2B5EF4-FFF2-40B4-BE49-F238E27FC236}">
                <a16:creationId xmlns:a16="http://schemas.microsoft.com/office/drawing/2014/main" id="{C30937ED-D037-43A7-8D64-7B9E400D43B3}"/>
              </a:ext>
            </a:extLst>
          </p:cNvPr>
          <p:cNvSpPr/>
          <p:nvPr/>
        </p:nvSpPr>
        <p:spPr>
          <a:xfrm>
            <a:off x="2665198" y="2868966"/>
            <a:ext cx="1101573" cy="299688"/>
          </a:xfrm>
          <a:prstGeom prst="homePlat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kumimoji="1" lang="ja-JP" altLang="en-US" sz="738" b="1">
                <a:solidFill>
                  <a:schemeClr val="tx1"/>
                </a:solidFill>
              </a:rPr>
              <a:t>○○実施</a:t>
            </a:r>
            <a:endParaRPr kumimoji="1" lang="ja-JP" altLang="en-US" sz="738" b="1" dirty="0">
              <a:solidFill>
                <a:schemeClr val="tx1"/>
              </a:solidFill>
            </a:endParaRPr>
          </a:p>
        </p:txBody>
      </p:sp>
      <p:sp>
        <p:nvSpPr>
          <p:cNvPr id="9" name="矢印: 五方向 8">
            <a:extLst>
              <a:ext uri="{FF2B5EF4-FFF2-40B4-BE49-F238E27FC236}">
                <a16:creationId xmlns:a16="http://schemas.microsoft.com/office/drawing/2014/main" id="{4CC5CACA-C005-47B7-A01F-BC30043D15D4}"/>
              </a:ext>
            </a:extLst>
          </p:cNvPr>
          <p:cNvSpPr/>
          <p:nvPr/>
        </p:nvSpPr>
        <p:spPr>
          <a:xfrm>
            <a:off x="3623113" y="3306021"/>
            <a:ext cx="982354" cy="299688"/>
          </a:xfrm>
          <a:prstGeom prst="homePlat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kumimoji="1" lang="ja-JP" altLang="en-US" sz="738" b="1">
                <a:solidFill>
                  <a:schemeClr val="tx1"/>
                </a:solidFill>
              </a:rPr>
              <a:t>○○実施</a:t>
            </a:r>
          </a:p>
        </p:txBody>
      </p:sp>
      <p:sp>
        <p:nvSpPr>
          <p:cNvPr id="10" name="矢印: 五方向 9">
            <a:extLst>
              <a:ext uri="{FF2B5EF4-FFF2-40B4-BE49-F238E27FC236}">
                <a16:creationId xmlns:a16="http://schemas.microsoft.com/office/drawing/2014/main" id="{CA68DC21-7CD0-4429-8344-1F4B0CA61359}"/>
              </a:ext>
            </a:extLst>
          </p:cNvPr>
          <p:cNvSpPr/>
          <p:nvPr/>
        </p:nvSpPr>
        <p:spPr>
          <a:xfrm>
            <a:off x="4439274" y="3748519"/>
            <a:ext cx="1402746" cy="299688"/>
          </a:xfrm>
          <a:prstGeom prst="homePlat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kumimoji="1" lang="ja-JP" altLang="en-US" sz="738" b="1">
                <a:solidFill>
                  <a:schemeClr val="tx1"/>
                </a:solidFill>
              </a:rPr>
              <a:t>○○実施</a:t>
            </a:r>
          </a:p>
        </p:txBody>
      </p:sp>
      <p:sp>
        <p:nvSpPr>
          <p:cNvPr id="13" name="矢印: 五方向 12">
            <a:extLst>
              <a:ext uri="{FF2B5EF4-FFF2-40B4-BE49-F238E27FC236}">
                <a16:creationId xmlns:a16="http://schemas.microsoft.com/office/drawing/2014/main" id="{D64AC35F-1080-4F0D-84C2-4C7D4763C5BD}"/>
              </a:ext>
            </a:extLst>
          </p:cNvPr>
          <p:cNvSpPr/>
          <p:nvPr/>
        </p:nvSpPr>
        <p:spPr>
          <a:xfrm>
            <a:off x="6088424" y="4178413"/>
            <a:ext cx="972561" cy="299688"/>
          </a:xfrm>
          <a:prstGeom prst="homePlat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r>
              <a:rPr kumimoji="1" lang="ja-JP" altLang="en-US" sz="738" b="1">
                <a:solidFill>
                  <a:schemeClr val="tx1"/>
                </a:solidFill>
              </a:rPr>
              <a:t>○○実施</a:t>
            </a:r>
          </a:p>
        </p:txBody>
      </p:sp>
      <p:sp>
        <p:nvSpPr>
          <p:cNvPr id="14" name="矢印: 五方向 13">
            <a:extLst>
              <a:ext uri="{FF2B5EF4-FFF2-40B4-BE49-F238E27FC236}">
                <a16:creationId xmlns:a16="http://schemas.microsoft.com/office/drawing/2014/main" id="{137F0B34-055D-46BE-8FF1-768C2A544F60}"/>
              </a:ext>
            </a:extLst>
          </p:cNvPr>
          <p:cNvSpPr/>
          <p:nvPr/>
        </p:nvSpPr>
        <p:spPr>
          <a:xfrm>
            <a:off x="6894339" y="5057057"/>
            <a:ext cx="972561" cy="299688"/>
          </a:xfrm>
          <a:prstGeom prst="homePlat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kumimoji="1" lang="ja-JP" altLang="en-US" sz="738" b="1">
                <a:solidFill>
                  <a:schemeClr val="tx1"/>
                </a:solidFill>
              </a:rPr>
              <a:t>○○実施</a:t>
            </a:r>
            <a:endParaRPr kumimoji="1" lang="ja-JP" altLang="en-US" sz="738" b="1" dirty="0">
              <a:solidFill>
                <a:schemeClr val="tx1"/>
              </a:solidFill>
            </a:endParaRPr>
          </a:p>
        </p:txBody>
      </p:sp>
      <p:sp>
        <p:nvSpPr>
          <p:cNvPr id="18" name="矢印: 五方向 17">
            <a:extLst>
              <a:ext uri="{FF2B5EF4-FFF2-40B4-BE49-F238E27FC236}">
                <a16:creationId xmlns:a16="http://schemas.microsoft.com/office/drawing/2014/main" id="{CA25A659-53F4-474A-82F1-FF335FE1F839}"/>
              </a:ext>
            </a:extLst>
          </p:cNvPr>
          <p:cNvSpPr/>
          <p:nvPr/>
        </p:nvSpPr>
        <p:spPr>
          <a:xfrm>
            <a:off x="6088424" y="4618355"/>
            <a:ext cx="972561" cy="299688"/>
          </a:xfrm>
          <a:prstGeom prst="homePlat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r>
              <a:rPr kumimoji="1" lang="ja-JP" altLang="en-US" sz="738" b="1">
                <a:solidFill>
                  <a:schemeClr val="tx1"/>
                </a:solidFill>
              </a:rPr>
              <a:t>○○実施</a:t>
            </a:r>
          </a:p>
        </p:txBody>
      </p:sp>
      <p:sp>
        <p:nvSpPr>
          <p:cNvPr id="21" name="矢印: 五方向 10">
            <a:extLst>
              <a:ext uri="{FF2B5EF4-FFF2-40B4-BE49-F238E27FC236}">
                <a16:creationId xmlns:a16="http://schemas.microsoft.com/office/drawing/2014/main" id="{E5DDCF3A-E279-0D49-9544-BD0EB1D425D2}"/>
              </a:ext>
            </a:extLst>
          </p:cNvPr>
          <p:cNvSpPr/>
          <p:nvPr/>
        </p:nvSpPr>
        <p:spPr>
          <a:xfrm>
            <a:off x="5264912" y="4178413"/>
            <a:ext cx="972561" cy="299688"/>
          </a:xfrm>
          <a:prstGeom prst="homePlat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r>
              <a:rPr kumimoji="1" lang="ja-JP" altLang="en-US" sz="738" b="1">
                <a:solidFill>
                  <a:schemeClr val="tx1"/>
                </a:solidFill>
              </a:rPr>
              <a:t>○○実施</a:t>
            </a:r>
          </a:p>
        </p:txBody>
      </p:sp>
      <p:sp>
        <p:nvSpPr>
          <p:cNvPr id="22" name="矢印: 五方向 11">
            <a:extLst>
              <a:ext uri="{FF2B5EF4-FFF2-40B4-BE49-F238E27FC236}">
                <a16:creationId xmlns:a16="http://schemas.microsoft.com/office/drawing/2014/main" id="{A9959D93-6475-D24E-9736-A04D453E5076}"/>
              </a:ext>
            </a:extLst>
          </p:cNvPr>
          <p:cNvSpPr/>
          <p:nvPr/>
        </p:nvSpPr>
        <p:spPr>
          <a:xfrm>
            <a:off x="5264912" y="4618355"/>
            <a:ext cx="972561" cy="299688"/>
          </a:xfrm>
          <a:prstGeom prst="homePlat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r>
              <a:rPr kumimoji="1" lang="ja-JP" altLang="en-US" sz="738" b="1">
                <a:solidFill>
                  <a:schemeClr val="tx1"/>
                </a:solidFill>
              </a:rPr>
              <a:t>○○実施</a:t>
            </a:r>
          </a:p>
        </p:txBody>
      </p:sp>
    </p:spTree>
    <p:extLst>
      <p:ext uri="{BB962C8B-B14F-4D97-AF65-F5344CB8AC3E}">
        <p14:creationId xmlns:p14="http://schemas.microsoft.com/office/powerpoint/2010/main" val="335156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3DD57F5B-AFD8-234C-8D71-7B12997FB8B6}"/>
              </a:ext>
            </a:extLst>
          </p:cNvPr>
          <p:cNvSpPr>
            <a:spLocks noGrp="1"/>
          </p:cNvSpPr>
          <p:nvPr>
            <p:ph type="body" sz="quarter" idx="13"/>
          </p:nvPr>
        </p:nvSpPr>
        <p:spPr/>
        <p:txBody>
          <a:bodyPr/>
          <a:lstStyle/>
          <a:p>
            <a:r>
              <a:rPr lang="ja-JP" altLang="en-US" dirty="0"/>
              <a:t>以下体制でのプロジェクトを予定しております。</a:t>
            </a:r>
          </a:p>
        </p:txBody>
      </p:sp>
      <p:sp>
        <p:nvSpPr>
          <p:cNvPr id="5" name="スライド番号プレースホルダー 4">
            <a:extLst>
              <a:ext uri="{FF2B5EF4-FFF2-40B4-BE49-F238E27FC236}">
                <a16:creationId xmlns:a16="http://schemas.microsoft.com/office/drawing/2014/main" id="{CA6DFC9E-AB1C-2E4E-AAF8-3F7AA506CB7B}"/>
              </a:ext>
            </a:extLst>
          </p:cNvPr>
          <p:cNvSpPr>
            <a:spLocks noGrp="1"/>
          </p:cNvSpPr>
          <p:nvPr>
            <p:ph type="sldNum" sz="quarter" idx="14"/>
          </p:nvPr>
        </p:nvSpPr>
        <p:spPr/>
        <p:txBody>
          <a:bodyPr/>
          <a:lstStyle/>
          <a:p>
            <a:fld id="{2CF39A64-FD95-C144-B37D-DFADB2595A9F}" type="slidenum">
              <a:rPr lang="ja-JP" altLang="en-US" smtClean="0"/>
              <a:pPr/>
              <a:t>18</a:t>
            </a:fld>
            <a:endParaRPr lang="ja-JP" altLang="en-US"/>
          </a:p>
        </p:txBody>
      </p:sp>
      <p:sp>
        <p:nvSpPr>
          <p:cNvPr id="8" name="テキスト プレースホルダー 7">
            <a:extLst>
              <a:ext uri="{FF2B5EF4-FFF2-40B4-BE49-F238E27FC236}">
                <a16:creationId xmlns:a16="http://schemas.microsoft.com/office/drawing/2014/main" id="{4D43B22D-C6D0-F044-852E-A1FEA602C8E7}"/>
              </a:ext>
            </a:extLst>
          </p:cNvPr>
          <p:cNvSpPr>
            <a:spLocks noGrp="1"/>
          </p:cNvSpPr>
          <p:nvPr>
            <p:ph type="body" sz="quarter" idx="15"/>
          </p:nvPr>
        </p:nvSpPr>
        <p:spPr/>
        <p:txBody>
          <a:bodyPr/>
          <a:lstStyle/>
          <a:p>
            <a:r>
              <a:rPr lang="ja-JP" altLang="en-US"/>
              <a:t>体制と役割分担</a:t>
            </a:r>
          </a:p>
        </p:txBody>
      </p:sp>
      <p:sp>
        <p:nvSpPr>
          <p:cNvPr id="2" name="タイトル 1">
            <a:extLst>
              <a:ext uri="{FF2B5EF4-FFF2-40B4-BE49-F238E27FC236}">
                <a16:creationId xmlns:a16="http://schemas.microsoft.com/office/drawing/2014/main" id="{694C06A0-617D-7A40-ACF0-12D3268D8B3F}"/>
              </a:ext>
            </a:extLst>
          </p:cNvPr>
          <p:cNvSpPr>
            <a:spLocks noGrp="1"/>
          </p:cNvSpPr>
          <p:nvPr>
            <p:ph type="title"/>
          </p:nvPr>
        </p:nvSpPr>
        <p:spPr/>
        <p:txBody>
          <a:bodyPr/>
          <a:lstStyle/>
          <a:p>
            <a:r>
              <a:rPr lang="ja-JP" altLang="en-US" dirty="0"/>
              <a:t>プロジェクト体制</a:t>
            </a:r>
          </a:p>
        </p:txBody>
      </p:sp>
      <p:sp>
        <p:nvSpPr>
          <p:cNvPr id="27" name="正方形/長方形 26">
            <a:extLst>
              <a:ext uri="{FF2B5EF4-FFF2-40B4-BE49-F238E27FC236}">
                <a16:creationId xmlns:a16="http://schemas.microsoft.com/office/drawing/2014/main" id="{FF9A6720-FDC2-48A0-BE4C-7A54A64E7873}"/>
              </a:ext>
            </a:extLst>
          </p:cNvPr>
          <p:cNvSpPr/>
          <p:nvPr/>
        </p:nvSpPr>
        <p:spPr>
          <a:xfrm>
            <a:off x="435230" y="2802318"/>
            <a:ext cx="3156923" cy="83076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69"/>
              </a:spcAft>
            </a:pPr>
            <a:r>
              <a:rPr kumimoji="1" lang="ja-JP" altLang="en-US" sz="1108" b="1" dirty="0">
                <a:solidFill>
                  <a:schemeClr val="tx1"/>
                </a:solidFill>
              </a:rPr>
              <a:t>プロジェクト責任者</a:t>
            </a:r>
            <a:endParaRPr kumimoji="1" lang="en-US" altLang="ja-JP" sz="1108" b="1" dirty="0">
              <a:solidFill>
                <a:schemeClr val="tx1"/>
              </a:solidFill>
            </a:endParaRPr>
          </a:p>
          <a:p>
            <a:pPr algn="ctr">
              <a:spcAft>
                <a:spcPts val="369"/>
              </a:spcAft>
            </a:pPr>
            <a:r>
              <a:rPr kumimoji="1" lang="ja-JP" altLang="en-US" sz="1108" b="1" dirty="0">
                <a:solidFill>
                  <a:schemeClr val="tx1"/>
                </a:solidFill>
              </a:rPr>
              <a:t>○○○○様</a:t>
            </a:r>
          </a:p>
        </p:txBody>
      </p:sp>
      <p:cxnSp>
        <p:nvCxnSpPr>
          <p:cNvPr id="16" name="コネクタ: カギ線 15">
            <a:extLst>
              <a:ext uri="{FF2B5EF4-FFF2-40B4-BE49-F238E27FC236}">
                <a16:creationId xmlns:a16="http://schemas.microsoft.com/office/drawing/2014/main" id="{91A51EB9-F6F0-4BD7-A7D3-C0EBF39096A9}"/>
              </a:ext>
            </a:extLst>
          </p:cNvPr>
          <p:cNvCxnSpPr>
            <a:cxnSpLocks/>
            <a:stCxn id="27" idx="2"/>
            <a:endCxn id="58" idx="0"/>
          </p:cNvCxnSpPr>
          <p:nvPr/>
        </p:nvCxnSpPr>
        <p:spPr>
          <a:xfrm rot="5400000">
            <a:off x="1109452" y="3706576"/>
            <a:ext cx="977729" cy="83075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1CE2516-88D8-4105-9A3B-9099235740AE}"/>
              </a:ext>
            </a:extLst>
          </p:cNvPr>
          <p:cNvCxnSpPr>
            <a:cxnSpLocks/>
            <a:stCxn id="27" idx="2"/>
            <a:endCxn id="59" idx="0"/>
          </p:cNvCxnSpPr>
          <p:nvPr/>
        </p:nvCxnSpPr>
        <p:spPr>
          <a:xfrm rot="16200000" flipH="1">
            <a:off x="1936702" y="3710076"/>
            <a:ext cx="984750" cy="830769"/>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4AE7AFE9-136B-4F12-827E-7B52FFE799DB}"/>
              </a:ext>
            </a:extLst>
          </p:cNvPr>
          <p:cNvSpPr/>
          <p:nvPr/>
        </p:nvSpPr>
        <p:spPr>
          <a:xfrm>
            <a:off x="434805" y="2199818"/>
            <a:ext cx="3157338" cy="3987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kumimoji="1" lang="ja-JP" altLang="en-US" sz="1292" b="1" dirty="0">
                <a:solidFill>
                  <a:schemeClr val="bg1"/>
                </a:solidFill>
              </a:rPr>
              <a:t>貴社</a:t>
            </a:r>
          </a:p>
        </p:txBody>
      </p:sp>
      <p:sp>
        <p:nvSpPr>
          <p:cNvPr id="57" name="正方形/長方形 56">
            <a:extLst>
              <a:ext uri="{FF2B5EF4-FFF2-40B4-BE49-F238E27FC236}">
                <a16:creationId xmlns:a16="http://schemas.microsoft.com/office/drawing/2014/main" id="{D42318A6-A4DB-424F-8F0E-0067B63AF653}"/>
              </a:ext>
            </a:extLst>
          </p:cNvPr>
          <p:cNvSpPr/>
          <p:nvPr/>
        </p:nvSpPr>
        <p:spPr>
          <a:xfrm>
            <a:off x="4015957" y="2199818"/>
            <a:ext cx="4726529" cy="3987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a:r>
              <a:rPr kumimoji="1" lang="ja-JP" altLang="en-US" sz="1292" b="1" dirty="0">
                <a:solidFill>
                  <a:schemeClr val="bg1"/>
                </a:solidFill>
              </a:rPr>
              <a:t>弊社</a:t>
            </a:r>
          </a:p>
        </p:txBody>
      </p:sp>
      <p:sp>
        <p:nvSpPr>
          <p:cNvPr id="58" name="正方形/長方形 57">
            <a:extLst>
              <a:ext uri="{FF2B5EF4-FFF2-40B4-BE49-F238E27FC236}">
                <a16:creationId xmlns:a16="http://schemas.microsoft.com/office/drawing/2014/main" id="{9C83B173-116E-BE4A-B358-F4363807BC56}"/>
              </a:ext>
            </a:extLst>
          </p:cNvPr>
          <p:cNvSpPr/>
          <p:nvPr/>
        </p:nvSpPr>
        <p:spPr>
          <a:xfrm>
            <a:off x="435248" y="4610816"/>
            <a:ext cx="1495385" cy="83076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69"/>
              </a:spcAft>
            </a:pPr>
            <a:r>
              <a:rPr kumimoji="1" lang="ja-JP" altLang="en-US" sz="1108" b="1">
                <a:solidFill>
                  <a:schemeClr val="tx1"/>
                </a:solidFill>
              </a:rPr>
              <a:t>○○担当</a:t>
            </a:r>
            <a:endParaRPr kumimoji="1" lang="en-US" altLang="ja-JP" sz="1108" b="1" dirty="0">
              <a:solidFill>
                <a:schemeClr val="tx1"/>
              </a:solidFill>
            </a:endParaRPr>
          </a:p>
          <a:p>
            <a:pPr algn="ctr">
              <a:spcAft>
                <a:spcPts val="369"/>
              </a:spcAft>
            </a:pPr>
            <a:r>
              <a:rPr kumimoji="1" lang="ja-JP" altLang="en-US" sz="1108" b="1">
                <a:solidFill>
                  <a:schemeClr val="tx1"/>
                </a:solidFill>
              </a:rPr>
              <a:t>○○○○様</a:t>
            </a:r>
            <a:endParaRPr kumimoji="1" lang="ja-JP" altLang="en-US" sz="1108" b="1" dirty="0">
              <a:solidFill>
                <a:schemeClr val="tx1"/>
              </a:solidFill>
            </a:endParaRPr>
          </a:p>
        </p:txBody>
      </p:sp>
      <p:sp>
        <p:nvSpPr>
          <p:cNvPr id="59" name="正方形/長方形 58">
            <a:extLst>
              <a:ext uri="{FF2B5EF4-FFF2-40B4-BE49-F238E27FC236}">
                <a16:creationId xmlns:a16="http://schemas.microsoft.com/office/drawing/2014/main" id="{F5E9B8E0-BC51-9E4C-8B67-BAB6B7E8BB2D}"/>
              </a:ext>
            </a:extLst>
          </p:cNvPr>
          <p:cNvSpPr/>
          <p:nvPr/>
        </p:nvSpPr>
        <p:spPr>
          <a:xfrm>
            <a:off x="2096767" y="4617836"/>
            <a:ext cx="1495385" cy="83076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69"/>
              </a:spcAft>
            </a:pPr>
            <a:r>
              <a:rPr kumimoji="1" lang="ja-JP" altLang="en-US" sz="1108" b="1">
                <a:solidFill>
                  <a:schemeClr val="tx1"/>
                </a:solidFill>
              </a:rPr>
              <a:t>○○担当</a:t>
            </a:r>
            <a:endParaRPr kumimoji="1" lang="en-US" altLang="ja-JP" sz="1108" b="1" dirty="0">
              <a:solidFill>
                <a:schemeClr val="tx1"/>
              </a:solidFill>
            </a:endParaRPr>
          </a:p>
          <a:p>
            <a:pPr algn="ctr">
              <a:spcAft>
                <a:spcPts val="369"/>
              </a:spcAft>
            </a:pPr>
            <a:r>
              <a:rPr kumimoji="1" lang="ja-JP" altLang="en-US" sz="1108" b="1">
                <a:solidFill>
                  <a:schemeClr val="tx1"/>
                </a:solidFill>
              </a:rPr>
              <a:t>○○○○様</a:t>
            </a:r>
            <a:endParaRPr kumimoji="1" lang="ja-JP" altLang="en-US" sz="1108" b="1" dirty="0">
              <a:solidFill>
                <a:schemeClr val="tx1"/>
              </a:solidFill>
            </a:endParaRPr>
          </a:p>
        </p:txBody>
      </p:sp>
      <p:sp>
        <p:nvSpPr>
          <p:cNvPr id="61" name="正方形/長方形 60">
            <a:extLst>
              <a:ext uri="{FF2B5EF4-FFF2-40B4-BE49-F238E27FC236}">
                <a16:creationId xmlns:a16="http://schemas.microsoft.com/office/drawing/2014/main" id="{B9047A26-1D47-264F-8866-9B3AA22A056C}"/>
              </a:ext>
            </a:extLst>
          </p:cNvPr>
          <p:cNvSpPr/>
          <p:nvPr/>
        </p:nvSpPr>
        <p:spPr>
          <a:xfrm>
            <a:off x="5585551" y="2779464"/>
            <a:ext cx="3156923" cy="83076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69"/>
              </a:spcAft>
            </a:pPr>
            <a:r>
              <a:rPr kumimoji="1" lang="ja-JP" altLang="en-US" sz="1108" b="1">
                <a:solidFill>
                  <a:schemeClr val="tx1"/>
                </a:solidFill>
              </a:rPr>
              <a:t>プロジェクトマネージャー</a:t>
            </a:r>
            <a:endParaRPr kumimoji="1" lang="en-US" altLang="ja-JP" sz="1108" b="1" dirty="0">
              <a:solidFill>
                <a:schemeClr val="tx1"/>
              </a:solidFill>
            </a:endParaRPr>
          </a:p>
          <a:p>
            <a:pPr algn="ctr">
              <a:spcAft>
                <a:spcPts val="369"/>
              </a:spcAft>
            </a:pPr>
            <a:r>
              <a:rPr kumimoji="1" lang="ja-JP" altLang="en-US" sz="1108" b="1">
                <a:solidFill>
                  <a:schemeClr val="tx1"/>
                </a:solidFill>
              </a:rPr>
              <a:t>○○○○</a:t>
            </a:r>
            <a:endParaRPr kumimoji="1" lang="ja-JP" altLang="en-US" sz="1108" b="1" dirty="0">
              <a:solidFill>
                <a:schemeClr val="tx1"/>
              </a:solidFill>
            </a:endParaRPr>
          </a:p>
        </p:txBody>
      </p:sp>
      <p:sp>
        <p:nvSpPr>
          <p:cNvPr id="62" name="正方形/長方形 61">
            <a:extLst>
              <a:ext uri="{FF2B5EF4-FFF2-40B4-BE49-F238E27FC236}">
                <a16:creationId xmlns:a16="http://schemas.microsoft.com/office/drawing/2014/main" id="{7D344A43-79F4-784B-9A97-49C1B306D2E4}"/>
              </a:ext>
            </a:extLst>
          </p:cNvPr>
          <p:cNvSpPr/>
          <p:nvPr/>
        </p:nvSpPr>
        <p:spPr>
          <a:xfrm>
            <a:off x="4028799" y="2786487"/>
            <a:ext cx="1395692" cy="83076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69"/>
              </a:spcAft>
            </a:pPr>
            <a:r>
              <a:rPr kumimoji="1" lang="ja-JP" altLang="en-US" sz="1108" b="1">
                <a:solidFill>
                  <a:schemeClr val="tx1"/>
                </a:solidFill>
              </a:rPr>
              <a:t>営業担当</a:t>
            </a:r>
            <a:endParaRPr kumimoji="1" lang="en-US" altLang="ja-JP" sz="1108" b="1" dirty="0">
              <a:solidFill>
                <a:schemeClr val="tx1"/>
              </a:solidFill>
            </a:endParaRPr>
          </a:p>
          <a:p>
            <a:pPr algn="ctr">
              <a:spcAft>
                <a:spcPts val="369"/>
              </a:spcAft>
            </a:pPr>
            <a:r>
              <a:rPr kumimoji="1" lang="ja-JP" altLang="en-US" sz="1108" b="1">
                <a:solidFill>
                  <a:schemeClr val="tx1"/>
                </a:solidFill>
              </a:rPr>
              <a:t>○○○○</a:t>
            </a:r>
            <a:endParaRPr kumimoji="1" lang="ja-JP" altLang="en-US" sz="1108" b="1" dirty="0">
              <a:solidFill>
                <a:schemeClr val="tx1"/>
              </a:solidFill>
            </a:endParaRPr>
          </a:p>
        </p:txBody>
      </p:sp>
      <p:sp>
        <p:nvSpPr>
          <p:cNvPr id="63" name="正方形/長方形 62">
            <a:extLst>
              <a:ext uri="{FF2B5EF4-FFF2-40B4-BE49-F238E27FC236}">
                <a16:creationId xmlns:a16="http://schemas.microsoft.com/office/drawing/2014/main" id="{589F17E8-B4DF-A84C-8F43-1171D645F841}"/>
              </a:ext>
            </a:extLst>
          </p:cNvPr>
          <p:cNvSpPr/>
          <p:nvPr/>
        </p:nvSpPr>
        <p:spPr>
          <a:xfrm>
            <a:off x="5584552" y="4617836"/>
            <a:ext cx="1495385" cy="83076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69"/>
              </a:spcAft>
            </a:pPr>
            <a:r>
              <a:rPr kumimoji="1" lang="ja-JP" altLang="en-US" sz="1108" b="1" dirty="0">
                <a:solidFill>
                  <a:schemeClr val="tx1"/>
                </a:solidFill>
              </a:rPr>
              <a:t>○○担当</a:t>
            </a:r>
            <a:endParaRPr kumimoji="1" lang="en-US" altLang="ja-JP" sz="1108" b="1" dirty="0">
              <a:solidFill>
                <a:schemeClr val="tx1"/>
              </a:solidFill>
            </a:endParaRPr>
          </a:p>
          <a:p>
            <a:pPr algn="ctr">
              <a:spcAft>
                <a:spcPts val="369"/>
              </a:spcAft>
            </a:pPr>
            <a:r>
              <a:rPr kumimoji="1" lang="ja-JP" altLang="en-US" sz="1108" b="1" dirty="0">
                <a:solidFill>
                  <a:schemeClr val="tx1"/>
                </a:solidFill>
              </a:rPr>
              <a:t>○○○○</a:t>
            </a:r>
          </a:p>
        </p:txBody>
      </p:sp>
      <p:sp>
        <p:nvSpPr>
          <p:cNvPr id="64" name="正方形/長方形 63">
            <a:extLst>
              <a:ext uri="{FF2B5EF4-FFF2-40B4-BE49-F238E27FC236}">
                <a16:creationId xmlns:a16="http://schemas.microsoft.com/office/drawing/2014/main" id="{B0444BAB-ACAE-DE40-94C0-3DF07C8DB042}"/>
              </a:ext>
            </a:extLst>
          </p:cNvPr>
          <p:cNvSpPr/>
          <p:nvPr/>
        </p:nvSpPr>
        <p:spPr>
          <a:xfrm>
            <a:off x="7247090" y="4624858"/>
            <a:ext cx="1495385" cy="83076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69"/>
              </a:spcAft>
            </a:pPr>
            <a:r>
              <a:rPr kumimoji="1" lang="ja-JP" altLang="en-US" sz="1108" b="1" dirty="0">
                <a:solidFill>
                  <a:schemeClr val="tx1"/>
                </a:solidFill>
              </a:rPr>
              <a:t>○○担当</a:t>
            </a:r>
            <a:endParaRPr kumimoji="1" lang="en-US" altLang="ja-JP" sz="1108" b="1" dirty="0">
              <a:solidFill>
                <a:schemeClr val="tx1"/>
              </a:solidFill>
            </a:endParaRPr>
          </a:p>
          <a:p>
            <a:pPr algn="ctr">
              <a:spcAft>
                <a:spcPts val="369"/>
              </a:spcAft>
            </a:pPr>
            <a:r>
              <a:rPr kumimoji="1" lang="ja-JP" altLang="en-US" sz="1108" b="1" dirty="0">
                <a:solidFill>
                  <a:schemeClr val="tx1"/>
                </a:solidFill>
              </a:rPr>
              <a:t>○○○○</a:t>
            </a:r>
          </a:p>
        </p:txBody>
      </p:sp>
      <p:cxnSp>
        <p:nvCxnSpPr>
          <p:cNvPr id="65" name="コネクタ: カギ線 41">
            <a:extLst>
              <a:ext uri="{FF2B5EF4-FFF2-40B4-BE49-F238E27FC236}">
                <a16:creationId xmlns:a16="http://schemas.microsoft.com/office/drawing/2014/main" id="{40BAFB8B-6FDD-1B44-84E2-4CBA3109C0C1}"/>
              </a:ext>
            </a:extLst>
          </p:cNvPr>
          <p:cNvCxnSpPr>
            <a:cxnSpLocks/>
            <a:stCxn id="61" idx="2"/>
            <a:endCxn id="64" idx="0"/>
          </p:cNvCxnSpPr>
          <p:nvPr/>
        </p:nvCxnSpPr>
        <p:spPr>
          <a:xfrm rot="16200000" flipH="1">
            <a:off x="7072086" y="3702162"/>
            <a:ext cx="1014625" cy="83076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コネクタ: カギ線 15">
            <a:extLst>
              <a:ext uri="{FF2B5EF4-FFF2-40B4-BE49-F238E27FC236}">
                <a16:creationId xmlns:a16="http://schemas.microsoft.com/office/drawing/2014/main" id="{CCA72C6B-A4A0-0A45-ADED-2E4223B7F0AE}"/>
              </a:ext>
            </a:extLst>
          </p:cNvPr>
          <p:cNvCxnSpPr>
            <a:cxnSpLocks/>
            <a:stCxn id="61" idx="2"/>
            <a:endCxn id="63" idx="0"/>
          </p:cNvCxnSpPr>
          <p:nvPr/>
        </p:nvCxnSpPr>
        <p:spPr>
          <a:xfrm rot="5400000">
            <a:off x="6244327" y="3698151"/>
            <a:ext cx="1007603" cy="831768"/>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30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a:extLst>
              <a:ext uri="{FF2B5EF4-FFF2-40B4-BE49-F238E27FC236}">
                <a16:creationId xmlns:a16="http://schemas.microsoft.com/office/drawing/2014/main" id="{47CE7B0B-6D3D-A54D-B250-9822CE5F5AA4}"/>
              </a:ext>
            </a:extLst>
          </p:cNvPr>
          <p:cNvSpPr/>
          <p:nvPr/>
        </p:nvSpPr>
        <p:spPr>
          <a:xfrm>
            <a:off x="434805" y="1469048"/>
            <a:ext cx="8307693" cy="4360985"/>
          </a:xfrm>
          <a:prstGeom prst="roundRect">
            <a:avLst>
              <a:gd name="adj" fmla="val 2381"/>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7" name="タイトル 6">
            <a:extLst>
              <a:ext uri="{FF2B5EF4-FFF2-40B4-BE49-F238E27FC236}">
                <a16:creationId xmlns:a16="http://schemas.microsoft.com/office/drawing/2014/main" id="{0FA88B95-0213-AA46-A20C-E9660A297355}"/>
              </a:ext>
            </a:extLst>
          </p:cNvPr>
          <p:cNvSpPr>
            <a:spLocks noGrp="1"/>
          </p:cNvSpPr>
          <p:nvPr>
            <p:ph type="title"/>
          </p:nvPr>
        </p:nvSpPr>
        <p:spPr/>
        <p:txBody>
          <a:bodyPr/>
          <a:lstStyle/>
          <a:p>
            <a:r>
              <a:rPr lang="ja-JP" altLang="en-US"/>
              <a:t>目次</a:t>
            </a:r>
          </a:p>
        </p:txBody>
      </p:sp>
      <p:sp>
        <p:nvSpPr>
          <p:cNvPr id="8" name="スライド番号プレースホルダー 7">
            <a:extLst>
              <a:ext uri="{FF2B5EF4-FFF2-40B4-BE49-F238E27FC236}">
                <a16:creationId xmlns:a16="http://schemas.microsoft.com/office/drawing/2014/main" id="{003D1449-4263-9D4F-84FB-1F8D23F6E898}"/>
              </a:ext>
            </a:extLst>
          </p:cNvPr>
          <p:cNvSpPr>
            <a:spLocks noGrp="1"/>
          </p:cNvSpPr>
          <p:nvPr>
            <p:ph type="sldNum" sz="quarter" idx="10"/>
          </p:nvPr>
        </p:nvSpPr>
        <p:spPr/>
        <p:txBody>
          <a:bodyPr/>
          <a:lstStyle/>
          <a:p>
            <a:fld id="{2CF39A64-FD95-C144-B37D-DFADB2595A9F}" type="slidenum">
              <a:rPr lang="ja-JP" altLang="en-US" smtClean="0"/>
              <a:pPr/>
              <a:t>1</a:t>
            </a:fld>
            <a:endParaRPr lang="ja-JP" altLang="en-US"/>
          </a:p>
        </p:txBody>
      </p:sp>
      <p:sp>
        <p:nvSpPr>
          <p:cNvPr id="2" name="テキスト プレースホルダー 1">
            <a:extLst>
              <a:ext uri="{FF2B5EF4-FFF2-40B4-BE49-F238E27FC236}">
                <a16:creationId xmlns:a16="http://schemas.microsoft.com/office/drawing/2014/main" id="{1B017B0D-F66B-A64A-8F7B-C0D6A11BADC4}"/>
              </a:ext>
            </a:extLst>
          </p:cNvPr>
          <p:cNvSpPr>
            <a:spLocks noGrp="1"/>
          </p:cNvSpPr>
          <p:nvPr>
            <p:ph type="body" sz="quarter" idx="15"/>
          </p:nvPr>
        </p:nvSpPr>
        <p:spPr/>
        <p:txBody>
          <a:bodyPr/>
          <a:lstStyle/>
          <a:p>
            <a:r>
              <a:rPr lang="ja-JP" altLang="en-US"/>
              <a:t>はじめに</a:t>
            </a:r>
          </a:p>
        </p:txBody>
      </p:sp>
      <p:sp>
        <p:nvSpPr>
          <p:cNvPr id="9" name="テキスト ボックス 8">
            <a:extLst>
              <a:ext uri="{FF2B5EF4-FFF2-40B4-BE49-F238E27FC236}">
                <a16:creationId xmlns:a16="http://schemas.microsoft.com/office/drawing/2014/main" id="{E828715C-0938-4EF4-A93B-4AC5FE26D193}"/>
              </a:ext>
            </a:extLst>
          </p:cNvPr>
          <p:cNvSpPr txBox="1"/>
          <p:nvPr/>
        </p:nvSpPr>
        <p:spPr>
          <a:xfrm>
            <a:off x="866244" y="1755387"/>
            <a:ext cx="7643077" cy="3788308"/>
          </a:xfrm>
          <a:prstGeom prst="rect">
            <a:avLst/>
          </a:prstGeom>
          <a:noFill/>
        </p:spPr>
        <p:txBody>
          <a:bodyPr wrap="square" lIns="33231" tIns="33231" rIns="33231" bIns="33231" rtlCol="0" anchor="ctr">
            <a:noAutofit/>
          </a:bodyPr>
          <a:lstStyle/>
          <a:p>
            <a:pPr marL="422039" indent="-422039">
              <a:lnSpc>
                <a:spcPct val="150000"/>
              </a:lnSpc>
              <a:spcAft>
                <a:spcPts val="369"/>
              </a:spcAft>
              <a:buClr>
                <a:schemeClr val="tx1"/>
              </a:buClr>
              <a:buFont typeface="+mj-lt"/>
              <a:buAutoNum type="arabicPeriod"/>
            </a:pPr>
            <a:r>
              <a:rPr kumimoji="1" lang="ja-JP" altLang="en-US" sz="1662"/>
              <a:t>ご提案サマリー</a:t>
            </a:r>
            <a:endParaRPr kumimoji="1" lang="en-US" altLang="ja-JP" sz="1662" dirty="0"/>
          </a:p>
          <a:p>
            <a:pPr marL="422039" indent="-422039">
              <a:lnSpc>
                <a:spcPct val="150000"/>
              </a:lnSpc>
              <a:spcAft>
                <a:spcPts val="369"/>
              </a:spcAft>
              <a:buClr>
                <a:schemeClr val="tx1"/>
              </a:buClr>
              <a:buFont typeface="+mj-lt"/>
              <a:buAutoNum type="arabicPeriod"/>
            </a:pPr>
            <a:r>
              <a:rPr kumimoji="1" lang="ja-JP" altLang="en-US" sz="1662" dirty="0"/>
              <a:t>目指す姿と本提案のスコープ</a:t>
            </a:r>
            <a:endParaRPr kumimoji="1" lang="en-US" altLang="ja-JP" sz="1662" dirty="0"/>
          </a:p>
          <a:p>
            <a:pPr marL="422039" indent="-422039">
              <a:lnSpc>
                <a:spcPct val="150000"/>
              </a:lnSpc>
              <a:spcAft>
                <a:spcPts val="369"/>
              </a:spcAft>
              <a:buClr>
                <a:schemeClr val="tx1"/>
              </a:buClr>
              <a:buFont typeface="+mj-lt"/>
              <a:buAutoNum type="arabicPeriod"/>
            </a:pPr>
            <a:r>
              <a:rPr kumimoji="1" lang="ja-JP" altLang="en-US" sz="1662" dirty="0"/>
              <a:t>解決策のご提案</a:t>
            </a:r>
            <a:endParaRPr kumimoji="1" lang="en-US" altLang="ja-JP" sz="1662" dirty="0"/>
          </a:p>
          <a:p>
            <a:pPr marL="422039" indent="-422039">
              <a:lnSpc>
                <a:spcPct val="150000"/>
              </a:lnSpc>
              <a:spcAft>
                <a:spcPts val="369"/>
              </a:spcAft>
              <a:buClr>
                <a:schemeClr val="tx1"/>
              </a:buClr>
              <a:buFont typeface="+mj-lt"/>
              <a:buAutoNum type="arabicPeriod"/>
            </a:pPr>
            <a:r>
              <a:rPr kumimoji="1" lang="ja-JP" altLang="en-US" sz="1662" dirty="0"/>
              <a:t>取り組みのポイント</a:t>
            </a:r>
            <a:endParaRPr kumimoji="1" lang="en-US" altLang="ja-JP" sz="1662" dirty="0"/>
          </a:p>
          <a:p>
            <a:pPr marL="422039" indent="-422039">
              <a:lnSpc>
                <a:spcPct val="150000"/>
              </a:lnSpc>
              <a:spcAft>
                <a:spcPts val="369"/>
              </a:spcAft>
              <a:buClr>
                <a:schemeClr val="tx1"/>
              </a:buClr>
              <a:buFont typeface="+mj-lt"/>
              <a:buAutoNum type="arabicPeriod"/>
            </a:pPr>
            <a:r>
              <a:rPr kumimoji="1" lang="ja-JP" altLang="en-US" sz="1662" dirty="0"/>
              <a:t>進め方とスケジュール</a:t>
            </a:r>
            <a:endParaRPr kumimoji="1" lang="en-US" altLang="ja-JP" sz="1662" dirty="0"/>
          </a:p>
          <a:p>
            <a:pPr marL="422039" indent="-422039">
              <a:lnSpc>
                <a:spcPct val="150000"/>
              </a:lnSpc>
              <a:spcAft>
                <a:spcPts val="369"/>
              </a:spcAft>
              <a:buClr>
                <a:schemeClr val="tx1"/>
              </a:buClr>
              <a:buFont typeface="+mj-lt"/>
              <a:buAutoNum type="arabicPeriod"/>
            </a:pPr>
            <a:r>
              <a:rPr kumimoji="1" lang="ja-JP" altLang="en-US" sz="1662" dirty="0"/>
              <a:t>体制と役割分担</a:t>
            </a:r>
            <a:endParaRPr kumimoji="1" lang="en-US" altLang="ja-JP" sz="1662" dirty="0"/>
          </a:p>
          <a:p>
            <a:pPr marL="422039" indent="-422039">
              <a:lnSpc>
                <a:spcPct val="150000"/>
              </a:lnSpc>
              <a:spcAft>
                <a:spcPts val="369"/>
              </a:spcAft>
              <a:buClr>
                <a:schemeClr val="tx1"/>
              </a:buClr>
              <a:buFont typeface="+mj-lt"/>
              <a:buAutoNum type="arabicPeriod"/>
            </a:pPr>
            <a:r>
              <a:rPr kumimoji="1" lang="ja-JP" altLang="en-US" sz="1662" dirty="0"/>
              <a:t>お見積りと成果シミュレーション</a:t>
            </a:r>
            <a:endParaRPr kumimoji="1" lang="en-US" altLang="ja-JP" sz="1662" dirty="0"/>
          </a:p>
          <a:p>
            <a:pPr marL="422039" indent="-422039">
              <a:lnSpc>
                <a:spcPct val="150000"/>
              </a:lnSpc>
              <a:spcAft>
                <a:spcPts val="369"/>
              </a:spcAft>
              <a:buClr>
                <a:schemeClr val="tx1"/>
              </a:buClr>
              <a:buFont typeface="+mj-lt"/>
              <a:buAutoNum type="arabicPeriod"/>
            </a:pPr>
            <a:r>
              <a:rPr kumimoji="1" lang="ja-JP" altLang="en-US" sz="1662" dirty="0"/>
              <a:t>中長期的</a:t>
            </a:r>
            <a:r>
              <a:rPr kumimoji="1" lang="ja-JP" altLang="en-US" sz="1662"/>
              <a:t>なロードマップ</a:t>
            </a:r>
            <a:endParaRPr kumimoji="1" lang="en-US" altLang="ja-JP" sz="1662" dirty="0"/>
          </a:p>
          <a:p>
            <a:pPr marL="422039" indent="-422039">
              <a:lnSpc>
                <a:spcPct val="150000"/>
              </a:lnSpc>
              <a:spcAft>
                <a:spcPts val="369"/>
              </a:spcAft>
              <a:buClr>
                <a:schemeClr val="tx1"/>
              </a:buClr>
              <a:buFont typeface="+mj-lt"/>
              <a:buAutoNum type="arabicPeriod"/>
            </a:pPr>
            <a:r>
              <a:rPr kumimoji="1" lang="en-US" altLang="ja-JP" sz="1662" dirty="0"/>
              <a:t>Appendix</a:t>
            </a:r>
          </a:p>
        </p:txBody>
      </p:sp>
    </p:spTree>
    <p:extLst>
      <p:ext uri="{BB962C8B-B14F-4D97-AF65-F5344CB8AC3E}">
        <p14:creationId xmlns:p14="http://schemas.microsoft.com/office/powerpoint/2010/main" val="69570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F9D885E0-64A8-4404-A2D3-8196D6631BE6}"/>
              </a:ext>
            </a:extLst>
          </p:cNvPr>
          <p:cNvSpPr>
            <a:spLocks noGrp="1"/>
          </p:cNvSpPr>
          <p:nvPr>
            <p:ph type="body" sz="quarter" idx="13"/>
          </p:nvPr>
        </p:nvSpPr>
        <p:spPr/>
        <p:txBody>
          <a:bodyPr/>
          <a:lstStyle/>
          <a:p>
            <a:r>
              <a:rPr lang="ja-JP" altLang="en-US" dirty="0"/>
              <a:t>以下の役割分担をご提案します。</a:t>
            </a:r>
          </a:p>
        </p:txBody>
      </p:sp>
      <p:sp>
        <p:nvSpPr>
          <p:cNvPr id="5" name="スライド番号プレースホルダー 4">
            <a:extLst>
              <a:ext uri="{FF2B5EF4-FFF2-40B4-BE49-F238E27FC236}">
                <a16:creationId xmlns:a16="http://schemas.microsoft.com/office/drawing/2014/main" id="{F4DB2ED9-1E0D-4E41-875A-C9F1F740B70F}"/>
              </a:ext>
            </a:extLst>
          </p:cNvPr>
          <p:cNvSpPr>
            <a:spLocks noGrp="1"/>
          </p:cNvSpPr>
          <p:nvPr>
            <p:ph type="sldNum" sz="quarter" idx="14"/>
          </p:nvPr>
        </p:nvSpPr>
        <p:spPr/>
        <p:txBody>
          <a:bodyPr/>
          <a:lstStyle/>
          <a:p>
            <a:fld id="{2CF39A64-FD95-C144-B37D-DFADB2595A9F}" type="slidenum">
              <a:rPr lang="ja-JP" altLang="en-US" smtClean="0"/>
              <a:pPr/>
              <a:t>19</a:t>
            </a:fld>
            <a:endParaRPr lang="ja-JP" altLang="en-US"/>
          </a:p>
        </p:txBody>
      </p:sp>
      <p:sp>
        <p:nvSpPr>
          <p:cNvPr id="9" name="テキスト プレースホルダー 8">
            <a:extLst>
              <a:ext uri="{FF2B5EF4-FFF2-40B4-BE49-F238E27FC236}">
                <a16:creationId xmlns:a16="http://schemas.microsoft.com/office/drawing/2014/main" id="{AEC5B2F8-3CEB-5F42-84DF-3B2BC3750B55}"/>
              </a:ext>
            </a:extLst>
          </p:cNvPr>
          <p:cNvSpPr>
            <a:spLocks noGrp="1"/>
          </p:cNvSpPr>
          <p:nvPr>
            <p:ph type="body" sz="quarter" idx="15"/>
          </p:nvPr>
        </p:nvSpPr>
        <p:spPr/>
        <p:txBody>
          <a:bodyPr/>
          <a:lstStyle/>
          <a:p>
            <a:r>
              <a:rPr lang="ja-JP" altLang="en-US"/>
              <a:t>体制と役割分担</a:t>
            </a:r>
          </a:p>
        </p:txBody>
      </p:sp>
      <p:sp>
        <p:nvSpPr>
          <p:cNvPr id="2" name="タイトル 1">
            <a:extLst>
              <a:ext uri="{FF2B5EF4-FFF2-40B4-BE49-F238E27FC236}">
                <a16:creationId xmlns:a16="http://schemas.microsoft.com/office/drawing/2014/main" id="{73352F63-A6B0-4A84-815D-EE275AE515E7}"/>
              </a:ext>
            </a:extLst>
          </p:cNvPr>
          <p:cNvSpPr>
            <a:spLocks noGrp="1"/>
          </p:cNvSpPr>
          <p:nvPr>
            <p:ph type="title"/>
          </p:nvPr>
        </p:nvSpPr>
        <p:spPr/>
        <p:txBody>
          <a:bodyPr/>
          <a:lstStyle/>
          <a:p>
            <a:r>
              <a:rPr lang="ja-JP" altLang="en-US" dirty="0"/>
              <a:t>役割分担</a:t>
            </a:r>
          </a:p>
        </p:txBody>
      </p:sp>
      <p:graphicFrame>
        <p:nvGraphicFramePr>
          <p:cNvPr id="6" name="表 6">
            <a:extLst>
              <a:ext uri="{FF2B5EF4-FFF2-40B4-BE49-F238E27FC236}">
                <a16:creationId xmlns:a16="http://schemas.microsoft.com/office/drawing/2014/main" id="{C45A58D2-70E6-4BC2-ABC3-EFA1BE297D3F}"/>
              </a:ext>
            </a:extLst>
          </p:cNvPr>
          <p:cNvGraphicFramePr>
            <a:graphicFrameLocks noGrp="1"/>
          </p:cNvGraphicFramePr>
          <p:nvPr>
            <p:extLst>
              <p:ext uri="{D42A27DB-BD31-4B8C-83A1-F6EECF244321}">
                <p14:modId xmlns:p14="http://schemas.microsoft.com/office/powerpoint/2010/main" val="3679649358"/>
              </p:ext>
            </p:extLst>
          </p:nvPr>
        </p:nvGraphicFramePr>
        <p:xfrm>
          <a:off x="434805" y="1961545"/>
          <a:ext cx="8307693" cy="3584961"/>
        </p:xfrm>
        <a:graphic>
          <a:graphicData uri="http://schemas.openxmlformats.org/drawingml/2006/table">
            <a:tbl>
              <a:tblPr firstRow="1" bandRow="1"/>
              <a:tblGrid>
                <a:gridCol w="1241381">
                  <a:extLst>
                    <a:ext uri="{9D8B030D-6E8A-4147-A177-3AD203B41FA5}">
                      <a16:colId xmlns:a16="http://schemas.microsoft.com/office/drawing/2014/main" val="971191074"/>
                    </a:ext>
                  </a:extLst>
                </a:gridCol>
                <a:gridCol w="2834534">
                  <a:extLst>
                    <a:ext uri="{9D8B030D-6E8A-4147-A177-3AD203B41FA5}">
                      <a16:colId xmlns:a16="http://schemas.microsoft.com/office/drawing/2014/main" val="3327469962"/>
                    </a:ext>
                  </a:extLst>
                </a:gridCol>
                <a:gridCol w="930300">
                  <a:extLst>
                    <a:ext uri="{9D8B030D-6E8A-4147-A177-3AD203B41FA5}">
                      <a16:colId xmlns:a16="http://schemas.microsoft.com/office/drawing/2014/main" val="169836140"/>
                    </a:ext>
                  </a:extLst>
                </a:gridCol>
                <a:gridCol w="919091">
                  <a:extLst>
                    <a:ext uri="{9D8B030D-6E8A-4147-A177-3AD203B41FA5}">
                      <a16:colId xmlns:a16="http://schemas.microsoft.com/office/drawing/2014/main" val="2510558987"/>
                    </a:ext>
                  </a:extLst>
                </a:gridCol>
                <a:gridCol w="2382387">
                  <a:extLst>
                    <a:ext uri="{9D8B030D-6E8A-4147-A177-3AD203B41FA5}">
                      <a16:colId xmlns:a16="http://schemas.microsoft.com/office/drawing/2014/main" val="2238697503"/>
                    </a:ext>
                  </a:extLst>
                </a:gridCol>
              </a:tblGrid>
              <a:tr h="301737">
                <a:tc>
                  <a:txBody>
                    <a:bodyPr/>
                    <a:lstStyle/>
                    <a:p>
                      <a:pPr algn="ctr"/>
                      <a:r>
                        <a:rPr kumimoji="1" lang="ja-JP" altLang="en-US" sz="1100" b="1" dirty="0">
                          <a:solidFill>
                            <a:schemeClr val="bg1"/>
                          </a:solidFill>
                          <a:latin typeface="+mn-lt"/>
                        </a:rPr>
                        <a:t>フェーズ</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100" b="1" dirty="0">
                          <a:solidFill>
                            <a:schemeClr val="bg1"/>
                          </a:solidFill>
                          <a:latin typeface="+mn-lt"/>
                        </a:rPr>
                        <a:t>実施事項</a:t>
                      </a:r>
                    </a:p>
                  </a:txBody>
                  <a:tcPr marL="66462" marR="66462" marT="66462" marB="6646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100" b="1" dirty="0">
                          <a:solidFill>
                            <a:schemeClr val="bg1"/>
                          </a:solidFill>
                          <a:latin typeface="+mn-lt"/>
                        </a:rPr>
                        <a:t>貴社</a:t>
                      </a:r>
                    </a:p>
                  </a:txBody>
                  <a:tcPr marL="66462" marR="66462" marT="66462" marB="6646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100" b="1" dirty="0">
                          <a:solidFill>
                            <a:schemeClr val="bg1"/>
                          </a:solidFill>
                          <a:latin typeface="+mn-lt"/>
                        </a:rPr>
                        <a:t>弊社</a:t>
                      </a:r>
                    </a:p>
                  </a:txBody>
                  <a:tcPr marL="66462" marR="66462" marT="66462" marB="6646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100" b="1" dirty="0">
                          <a:solidFill>
                            <a:schemeClr val="bg1"/>
                          </a:solidFill>
                          <a:latin typeface="+mn-lt"/>
                        </a:rPr>
                        <a:t>備考</a:t>
                      </a:r>
                    </a:p>
                  </a:txBody>
                  <a:tcPr marL="66462" marR="66462" marT="66462" marB="66462"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972794267"/>
                  </a:ext>
                </a:extLst>
              </a:tr>
              <a:tr h="273602">
                <a:tc rowSpan="3">
                  <a:txBody>
                    <a:bodyPr/>
                    <a:lstStyle/>
                    <a:p>
                      <a:pPr algn="ctr"/>
                      <a:r>
                        <a:rPr kumimoji="1" lang="ja-JP" altLang="en-US" sz="1100" b="1" dirty="0">
                          <a:latin typeface="+mn-lt"/>
                        </a:rPr>
                        <a:t>事前準備</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1" lang="ja-JP" altLang="en-US" sz="900">
                          <a:latin typeface="+mn-lt"/>
                        </a:rPr>
                        <a:t>○○の実施</a:t>
                      </a: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900" dirty="0">
                          <a:latin typeface="+mn-lt"/>
                        </a:rPr>
                        <a:t>-</a:t>
                      </a: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900" dirty="0">
                          <a:latin typeface="+mn-lt"/>
                        </a:rPr>
                        <a:t>○</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○○を実施します</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6762171"/>
                  </a:ext>
                </a:extLst>
              </a:tr>
              <a:tr h="273602">
                <a:tc vMerge="1">
                  <a:txBody>
                    <a:bodyPr/>
                    <a:lstStyle/>
                    <a:p>
                      <a:pPr algn="ctr"/>
                      <a:endParaRPr kumimoji="1" lang="ja-JP" altLang="en-US" sz="1000" b="1" dirty="0">
                        <a:latin typeface="+mn-lt"/>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○○の実施</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n-lt"/>
                        </a:rPr>
                        <a:t>支援</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n-lt"/>
                        </a:rPr>
                        <a:t>○</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latin typeface="+mn-lt"/>
                        </a:rPr>
                        <a:t>○○を実施いただきます</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181960"/>
                  </a:ext>
                </a:extLst>
              </a:tr>
              <a:tr h="273602">
                <a:tc vMerge="1">
                  <a:txBody>
                    <a:bodyPr/>
                    <a:lstStyle/>
                    <a:p>
                      <a:pPr algn="ctr"/>
                      <a:endParaRPr kumimoji="1" lang="ja-JP" altLang="en-US" sz="1000" b="1" dirty="0">
                        <a:latin typeface="+mn-lt"/>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0346101"/>
                  </a:ext>
                </a:extLst>
              </a:tr>
              <a:tr h="273602">
                <a:tc rowSpan="3">
                  <a:txBody>
                    <a:bodyPr/>
                    <a:lstStyle/>
                    <a:p>
                      <a:pPr algn="ctr"/>
                      <a:r>
                        <a:rPr kumimoji="1" lang="ja-JP" altLang="en-US" sz="1100" b="1">
                          <a:latin typeface="+mn-lt"/>
                        </a:rPr>
                        <a:t>フェーズ</a:t>
                      </a:r>
                      <a:r>
                        <a:rPr kumimoji="1" lang="ja-JP" altLang="en-US" sz="1100" b="1" dirty="0">
                          <a:latin typeface="+mn-lt"/>
                        </a:rPr>
                        <a:t>１</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○○の実施</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900" dirty="0">
                          <a:latin typeface="+mn-lt"/>
                        </a:rPr>
                        <a:t>-</a:t>
                      </a: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900" dirty="0">
                          <a:latin typeface="+mn-lt"/>
                        </a:rPr>
                        <a:t>○</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○○を実施します</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499583"/>
                  </a:ext>
                </a:extLst>
              </a:tr>
              <a:tr h="273602">
                <a:tc vMerge="1">
                  <a:txBody>
                    <a:bodyPr/>
                    <a:lstStyle/>
                    <a:p>
                      <a:endParaRPr kumimoji="1" lang="ja-JP" altLang="en-US"/>
                    </a:p>
                  </a:txBody>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○○の実施</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900" dirty="0">
                          <a:latin typeface="+mn-lt"/>
                        </a:rPr>
                        <a:t>-</a:t>
                      </a: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900" dirty="0">
                          <a:latin typeface="+mn-lt"/>
                        </a:rPr>
                        <a:t>○</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○○を実施します</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5574273"/>
                  </a:ext>
                </a:extLst>
              </a:tr>
              <a:tr h="273602">
                <a:tc vMerge="1">
                  <a:txBody>
                    <a:bodyPr/>
                    <a:lstStyle/>
                    <a:p>
                      <a:pPr algn="ctr"/>
                      <a:endParaRPr kumimoji="1" lang="ja-JP" altLang="en-US" sz="1000" b="1" dirty="0">
                        <a:latin typeface="+mn-lt"/>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59332"/>
                  </a:ext>
                </a:extLst>
              </a:tr>
              <a:tr h="273602">
                <a:tc rowSpan="3">
                  <a:txBody>
                    <a:bodyPr/>
                    <a:lstStyle/>
                    <a:p>
                      <a:pPr algn="ctr"/>
                      <a:r>
                        <a:rPr kumimoji="1" lang="ja-JP" altLang="en-US" sz="1100" b="1">
                          <a:latin typeface="+mn-lt"/>
                        </a:rPr>
                        <a:t>フェーズ</a:t>
                      </a:r>
                      <a:r>
                        <a:rPr kumimoji="1" lang="ja-JP" altLang="en-US" sz="1100" b="1" dirty="0">
                          <a:latin typeface="+mn-lt"/>
                        </a:rPr>
                        <a:t>２</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○○の実施</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900" dirty="0">
                          <a:latin typeface="+mn-lt"/>
                        </a:rPr>
                        <a:t>-</a:t>
                      </a: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900" dirty="0">
                          <a:latin typeface="+mn-lt"/>
                        </a:rPr>
                        <a:t>○</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○○を実施します</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916028"/>
                  </a:ext>
                </a:extLst>
              </a:tr>
              <a:tr h="273602">
                <a:tc vMerge="1">
                  <a:txBody>
                    <a:bodyPr/>
                    <a:lstStyle/>
                    <a:p>
                      <a:endParaRPr kumimoji="1" lang="ja-JP" altLang="en-US"/>
                    </a:p>
                  </a:txBody>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○○の実施</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900" dirty="0">
                          <a:latin typeface="+mn-lt"/>
                        </a:rPr>
                        <a:t>-</a:t>
                      </a: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900" dirty="0">
                          <a:latin typeface="+mn-lt"/>
                        </a:rPr>
                        <a:t>○</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○○を実施します</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267968"/>
                  </a:ext>
                </a:extLst>
              </a:tr>
              <a:tr h="273602">
                <a:tc vMerge="1">
                  <a:txBody>
                    <a:bodyPr/>
                    <a:lstStyle/>
                    <a:p>
                      <a:pPr algn="ctr"/>
                      <a:endParaRPr kumimoji="1" lang="ja-JP" altLang="en-US" sz="1000" b="1" dirty="0">
                        <a:latin typeface="+mn-lt"/>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en-US" altLang="ja-JP"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en-US" altLang="ja-JP"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449655"/>
                  </a:ext>
                </a:extLst>
              </a:tr>
              <a:tr h="273602">
                <a:tc rowSpan="3">
                  <a:txBody>
                    <a:bodyPr/>
                    <a:lstStyle/>
                    <a:p>
                      <a:pPr algn="ctr"/>
                      <a:r>
                        <a:rPr kumimoji="1" lang="ja-JP" altLang="en-US" sz="1100" b="1" dirty="0">
                          <a:latin typeface="+mn-lt"/>
                        </a:rPr>
                        <a:t>実運用</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○○の実施</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900" dirty="0">
                          <a:latin typeface="+mn-lt"/>
                        </a:rPr>
                        <a:t>-</a:t>
                      </a: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900">
                          <a:latin typeface="+mn-lt"/>
                        </a:rPr>
                        <a:t>○</a:t>
                      </a: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○○を実施します</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392893"/>
                  </a:ext>
                </a:extLst>
              </a:tr>
              <a:tr h="273602">
                <a:tc vMerge="1">
                  <a:txBody>
                    <a:bodyPr/>
                    <a:lstStyle/>
                    <a:p>
                      <a:endParaRPr kumimoji="1" lang="ja-JP" altLang="en-US"/>
                    </a:p>
                  </a:txBody>
                  <a:tcPr/>
                </a:tc>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900">
                          <a:latin typeface="+mn-lt"/>
                        </a:rPr>
                        <a:t>○○の実施</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900" dirty="0">
                          <a:latin typeface="+mn-lt"/>
                        </a:rPr>
                        <a:t>○</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900" dirty="0">
                          <a:latin typeface="+mn-lt"/>
                        </a:rPr>
                        <a:t>支援</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900" dirty="0">
                          <a:latin typeface="+mn-lt"/>
                        </a:rPr>
                        <a:t>○○の部分はご支援します</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5357456"/>
                  </a:ext>
                </a:extLst>
              </a:tr>
              <a:tr h="273602">
                <a:tc vMerge="1">
                  <a:txBody>
                    <a:bodyPr/>
                    <a:lstStyle/>
                    <a:p>
                      <a:pPr algn="ctr"/>
                      <a:endParaRPr kumimoji="1" lang="ja-JP" altLang="en-US" sz="1000" b="1" dirty="0">
                        <a:latin typeface="+mn-lt"/>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latin typeface="+mn-lt"/>
                      </a:endParaRP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7411184"/>
                  </a:ext>
                </a:extLst>
              </a:tr>
            </a:tbl>
          </a:graphicData>
        </a:graphic>
      </p:graphicFrame>
    </p:spTree>
    <p:extLst>
      <p:ext uri="{BB962C8B-B14F-4D97-AF65-F5344CB8AC3E}">
        <p14:creationId xmlns:p14="http://schemas.microsoft.com/office/powerpoint/2010/main" val="157149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1BE4232-4BAB-4B8B-965A-C67CEAD6C0A7}"/>
              </a:ext>
            </a:extLst>
          </p:cNvPr>
          <p:cNvSpPr>
            <a:spLocks noGrp="1"/>
          </p:cNvSpPr>
          <p:nvPr>
            <p:ph type="body" sz="quarter" idx="13"/>
          </p:nvPr>
        </p:nvSpPr>
        <p:spPr/>
        <p:txBody>
          <a:bodyPr/>
          <a:lstStyle/>
          <a:p>
            <a:r>
              <a:rPr lang="ja-JP" altLang="en-US" dirty="0"/>
              <a:t>成果を最大化するために以下事項にご協力いただけますと幸いです。</a:t>
            </a:r>
          </a:p>
        </p:txBody>
      </p:sp>
      <p:sp>
        <p:nvSpPr>
          <p:cNvPr id="5" name="スライド番号プレースホルダー 4">
            <a:extLst>
              <a:ext uri="{FF2B5EF4-FFF2-40B4-BE49-F238E27FC236}">
                <a16:creationId xmlns:a16="http://schemas.microsoft.com/office/drawing/2014/main" id="{484D396F-8EEB-42CD-AEC1-3C2C1C2EA1B6}"/>
              </a:ext>
            </a:extLst>
          </p:cNvPr>
          <p:cNvSpPr>
            <a:spLocks noGrp="1"/>
          </p:cNvSpPr>
          <p:nvPr>
            <p:ph type="sldNum" sz="quarter" idx="14"/>
          </p:nvPr>
        </p:nvSpPr>
        <p:spPr/>
        <p:txBody>
          <a:bodyPr/>
          <a:lstStyle/>
          <a:p>
            <a:fld id="{2CF39A64-FD95-C144-B37D-DFADB2595A9F}" type="slidenum">
              <a:rPr lang="ja-JP" altLang="en-US" smtClean="0"/>
              <a:pPr/>
              <a:t>20</a:t>
            </a:fld>
            <a:endParaRPr lang="ja-JP" altLang="en-US"/>
          </a:p>
        </p:txBody>
      </p:sp>
      <p:sp>
        <p:nvSpPr>
          <p:cNvPr id="9" name="テキスト プレースホルダー 8">
            <a:extLst>
              <a:ext uri="{FF2B5EF4-FFF2-40B4-BE49-F238E27FC236}">
                <a16:creationId xmlns:a16="http://schemas.microsoft.com/office/drawing/2014/main" id="{749A0F44-6E77-6D48-AB43-6FE56623E991}"/>
              </a:ext>
            </a:extLst>
          </p:cNvPr>
          <p:cNvSpPr>
            <a:spLocks noGrp="1"/>
          </p:cNvSpPr>
          <p:nvPr>
            <p:ph type="body" sz="quarter" idx="15"/>
          </p:nvPr>
        </p:nvSpPr>
        <p:spPr/>
        <p:txBody>
          <a:bodyPr/>
          <a:lstStyle/>
          <a:p>
            <a:r>
              <a:rPr lang="ja-JP" altLang="en-US"/>
              <a:t>体制と役割分担</a:t>
            </a:r>
          </a:p>
        </p:txBody>
      </p:sp>
      <p:sp>
        <p:nvSpPr>
          <p:cNvPr id="2" name="タイトル 1">
            <a:extLst>
              <a:ext uri="{FF2B5EF4-FFF2-40B4-BE49-F238E27FC236}">
                <a16:creationId xmlns:a16="http://schemas.microsoft.com/office/drawing/2014/main" id="{01C9C8D2-9BE7-406C-B7C0-4D2889688EA3}"/>
              </a:ext>
            </a:extLst>
          </p:cNvPr>
          <p:cNvSpPr>
            <a:spLocks noGrp="1"/>
          </p:cNvSpPr>
          <p:nvPr>
            <p:ph type="title"/>
          </p:nvPr>
        </p:nvSpPr>
        <p:spPr/>
        <p:txBody>
          <a:bodyPr/>
          <a:lstStyle/>
          <a:p>
            <a:r>
              <a:rPr lang="ja-JP" altLang="en-US" dirty="0"/>
              <a:t>ご協力いただきたい事項</a:t>
            </a:r>
          </a:p>
        </p:txBody>
      </p:sp>
      <p:graphicFrame>
        <p:nvGraphicFramePr>
          <p:cNvPr id="6" name="表 6">
            <a:extLst>
              <a:ext uri="{FF2B5EF4-FFF2-40B4-BE49-F238E27FC236}">
                <a16:creationId xmlns:a16="http://schemas.microsoft.com/office/drawing/2014/main" id="{0C1FFAEC-C453-44C9-A5EA-AC4CCAAF90BB}"/>
              </a:ext>
            </a:extLst>
          </p:cNvPr>
          <p:cNvGraphicFramePr>
            <a:graphicFrameLocks noGrp="1"/>
          </p:cNvGraphicFramePr>
          <p:nvPr>
            <p:extLst>
              <p:ext uri="{D42A27DB-BD31-4B8C-83A1-F6EECF244321}">
                <p14:modId xmlns:p14="http://schemas.microsoft.com/office/powerpoint/2010/main" val="3640155567"/>
              </p:ext>
            </p:extLst>
          </p:nvPr>
        </p:nvGraphicFramePr>
        <p:xfrm>
          <a:off x="434806" y="1993894"/>
          <a:ext cx="8307691" cy="3688290"/>
        </p:xfrm>
        <a:graphic>
          <a:graphicData uri="http://schemas.openxmlformats.org/drawingml/2006/table">
            <a:tbl>
              <a:tblPr firstRow="1" bandRow="1"/>
              <a:tblGrid>
                <a:gridCol w="2143507">
                  <a:extLst>
                    <a:ext uri="{9D8B030D-6E8A-4147-A177-3AD203B41FA5}">
                      <a16:colId xmlns:a16="http://schemas.microsoft.com/office/drawing/2014/main" val="3327469962"/>
                    </a:ext>
                  </a:extLst>
                </a:gridCol>
                <a:gridCol w="3098894">
                  <a:extLst>
                    <a:ext uri="{9D8B030D-6E8A-4147-A177-3AD203B41FA5}">
                      <a16:colId xmlns:a16="http://schemas.microsoft.com/office/drawing/2014/main" val="2238697503"/>
                    </a:ext>
                  </a:extLst>
                </a:gridCol>
                <a:gridCol w="930712">
                  <a:extLst>
                    <a:ext uri="{9D8B030D-6E8A-4147-A177-3AD203B41FA5}">
                      <a16:colId xmlns:a16="http://schemas.microsoft.com/office/drawing/2014/main" val="868692886"/>
                    </a:ext>
                  </a:extLst>
                </a:gridCol>
                <a:gridCol w="1067289">
                  <a:extLst>
                    <a:ext uri="{9D8B030D-6E8A-4147-A177-3AD203B41FA5}">
                      <a16:colId xmlns:a16="http://schemas.microsoft.com/office/drawing/2014/main" val="1617267084"/>
                    </a:ext>
                  </a:extLst>
                </a:gridCol>
                <a:gridCol w="1067289">
                  <a:extLst>
                    <a:ext uri="{9D8B030D-6E8A-4147-A177-3AD203B41FA5}">
                      <a16:colId xmlns:a16="http://schemas.microsoft.com/office/drawing/2014/main" val="2267340730"/>
                    </a:ext>
                  </a:extLst>
                </a:gridCol>
              </a:tblGrid>
              <a:tr h="287670">
                <a:tc>
                  <a:txBody>
                    <a:bodyPr/>
                    <a:lstStyle/>
                    <a:p>
                      <a:pPr algn="ctr"/>
                      <a:r>
                        <a:rPr kumimoji="1" lang="ja-JP" altLang="en-US" sz="1000" b="1" dirty="0">
                          <a:solidFill>
                            <a:schemeClr val="bg1"/>
                          </a:solidFill>
                          <a:latin typeface="+mn-lt"/>
                        </a:rPr>
                        <a:t>ご協力いただきたい事項</a:t>
                      </a:r>
                    </a:p>
                  </a:txBody>
                  <a:tcPr marL="66462" marR="66462" marT="66462" marB="66462"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000" b="1" dirty="0">
                          <a:solidFill>
                            <a:schemeClr val="bg1"/>
                          </a:solidFill>
                          <a:latin typeface="+mn-lt"/>
                        </a:rPr>
                        <a:t>詳細</a:t>
                      </a:r>
                    </a:p>
                  </a:txBody>
                  <a:tcPr marL="66462" marR="66462" marT="66462" marB="6646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dirty="0">
                          <a:solidFill>
                            <a:schemeClr val="bg1"/>
                          </a:solidFill>
                          <a:latin typeface="+mn-lt"/>
                        </a:rPr>
                        <a:t>所用時間</a:t>
                      </a:r>
                    </a:p>
                  </a:txBody>
                  <a:tcPr marL="66462" marR="66462" marT="66462" marB="6646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000" b="1" dirty="0">
                          <a:solidFill>
                            <a:schemeClr val="bg1"/>
                          </a:solidFill>
                          <a:latin typeface="+mn-lt"/>
                        </a:rPr>
                        <a:t>数量</a:t>
                      </a:r>
                    </a:p>
                  </a:txBody>
                  <a:tcPr marL="66462" marR="66462" marT="66462" marB="6646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kumimoji="1" lang="ja-JP" altLang="en-US" sz="1000" b="1" dirty="0">
                          <a:solidFill>
                            <a:schemeClr val="bg1"/>
                          </a:solidFill>
                          <a:latin typeface="+mn-lt"/>
                        </a:rPr>
                        <a:t>優先度</a:t>
                      </a:r>
                    </a:p>
                  </a:txBody>
                  <a:tcPr marL="66462" marR="66462" marT="66462" marB="66462"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972794267"/>
                  </a:ext>
                </a:extLst>
              </a:tr>
              <a:tr h="340062">
                <a:tc>
                  <a:txBody>
                    <a:bodyPr/>
                    <a:lstStyle/>
                    <a:p>
                      <a:pPr algn="l"/>
                      <a:r>
                        <a:rPr kumimoji="1" lang="ja-JP" altLang="en-US" sz="900" b="1">
                          <a:latin typeface="+mn-lt"/>
                        </a:rPr>
                        <a:t>○○の現場</a:t>
                      </a:r>
                      <a:r>
                        <a:rPr kumimoji="1" lang="ja-JP" altLang="en-US" sz="900" b="1" dirty="0">
                          <a:latin typeface="+mn-lt"/>
                        </a:rPr>
                        <a:t>責任者インタビュー</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1" lang="ja-JP" altLang="en-US" sz="900">
                          <a:latin typeface="+mn-lt"/>
                        </a:rPr>
                        <a:t>○○のためのインタビューにご協力ください</a:t>
                      </a: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900" dirty="0">
                          <a:latin typeface="+mn-lt"/>
                        </a:rPr>
                        <a:t>60</a:t>
                      </a:r>
                      <a:r>
                        <a:rPr kumimoji="1" lang="ja-JP" altLang="en-US" sz="900" dirty="0">
                          <a:latin typeface="+mn-lt"/>
                        </a:rPr>
                        <a:t>分</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900" dirty="0">
                          <a:latin typeface="+mn-lt"/>
                        </a:rPr>
                        <a:t>1</a:t>
                      </a:r>
                      <a:r>
                        <a:rPr kumimoji="1" lang="ja-JP" altLang="en-US" sz="900" dirty="0">
                          <a:latin typeface="+mn-lt"/>
                        </a:rPr>
                        <a:t>回</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900" dirty="0">
                          <a:latin typeface="+mn-lt"/>
                        </a:rPr>
                        <a:t>高（必要）</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6762171"/>
                  </a:ext>
                </a:extLst>
              </a:tr>
              <a:tr h="340062">
                <a:tc>
                  <a:txBody>
                    <a:bodyPr/>
                    <a:lstStyle/>
                    <a:p>
                      <a:pPr algn="l"/>
                      <a:r>
                        <a:rPr kumimoji="1" lang="ja-JP" altLang="en-US" sz="900" b="1">
                          <a:latin typeface="+mn-lt"/>
                        </a:rPr>
                        <a:t>○○の定例会</a:t>
                      </a:r>
                      <a:endParaRPr kumimoji="1" lang="ja-JP" altLang="en-US" sz="900" b="1"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latin typeface="+mn-lt"/>
                        </a:rPr>
                        <a:t>○○のための定例会の参加にご協力ください</a:t>
                      </a: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n-lt"/>
                        </a:rPr>
                        <a:t>60</a:t>
                      </a:r>
                      <a:r>
                        <a:rPr kumimoji="1" lang="ja-JP" altLang="en-US" sz="900" dirty="0">
                          <a:latin typeface="+mn-lt"/>
                        </a:rPr>
                        <a:t>分</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n-lt"/>
                        </a:rPr>
                        <a:t>6</a:t>
                      </a:r>
                      <a:r>
                        <a:rPr kumimoji="1" lang="ja-JP" altLang="en-US" sz="900" dirty="0">
                          <a:latin typeface="+mn-lt"/>
                        </a:rPr>
                        <a:t>回</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n-lt"/>
                        </a:rPr>
                        <a:t>高（必要）</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181960"/>
                  </a:ext>
                </a:extLst>
              </a:tr>
              <a:tr h="340062">
                <a:tc>
                  <a:txBody>
                    <a:bodyPr/>
                    <a:lstStyle/>
                    <a:p>
                      <a:pPr algn="l"/>
                      <a:r>
                        <a:rPr kumimoji="1" lang="ja-JP" altLang="en-US" sz="900" b="1" dirty="0">
                          <a:latin typeface="+mn-lt"/>
                        </a:rPr>
                        <a:t>弊社提案に対する意思決定</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1" lang="ja-JP" altLang="en-US" sz="900" dirty="0">
                          <a:latin typeface="+mn-lt"/>
                        </a:rPr>
                        <a:t>○</a:t>
                      </a:r>
                      <a:r>
                        <a:rPr kumimoji="1" lang="ja-JP" altLang="en-US" sz="900" b="1" dirty="0"/>
                        <a:t>○</a:t>
                      </a:r>
                      <a:r>
                        <a:rPr kumimoji="1" lang="ja-JP" altLang="en-US" sz="900" dirty="0">
                          <a:latin typeface="+mn-lt"/>
                        </a:rPr>
                        <a:t>営業日以内に意思決定いただけるとスムーズです</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900" dirty="0">
                          <a:latin typeface="+mn-lt"/>
                        </a:rPr>
                        <a:t>-</a:t>
                      </a: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900" dirty="0">
                          <a:latin typeface="+mn-lt"/>
                        </a:rPr>
                        <a:t>-</a:t>
                      </a: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900" dirty="0">
                          <a:latin typeface="+mn-lt"/>
                        </a:rPr>
                        <a:t>中（推奨）</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0346101"/>
                  </a:ext>
                </a:extLst>
              </a:tr>
              <a:tr h="340062">
                <a:tc>
                  <a:txBody>
                    <a:bodyPr/>
                    <a:lstStyle/>
                    <a:p>
                      <a:pPr algn="l"/>
                      <a:r>
                        <a:rPr kumimoji="1" lang="ja-JP" altLang="en-US" sz="900" b="1" dirty="0">
                          <a:latin typeface="+mn-lt"/>
                        </a:rPr>
                        <a:t>プロジェクト担当の配置</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latin typeface="+mn-lt"/>
                        </a:rPr>
                        <a:t>○○における担当者の配置をお願いします</a:t>
                      </a: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n-lt"/>
                        </a:rPr>
                        <a:t>0.5</a:t>
                      </a:r>
                      <a:r>
                        <a:rPr kumimoji="1" lang="ja-JP" altLang="en-US" sz="900" dirty="0">
                          <a:latin typeface="+mn-lt"/>
                        </a:rPr>
                        <a:t>人月</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n-lt"/>
                        </a:rPr>
                        <a:t>3</a:t>
                      </a:r>
                      <a:r>
                        <a:rPr kumimoji="1" lang="ja-JP" altLang="en-US" sz="900" dirty="0">
                          <a:latin typeface="+mn-lt"/>
                        </a:rPr>
                        <a:t>か月</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n-lt"/>
                        </a:rPr>
                        <a:t>低（推奨）</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629083"/>
                  </a:ext>
                </a:extLst>
              </a:tr>
              <a:tr h="340062">
                <a:tc>
                  <a:txBody>
                    <a:bodyPr/>
                    <a:lstStyle/>
                    <a:p>
                      <a:pPr algn="l"/>
                      <a:endParaRPr kumimoji="1" lang="ja-JP" altLang="en-US" sz="900" b="1"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499583"/>
                  </a:ext>
                </a:extLst>
              </a:tr>
              <a:tr h="340062">
                <a:tc>
                  <a:txBody>
                    <a:bodyPr/>
                    <a:lstStyle/>
                    <a:p>
                      <a:pPr algn="l"/>
                      <a:endParaRPr kumimoji="1" lang="ja-JP" altLang="en-US" sz="900" b="1"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5574273"/>
                  </a:ext>
                </a:extLst>
              </a:tr>
              <a:tr h="340062">
                <a:tc>
                  <a:txBody>
                    <a:bodyPr/>
                    <a:lstStyle/>
                    <a:p>
                      <a:pPr algn="l"/>
                      <a:endParaRPr kumimoji="1" lang="ja-JP" altLang="en-US" sz="900" b="1"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59332"/>
                  </a:ext>
                </a:extLst>
              </a:tr>
              <a:tr h="340062">
                <a:tc>
                  <a:txBody>
                    <a:bodyPr/>
                    <a:lstStyle/>
                    <a:p>
                      <a:pPr algn="l"/>
                      <a:endParaRPr kumimoji="1" lang="ja-JP" altLang="en-US" sz="900" b="1"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729731"/>
                  </a:ext>
                </a:extLst>
              </a:tr>
              <a:tr h="340062">
                <a:tc>
                  <a:txBody>
                    <a:bodyPr/>
                    <a:lstStyle/>
                    <a:p>
                      <a:pPr algn="l"/>
                      <a:endParaRPr kumimoji="1" lang="ja-JP" altLang="en-US" sz="900" b="1"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91570"/>
                  </a:ext>
                </a:extLst>
              </a:tr>
              <a:tr h="340062">
                <a:tc>
                  <a:txBody>
                    <a:bodyPr/>
                    <a:lstStyle/>
                    <a:p>
                      <a:pPr algn="l"/>
                      <a:endParaRPr kumimoji="1" lang="ja-JP" altLang="en-US" sz="900" b="1"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900" dirty="0">
                        <a:latin typeface="+mn-lt"/>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8485784"/>
                  </a:ext>
                </a:extLst>
              </a:tr>
            </a:tbl>
          </a:graphicData>
        </a:graphic>
      </p:graphicFrame>
    </p:spTree>
    <p:extLst>
      <p:ext uri="{BB962C8B-B14F-4D97-AF65-F5344CB8AC3E}">
        <p14:creationId xmlns:p14="http://schemas.microsoft.com/office/powerpoint/2010/main" val="2498571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729620-6AB7-4335-B567-2B8C71C3392E}"/>
              </a:ext>
            </a:extLst>
          </p:cNvPr>
          <p:cNvSpPr>
            <a:spLocks noGrp="1"/>
          </p:cNvSpPr>
          <p:nvPr>
            <p:ph type="title"/>
          </p:nvPr>
        </p:nvSpPr>
        <p:spPr/>
        <p:txBody>
          <a:bodyPr/>
          <a:lstStyle/>
          <a:p>
            <a:r>
              <a:rPr lang="ja-JP" altLang="en-US"/>
              <a:t>ご提案サービス</a:t>
            </a:r>
            <a:endParaRPr lang="ja-JP" altLang="en-US" dirty="0"/>
          </a:p>
        </p:txBody>
      </p:sp>
      <p:sp>
        <p:nvSpPr>
          <p:cNvPr id="5" name="スライド番号プレースホルダー 4">
            <a:extLst>
              <a:ext uri="{FF2B5EF4-FFF2-40B4-BE49-F238E27FC236}">
                <a16:creationId xmlns:a16="http://schemas.microsoft.com/office/drawing/2014/main" id="{D9B09276-E66C-40FD-94AC-8AF13B60ACD7}"/>
              </a:ext>
            </a:extLst>
          </p:cNvPr>
          <p:cNvSpPr>
            <a:spLocks noGrp="1"/>
          </p:cNvSpPr>
          <p:nvPr>
            <p:ph type="sldNum" sz="quarter" idx="10"/>
          </p:nvPr>
        </p:nvSpPr>
        <p:spPr/>
        <p:txBody>
          <a:bodyPr/>
          <a:lstStyle/>
          <a:p>
            <a:fld id="{2CF39A64-FD95-C144-B37D-DFADB2595A9F}" type="slidenum">
              <a:rPr lang="ja-JP" altLang="en-US" smtClean="0"/>
              <a:pPr/>
              <a:t>21</a:t>
            </a:fld>
            <a:endParaRPr lang="ja-JP" altLang="en-US"/>
          </a:p>
        </p:txBody>
      </p:sp>
      <p:sp>
        <p:nvSpPr>
          <p:cNvPr id="7" name="テキスト プレースホルダー 6">
            <a:extLst>
              <a:ext uri="{FF2B5EF4-FFF2-40B4-BE49-F238E27FC236}">
                <a16:creationId xmlns:a16="http://schemas.microsoft.com/office/drawing/2014/main" id="{AFC0F25F-CE2A-1046-9733-B846B845E967}"/>
              </a:ext>
            </a:extLst>
          </p:cNvPr>
          <p:cNvSpPr>
            <a:spLocks noGrp="1"/>
          </p:cNvSpPr>
          <p:nvPr>
            <p:ph type="body" sz="quarter" idx="15"/>
          </p:nvPr>
        </p:nvSpPr>
        <p:spPr/>
        <p:txBody>
          <a:bodyPr/>
          <a:lstStyle/>
          <a:p>
            <a:r>
              <a:rPr lang="ja-JP" altLang="en-US"/>
              <a:t>お見積りと成果シュミレーション</a:t>
            </a:r>
          </a:p>
        </p:txBody>
      </p:sp>
      <p:graphicFrame>
        <p:nvGraphicFramePr>
          <p:cNvPr id="6" name="表 6">
            <a:extLst>
              <a:ext uri="{FF2B5EF4-FFF2-40B4-BE49-F238E27FC236}">
                <a16:creationId xmlns:a16="http://schemas.microsoft.com/office/drawing/2014/main" id="{BC02EDA4-59D5-488E-8D22-7CD003B4E042}"/>
              </a:ext>
            </a:extLst>
          </p:cNvPr>
          <p:cNvGraphicFramePr>
            <a:graphicFrameLocks noGrp="1"/>
          </p:cNvGraphicFramePr>
          <p:nvPr>
            <p:extLst>
              <p:ext uri="{D42A27DB-BD31-4B8C-83A1-F6EECF244321}">
                <p14:modId xmlns:p14="http://schemas.microsoft.com/office/powerpoint/2010/main" val="3343918497"/>
              </p:ext>
            </p:extLst>
          </p:nvPr>
        </p:nvGraphicFramePr>
        <p:xfrm>
          <a:off x="435221" y="1569964"/>
          <a:ext cx="8307265" cy="4115775"/>
        </p:xfrm>
        <a:graphic>
          <a:graphicData uri="http://schemas.openxmlformats.org/drawingml/2006/table">
            <a:tbl>
              <a:tblPr firstRow="1" bandRow="1">
                <a:tableStyleId>{5940675A-B579-460E-94D1-54222C63F5DA}</a:tableStyleId>
              </a:tblPr>
              <a:tblGrid>
                <a:gridCol w="8307265">
                  <a:extLst>
                    <a:ext uri="{9D8B030D-6E8A-4147-A177-3AD203B41FA5}">
                      <a16:colId xmlns:a16="http://schemas.microsoft.com/office/drawing/2014/main" val="3266082266"/>
                    </a:ext>
                  </a:extLst>
                </a:gridCol>
              </a:tblGrid>
              <a:tr h="274385">
                <a:tc>
                  <a:txBody>
                    <a:bodyPr/>
                    <a:lstStyle/>
                    <a:p>
                      <a:pPr indent="0" algn="l">
                        <a:buFontTx/>
                        <a:buNone/>
                      </a:pPr>
                      <a:r>
                        <a:rPr kumimoji="1" lang="ja-JP" altLang="en-US" sz="1100" b="1" i="0" baseline="0" dirty="0">
                          <a:solidFill>
                            <a:schemeClr val="bg1"/>
                          </a:solidFill>
                          <a:ea typeface="Yu Gothic" panose="020B0400000000000000" pitchFamily="34" charset="-128"/>
                        </a:rPr>
                        <a:t>サービス</a:t>
                      </a:r>
                      <a:endParaRPr kumimoji="1" lang="en-US" altLang="ja-JP" sz="1100" b="1" i="0" baseline="0" dirty="0">
                        <a:solidFill>
                          <a:schemeClr val="bg1"/>
                        </a:solidFill>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339981442"/>
                  </a:ext>
                </a:extLst>
              </a:tr>
              <a:tr h="274385">
                <a:tc>
                  <a:txBody>
                    <a:bodyPr/>
                    <a:lstStyle/>
                    <a:p>
                      <a:pPr indent="0">
                        <a:buFontTx/>
                        <a:buNone/>
                      </a:pPr>
                      <a:r>
                        <a:rPr kumimoji="1" lang="ja-JP" altLang="en-US" sz="1000" b="0" i="0" baseline="0" dirty="0">
                          <a:ea typeface="Yu Gothic" panose="020B0400000000000000" pitchFamily="34" charset="-128"/>
                        </a:rPr>
                        <a:t>○○ツールの提供　</a:t>
                      </a:r>
                      <a:r>
                        <a:rPr kumimoji="1" lang="en-US" altLang="ja-JP" sz="1000" b="0" i="0" baseline="0" dirty="0">
                          <a:ea typeface="Yu Gothic" panose="020B0400000000000000" pitchFamily="34" charset="-128"/>
                        </a:rPr>
                        <a:t>6</a:t>
                      </a:r>
                      <a:r>
                        <a:rPr kumimoji="1" lang="ja-JP" altLang="en-US" sz="1000" b="0" i="0" baseline="0" dirty="0">
                          <a:ea typeface="Yu Gothic" panose="020B0400000000000000" pitchFamily="34" charset="-128"/>
                        </a:rPr>
                        <a:t>か月</a:t>
                      </a:r>
                      <a:endParaRPr kumimoji="1" lang="en-US" altLang="ja-JP"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19683"/>
                  </a:ext>
                </a:extLst>
              </a:tr>
              <a:tr h="274385">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1000" b="0" baseline="0" dirty="0"/>
                        <a:t>○○の構築支援</a:t>
                      </a:r>
                      <a:r>
                        <a:rPr kumimoji="1" lang="ja-JP" altLang="en-US" sz="1000" b="0" i="0" baseline="0" dirty="0">
                          <a:ea typeface="Yu Gothic" panose="020B0400000000000000" pitchFamily="34" charset="-128"/>
                        </a:rPr>
                        <a:t>サービス</a:t>
                      </a: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1118114"/>
                  </a:ext>
                </a:extLst>
              </a:tr>
              <a:tr h="274385">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1000" b="0" i="0" baseline="0" dirty="0">
                          <a:ea typeface="Yu Gothic" panose="020B0400000000000000" pitchFamily="34" charset="-128"/>
                        </a:rPr>
                        <a:t>　　</a:t>
                      </a:r>
                      <a:r>
                        <a:rPr kumimoji="1" lang="ja-JP" altLang="en-US" sz="1000" b="0" baseline="0" dirty="0"/>
                        <a:t>○○の実施</a:t>
                      </a:r>
                      <a:endParaRPr kumimoji="1" lang="ja-JP" altLang="en-US"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9114220"/>
                  </a:ext>
                </a:extLst>
              </a:tr>
              <a:tr h="274385">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1000" b="0" i="0" baseline="0" dirty="0">
                          <a:ea typeface="Yu Gothic" panose="020B0400000000000000" pitchFamily="34" charset="-128"/>
                        </a:rPr>
                        <a:t>　　</a:t>
                      </a:r>
                      <a:r>
                        <a:rPr kumimoji="1" lang="ja-JP" altLang="en-US" sz="1000" b="0" baseline="0" dirty="0"/>
                        <a:t>○○の構築</a:t>
                      </a:r>
                      <a:endParaRPr kumimoji="1" lang="ja-JP" altLang="en-US"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999311"/>
                  </a:ext>
                </a:extLst>
              </a:tr>
              <a:tr h="274385">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r>
                        <a:rPr kumimoji="1" lang="ja-JP" altLang="en-US" sz="1000" b="0" i="0" baseline="0" dirty="0">
                          <a:ea typeface="Yu Gothic" panose="020B0400000000000000" pitchFamily="34" charset="-128"/>
                        </a:rPr>
                        <a:t>　　</a:t>
                      </a:r>
                      <a:r>
                        <a:rPr kumimoji="1" lang="ja-JP" altLang="en-US" sz="1000" b="0" baseline="0" dirty="0"/>
                        <a:t>○○の検証</a:t>
                      </a:r>
                      <a:endParaRPr kumimoji="1" lang="ja-JP" altLang="en-US"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761449"/>
                  </a:ext>
                </a:extLst>
              </a:tr>
              <a:tr h="274385">
                <a:tc>
                  <a:txBody>
                    <a:bodyPr/>
                    <a:lstStyle/>
                    <a:p>
                      <a:pPr marL="0" marR="0" lvl="0" indent="0" algn="l" defTabSz="914395" rtl="0" eaLnBrk="1" fontAlgn="auto" latinLnBrk="0" hangingPunct="1">
                        <a:lnSpc>
                          <a:spcPct val="100000"/>
                        </a:lnSpc>
                        <a:spcBef>
                          <a:spcPts val="0"/>
                        </a:spcBef>
                        <a:spcAft>
                          <a:spcPts val="0"/>
                        </a:spcAft>
                        <a:buClrTx/>
                        <a:buSzTx/>
                        <a:buFontTx/>
                        <a:buNone/>
                        <a:tabLst/>
                        <a:defRPr/>
                      </a:pPr>
                      <a:endParaRPr kumimoji="1" lang="ja-JP" altLang="en-US"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2088380"/>
                  </a:ext>
                </a:extLst>
              </a:tr>
              <a:tr h="274385">
                <a:tc>
                  <a:txBody>
                    <a:bodyPr/>
                    <a:lstStyle/>
                    <a:p>
                      <a:pPr indent="0">
                        <a:buFontTx/>
                        <a:buNone/>
                      </a:pPr>
                      <a:r>
                        <a:rPr kumimoji="1" lang="ja-JP" altLang="en-US" sz="1100" b="1" baseline="0" dirty="0">
                          <a:solidFill>
                            <a:schemeClr val="bg1"/>
                          </a:solidFill>
                        </a:rPr>
                        <a:t>納品物</a:t>
                      </a:r>
                      <a:endParaRPr kumimoji="1" lang="ja-JP" altLang="en-US" sz="1100" b="1" i="0" baseline="0" dirty="0">
                        <a:solidFill>
                          <a:schemeClr val="bg1"/>
                        </a:solidFill>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10704627"/>
                  </a:ext>
                </a:extLst>
              </a:tr>
              <a:tr h="274385">
                <a:tc>
                  <a:txBody>
                    <a:bodyPr/>
                    <a:lstStyle/>
                    <a:p>
                      <a:pPr marL="0" indent="0" algn="l">
                        <a:buFont typeface="Arial" panose="020B0604020202020204" pitchFamily="34" charset="0"/>
                        <a:buNone/>
                      </a:pPr>
                      <a:r>
                        <a:rPr kumimoji="1" lang="ja-JP" altLang="en-US" sz="1000" b="0" baseline="0" dirty="0"/>
                        <a:t>○○マニュアル（○○ページ程度・</a:t>
                      </a:r>
                      <a:r>
                        <a:rPr kumimoji="1" lang="en-US" altLang="ja-JP" sz="1000" b="0" baseline="0" dirty="0"/>
                        <a:t>PPT</a:t>
                      </a:r>
                      <a:r>
                        <a:rPr kumimoji="1" lang="ja-JP" altLang="en-US" sz="1000" b="0" baseline="0" dirty="0"/>
                        <a:t>形式）</a:t>
                      </a:r>
                      <a:endParaRPr kumimoji="1" lang="ja-JP" altLang="en-US"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1648132"/>
                  </a:ext>
                </a:extLst>
              </a:tr>
              <a:tr h="274385">
                <a:tc>
                  <a:txBody>
                    <a:bodyPr/>
                    <a:lstStyle/>
                    <a:p>
                      <a:pPr marL="0" indent="0" algn="l">
                        <a:buFont typeface="Arial" panose="020B0604020202020204" pitchFamily="34" charset="0"/>
                        <a:buNone/>
                      </a:pPr>
                      <a:r>
                        <a:rPr kumimoji="1" lang="ja-JP" altLang="en-US" sz="1000" b="0" baseline="0" dirty="0"/>
                        <a:t>○○の最終報告レポート（弊社フォーマットにて作成・</a:t>
                      </a:r>
                      <a:r>
                        <a:rPr kumimoji="1" lang="en-US" altLang="ja-JP" sz="1000" b="0" baseline="0" dirty="0"/>
                        <a:t>PPT</a:t>
                      </a:r>
                      <a:r>
                        <a:rPr kumimoji="1" lang="ja-JP" altLang="en-US" sz="1000" b="0" baseline="0" dirty="0"/>
                        <a:t>形式</a:t>
                      </a:r>
                      <a:r>
                        <a:rPr kumimoji="1" lang="en-US" altLang="ja-JP" sz="1000" b="0" baseline="0" dirty="0"/>
                        <a:t>)</a:t>
                      </a:r>
                      <a:endParaRPr kumimoji="1" lang="ja-JP" altLang="en-US"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080516"/>
                  </a:ext>
                </a:extLst>
              </a:tr>
              <a:tr h="274385">
                <a:tc>
                  <a:txBody>
                    <a:bodyPr/>
                    <a:lstStyle/>
                    <a:p>
                      <a:pPr marL="0" indent="0" algn="l">
                        <a:buFont typeface="Arial" panose="020B0604020202020204" pitchFamily="34" charset="0"/>
                        <a:buNone/>
                      </a:pPr>
                      <a:endParaRPr kumimoji="1" lang="ja-JP" altLang="en-US"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317752"/>
                  </a:ext>
                </a:extLst>
              </a:tr>
              <a:tr h="274385">
                <a:tc>
                  <a:txBody>
                    <a:bodyPr/>
                    <a:lstStyle/>
                    <a:p>
                      <a:pPr indent="0">
                        <a:buFontTx/>
                        <a:buNone/>
                      </a:pPr>
                      <a:r>
                        <a:rPr kumimoji="1" lang="ja-JP" altLang="en-US" sz="1100" b="1" baseline="0" dirty="0">
                          <a:solidFill>
                            <a:schemeClr val="bg1"/>
                          </a:solidFill>
                        </a:rPr>
                        <a:t>留意事項</a:t>
                      </a:r>
                      <a:endParaRPr kumimoji="1" lang="ja-JP" altLang="en-US" sz="1100" b="1" i="0" baseline="0" dirty="0">
                        <a:solidFill>
                          <a:schemeClr val="bg1"/>
                        </a:solidFill>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276441693"/>
                  </a:ext>
                </a:extLst>
              </a:tr>
              <a:tr h="274385">
                <a:tc>
                  <a:txBody>
                    <a:bodyPr/>
                    <a:lstStyle/>
                    <a:p>
                      <a:pPr indent="0">
                        <a:buFontTx/>
                        <a:buNone/>
                      </a:pPr>
                      <a:r>
                        <a:rPr kumimoji="1" lang="ja-JP" altLang="en-US" sz="1000" b="0" baseline="0" dirty="0"/>
                        <a:t>上記支援における対応可能範囲は○○から○○です</a:t>
                      </a:r>
                      <a:endParaRPr kumimoji="1" lang="ja-JP" altLang="en-US"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2121897"/>
                  </a:ext>
                </a:extLst>
              </a:tr>
              <a:tr h="274385">
                <a:tc>
                  <a:txBody>
                    <a:bodyPr/>
                    <a:lstStyle/>
                    <a:p>
                      <a:pPr indent="0">
                        <a:buFontTx/>
                        <a:buNone/>
                      </a:pPr>
                      <a:r>
                        <a:rPr kumimoji="1" lang="ja-JP" altLang="en-US" sz="1000" b="0" i="0" baseline="0" dirty="0">
                          <a:ea typeface="Yu Gothic" panose="020B0400000000000000" pitchFamily="34" charset="-128"/>
                        </a:rPr>
                        <a:t>○○は含まれておりません</a:t>
                      </a:r>
                      <a:endParaRPr kumimoji="1" lang="en-US" altLang="ja-JP"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521926"/>
                  </a:ext>
                </a:extLst>
              </a:tr>
              <a:tr h="274385">
                <a:tc>
                  <a:txBody>
                    <a:bodyPr/>
                    <a:lstStyle/>
                    <a:p>
                      <a:pPr indent="0">
                        <a:buFontTx/>
                        <a:buNone/>
                      </a:pPr>
                      <a:endParaRPr kumimoji="1" lang="en-US" altLang="ja-JP" sz="1000" b="0" i="0" baseline="0" dirty="0">
                        <a:ea typeface="Yu Gothic" panose="020B0400000000000000" pitchFamily="34" charset="-128"/>
                      </a:endParaRPr>
                    </a:p>
                  </a:txBody>
                  <a:tcPr marL="66462" marR="83127" marT="37785" marB="377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541610"/>
                  </a:ext>
                </a:extLst>
              </a:tr>
            </a:tbl>
          </a:graphicData>
        </a:graphic>
      </p:graphicFrame>
    </p:spTree>
    <p:extLst>
      <p:ext uri="{BB962C8B-B14F-4D97-AF65-F5344CB8AC3E}">
        <p14:creationId xmlns:p14="http://schemas.microsoft.com/office/powerpoint/2010/main" val="80115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7430F-09F3-4B45-83D5-656272DBFC3A}"/>
              </a:ext>
            </a:extLst>
          </p:cNvPr>
          <p:cNvSpPr>
            <a:spLocks noGrp="1"/>
          </p:cNvSpPr>
          <p:nvPr>
            <p:ph type="title"/>
          </p:nvPr>
        </p:nvSpPr>
        <p:spPr/>
        <p:txBody>
          <a:bodyPr/>
          <a:lstStyle/>
          <a:p>
            <a:r>
              <a:rPr lang="ja-JP" altLang="en-US" dirty="0"/>
              <a:t>お見積り</a:t>
            </a:r>
          </a:p>
        </p:txBody>
      </p:sp>
      <p:sp>
        <p:nvSpPr>
          <p:cNvPr id="5" name="スライド番号プレースホルダー 4">
            <a:extLst>
              <a:ext uri="{FF2B5EF4-FFF2-40B4-BE49-F238E27FC236}">
                <a16:creationId xmlns:a16="http://schemas.microsoft.com/office/drawing/2014/main" id="{2B15F03C-E474-8545-8B25-1BFF076D2F65}"/>
              </a:ext>
            </a:extLst>
          </p:cNvPr>
          <p:cNvSpPr>
            <a:spLocks noGrp="1"/>
          </p:cNvSpPr>
          <p:nvPr>
            <p:ph type="sldNum" sz="quarter" idx="10"/>
          </p:nvPr>
        </p:nvSpPr>
        <p:spPr/>
        <p:txBody>
          <a:bodyPr/>
          <a:lstStyle/>
          <a:p>
            <a:fld id="{2CF39A64-FD95-C144-B37D-DFADB2595A9F}" type="slidenum">
              <a:rPr lang="ja-JP" altLang="en-US" smtClean="0"/>
              <a:pPr/>
              <a:t>22</a:t>
            </a:fld>
            <a:endParaRPr lang="ja-JP" altLang="en-US"/>
          </a:p>
        </p:txBody>
      </p:sp>
      <p:sp>
        <p:nvSpPr>
          <p:cNvPr id="6" name="テキスト プレースホルダー 5">
            <a:extLst>
              <a:ext uri="{FF2B5EF4-FFF2-40B4-BE49-F238E27FC236}">
                <a16:creationId xmlns:a16="http://schemas.microsoft.com/office/drawing/2014/main" id="{82671E3B-B031-C640-A24C-20615C1DBFDD}"/>
              </a:ext>
            </a:extLst>
          </p:cNvPr>
          <p:cNvSpPr>
            <a:spLocks noGrp="1"/>
          </p:cNvSpPr>
          <p:nvPr>
            <p:ph type="body" sz="quarter" idx="15"/>
          </p:nvPr>
        </p:nvSpPr>
        <p:spPr/>
        <p:txBody>
          <a:bodyPr/>
          <a:lstStyle/>
          <a:p>
            <a:r>
              <a:rPr lang="ja-JP" altLang="en-US"/>
              <a:t>お見積りと成果シュミレーション</a:t>
            </a:r>
          </a:p>
        </p:txBody>
      </p:sp>
      <p:graphicFrame>
        <p:nvGraphicFramePr>
          <p:cNvPr id="12" name="表 6">
            <a:extLst>
              <a:ext uri="{FF2B5EF4-FFF2-40B4-BE49-F238E27FC236}">
                <a16:creationId xmlns:a16="http://schemas.microsoft.com/office/drawing/2014/main" id="{4FC67483-5E69-49F7-A74F-F95FAA37D201}"/>
              </a:ext>
            </a:extLst>
          </p:cNvPr>
          <p:cNvGraphicFramePr>
            <a:graphicFrameLocks noGrp="1"/>
          </p:cNvGraphicFramePr>
          <p:nvPr>
            <p:extLst>
              <p:ext uri="{D42A27DB-BD31-4B8C-83A1-F6EECF244321}">
                <p14:modId xmlns:p14="http://schemas.microsoft.com/office/powerpoint/2010/main" val="215743087"/>
              </p:ext>
            </p:extLst>
          </p:nvPr>
        </p:nvGraphicFramePr>
        <p:xfrm>
          <a:off x="435218" y="1532720"/>
          <a:ext cx="8307267" cy="2637166"/>
        </p:xfrm>
        <a:graphic>
          <a:graphicData uri="http://schemas.openxmlformats.org/drawingml/2006/table">
            <a:tbl>
              <a:tblPr firstRow="1" bandRow="1">
                <a:tableStyleId>{5C22544A-7EE6-4342-B048-85BDC9FD1C3A}</a:tableStyleId>
              </a:tblPr>
              <a:tblGrid>
                <a:gridCol w="3194959">
                  <a:extLst>
                    <a:ext uri="{9D8B030D-6E8A-4147-A177-3AD203B41FA5}">
                      <a16:colId xmlns:a16="http://schemas.microsoft.com/office/drawing/2014/main" val="3266082266"/>
                    </a:ext>
                  </a:extLst>
                </a:gridCol>
                <a:gridCol w="1278077">
                  <a:extLst>
                    <a:ext uri="{9D8B030D-6E8A-4147-A177-3AD203B41FA5}">
                      <a16:colId xmlns:a16="http://schemas.microsoft.com/office/drawing/2014/main" val="2576002432"/>
                    </a:ext>
                  </a:extLst>
                </a:gridCol>
                <a:gridCol w="1278077">
                  <a:extLst>
                    <a:ext uri="{9D8B030D-6E8A-4147-A177-3AD203B41FA5}">
                      <a16:colId xmlns:a16="http://schemas.microsoft.com/office/drawing/2014/main" val="170219940"/>
                    </a:ext>
                  </a:extLst>
                </a:gridCol>
                <a:gridCol w="1278077">
                  <a:extLst>
                    <a:ext uri="{9D8B030D-6E8A-4147-A177-3AD203B41FA5}">
                      <a16:colId xmlns:a16="http://schemas.microsoft.com/office/drawing/2014/main" val="3223882555"/>
                    </a:ext>
                  </a:extLst>
                </a:gridCol>
                <a:gridCol w="1278077">
                  <a:extLst>
                    <a:ext uri="{9D8B030D-6E8A-4147-A177-3AD203B41FA5}">
                      <a16:colId xmlns:a16="http://schemas.microsoft.com/office/drawing/2014/main" val="2139472956"/>
                    </a:ext>
                  </a:extLst>
                </a:gridCol>
              </a:tblGrid>
              <a:tr h="368197">
                <a:tc>
                  <a:txBody>
                    <a:bodyPr/>
                    <a:lstStyle/>
                    <a:p>
                      <a:pPr algn="ctr"/>
                      <a:r>
                        <a:rPr kumimoji="1" lang="ja-JP" altLang="en-US" sz="1100" b="1" i="0" baseline="0" dirty="0">
                          <a:latin typeface="+mn-lt"/>
                          <a:ea typeface="Yu Gothic" panose="020B0400000000000000" pitchFamily="34" charset="-128"/>
                        </a:rPr>
                        <a:t>概要</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224C"/>
                    </a:solidFill>
                  </a:tcPr>
                </a:tc>
                <a:tc>
                  <a:txBody>
                    <a:bodyPr/>
                    <a:lstStyle/>
                    <a:p>
                      <a:pPr algn="ctr"/>
                      <a:r>
                        <a:rPr kumimoji="1" lang="ja-JP" altLang="en-US" sz="1100" b="1" i="0" baseline="0" dirty="0">
                          <a:latin typeface="+mn-lt"/>
                          <a:ea typeface="Yu Gothic" panose="020B0400000000000000" pitchFamily="34" charset="-128"/>
                        </a:rPr>
                        <a:t>数量</a:t>
                      </a:r>
                    </a:p>
                  </a:txBody>
                  <a:tcPr marL="66462" marR="66462" marT="99692" marB="9969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224C"/>
                    </a:solidFill>
                  </a:tcPr>
                </a:tc>
                <a:tc>
                  <a:txBody>
                    <a:bodyPr/>
                    <a:lstStyle/>
                    <a:p>
                      <a:pPr algn="ctr"/>
                      <a:r>
                        <a:rPr kumimoji="1" lang="ja-JP" altLang="en-US" sz="1100" b="1" i="0" baseline="0" dirty="0">
                          <a:latin typeface="+mn-lt"/>
                          <a:ea typeface="Yu Gothic" panose="020B0400000000000000" pitchFamily="34" charset="-128"/>
                        </a:rPr>
                        <a:t>単位</a:t>
                      </a:r>
                    </a:p>
                  </a:txBody>
                  <a:tcPr marL="66462" marR="66462" marT="99692" marB="9969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224C"/>
                    </a:solidFill>
                  </a:tcPr>
                </a:tc>
                <a:tc>
                  <a:txBody>
                    <a:bodyPr/>
                    <a:lstStyle/>
                    <a:p>
                      <a:pPr algn="ctr"/>
                      <a:r>
                        <a:rPr kumimoji="1" lang="ja-JP" altLang="en-US" sz="1100" b="1" i="0" baseline="0" dirty="0">
                          <a:latin typeface="+mn-lt"/>
                          <a:ea typeface="Yu Gothic" panose="020B0400000000000000" pitchFamily="34" charset="-128"/>
                        </a:rPr>
                        <a:t>単価</a:t>
                      </a:r>
                    </a:p>
                  </a:txBody>
                  <a:tcPr marL="66462" marR="66462" marT="99692" marB="9969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224C"/>
                    </a:solidFill>
                  </a:tcPr>
                </a:tc>
                <a:tc>
                  <a:txBody>
                    <a:bodyPr/>
                    <a:lstStyle/>
                    <a:p>
                      <a:pPr algn="ctr"/>
                      <a:r>
                        <a:rPr kumimoji="1" lang="ja-JP" altLang="en-US" sz="1100" b="1" i="0" baseline="0" dirty="0">
                          <a:latin typeface="+mn-lt"/>
                          <a:ea typeface="Yu Gothic" panose="020B0400000000000000" pitchFamily="34" charset="-128"/>
                        </a:rPr>
                        <a:t>お見積り額</a:t>
                      </a:r>
                    </a:p>
                  </a:txBody>
                  <a:tcPr marL="66462" marR="66462" marT="99692" marB="99692"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224C"/>
                    </a:solidFill>
                  </a:tcPr>
                </a:tc>
                <a:extLst>
                  <a:ext uri="{0D108BD9-81ED-4DB2-BD59-A6C34878D82A}">
                    <a16:rowId xmlns:a16="http://schemas.microsoft.com/office/drawing/2014/main" val="2339981442"/>
                  </a:ext>
                </a:extLst>
              </a:tr>
              <a:tr h="368197">
                <a:tc>
                  <a:txBody>
                    <a:bodyPr/>
                    <a:lstStyle/>
                    <a:p>
                      <a:r>
                        <a:rPr kumimoji="1" lang="ja-JP" altLang="en-US" sz="1100" b="1" i="0" baseline="0" dirty="0">
                          <a:latin typeface="+mn-lt"/>
                          <a:ea typeface="Yu Gothic" panose="020B0400000000000000" pitchFamily="34" charset="-128"/>
                        </a:rPr>
                        <a:t>○○○ツールの利用料</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100" b="1" i="0" baseline="0" dirty="0">
                          <a:latin typeface="+mn-lt"/>
                          <a:ea typeface="Yu Gothic" panose="020B0400000000000000" pitchFamily="34" charset="-128"/>
                        </a:rPr>
                        <a:t>6</a:t>
                      </a: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100" b="1" i="0" baseline="0" dirty="0">
                          <a:latin typeface="+mn-lt"/>
                          <a:ea typeface="Yu Gothic" panose="020B0400000000000000" pitchFamily="34" charset="-128"/>
                        </a:rPr>
                        <a:t>ヵ月</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ja-JP" altLang="en-US" sz="1100" b="1" i="0" baseline="0" dirty="0">
                          <a:latin typeface="+mn-lt"/>
                          <a:ea typeface="Yu Gothic" panose="020B0400000000000000" pitchFamily="34" charset="-128"/>
                        </a:rPr>
                        <a:t>￥</a:t>
                      </a:r>
                      <a:r>
                        <a:rPr kumimoji="1" lang="en-US" altLang="ja-JP" sz="1100" b="1" i="0" baseline="0" dirty="0">
                          <a:latin typeface="+mn-lt"/>
                          <a:ea typeface="Yu Gothic" panose="020B0400000000000000" pitchFamily="34" charset="-128"/>
                        </a:rPr>
                        <a:t>50,000</a:t>
                      </a: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100" b="1" i="0" baseline="0" dirty="0">
                          <a:latin typeface="+mn-lt"/>
                          <a:ea typeface="Yu Gothic" panose="020B0400000000000000" pitchFamily="34" charset="-128"/>
                        </a:rPr>
                        <a:t>\300,000</a:t>
                      </a: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819683"/>
                  </a:ext>
                </a:extLst>
              </a:tr>
              <a:tr h="368197">
                <a:tc>
                  <a:txBody>
                    <a:bodyPr/>
                    <a:lstStyle/>
                    <a:p>
                      <a:r>
                        <a:rPr kumimoji="1" lang="ja-JP" altLang="en-US" sz="1100" b="1" i="0" baseline="0">
                          <a:latin typeface="+mn-lt"/>
                          <a:ea typeface="Yu Gothic" panose="020B0400000000000000" pitchFamily="34" charset="-128"/>
                        </a:rPr>
                        <a:t>○○○構築支援サービス</a:t>
                      </a: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100" b="1" i="0" baseline="0" dirty="0">
                          <a:latin typeface="+mn-lt"/>
                          <a:ea typeface="Yu Gothic" panose="020B0400000000000000" pitchFamily="34" charset="-128"/>
                        </a:rPr>
                        <a:t>1</a:t>
                      </a: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100" b="1" i="0" baseline="0" dirty="0">
                          <a:latin typeface="+mn-lt"/>
                          <a:ea typeface="Yu Gothic" panose="020B0400000000000000" pitchFamily="34" charset="-128"/>
                        </a:rPr>
                        <a:t>式</a:t>
                      </a: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100" b="1" i="0" baseline="0" dirty="0">
                          <a:latin typeface="+mn-lt"/>
                          <a:ea typeface="Yu Gothic" panose="020B0400000000000000" pitchFamily="34" charset="-128"/>
                        </a:rPr>
                        <a:t>\400,000</a:t>
                      </a: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100" b="1" i="0" baseline="0" dirty="0">
                          <a:latin typeface="+mn-lt"/>
                          <a:ea typeface="Yu Gothic" panose="020B0400000000000000" pitchFamily="34" charset="-128"/>
                        </a:rPr>
                        <a:t>\400,000</a:t>
                      </a: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4745047"/>
                  </a:ext>
                </a:extLst>
              </a:tr>
              <a:tr h="368197">
                <a:tc>
                  <a:txBody>
                    <a:bodyPr/>
                    <a:lstStyle/>
                    <a:p>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6340112"/>
                  </a:ext>
                </a:extLst>
              </a:tr>
              <a:tr h="368197">
                <a:tc>
                  <a:txBody>
                    <a:bodyPr/>
                    <a:lstStyle/>
                    <a:p>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5709206"/>
                  </a:ext>
                </a:extLst>
              </a:tr>
              <a:tr h="368197">
                <a:tc>
                  <a:txBody>
                    <a:bodyPr/>
                    <a:lstStyle/>
                    <a:p>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843642"/>
                  </a:ext>
                </a:extLst>
              </a:tr>
              <a:tr h="427984">
                <a:tc>
                  <a:txBody>
                    <a:bodyPr/>
                    <a:lstStyle/>
                    <a:p>
                      <a:r>
                        <a:rPr kumimoji="1" lang="ja-JP" altLang="en-US" sz="1100" b="1" i="0" baseline="0">
                          <a:latin typeface="+mn-lt"/>
                          <a:ea typeface="Yu Gothic" panose="020B0400000000000000" pitchFamily="34" charset="-128"/>
                        </a:rPr>
                        <a:t>合計（税別）</a:t>
                      </a: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kumimoji="1" lang="ja-JP" altLang="en-US" sz="1100" b="1" i="0" baseline="0" dirty="0">
                        <a:latin typeface="+mn-lt"/>
                        <a:ea typeface="Yu Gothic" panose="020B0400000000000000" pitchFamily="34" charset="-128"/>
                      </a:endParaRPr>
                    </a:p>
                  </a:txBody>
                  <a:tcPr marL="66462" marR="66462" marT="99692" marB="996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500" b="1" i="0" baseline="0" dirty="0">
                          <a:latin typeface="+mn-lt"/>
                          <a:ea typeface="Yu Gothic" panose="020B0400000000000000" pitchFamily="34" charset="-128"/>
                        </a:rPr>
                        <a:t>\700,000</a:t>
                      </a:r>
                      <a:endParaRPr kumimoji="1" lang="ja-JP" altLang="en-US" sz="1500" b="1" i="0" baseline="0" dirty="0">
                        <a:latin typeface="+mn-lt"/>
                        <a:ea typeface="Yu Gothic" panose="020B0400000000000000" pitchFamily="34" charset="-128"/>
                      </a:endParaRPr>
                    </a:p>
                  </a:txBody>
                  <a:tcPr marL="66462" marR="66462" marT="99692" marB="9969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0080789"/>
                  </a:ext>
                </a:extLst>
              </a:tr>
            </a:tbl>
          </a:graphicData>
        </a:graphic>
      </p:graphicFrame>
      <p:sp>
        <p:nvSpPr>
          <p:cNvPr id="11" name="テキスト ボックス 10">
            <a:extLst>
              <a:ext uri="{FF2B5EF4-FFF2-40B4-BE49-F238E27FC236}">
                <a16:creationId xmlns:a16="http://schemas.microsoft.com/office/drawing/2014/main" id="{BCD1F0DF-0781-9D4F-A310-C4AC803D0E0D}"/>
              </a:ext>
            </a:extLst>
          </p:cNvPr>
          <p:cNvSpPr txBox="1"/>
          <p:nvPr/>
        </p:nvSpPr>
        <p:spPr>
          <a:xfrm>
            <a:off x="435217" y="4503594"/>
            <a:ext cx="8307266" cy="1262769"/>
          </a:xfrm>
          <a:prstGeom prst="rect">
            <a:avLst/>
          </a:prstGeom>
          <a:noFill/>
          <a:ln w="12700">
            <a:solidFill>
              <a:schemeClr val="tx1"/>
            </a:solidFill>
          </a:ln>
        </p:spPr>
        <p:txBody>
          <a:bodyPr wrap="square" lIns="33231" tIns="33231" rIns="33231" bIns="33231" rtlCol="0">
            <a:noAutofit/>
          </a:bodyPr>
          <a:lstStyle/>
          <a:p>
            <a:pPr>
              <a:spcAft>
                <a:spcPts val="400"/>
              </a:spcAft>
            </a:pPr>
            <a:endParaRPr kumimoji="1" lang="en-US" altLang="ja-JP" sz="1050" dirty="0">
              <a:latin typeface="+mn-ea"/>
            </a:endParaRPr>
          </a:p>
        </p:txBody>
      </p:sp>
      <p:sp>
        <p:nvSpPr>
          <p:cNvPr id="7" name="テキスト ボックス 6">
            <a:extLst>
              <a:ext uri="{FF2B5EF4-FFF2-40B4-BE49-F238E27FC236}">
                <a16:creationId xmlns:a16="http://schemas.microsoft.com/office/drawing/2014/main" id="{3CCACA25-B177-9E43-8A8A-934D6331E941}"/>
              </a:ext>
            </a:extLst>
          </p:cNvPr>
          <p:cNvSpPr txBox="1"/>
          <p:nvPr/>
        </p:nvSpPr>
        <p:spPr>
          <a:xfrm>
            <a:off x="750462" y="4621350"/>
            <a:ext cx="7643077" cy="996923"/>
          </a:xfrm>
          <a:prstGeom prst="rect">
            <a:avLst/>
          </a:prstGeom>
          <a:noFill/>
          <a:ln>
            <a:noFill/>
          </a:ln>
        </p:spPr>
        <p:txBody>
          <a:bodyPr wrap="square" lIns="144000" tIns="108000" rIns="36000" bIns="108000" rtlCol="0" anchor="t">
            <a:noAutofit/>
          </a:bodyPr>
          <a:lstStyle/>
          <a:p>
            <a:pPr>
              <a:spcAft>
                <a:spcPts val="400"/>
              </a:spcAft>
            </a:pPr>
            <a:r>
              <a:rPr kumimoji="1" lang="ja-JP" altLang="en-US" sz="1292" b="1" dirty="0"/>
              <a:t>留意事項</a:t>
            </a:r>
            <a:endParaRPr kumimoji="1" lang="en-US" altLang="ja-JP" sz="1292" b="1" dirty="0"/>
          </a:p>
          <a:p>
            <a:pPr marL="171447" indent="-171447">
              <a:spcAft>
                <a:spcPts val="400"/>
              </a:spcAft>
              <a:buFont typeface="Arial" panose="020B0604020202020204" pitchFamily="34" charset="0"/>
              <a:buChar char="•"/>
            </a:pPr>
            <a:r>
              <a:rPr kumimoji="1" lang="ja-JP" altLang="en-US" sz="1108" dirty="0"/>
              <a:t>金額表示はすべて税別です。</a:t>
            </a:r>
            <a:endParaRPr kumimoji="1" lang="en-US" altLang="ja-JP" sz="1108" dirty="0"/>
          </a:p>
          <a:p>
            <a:pPr marL="171447" indent="-171447">
              <a:spcAft>
                <a:spcPts val="400"/>
              </a:spcAft>
              <a:buFont typeface="Arial" panose="020B0604020202020204" pitchFamily="34" charset="0"/>
              <a:buChar char="•"/>
            </a:pPr>
            <a:r>
              <a:rPr kumimoji="1" lang="ja-JP" altLang="en-US" sz="1108" dirty="0"/>
              <a:t>最低○○ヶ月～のご契約となります。</a:t>
            </a:r>
            <a:endParaRPr kumimoji="1" lang="en-US" altLang="ja-JP" sz="1108" dirty="0"/>
          </a:p>
          <a:p>
            <a:pPr marL="171447" indent="-171447">
              <a:spcAft>
                <a:spcPts val="400"/>
              </a:spcAft>
              <a:buFont typeface="Arial" panose="020B0604020202020204" pitchFamily="34" charset="0"/>
              <a:buChar char="•"/>
            </a:pPr>
            <a:r>
              <a:rPr kumimoji="1" lang="ja-JP" altLang="en-US" sz="1108" dirty="0"/>
              <a:t>○○については別途費用がかかります。</a:t>
            </a:r>
            <a:endParaRPr kumimoji="1" lang="en-US" altLang="ja-JP" sz="1108" dirty="0"/>
          </a:p>
        </p:txBody>
      </p:sp>
    </p:spTree>
    <p:extLst>
      <p:ext uri="{BB962C8B-B14F-4D97-AF65-F5344CB8AC3E}">
        <p14:creationId xmlns:p14="http://schemas.microsoft.com/office/powerpoint/2010/main" val="340032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7430F-09F3-4B45-83D5-656272DBFC3A}"/>
              </a:ext>
            </a:extLst>
          </p:cNvPr>
          <p:cNvSpPr>
            <a:spLocks noGrp="1"/>
          </p:cNvSpPr>
          <p:nvPr>
            <p:ph type="title"/>
          </p:nvPr>
        </p:nvSpPr>
        <p:spPr/>
        <p:txBody>
          <a:bodyPr/>
          <a:lstStyle/>
          <a:p>
            <a:r>
              <a:rPr lang="ja-JP" altLang="en-US" dirty="0"/>
              <a:t>お見積り</a:t>
            </a:r>
          </a:p>
        </p:txBody>
      </p:sp>
      <p:sp>
        <p:nvSpPr>
          <p:cNvPr id="5" name="スライド番号プレースホルダー 4">
            <a:extLst>
              <a:ext uri="{FF2B5EF4-FFF2-40B4-BE49-F238E27FC236}">
                <a16:creationId xmlns:a16="http://schemas.microsoft.com/office/drawing/2014/main" id="{2B15F03C-E474-8545-8B25-1BFF076D2F65}"/>
              </a:ext>
            </a:extLst>
          </p:cNvPr>
          <p:cNvSpPr>
            <a:spLocks noGrp="1"/>
          </p:cNvSpPr>
          <p:nvPr>
            <p:ph type="sldNum" sz="quarter" idx="10"/>
          </p:nvPr>
        </p:nvSpPr>
        <p:spPr/>
        <p:txBody>
          <a:bodyPr/>
          <a:lstStyle/>
          <a:p>
            <a:fld id="{2CF39A64-FD95-C144-B37D-DFADB2595A9F}" type="slidenum">
              <a:rPr lang="ja-JP" altLang="en-US" smtClean="0"/>
              <a:pPr/>
              <a:t>23</a:t>
            </a:fld>
            <a:endParaRPr lang="ja-JP" altLang="en-US"/>
          </a:p>
        </p:txBody>
      </p:sp>
      <p:sp>
        <p:nvSpPr>
          <p:cNvPr id="10" name="テキスト プレースホルダー 9">
            <a:extLst>
              <a:ext uri="{FF2B5EF4-FFF2-40B4-BE49-F238E27FC236}">
                <a16:creationId xmlns:a16="http://schemas.microsoft.com/office/drawing/2014/main" id="{EBE6E370-72BE-F74D-A719-C2C832DBA850}"/>
              </a:ext>
            </a:extLst>
          </p:cNvPr>
          <p:cNvSpPr>
            <a:spLocks noGrp="1"/>
          </p:cNvSpPr>
          <p:nvPr>
            <p:ph type="body" sz="quarter" idx="15"/>
          </p:nvPr>
        </p:nvSpPr>
        <p:spPr/>
        <p:txBody>
          <a:bodyPr/>
          <a:lstStyle/>
          <a:p>
            <a:r>
              <a:rPr lang="ja-JP" altLang="en-US"/>
              <a:t>お見積りと成果シュミレーション</a:t>
            </a:r>
          </a:p>
        </p:txBody>
      </p:sp>
      <p:sp>
        <p:nvSpPr>
          <p:cNvPr id="7" name="正方形/長方形 6">
            <a:extLst>
              <a:ext uri="{FF2B5EF4-FFF2-40B4-BE49-F238E27FC236}">
                <a16:creationId xmlns:a16="http://schemas.microsoft.com/office/drawing/2014/main" id="{65A5CCAF-E039-834D-9665-9F3CEF478A42}"/>
              </a:ext>
            </a:extLst>
          </p:cNvPr>
          <p:cNvSpPr/>
          <p:nvPr/>
        </p:nvSpPr>
        <p:spPr>
          <a:xfrm>
            <a:off x="435219" y="1455318"/>
            <a:ext cx="265846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プラン</a:t>
            </a:r>
            <a:r>
              <a:rPr kumimoji="1" lang="en-US" altLang="ja-JP" sz="1400" b="1" dirty="0">
                <a:solidFill>
                  <a:schemeClr val="bg1"/>
                </a:solidFill>
              </a:rPr>
              <a:t>A</a:t>
            </a:r>
            <a:endParaRPr kumimoji="1" lang="ja-JP" altLang="en-US" sz="1400" b="1">
              <a:solidFill>
                <a:schemeClr val="bg1"/>
              </a:solidFill>
            </a:endParaRPr>
          </a:p>
        </p:txBody>
      </p:sp>
      <p:sp>
        <p:nvSpPr>
          <p:cNvPr id="8" name="正方形/長方形 7">
            <a:extLst>
              <a:ext uri="{FF2B5EF4-FFF2-40B4-BE49-F238E27FC236}">
                <a16:creationId xmlns:a16="http://schemas.microsoft.com/office/drawing/2014/main" id="{55314502-46C4-F64B-BE35-23F4BA90D9FA}"/>
              </a:ext>
            </a:extLst>
          </p:cNvPr>
          <p:cNvSpPr/>
          <p:nvPr/>
        </p:nvSpPr>
        <p:spPr>
          <a:xfrm>
            <a:off x="3242770" y="1455318"/>
            <a:ext cx="265846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プラン</a:t>
            </a:r>
            <a:r>
              <a:rPr kumimoji="1" lang="en-US" altLang="ja-JP" sz="1400" b="1" dirty="0">
                <a:solidFill>
                  <a:schemeClr val="bg1"/>
                </a:solidFill>
              </a:rPr>
              <a:t>B</a:t>
            </a:r>
            <a:endParaRPr kumimoji="1" lang="ja-JP" altLang="en-US" sz="1400" b="1">
              <a:solidFill>
                <a:schemeClr val="bg1"/>
              </a:solidFill>
            </a:endParaRPr>
          </a:p>
        </p:txBody>
      </p:sp>
      <p:sp>
        <p:nvSpPr>
          <p:cNvPr id="9" name="正方形/長方形 8">
            <a:extLst>
              <a:ext uri="{FF2B5EF4-FFF2-40B4-BE49-F238E27FC236}">
                <a16:creationId xmlns:a16="http://schemas.microsoft.com/office/drawing/2014/main" id="{B4BAB1F6-5BC2-4C46-86E6-9DBE88070413}"/>
              </a:ext>
            </a:extLst>
          </p:cNvPr>
          <p:cNvSpPr/>
          <p:nvPr/>
        </p:nvSpPr>
        <p:spPr>
          <a:xfrm>
            <a:off x="6050319" y="1455318"/>
            <a:ext cx="265846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プラン</a:t>
            </a:r>
            <a:r>
              <a:rPr kumimoji="1" lang="en-US" altLang="ja-JP" sz="1400" b="1" dirty="0">
                <a:solidFill>
                  <a:schemeClr val="bg1"/>
                </a:solidFill>
              </a:rPr>
              <a:t>C</a:t>
            </a:r>
            <a:endParaRPr kumimoji="1" lang="ja-JP" altLang="en-US" sz="1400" b="1">
              <a:solidFill>
                <a:schemeClr val="bg1"/>
              </a:solidFill>
            </a:endParaRPr>
          </a:p>
        </p:txBody>
      </p:sp>
      <p:sp>
        <p:nvSpPr>
          <p:cNvPr id="13" name="テキスト ボックス 12">
            <a:extLst>
              <a:ext uri="{FF2B5EF4-FFF2-40B4-BE49-F238E27FC236}">
                <a16:creationId xmlns:a16="http://schemas.microsoft.com/office/drawing/2014/main" id="{50E6D901-B162-B64D-9940-372B572B3B2A}"/>
              </a:ext>
            </a:extLst>
          </p:cNvPr>
          <p:cNvSpPr txBox="1"/>
          <p:nvPr/>
        </p:nvSpPr>
        <p:spPr>
          <a:xfrm>
            <a:off x="435220" y="2090015"/>
            <a:ext cx="2658462" cy="365538"/>
          </a:xfrm>
          <a:prstGeom prst="rect">
            <a:avLst/>
          </a:prstGeom>
          <a:noFill/>
        </p:spPr>
        <p:txBody>
          <a:bodyPr wrap="square" lIns="33231" tIns="33231" rIns="33231" bIns="33231" rtlCol="0" anchor="ctr">
            <a:normAutofit/>
          </a:bodyPr>
          <a:lstStyle/>
          <a:p>
            <a:pPr algn="ctr">
              <a:spcAft>
                <a:spcPts val="400"/>
              </a:spcAft>
            </a:pPr>
            <a:r>
              <a:rPr kumimoji="1" lang="ja-JP" altLang="en-US" sz="1292" b="1">
                <a:latin typeface="+mn-ea"/>
              </a:rPr>
              <a:t>●●●●●な企業様向け</a:t>
            </a:r>
            <a:endParaRPr kumimoji="1" lang="en-US" altLang="ja-JP" sz="1292" b="1" dirty="0">
              <a:latin typeface="+mn-ea"/>
            </a:endParaRPr>
          </a:p>
        </p:txBody>
      </p:sp>
      <p:sp>
        <p:nvSpPr>
          <p:cNvPr id="14" name="テキスト ボックス 13">
            <a:extLst>
              <a:ext uri="{FF2B5EF4-FFF2-40B4-BE49-F238E27FC236}">
                <a16:creationId xmlns:a16="http://schemas.microsoft.com/office/drawing/2014/main" id="{766A5BAA-BFA8-8A45-AD30-3418B7B07A77}"/>
              </a:ext>
            </a:extLst>
          </p:cNvPr>
          <p:cNvSpPr txBox="1"/>
          <p:nvPr/>
        </p:nvSpPr>
        <p:spPr>
          <a:xfrm>
            <a:off x="3242770" y="2090015"/>
            <a:ext cx="2658462" cy="365538"/>
          </a:xfrm>
          <a:prstGeom prst="rect">
            <a:avLst/>
          </a:prstGeom>
          <a:noFill/>
        </p:spPr>
        <p:txBody>
          <a:bodyPr wrap="square" lIns="33231" tIns="33231" rIns="33231" bIns="33231" rtlCol="0" anchor="ctr">
            <a:normAutofit/>
          </a:bodyPr>
          <a:lstStyle/>
          <a:p>
            <a:pPr algn="ctr">
              <a:spcAft>
                <a:spcPts val="400"/>
              </a:spcAft>
            </a:pPr>
            <a:r>
              <a:rPr kumimoji="1" lang="ja-JP" altLang="en-US" sz="1292" b="1">
                <a:latin typeface="+mn-ea"/>
              </a:rPr>
              <a:t>●●●●●な企業様向け</a:t>
            </a:r>
            <a:endParaRPr kumimoji="1" lang="en-US" altLang="ja-JP" sz="1292" b="1" dirty="0">
              <a:latin typeface="+mn-ea"/>
            </a:endParaRPr>
          </a:p>
        </p:txBody>
      </p:sp>
      <p:sp>
        <p:nvSpPr>
          <p:cNvPr id="15" name="テキスト ボックス 14">
            <a:extLst>
              <a:ext uri="{FF2B5EF4-FFF2-40B4-BE49-F238E27FC236}">
                <a16:creationId xmlns:a16="http://schemas.microsoft.com/office/drawing/2014/main" id="{0E95B38D-8376-784E-A34C-146E930C402A}"/>
              </a:ext>
            </a:extLst>
          </p:cNvPr>
          <p:cNvSpPr txBox="1"/>
          <p:nvPr/>
        </p:nvSpPr>
        <p:spPr>
          <a:xfrm>
            <a:off x="6050319" y="2090015"/>
            <a:ext cx="2658462" cy="365538"/>
          </a:xfrm>
          <a:prstGeom prst="rect">
            <a:avLst/>
          </a:prstGeom>
          <a:noFill/>
        </p:spPr>
        <p:txBody>
          <a:bodyPr wrap="square" lIns="33231" tIns="33231" rIns="33231" bIns="33231" rtlCol="0" anchor="ctr">
            <a:normAutofit/>
          </a:bodyPr>
          <a:lstStyle/>
          <a:p>
            <a:pPr algn="ctr">
              <a:spcAft>
                <a:spcPts val="400"/>
              </a:spcAft>
            </a:pPr>
            <a:r>
              <a:rPr kumimoji="1" lang="ja-JP" altLang="en-US" sz="1292" b="1">
                <a:latin typeface="+mn-ea"/>
              </a:rPr>
              <a:t>●●●●●な企業様向け</a:t>
            </a:r>
            <a:endParaRPr kumimoji="1" lang="en-US" altLang="ja-JP" sz="1292" b="1" dirty="0">
              <a:latin typeface="+mn-ea"/>
            </a:endParaRPr>
          </a:p>
        </p:txBody>
      </p:sp>
      <p:sp>
        <p:nvSpPr>
          <p:cNvPr id="16" name="テキスト ボックス 15">
            <a:extLst>
              <a:ext uri="{FF2B5EF4-FFF2-40B4-BE49-F238E27FC236}">
                <a16:creationId xmlns:a16="http://schemas.microsoft.com/office/drawing/2014/main" id="{596FB383-3A1F-8D4B-8E99-BB41DCBCEBDE}"/>
              </a:ext>
            </a:extLst>
          </p:cNvPr>
          <p:cNvSpPr txBox="1"/>
          <p:nvPr/>
        </p:nvSpPr>
        <p:spPr>
          <a:xfrm>
            <a:off x="435220" y="2457156"/>
            <a:ext cx="2658462" cy="498462"/>
          </a:xfrm>
          <a:prstGeom prst="rect">
            <a:avLst/>
          </a:prstGeom>
          <a:noFill/>
        </p:spPr>
        <p:txBody>
          <a:bodyPr wrap="square" lIns="33231" tIns="33231" rIns="33231" bIns="33231" rtlCol="0" anchor="ctr">
            <a:normAutofit/>
          </a:bodyPr>
          <a:lstStyle/>
          <a:p>
            <a:pPr algn="ctr">
              <a:spcAft>
                <a:spcPts val="400"/>
              </a:spcAft>
            </a:pPr>
            <a:r>
              <a:rPr kumimoji="1" lang="en-US" altLang="ja-JP" sz="2215" b="1" dirty="0">
                <a:latin typeface="+mn-ea"/>
              </a:rPr>
              <a:t>5</a:t>
            </a:r>
            <a:r>
              <a:rPr kumimoji="1" lang="ja-JP" altLang="en-US" sz="1662" b="1">
                <a:latin typeface="+mn-ea"/>
              </a:rPr>
              <a:t>万円</a:t>
            </a:r>
            <a:r>
              <a:rPr kumimoji="1" lang="en-US" altLang="ja-JP" sz="1662" b="1" dirty="0">
                <a:latin typeface="+mn-ea"/>
              </a:rPr>
              <a:t>/</a:t>
            </a:r>
            <a:r>
              <a:rPr kumimoji="1" lang="ja-JP" altLang="en-US" sz="1662" b="1">
                <a:latin typeface="+mn-ea"/>
              </a:rPr>
              <a:t>月</a:t>
            </a:r>
            <a:r>
              <a:rPr kumimoji="1" lang="en-US" altLang="ja-JP" sz="1662" b="1" dirty="0">
                <a:latin typeface="+mn-ea"/>
              </a:rPr>
              <a:t>〜</a:t>
            </a:r>
          </a:p>
        </p:txBody>
      </p:sp>
      <p:sp>
        <p:nvSpPr>
          <p:cNvPr id="17" name="テキスト ボックス 16">
            <a:extLst>
              <a:ext uri="{FF2B5EF4-FFF2-40B4-BE49-F238E27FC236}">
                <a16:creationId xmlns:a16="http://schemas.microsoft.com/office/drawing/2014/main" id="{AB783538-9E3C-EF44-B6EE-1C694F0B1D18}"/>
              </a:ext>
            </a:extLst>
          </p:cNvPr>
          <p:cNvSpPr txBox="1"/>
          <p:nvPr/>
        </p:nvSpPr>
        <p:spPr>
          <a:xfrm>
            <a:off x="3242770" y="2457156"/>
            <a:ext cx="2658462" cy="498462"/>
          </a:xfrm>
          <a:prstGeom prst="rect">
            <a:avLst/>
          </a:prstGeom>
          <a:noFill/>
        </p:spPr>
        <p:txBody>
          <a:bodyPr wrap="square" lIns="33231" tIns="33231" rIns="33231" bIns="33231" rtlCol="0" anchor="ctr">
            <a:normAutofit/>
          </a:bodyPr>
          <a:lstStyle/>
          <a:p>
            <a:pPr algn="ctr">
              <a:spcAft>
                <a:spcPts val="400"/>
              </a:spcAft>
            </a:pPr>
            <a:r>
              <a:rPr kumimoji="1" lang="en-US" altLang="ja-JP" sz="2215" b="1" dirty="0">
                <a:latin typeface="+mn-ea"/>
              </a:rPr>
              <a:t>10</a:t>
            </a:r>
            <a:r>
              <a:rPr kumimoji="1" lang="ja-JP" altLang="en-US" sz="1662" b="1">
                <a:latin typeface="+mn-ea"/>
              </a:rPr>
              <a:t>万円</a:t>
            </a:r>
            <a:r>
              <a:rPr kumimoji="1" lang="en-US" altLang="ja-JP" sz="1662" b="1" dirty="0">
                <a:latin typeface="+mn-ea"/>
              </a:rPr>
              <a:t>/</a:t>
            </a:r>
            <a:r>
              <a:rPr kumimoji="1" lang="ja-JP" altLang="en-US" sz="1662" b="1">
                <a:latin typeface="+mn-ea"/>
              </a:rPr>
              <a:t>月</a:t>
            </a:r>
            <a:r>
              <a:rPr kumimoji="1" lang="en-US" altLang="ja-JP" sz="1662" b="1" dirty="0">
                <a:latin typeface="+mn-ea"/>
              </a:rPr>
              <a:t>〜</a:t>
            </a:r>
          </a:p>
        </p:txBody>
      </p:sp>
      <p:sp>
        <p:nvSpPr>
          <p:cNvPr id="18" name="テキスト ボックス 17">
            <a:extLst>
              <a:ext uri="{FF2B5EF4-FFF2-40B4-BE49-F238E27FC236}">
                <a16:creationId xmlns:a16="http://schemas.microsoft.com/office/drawing/2014/main" id="{0944FB72-55E7-314A-A1D3-A1EE69186735}"/>
              </a:ext>
            </a:extLst>
          </p:cNvPr>
          <p:cNvSpPr txBox="1"/>
          <p:nvPr/>
        </p:nvSpPr>
        <p:spPr>
          <a:xfrm>
            <a:off x="6050319" y="2457156"/>
            <a:ext cx="2658462" cy="498462"/>
          </a:xfrm>
          <a:prstGeom prst="rect">
            <a:avLst/>
          </a:prstGeom>
          <a:noFill/>
        </p:spPr>
        <p:txBody>
          <a:bodyPr wrap="square" lIns="33231" tIns="33231" rIns="33231" bIns="33231" rtlCol="0" anchor="ctr">
            <a:normAutofit/>
          </a:bodyPr>
          <a:lstStyle/>
          <a:p>
            <a:pPr algn="ctr">
              <a:spcAft>
                <a:spcPts val="400"/>
              </a:spcAft>
            </a:pPr>
            <a:r>
              <a:rPr kumimoji="1" lang="en-US" altLang="ja-JP" sz="2215" b="1" dirty="0">
                <a:latin typeface="+mn-ea"/>
              </a:rPr>
              <a:t>30</a:t>
            </a:r>
            <a:r>
              <a:rPr kumimoji="1" lang="ja-JP" altLang="en-US" sz="1662" b="1">
                <a:latin typeface="+mn-ea"/>
              </a:rPr>
              <a:t>万円</a:t>
            </a:r>
            <a:r>
              <a:rPr kumimoji="1" lang="en-US" altLang="ja-JP" sz="1662" b="1" dirty="0">
                <a:latin typeface="+mn-ea"/>
              </a:rPr>
              <a:t>/</a:t>
            </a:r>
            <a:r>
              <a:rPr kumimoji="1" lang="ja-JP" altLang="en-US" sz="1662" b="1">
                <a:latin typeface="+mn-ea"/>
              </a:rPr>
              <a:t>月</a:t>
            </a:r>
            <a:r>
              <a:rPr kumimoji="1" lang="en-US" altLang="ja-JP" sz="1662" b="1" dirty="0">
                <a:latin typeface="+mn-ea"/>
              </a:rPr>
              <a:t>〜</a:t>
            </a:r>
          </a:p>
        </p:txBody>
      </p:sp>
      <p:sp>
        <p:nvSpPr>
          <p:cNvPr id="20" name="正方形/長方形 19">
            <a:extLst>
              <a:ext uri="{FF2B5EF4-FFF2-40B4-BE49-F238E27FC236}">
                <a16:creationId xmlns:a16="http://schemas.microsoft.com/office/drawing/2014/main" id="{FEA24B42-8B68-0C4F-AF00-A824BB48D3E5}"/>
              </a:ext>
            </a:extLst>
          </p:cNvPr>
          <p:cNvSpPr/>
          <p:nvPr/>
        </p:nvSpPr>
        <p:spPr>
          <a:xfrm>
            <a:off x="435220" y="3045035"/>
            <a:ext cx="2658461" cy="12463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08000" bIns="144000" rtlCol="0" anchor="t">
            <a:spAutoFit/>
          </a:bodyPr>
          <a:lstStyle/>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内容１</a:t>
            </a:r>
            <a:endParaRPr kumimoji="1" lang="en-US" altLang="ja-JP" sz="1100" dirty="0">
              <a:solidFill>
                <a:schemeClr val="tx1"/>
              </a:solidFill>
              <a:latin typeface="+mn-ea"/>
            </a:endParaRPr>
          </a:p>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内容２</a:t>
            </a:r>
            <a:endParaRPr kumimoji="1" lang="en-US" altLang="ja-JP" sz="1100" dirty="0">
              <a:solidFill>
                <a:schemeClr val="tx1"/>
              </a:solidFill>
              <a:latin typeface="+mn-ea"/>
            </a:endParaRPr>
          </a:p>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内容３</a:t>
            </a:r>
            <a:endParaRPr kumimoji="1" lang="en-US" altLang="ja-JP" sz="1100" dirty="0">
              <a:solidFill>
                <a:schemeClr val="tx1"/>
              </a:solidFill>
              <a:latin typeface="+mn-ea"/>
            </a:endParaRPr>
          </a:p>
          <a:p>
            <a:pPr marL="166157" indent="-166157">
              <a:lnSpc>
                <a:spcPct val="150000"/>
              </a:lnSpc>
              <a:buFont typeface="Wingdings" pitchFamily="2" charset="2"/>
              <a:buChar char="l"/>
            </a:pPr>
            <a:r>
              <a:rPr kumimoji="1" lang="ja-JP" altLang="en-US" sz="1100">
                <a:solidFill>
                  <a:schemeClr val="tx1"/>
                </a:solidFill>
                <a:latin typeface="+mn-ea"/>
              </a:rPr>
              <a:t>サポート内容４</a:t>
            </a:r>
            <a:endParaRPr kumimoji="1" lang="en-US" altLang="ja-JP" sz="1100" dirty="0">
              <a:solidFill>
                <a:schemeClr val="tx1"/>
              </a:solidFill>
              <a:latin typeface="+mn-ea"/>
            </a:endParaRPr>
          </a:p>
        </p:txBody>
      </p:sp>
      <p:sp>
        <p:nvSpPr>
          <p:cNvPr id="21" name="正方形/長方形 20">
            <a:extLst>
              <a:ext uri="{FF2B5EF4-FFF2-40B4-BE49-F238E27FC236}">
                <a16:creationId xmlns:a16="http://schemas.microsoft.com/office/drawing/2014/main" id="{21C29FE1-3FA3-8843-8925-2471575165B5}"/>
              </a:ext>
            </a:extLst>
          </p:cNvPr>
          <p:cNvSpPr/>
          <p:nvPr/>
        </p:nvSpPr>
        <p:spPr>
          <a:xfrm>
            <a:off x="3242769" y="3045035"/>
            <a:ext cx="2658460" cy="12463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08000" bIns="144000" rtlCol="0" anchor="t">
            <a:spAutoFit/>
          </a:bodyPr>
          <a:lstStyle/>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内容１</a:t>
            </a:r>
            <a:endParaRPr kumimoji="1" lang="en-US" altLang="ja-JP" sz="1100" dirty="0">
              <a:solidFill>
                <a:schemeClr val="tx1"/>
              </a:solidFill>
              <a:latin typeface="+mn-ea"/>
            </a:endParaRPr>
          </a:p>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内容２</a:t>
            </a:r>
            <a:endParaRPr kumimoji="1" lang="en-US" altLang="ja-JP" sz="1100" dirty="0">
              <a:solidFill>
                <a:schemeClr val="tx1"/>
              </a:solidFill>
              <a:latin typeface="+mn-ea"/>
            </a:endParaRPr>
          </a:p>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内容３</a:t>
            </a:r>
            <a:endParaRPr kumimoji="1" lang="en-US" altLang="ja-JP" sz="1100" dirty="0">
              <a:solidFill>
                <a:schemeClr val="tx1"/>
              </a:solidFill>
              <a:latin typeface="+mn-ea"/>
            </a:endParaRPr>
          </a:p>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内容４</a:t>
            </a:r>
            <a:endParaRPr kumimoji="1" lang="en-US" altLang="ja-JP" sz="1100" dirty="0">
              <a:solidFill>
                <a:schemeClr val="tx1"/>
              </a:solidFill>
              <a:latin typeface="+mn-ea"/>
            </a:endParaRPr>
          </a:p>
        </p:txBody>
      </p:sp>
      <p:sp>
        <p:nvSpPr>
          <p:cNvPr id="22" name="正方形/長方形 21">
            <a:extLst>
              <a:ext uri="{FF2B5EF4-FFF2-40B4-BE49-F238E27FC236}">
                <a16:creationId xmlns:a16="http://schemas.microsoft.com/office/drawing/2014/main" id="{146FC0CF-E598-FF4C-ADC6-3734A1E9267D}"/>
              </a:ext>
            </a:extLst>
          </p:cNvPr>
          <p:cNvSpPr/>
          <p:nvPr/>
        </p:nvSpPr>
        <p:spPr>
          <a:xfrm>
            <a:off x="6050318" y="3045035"/>
            <a:ext cx="2658460" cy="12463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08000" bIns="144000" rtlCol="0" anchor="t">
            <a:spAutoFit/>
          </a:bodyPr>
          <a:lstStyle/>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内容１</a:t>
            </a:r>
            <a:endParaRPr kumimoji="1" lang="en-US" altLang="ja-JP" sz="1100" dirty="0">
              <a:solidFill>
                <a:schemeClr val="tx1"/>
              </a:solidFill>
              <a:latin typeface="+mn-ea"/>
            </a:endParaRPr>
          </a:p>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内容２</a:t>
            </a:r>
            <a:endParaRPr kumimoji="1" lang="en-US" altLang="ja-JP" sz="1100" dirty="0">
              <a:solidFill>
                <a:schemeClr val="tx1"/>
              </a:solidFill>
              <a:latin typeface="+mn-ea"/>
            </a:endParaRPr>
          </a:p>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内容３</a:t>
            </a:r>
            <a:endParaRPr kumimoji="1" lang="en-US" altLang="ja-JP" sz="1100" dirty="0">
              <a:solidFill>
                <a:schemeClr val="tx1"/>
              </a:solidFill>
              <a:latin typeface="+mn-ea"/>
            </a:endParaRPr>
          </a:p>
          <a:p>
            <a:pPr marL="166157" indent="-166157">
              <a:lnSpc>
                <a:spcPct val="150000"/>
              </a:lnSpc>
              <a:buFont typeface="Wingdings" pitchFamily="2" charset="2"/>
              <a:buChar char="l"/>
            </a:pPr>
            <a:r>
              <a:rPr kumimoji="1" lang="ja-JP" altLang="en-US" sz="1100">
                <a:solidFill>
                  <a:schemeClr val="tx1"/>
                </a:solidFill>
                <a:latin typeface="+mn-ea"/>
              </a:rPr>
              <a:t>サポート</a:t>
            </a:r>
            <a:r>
              <a:rPr kumimoji="1" lang="ja-JP" altLang="en-US" sz="1100" dirty="0">
                <a:solidFill>
                  <a:schemeClr val="tx1"/>
                </a:solidFill>
                <a:latin typeface="+mn-ea"/>
              </a:rPr>
              <a:t>内容４</a:t>
            </a:r>
            <a:endParaRPr kumimoji="1" lang="en-US" altLang="ja-JP" sz="1100" dirty="0">
              <a:solidFill>
                <a:schemeClr val="tx1"/>
              </a:solidFill>
              <a:latin typeface="+mn-ea"/>
            </a:endParaRPr>
          </a:p>
        </p:txBody>
      </p:sp>
      <p:sp>
        <p:nvSpPr>
          <p:cNvPr id="6" name="円/楕円 5">
            <a:extLst>
              <a:ext uri="{FF2B5EF4-FFF2-40B4-BE49-F238E27FC236}">
                <a16:creationId xmlns:a16="http://schemas.microsoft.com/office/drawing/2014/main" id="{85206715-4197-8543-B371-18F972F04730}"/>
              </a:ext>
            </a:extLst>
          </p:cNvPr>
          <p:cNvSpPr/>
          <p:nvPr/>
        </p:nvSpPr>
        <p:spPr>
          <a:xfrm>
            <a:off x="5255775" y="1312148"/>
            <a:ext cx="720000" cy="72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kumimoji="1" lang="ja-JP" altLang="en-US" sz="923" b="1"/>
              <a:t>おすすめ</a:t>
            </a:r>
          </a:p>
        </p:txBody>
      </p:sp>
      <p:sp>
        <p:nvSpPr>
          <p:cNvPr id="23" name="テキスト ボックス 22">
            <a:extLst>
              <a:ext uri="{FF2B5EF4-FFF2-40B4-BE49-F238E27FC236}">
                <a16:creationId xmlns:a16="http://schemas.microsoft.com/office/drawing/2014/main" id="{E85E2B2D-8DA2-EE47-ACD7-E461F91DEF17}"/>
              </a:ext>
            </a:extLst>
          </p:cNvPr>
          <p:cNvSpPr txBox="1"/>
          <p:nvPr/>
        </p:nvSpPr>
        <p:spPr>
          <a:xfrm>
            <a:off x="435217" y="4503594"/>
            <a:ext cx="8307266" cy="1262769"/>
          </a:xfrm>
          <a:prstGeom prst="rect">
            <a:avLst/>
          </a:prstGeom>
          <a:noFill/>
          <a:ln w="12700">
            <a:solidFill>
              <a:schemeClr val="tx1"/>
            </a:solidFill>
          </a:ln>
        </p:spPr>
        <p:txBody>
          <a:bodyPr wrap="square" lIns="33231" tIns="33231" rIns="33231" bIns="33231" rtlCol="0">
            <a:noAutofit/>
          </a:bodyPr>
          <a:lstStyle/>
          <a:p>
            <a:pPr>
              <a:spcAft>
                <a:spcPts val="400"/>
              </a:spcAft>
            </a:pPr>
            <a:endParaRPr kumimoji="1" lang="en-US" altLang="ja-JP" sz="1050" dirty="0">
              <a:latin typeface="+mn-ea"/>
            </a:endParaRPr>
          </a:p>
        </p:txBody>
      </p:sp>
      <p:sp>
        <p:nvSpPr>
          <p:cNvPr id="24" name="テキスト ボックス 23">
            <a:extLst>
              <a:ext uri="{FF2B5EF4-FFF2-40B4-BE49-F238E27FC236}">
                <a16:creationId xmlns:a16="http://schemas.microsoft.com/office/drawing/2014/main" id="{FD584F7C-49BC-534B-A4CD-533510C55D1E}"/>
              </a:ext>
            </a:extLst>
          </p:cNvPr>
          <p:cNvSpPr txBox="1"/>
          <p:nvPr/>
        </p:nvSpPr>
        <p:spPr>
          <a:xfrm>
            <a:off x="750462" y="4621350"/>
            <a:ext cx="7643077" cy="996923"/>
          </a:xfrm>
          <a:prstGeom prst="rect">
            <a:avLst/>
          </a:prstGeom>
          <a:noFill/>
          <a:ln>
            <a:noFill/>
          </a:ln>
        </p:spPr>
        <p:txBody>
          <a:bodyPr wrap="square" lIns="144000" tIns="108000" rIns="36000" bIns="108000" rtlCol="0" anchor="t">
            <a:noAutofit/>
          </a:bodyPr>
          <a:lstStyle/>
          <a:p>
            <a:pPr>
              <a:spcAft>
                <a:spcPts val="400"/>
              </a:spcAft>
            </a:pPr>
            <a:r>
              <a:rPr kumimoji="1" lang="ja-JP" altLang="en-US" sz="1292" b="1" dirty="0"/>
              <a:t>留意事項</a:t>
            </a:r>
            <a:endParaRPr kumimoji="1" lang="en-US" altLang="ja-JP" sz="1292" b="1" dirty="0"/>
          </a:p>
          <a:p>
            <a:pPr marL="171447" indent="-171447">
              <a:spcAft>
                <a:spcPts val="400"/>
              </a:spcAft>
              <a:buFont typeface="Arial" panose="020B0604020202020204" pitchFamily="34" charset="0"/>
              <a:buChar char="•"/>
            </a:pPr>
            <a:r>
              <a:rPr kumimoji="1" lang="ja-JP" altLang="en-US" sz="1108" dirty="0"/>
              <a:t>金額表示はすべて税別です。</a:t>
            </a:r>
            <a:endParaRPr kumimoji="1" lang="en-US" altLang="ja-JP" sz="1108" dirty="0"/>
          </a:p>
          <a:p>
            <a:pPr marL="171447" indent="-171447">
              <a:spcAft>
                <a:spcPts val="400"/>
              </a:spcAft>
              <a:buFont typeface="Arial" panose="020B0604020202020204" pitchFamily="34" charset="0"/>
              <a:buChar char="•"/>
            </a:pPr>
            <a:r>
              <a:rPr kumimoji="1" lang="ja-JP" altLang="en-US" sz="1108" dirty="0"/>
              <a:t>最低○○ヶ月～のご契約となります。</a:t>
            </a:r>
            <a:endParaRPr kumimoji="1" lang="en-US" altLang="ja-JP" sz="1108" dirty="0"/>
          </a:p>
          <a:p>
            <a:pPr marL="171447" indent="-171447">
              <a:spcAft>
                <a:spcPts val="400"/>
              </a:spcAft>
              <a:buFont typeface="Arial" panose="020B0604020202020204" pitchFamily="34" charset="0"/>
              <a:buChar char="•"/>
            </a:pPr>
            <a:r>
              <a:rPr kumimoji="1" lang="ja-JP" altLang="en-US" sz="1108" dirty="0"/>
              <a:t>○○については別途費用がかかります。</a:t>
            </a:r>
            <a:endParaRPr kumimoji="1" lang="en-US" altLang="ja-JP" sz="1108" dirty="0"/>
          </a:p>
        </p:txBody>
      </p:sp>
    </p:spTree>
    <p:extLst>
      <p:ext uri="{BB962C8B-B14F-4D97-AF65-F5344CB8AC3E}">
        <p14:creationId xmlns:p14="http://schemas.microsoft.com/office/powerpoint/2010/main" val="256803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7430F-09F3-4B45-83D5-656272DBFC3A}"/>
              </a:ext>
            </a:extLst>
          </p:cNvPr>
          <p:cNvSpPr>
            <a:spLocks noGrp="1"/>
          </p:cNvSpPr>
          <p:nvPr>
            <p:ph type="title"/>
          </p:nvPr>
        </p:nvSpPr>
        <p:spPr/>
        <p:txBody>
          <a:bodyPr/>
          <a:lstStyle/>
          <a:p>
            <a:r>
              <a:rPr lang="ja-JP" altLang="en-US" dirty="0"/>
              <a:t>お見積り</a:t>
            </a:r>
          </a:p>
        </p:txBody>
      </p:sp>
      <p:sp>
        <p:nvSpPr>
          <p:cNvPr id="5" name="スライド番号プレースホルダー 4">
            <a:extLst>
              <a:ext uri="{FF2B5EF4-FFF2-40B4-BE49-F238E27FC236}">
                <a16:creationId xmlns:a16="http://schemas.microsoft.com/office/drawing/2014/main" id="{2B15F03C-E474-8545-8B25-1BFF076D2F65}"/>
              </a:ext>
            </a:extLst>
          </p:cNvPr>
          <p:cNvSpPr>
            <a:spLocks noGrp="1"/>
          </p:cNvSpPr>
          <p:nvPr>
            <p:ph type="sldNum" sz="quarter" idx="10"/>
          </p:nvPr>
        </p:nvSpPr>
        <p:spPr/>
        <p:txBody>
          <a:bodyPr/>
          <a:lstStyle/>
          <a:p>
            <a:fld id="{2CF39A64-FD95-C144-B37D-DFADB2595A9F}" type="slidenum">
              <a:rPr lang="ja-JP" altLang="en-US" smtClean="0"/>
              <a:pPr/>
              <a:t>24</a:t>
            </a:fld>
            <a:endParaRPr lang="ja-JP" altLang="en-US"/>
          </a:p>
        </p:txBody>
      </p:sp>
      <p:sp>
        <p:nvSpPr>
          <p:cNvPr id="9" name="テキスト プレースホルダー 8">
            <a:extLst>
              <a:ext uri="{FF2B5EF4-FFF2-40B4-BE49-F238E27FC236}">
                <a16:creationId xmlns:a16="http://schemas.microsoft.com/office/drawing/2014/main" id="{AB03CE30-C575-1846-BBF5-29313E841D9E}"/>
              </a:ext>
            </a:extLst>
          </p:cNvPr>
          <p:cNvSpPr>
            <a:spLocks noGrp="1"/>
          </p:cNvSpPr>
          <p:nvPr>
            <p:ph type="body" sz="quarter" idx="15"/>
          </p:nvPr>
        </p:nvSpPr>
        <p:spPr/>
        <p:txBody>
          <a:bodyPr/>
          <a:lstStyle/>
          <a:p>
            <a:r>
              <a:rPr lang="ja-JP" altLang="en-US"/>
              <a:t>お見積りと成果シュミレーション</a:t>
            </a:r>
          </a:p>
        </p:txBody>
      </p:sp>
      <p:sp>
        <p:nvSpPr>
          <p:cNvPr id="7" name="正方形/長方形 6">
            <a:extLst>
              <a:ext uri="{FF2B5EF4-FFF2-40B4-BE49-F238E27FC236}">
                <a16:creationId xmlns:a16="http://schemas.microsoft.com/office/drawing/2014/main" id="{65A5CCAF-E039-834D-9665-9F3CEF478A42}"/>
              </a:ext>
            </a:extLst>
          </p:cNvPr>
          <p:cNvSpPr/>
          <p:nvPr/>
        </p:nvSpPr>
        <p:spPr>
          <a:xfrm>
            <a:off x="1001540" y="1664994"/>
            <a:ext cx="3060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初期費用</a:t>
            </a:r>
          </a:p>
        </p:txBody>
      </p:sp>
      <p:sp>
        <p:nvSpPr>
          <p:cNvPr id="8" name="正方形/長方形 7">
            <a:extLst>
              <a:ext uri="{FF2B5EF4-FFF2-40B4-BE49-F238E27FC236}">
                <a16:creationId xmlns:a16="http://schemas.microsoft.com/office/drawing/2014/main" id="{55314502-46C4-F64B-BE35-23F4BA90D9FA}"/>
              </a:ext>
            </a:extLst>
          </p:cNvPr>
          <p:cNvSpPr/>
          <p:nvPr/>
        </p:nvSpPr>
        <p:spPr>
          <a:xfrm>
            <a:off x="5082460" y="1664994"/>
            <a:ext cx="30600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サービス</a:t>
            </a:r>
            <a:r>
              <a:rPr kumimoji="1" lang="ja-JP" altLang="en-US" sz="1400" b="1" dirty="0">
                <a:solidFill>
                  <a:schemeClr val="bg1"/>
                </a:solidFill>
              </a:rPr>
              <a:t>利用料</a:t>
            </a:r>
          </a:p>
        </p:txBody>
      </p:sp>
      <p:sp>
        <p:nvSpPr>
          <p:cNvPr id="6" name="十字形 5">
            <a:extLst>
              <a:ext uri="{FF2B5EF4-FFF2-40B4-BE49-F238E27FC236}">
                <a16:creationId xmlns:a16="http://schemas.microsoft.com/office/drawing/2014/main" id="{D99E4CDD-0B5D-CF42-9C60-4AA01B52AA50}"/>
              </a:ext>
            </a:extLst>
          </p:cNvPr>
          <p:cNvSpPr/>
          <p:nvPr/>
        </p:nvSpPr>
        <p:spPr>
          <a:xfrm>
            <a:off x="4308231" y="2740950"/>
            <a:ext cx="524435" cy="524435"/>
          </a:xfrm>
          <a:prstGeom prst="plus">
            <a:avLst>
              <a:gd name="adj" fmla="val 438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6F23E07C-CAAD-7542-A9EB-DF38ED362E25}"/>
              </a:ext>
            </a:extLst>
          </p:cNvPr>
          <p:cNvSpPr/>
          <p:nvPr/>
        </p:nvSpPr>
        <p:spPr>
          <a:xfrm>
            <a:off x="1001543" y="2097000"/>
            <a:ext cx="3060001" cy="18103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44000" rtlCol="0" anchor="ctr">
            <a:normAutofit/>
          </a:bodyPr>
          <a:lstStyle/>
          <a:p>
            <a:pPr algn="ctr">
              <a:spcAft>
                <a:spcPts val="400"/>
              </a:spcAft>
            </a:pPr>
            <a:r>
              <a:rPr kumimoji="1" lang="en-US" altLang="ja-JP" sz="2400" b="1" dirty="0">
                <a:solidFill>
                  <a:schemeClr val="tx1"/>
                </a:solidFill>
                <a:latin typeface="+mn-ea"/>
              </a:rPr>
              <a:t>00</a:t>
            </a:r>
            <a:r>
              <a:rPr kumimoji="1" lang="ja-JP" altLang="en-US" sz="2400" b="1">
                <a:solidFill>
                  <a:schemeClr val="tx1"/>
                </a:solidFill>
                <a:latin typeface="+mn-ea"/>
              </a:rPr>
              <a:t>万円</a:t>
            </a:r>
            <a:r>
              <a:rPr kumimoji="1" lang="ja-JP" altLang="en-US" sz="1200">
                <a:solidFill>
                  <a:schemeClr val="tx1"/>
                </a:solidFill>
                <a:latin typeface="+mn-ea"/>
              </a:rPr>
              <a:t>（税抜）</a:t>
            </a:r>
            <a:endParaRPr kumimoji="1" lang="en-US" altLang="ja-JP" sz="1200" dirty="0">
              <a:solidFill>
                <a:schemeClr val="tx1"/>
              </a:solidFill>
              <a:latin typeface="+mn-ea"/>
            </a:endParaRPr>
          </a:p>
          <a:p>
            <a:pPr algn="ctr">
              <a:spcAft>
                <a:spcPts val="400"/>
              </a:spcAft>
            </a:pPr>
            <a:endParaRPr kumimoji="1" lang="en-US" altLang="ja-JP" sz="1200" dirty="0">
              <a:solidFill>
                <a:schemeClr val="tx1"/>
              </a:solidFill>
              <a:latin typeface="+mn-ea"/>
            </a:endParaRPr>
          </a:p>
          <a:p>
            <a:pPr algn="ctr">
              <a:spcAft>
                <a:spcPts val="400"/>
              </a:spcAft>
            </a:pPr>
            <a:r>
              <a:rPr kumimoji="1" lang="ja-JP" altLang="en-US" sz="1200">
                <a:solidFill>
                  <a:schemeClr val="tx1"/>
                </a:solidFill>
                <a:latin typeface="+mn-ea"/>
              </a:rPr>
              <a:t>○○○導入にかかる費用です。</a:t>
            </a:r>
            <a:endParaRPr kumimoji="1" lang="en-US" altLang="ja-JP" sz="1200" dirty="0">
              <a:solidFill>
                <a:schemeClr val="tx1"/>
              </a:solidFill>
              <a:latin typeface="+mn-ea"/>
            </a:endParaRPr>
          </a:p>
        </p:txBody>
      </p:sp>
      <p:sp>
        <p:nvSpPr>
          <p:cNvPr id="29" name="正方形/長方形 28">
            <a:extLst>
              <a:ext uri="{FF2B5EF4-FFF2-40B4-BE49-F238E27FC236}">
                <a16:creationId xmlns:a16="http://schemas.microsoft.com/office/drawing/2014/main" id="{68511A64-0EC5-1F47-BB65-C51E6FCBFAD5}"/>
              </a:ext>
            </a:extLst>
          </p:cNvPr>
          <p:cNvSpPr/>
          <p:nvPr/>
        </p:nvSpPr>
        <p:spPr>
          <a:xfrm>
            <a:off x="5082462" y="2096999"/>
            <a:ext cx="3060001" cy="18103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44000" rtlCol="0" anchor="ctr">
            <a:normAutofit/>
          </a:bodyPr>
          <a:lstStyle/>
          <a:p>
            <a:pPr algn="ctr">
              <a:spcAft>
                <a:spcPts val="400"/>
              </a:spcAft>
            </a:pPr>
            <a:r>
              <a:rPr kumimoji="1" lang="en-US" altLang="ja-JP" sz="2400" b="1" dirty="0">
                <a:solidFill>
                  <a:schemeClr val="tx1"/>
                </a:solidFill>
                <a:latin typeface="+mn-ea"/>
              </a:rPr>
              <a:t>00</a:t>
            </a:r>
            <a:r>
              <a:rPr kumimoji="1" lang="ja-JP" altLang="en-US" sz="2400" b="1">
                <a:solidFill>
                  <a:schemeClr val="tx1"/>
                </a:solidFill>
                <a:latin typeface="+mn-ea"/>
              </a:rPr>
              <a:t>万円</a:t>
            </a:r>
            <a:r>
              <a:rPr kumimoji="1" lang="en-US" altLang="ja-JP" sz="2400" b="1" dirty="0">
                <a:solidFill>
                  <a:schemeClr val="tx1"/>
                </a:solidFill>
                <a:latin typeface="+mn-ea"/>
              </a:rPr>
              <a:t>/</a:t>
            </a:r>
            <a:r>
              <a:rPr kumimoji="1" lang="ja-JP" altLang="en-US" sz="2400" b="1">
                <a:solidFill>
                  <a:schemeClr val="tx1"/>
                </a:solidFill>
                <a:latin typeface="+mn-ea"/>
              </a:rPr>
              <a:t>月</a:t>
            </a:r>
            <a:r>
              <a:rPr kumimoji="1" lang="ja-JP" altLang="en-US" sz="1200">
                <a:solidFill>
                  <a:schemeClr val="tx1"/>
                </a:solidFill>
                <a:latin typeface="+mn-ea"/>
              </a:rPr>
              <a:t>（税抜）</a:t>
            </a:r>
            <a:endParaRPr kumimoji="1" lang="en-US" altLang="ja-JP" sz="1200" dirty="0">
              <a:solidFill>
                <a:schemeClr val="tx1"/>
              </a:solidFill>
              <a:latin typeface="+mn-ea"/>
            </a:endParaRPr>
          </a:p>
          <a:p>
            <a:pPr algn="ctr">
              <a:spcAft>
                <a:spcPts val="400"/>
              </a:spcAft>
            </a:pPr>
            <a:endParaRPr kumimoji="1" lang="en-US" altLang="ja-JP" sz="1200" dirty="0">
              <a:solidFill>
                <a:schemeClr val="tx1"/>
              </a:solidFill>
              <a:latin typeface="+mn-ea"/>
            </a:endParaRPr>
          </a:p>
          <a:p>
            <a:pPr algn="ctr">
              <a:spcAft>
                <a:spcPts val="400"/>
              </a:spcAft>
            </a:pPr>
            <a:r>
              <a:rPr kumimoji="1" lang="ja-JP" altLang="en-US" sz="1200">
                <a:solidFill>
                  <a:schemeClr val="tx1"/>
                </a:solidFill>
                <a:latin typeface="+mn-ea"/>
              </a:rPr>
              <a:t>○○○利用にかかる費用です。</a:t>
            </a:r>
            <a:endParaRPr kumimoji="1" lang="en-US" altLang="ja-JP" sz="1200" dirty="0">
              <a:solidFill>
                <a:schemeClr val="tx1"/>
              </a:solidFill>
              <a:latin typeface="+mn-ea"/>
            </a:endParaRPr>
          </a:p>
        </p:txBody>
      </p:sp>
      <p:sp>
        <p:nvSpPr>
          <p:cNvPr id="14" name="テキスト ボックス 13">
            <a:extLst>
              <a:ext uri="{FF2B5EF4-FFF2-40B4-BE49-F238E27FC236}">
                <a16:creationId xmlns:a16="http://schemas.microsoft.com/office/drawing/2014/main" id="{BA3D1799-6628-CB41-B0D8-4CDC8E89342D}"/>
              </a:ext>
            </a:extLst>
          </p:cNvPr>
          <p:cNvSpPr txBox="1"/>
          <p:nvPr/>
        </p:nvSpPr>
        <p:spPr>
          <a:xfrm>
            <a:off x="435217" y="4503594"/>
            <a:ext cx="8307266" cy="1262769"/>
          </a:xfrm>
          <a:prstGeom prst="rect">
            <a:avLst/>
          </a:prstGeom>
          <a:noFill/>
          <a:ln w="12700">
            <a:solidFill>
              <a:schemeClr val="tx1"/>
            </a:solidFill>
          </a:ln>
        </p:spPr>
        <p:txBody>
          <a:bodyPr wrap="square" lIns="33231" tIns="33231" rIns="33231" bIns="33231" rtlCol="0">
            <a:noAutofit/>
          </a:bodyPr>
          <a:lstStyle/>
          <a:p>
            <a:pPr>
              <a:spcAft>
                <a:spcPts val="400"/>
              </a:spcAft>
            </a:pPr>
            <a:endParaRPr kumimoji="1" lang="en-US" altLang="ja-JP" sz="1050" dirty="0">
              <a:latin typeface="+mn-ea"/>
            </a:endParaRPr>
          </a:p>
        </p:txBody>
      </p:sp>
      <p:sp>
        <p:nvSpPr>
          <p:cNvPr id="11" name="テキスト ボックス 10">
            <a:extLst>
              <a:ext uri="{FF2B5EF4-FFF2-40B4-BE49-F238E27FC236}">
                <a16:creationId xmlns:a16="http://schemas.microsoft.com/office/drawing/2014/main" id="{A0B13C2E-9BE8-5144-848D-AE60491D94A8}"/>
              </a:ext>
            </a:extLst>
          </p:cNvPr>
          <p:cNvSpPr txBox="1"/>
          <p:nvPr/>
        </p:nvSpPr>
        <p:spPr>
          <a:xfrm>
            <a:off x="750462" y="4621350"/>
            <a:ext cx="7643077" cy="996923"/>
          </a:xfrm>
          <a:prstGeom prst="rect">
            <a:avLst/>
          </a:prstGeom>
          <a:noFill/>
          <a:ln>
            <a:noFill/>
          </a:ln>
        </p:spPr>
        <p:txBody>
          <a:bodyPr wrap="square" lIns="144000" tIns="108000" rIns="36000" bIns="108000" rtlCol="0" anchor="t">
            <a:noAutofit/>
          </a:bodyPr>
          <a:lstStyle/>
          <a:p>
            <a:pPr>
              <a:spcAft>
                <a:spcPts val="400"/>
              </a:spcAft>
            </a:pPr>
            <a:r>
              <a:rPr kumimoji="1" lang="ja-JP" altLang="en-US" sz="1292" b="1" dirty="0"/>
              <a:t>留意事項</a:t>
            </a:r>
            <a:endParaRPr kumimoji="1" lang="en-US" altLang="ja-JP" sz="1292" b="1" dirty="0"/>
          </a:p>
          <a:p>
            <a:pPr marL="171447" indent="-171447">
              <a:spcAft>
                <a:spcPts val="400"/>
              </a:spcAft>
              <a:buFont typeface="Arial" panose="020B0604020202020204" pitchFamily="34" charset="0"/>
              <a:buChar char="•"/>
            </a:pPr>
            <a:r>
              <a:rPr kumimoji="1" lang="ja-JP" altLang="en-US" sz="1108" dirty="0"/>
              <a:t>金額表示はすべて税別です。</a:t>
            </a:r>
            <a:endParaRPr kumimoji="1" lang="en-US" altLang="ja-JP" sz="1108" dirty="0"/>
          </a:p>
          <a:p>
            <a:pPr marL="171447" indent="-171447">
              <a:spcAft>
                <a:spcPts val="400"/>
              </a:spcAft>
              <a:buFont typeface="Arial" panose="020B0604020202020204" pitchFamily="34" charset="0"/>
              <a:buChar char="•"/>
            </a:pPr>
            <a:r>
              <a:rPr kumimoji="1" lang="ja-JP" altLang="en-US" sz="1108" dirty="0"/>
              <a:t>最低○○ヶ月～のご契約となります。</a:t>
            </a:r>
            <a:endParaRPr kumimoji="1" lang="en-US" altLang="ja-JP" sz="1108" dirty="0"/>
          </a:p>
          <a:p>
            <a:pPr marL="171447" indent="-171447">
              <a:spcAft>
                <a:spcPts val="400"/>
              </a:spcAft>
              <a:buFont typeface="Arial" panose="020B0604020202020204" pitchFamily="34" charset="0"/>
              <a:buChar char="•"/>
            </a:pPr>
            <a:r>
              <a:rPr kumimoji="1" lang="ja-JP" altLang="en-US" sz="1108" dirty="0"/>
              <a:t>○○については別途費用がかかります。</a:t>
            </a:r>
            <a:endParaRPr kumimoji="1" lang="en-US" altLang="ja-JP" sz="1108" dirty="0"/>
          </a:p>
        </p:txBody>
      </p:sp>
    </p:spTree>
    <p:extLst>
      <p:ext uri="{BB962C8B-B14F-4D97-AF65-F5344CB8AC3E}">
        <p14:creationId xmlns:p14="http://schemas.microsoft.com/office/powerpoint/2010/main" val="151714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9799FC4-F159-497F-9571-AAAF6E0547FA}"/>
              </a:ext>
            </a:extLst>
          </p:cNvPr>
          <p:cNvSpPr>
            <a:spLocks noGrp="1"/>
          </p:cNvSpPr>
          <p:nvPr>
            <p:ph type="body" sz="quarter" idx="13"/>
          </p:nvPr>
        </p:nvSpPr>
        <p:spPr/>
        <p:txBody>
          <a:bodyPr/>
          <a:lstStyle/>
          <a:p>
            <a:r>
              <a:rPr lang="ja-JP" altLang="en-US" dirty="0"/>
              <a:t>本サービスの利用により以下の成果が期待できます。</a:t>
            </a:r>
          </a:p>
        </p:txBody>
      </p:sp>
      <p:sp>
        <p:nvSpPr>
          <p:cNvPr id="5" name="スライド番号プレースホルダー 4">
            <a:extLst>
              <a:ext uri="{FF2B5EF4-FFF2-40B4-BE49-F238E27FC236}">
                <a16:creationId xmlns:a16="http://schemas.microsoft.com/office/drawing/2014/main" id="{3FCCF2F2-4DB6-4AC0-B119-BCCA3E858E4B}"/>
              </a:ext>
            </a:extLst>
          </p:cNvPr>
          <p:cNvSpPr>
            <a:spLocks noGrp="1"/>
          </p:cNvSpPr>
          <p:nvPr>
            <p:ph type="sldNum" sz="quarter" idx="14"/>
          </p:nvPr>
        </p:nvSpPr>
        <p:spPr/>
        <p:txBody>
          <a:bodyPr/>
          <a:lstStyle/>
          <a:p>
            <a:fld id="{2CF39A64-FD95-C144-B37D-DFADB2595A9F}" type="slidenum">
              <a:rPr lang="ja-JP" altLang="en-US" smtClean="0"/>
              <a:pPr/>
              <a:t>25</a:t>
            </a:fld>
            <a:endParaRPr lang="ja-JP" altLang="en-US"/>
          </a:p>
        </p:txBody>
      </p:sp>
      <p:sp>
        <p:nvSpPr>
          <p:cNvPr id="8" name="テキスト プレースホルダー 7">
            <a:extLst>
              <a:ext uri="{FF2B5EF4-FFF2-40B4-BE49-F238E27FC236}">
                <a16:creationId xmlns:a16="http://schemas.microsoft.com/office/drawing/2014/main" id="{3B638FE2-507A-3A43-918B-1ED727E28EE0}"/>
              </a:ext>
            </a:extLst>
          </p:cNvPr>
          <p:cNvSpPr>
            <a:spLocks noGrp="1"/>
          </p:cNvSpPr>
          <p:nvPr>
            <p:ph type="body" sz="quarter" idx="15"/>
          </p:nvPr>
        </p:nvSpPr>
        <p:spPr/>
        <p:txBody>
          <a:bodyPr/>
          <a:lstStyle/>
          <a:p>
            <a:r>
              <a:rPr lang="ja-JP" altLang="en-US"/>
              <a:t>お見積りと成果シュミレーション</a:t>
            </a:r>
          </a:p>
        </p:txBody>
      </p:sp>
      <p:sp>
        <p:nvSpPr>
          <p:cNvPr id="2" name="タイトル 1">
            <a:extLst>
              <a:ext uri="{FF2B5EF4-FFF2-40B4-BE49-F238E27FC236}">
                <a16:creationId xmlns:a16="http://schemas.microsoft.com/office/drawing/2014/main" id="{DC045145-EE91-4053-8764-AEF8F7D8FE05}"/>
              </a:ext>
            </a:extLst>
          </p:cNvPr>
          <p:cNvSpPr>
            <a:spLocks noGrp="1"/>
          </p:cNvSpPr>
          <p:nvPr>
            <p:ph type="title"/>
          </p:nvPr>
        </p:nvSpPr>
        <p:spPr/>
        <p:txBody>
          <a:bodyPr/>
          <a:lstStyle/>
          <a:p>
            <a:r>
              <a:rPr lang="ja-JP" altLang="en-US"/>
              <a:t>成果シミュレーション</a:t>
            </a:r>
            <a:endParaRPr lang="ja-JP" altLang="en-US" dirty="0"/>
          </a:p>
        </p:txBody>
      </p:sp>
      <p:sp>
        <p:nvSpPr>
          <p:cNvPr id="12" name="テキスト ボックス 11">
            <a:extLst>
              <a:ext uri="{FF2B5EF4-FFF2-40B4-BE49-F238E27FC236}">
                <a16:creationId xmlns:a16="http://schemas.microsoft.com/office/drawing/2014/main" id="{8F6B02AE-2BD9-4198-ABA3-8313D8546337}"/>
              </a:ext>
            </a:extLst>
          </p:cNvPr>
          <p:cNvSpPr txBox="1"/>
          <p:nvPr/>
        </p:nvSpPr>
        <p:spPr>
          <a:xfrm>
            <a:off x="8066736" y="4809730"/>
            <a:ext cx="897231" cy="232615"/>
          </a:xfrm>
          <a:prstGeom prst="rect">
            <a:avLst/>
          </a:prstGeom>
          <a:noFill/>
        </p:spPr>
        <p:txBody>
          <a:bodyPr wrap="square" lIns="33231" tIns="33231" rIns="33231" bIns="33231" anchor="ctr">
            <a:noAutofit/>
          </a:bodyPr>
          <a:lstStyle/>
          <a:p>
            <a:r>
              <a:rPr kumimoji="1" lang="ja-JP" altLang="en-US" sz="923"/>
              <a:t>経過期間（</a:t>
            </a:r>
            <a:r>
              <a:rPr kumimoji="1" lang="ja-JP" altLang="en-US" sz="923" dirty="0"/>
              <a:t>月）</a:t>
            </a:r>
            <a:endParaRPr lang="ja-JP" altLang="en-US" sz="923" dirty="0"/>
          </a:p>
        </p:txBody>
      </p:sp>
      <p:graphicFrame>
        <p:nvGraphicFramePr>
          <p:cNvPr id="15" name="グラフ 14">
            <a:extLst>
              <a:ext uri="{FF2B5EF4-FFF2-40B4-BE49-F238E27FC236}">
                <a16:creationId xmlns:a16="http://schemas.microsoft.com/office/drawing/2014/main" id="{2FDAD7B6-9CFF-4DE7-84B9-222BD124E39C}"/>
              </a:ext>
            </a:extLst>
          </p:cNvPr>
          <p:cNvGraphicFramePr>
            <a:graphicFrameLocks/>
          </p:cNvGraphicFramePr>
          <p:nvPr>
            <p:extLst>
              <p:ext uri="{D42A27DB-BD31-4B8C-83A1-F6EECF244321}">
                <p14:modId xmlns:p14="http://schemas.microsoft.com/office/powerpoint/2010/main" val="3384193076"/>
              </p:ext>
            </p:extLst>
          </p:nvPr>
        </p:nvGraphicFramePr>
        <p:xfrm>
          <a:off x="855785" y="1789194"/>
          <a:ext cx="7432431" cy="3612314"/>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ボックス 8">
            <a:extLst>
              <a:ext uri="{FF2B5EF4-FFF2-40B4-BE49-F238E27FC236}">
                <a16:creationId xmlns:a16="http://schemas.microsoft.com/office/drawing/2014/main" id="{980A5C9B-8772-C34D-AE1B-38467807CC5F}"/>
              </a:ext>
            </a:extLst>
          </p:cNvPr>
          <p:cNvSpPr txBox="1"/>
          <p:nvPr/>
        </p:nvSpPr>
        <p:spPr>
          <a:xfrm>
            <a:off x="933184" y="1828184"/>
            <a:ext cx="531692" cy="239060"/>
          </a:xfrm>
          <a:prstGeom prst="rect">
            <a:avLst/>
          </a:prstGeom>
          <a:noFill/>
        </p:spPr>
        <p:txBody>
          <a:bodyPr wrap="square" anchor="ctr">
            <a:noAutofit/>
          </a:bodyPr>
          <a:lstStyle/>
          <a:p>
            <a:pPr algn="ctr"/>
            <a:r>
              <a:rPr kumimoji="1" lang="ja-JP" altLang="en-US" sz="1000" dirty="0"/>
              <a:t>金額</a:t>
            </a:r>
            <a:endParaRPr lang="ja-JP" altLang="en-US" sz="1000" dirty="0"/>
          </a:p>
        </p:txBody>
      </p:sp>
      <p:sp>
        <p:nvSpPr>
          <p:cNvPr id="10" name="四角形吹き出し 9">
            <a:extLst>
              <a:ext uri="{FF2B5EF4-FFF2-40B4-BE49-F238E27FC236}">
                <a16:creationId xmlns:a16="http://schemas.microsoft.com/office/drawing/2014/main" id="{AE01473E-4F8F-4643-9766-5C1169BCBB1C}"/>
              </a:ext>
            </a:extLst>
          </p:cNvPr>
          <p:cNvSpPr/>
          <p:nvPr/>
        </p:nvSpPr>
        <p:spPr>
          <a:xfrm>
            <a:off x="2562331" y="2438306"/>
            <a:ext cx="3225520" cy="498462"/>
          </a:xfrm>
          <a:prstGeom prst="wedgeRectCallout">
            <a:avLst>
              <a:gd name="adj1" fmla="val 61367"/>
              <a:gd name="adj2" fmla="val 5402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69"/>
              </a:spcAft>
            </a:pPr>
            <a:r>
              <a:rPr kumimoji="1" lang="ja-JP" altLang="en-US" sz="1477" b="1">
                <a:latin typeface="+mn-ea"/>
              </a:rPr>
              <a:t>導入後</a:t>
            </a:r>
            <a:r>
              <a:rPr kumimoji="1" lang="en-US" altLang="ja-JP" sz="1477" b="1" dirty="0">
                <a:latin typeface="+mn-ea"/>
              </a:rPr>
              <a:t>9</a:t>
            </a:r>
            <a:r>
              <a:rPr kumimoji="1" lang="ja-JP" altLang="en-US" sz="1477" b="1">
                <a:latin typeface="+mn-ea"/>
              </a:rPr>
              <a:t>ヶ月で投資回収が可能</a:t>
            </a:r>
            <a:endParaRPr kumimoji="1" lang="ja-JP" altLang="en-US" sz="1477" b="1" dirty="0">
              <a:latin typeface="+mn-ea"/>
            </a:endParaRPr>
          </a:p>
        </p:txBody>
      </p:sp>
      <p:sp>
        <p:nvSpPr>
          <p:cNvPr id="11" name="テキスト ボックス 10">
            <a:extLst>
              <a:ext uri="{FF2B5EF4-FFF2-40B4-BE49-F238E27FC236}">
                <a16:creationId xmlns:a16="http://schemas.microsoft.com/office/drawing/2014/main" id="{B896A140-4F0C-2349-AF27-C075E47C45AD}"/>
              </a:ext>
            </a:extLst>
          </p:cNvPr>
          <p:cNvSpPr txBox="1"/>
          <p:nvPr/>
        </p:nvSpPr>
        <p:spPr>
          <a:xfrm>
            <a:off x="434804" y="5315808"/>
            <a:ext cx="8307692" cy="539372"/>
          </a:xfrm>
          <a:prstGeom prst="rect">
            <a:avLst/>
          </a:prstGeom>
          <a:solidFill>
            <a:schemeClr val="bg1"/>
          </a:solidFill>
          <a:ln w="12700">
            <a:solidFill>
              <a:schemeClr val="tx1"/>
            </a:solidFill>
          </a:ln>
        </p:spPr>
        <p:txBody>
          <a:bodyPr wrap="square" lIns="99692" tIns="99692" rIns="99692" bIns="99692" rtlCol="0" anchor="t">
            <a:spAutoFit/>
          </a:bodyPr>
          <a:lstStyle/>
          <a:p>
            <a:pPr>
              <a:spcAft>
                <a:spcPts val="185"/>
              </a:spcAft>
            </a:pPr>
            <a:r>
              <a:rPr kumimoji="1" lang="ja-JP" altLang="en-US" sz="1015" b="1"/>
              <a:t>シュミレーションの前提</a:t>
            </a:r>
            <a:endParaRPr kumimoji="1" lang="en-US" altLang="ja-JP" sz="1015" b="1" dirty="0"/>
          </a:p>
          <a:p>
            <a:pPr>
              <a:spcAft>
                <a:spcPts val="185"/>
              </a:spcAft>
            </a:pPr>
            <a:r>
              <a:rPr kumimoji="1" lang="en-US" altLang="ja-JP" sz="1015" dirty="0"/>
              <a:t>1</a:t>
            </a:r>
            <a:r>
              <a:rPr kumimoji="1" lang="ja-JP" altLang="en-US" sz="1015" dirty="0"/>
              <a:t>名あたりの〇〇コスト</a:t>
            </a:r>
            <a:r>
              <a:rPr kumimoji="1" lang="ja-JP" altLang="en-US" sz="1015"/>
              <a:t>を○○円、〇〇</a:t>
            </a:r>
            <a:r>
              <a:rPr kumimoji="1" lang="ja-JP" altLang="en-US" sz="1015" dirty="0"/>
              <a:t>コスト</a:t>
            </a:r>
            <a:r>
              <a:rPr kumimoji="1" lang="ja-JP" altLang="en-US" sz="1015"/>
              <a:t>を○○円、〇〇</a:t>
            </a:r>
            <a:r>
              <a:rPr kumimoji="1" lang="ja-JP" altLang="en-US" sz="1015" dirty="0"/>
              <a:t>コストを○○円と</a:t>
            </a:r>
            <a:r>
              <a:rPr kumimoji="1" lang="ja-JP" altLang="en-US" sz="1015"/>
              <a:t>して計算</a:t>
            </a:r>
            <a:endParaRPr kumimoji="1" lang="en-US" altLang="ja-JP" sz="1015" dirty="0"/>
          </a:p>
        </p:txBody>
      </p:sp>
    </p:spTree>
    <p:extLst>
      <p:ext uri="{BB962C8B-B14F-4D97-AF65-F5344CB8AC3E}">
        <p14:creationId xmlns:p14="http://schemas.microsoft.com/office/powerpoint/2010/main" val="1415735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9799FC4-F159-497F-9571-AAAF6E0547FA}"/>
              </a:ext>
            </a:extLst>
          </p:cNvPr>
          <p:cNvSpPr>
            <a:spLocks noGrp="1"/>
          </p:cNvSpPr>
          <p:nvPr>
            <p:ph type="body" sz="quarter" idx="13"/>
          </p:nvPr>
        </p:nvSpPr>
        <p:spPr/>
        <p:txBody>
          <a:bodyPr/>
          <a:lstStyle/>
          <a:p>
            <a:r>
              <a:rPr lang="ja-JP" altLang="en-US" dirty="0"/>
              <a:t>本サービスの利用により以下の成果が期待できます。</a:t>
            </a:r>
          </a:p>
        </p:txBody>
      </p:sp>
      <p:sp>
        <p:nvSpPr>
          <p:cNvPr id="5" name="スライド番号プレースホルダー 4">
            <a:extLst>
              <a:ext uri="{FF2B5EF4-FFF2-40B4-BE49-F238E27FC236}">
                <a16:creationId xmlns:a16="http://schemas.microsoft.com/office/drawing/2014/main" id="{3FCCF2F2-4DB6-4AC0-B119-BCCA3E858E4B}"/>
              </a:ext>
            </a:extLst>
          </p:cNvPr>
          <p:cNvSpPr>
            <a:spLocks noGrp="1"/>
          </p:cNvSpPr>
          <p:nvPr>
            <p:ph type="sldNum" sz="quarter" idx="14"/>
          </p:nvPr>
        </p:nvSpPr>
        <p:spPr/>
        <p:txBody>
          <a:bodyPr/>
          <a:lstStyle/>
          <a:p>
            <a:fld id="{2CF39A64-FD95-C144-B37D-DFADB2595A9F}" type="slidenum">
              <a:rPr lang="ja-JP" altLang="en-US" smtClean="0"/>
              <a:pPr/>
              <a:t>26</a:t>
            </a:fld>
            <a:endParaRPr lang="ja-JP" altLang="en-US"/>
          </a:p>
        </p:txBody>
      </p:sp>
      <p:sp>
        <p:nvSpPr>
          <p:cNvPr id="10" name="テキスト プレースホルダー 9">
            <a:extLst>
              <a:ext uri="{FF2B5EF4-FFF2-40B4-BE49-F238E27FC236}">
                <a16:creationId xmlns:a16="http://schemas.microsoft.com/office/drawing/2014/main" id="{0F40F2DC-E928-B049-B545-1D27CFCAF2EF}"/>
              </a:ext>
            </a:extLst>
          </p:cNvPr>
          <p:cNvSpPr>
            <a:spLocks noGrp="1"/>
          </p:cNvSpPr>
          <p:nvPr>
            <p:ph type="body" sz="quarter" idx="15"/>
          </p:nvPr>
        </p:nvSpPr>
        <p:spPr/>
        <p:txBody>
          <a:bodyPr/>
          <a:lstStyle/>
          <a:p>
            <a:r>
              <a:rPr lang="ja-JP" altLang="en-US"/>
              <a:t>お見積りと成果シュミレーション</a:t>
            </a:r>
          </a:p>
        </p:txBody>
      </p:sp>
      <p:sp>
        <p:nvSpPr>
          <p:cNvPr id="2" name="タイトル 1">
            <a:extLst>
              <a:ext uri="{FF2B5EF4-FFF2-40B4-BE49-F238E27FC236}">
                <a16:creationId xmlns:a16="http://schemas.microsoft.com/office/drawing/2014/main" id="{DC045145-EE91-4053-8764-AEF8F7D8FE05}"/>
              </a:ext>
            </a:extLst>
          </p:cNvPr>
          <p:cNvSpPr>
            <a:spLocks noGrp="1"/>
          </p:cNvSpPr>
          <p:nvPr>
            <p:ph type="title"/>
          </p:nvPr>
        </p:nvSpPr>
        <p:spPr/>
        <p:txBody>
          <a:bodyPr/>
          <a:lstStyle/>
          <a:p>
            <a:r>
              <a:rPr lang="ja-JP" altLang="en-US"/>
              <a:t>成果シミュレーション</a:t>
            </a:r>
            <a:endParaRPr lang="ja-JP" altLang="en-US" dirty="0"/>
          </a:p>
        </p:txBody>
      </p:sp>
      <p:sp>
        <p:nvSpPr>
          <p:cNvPr id="33" name="角丸四角形 33">
            <a:extLst>
              <a:ext uri="{FF2B5EF4-FFF2-40B4-BE49-F238E27FC236}">
                <a16:creationId xmlns:a16="http://schemas.microsoft.com/office/drawing/2014/main" id="{D052D5C8-D686-A24A-ADFD-0380880C3EDA}"/>
              </a:ext>
            </a:extLst>
          </p:cNvPr>
          <p:cNvSpPr/>
          <p:nvPr/>
        </p:nvSpPr>
        <p:spPr>
          <a:xfrm>
            <a:off x="434804" y="1956112"/>
            <a:ext cx="8307692" cy="3223385"/>
          </a:xfrm>
          <a:prstGeom prst="roundRect">
            <a:avLst>
              <a:gd name="adj" fmla="val 1556"/>
            </a:avLst>
          </a:prstGeom>
          <a:solidFill>
            <a:schemeClr val="bg1">
              <a:lumMod val="95000"/>
            </a:schemeClr>
          </a:solidFill>
          <a:ln w="9525" cap="flat" cmpd="sng" algn="ctr">
            <a:noFill/>
            <a:prstDash val="solid"/>
          </a:ln>
          <a:effectLst>
            <a:outerShdw blurRad="127000" algn="ctr" rotWithShape="0">
              <a:prstClr val="black">
                <a:alpha val="40000"/>
              </a:prstClr>
            </a:outerShdw>
          </a:effectLst>
        </p:spPr>
        <p:txBody>
          <a:bodyPr rot="0" spcFirstLastPara="0" vertOverflow="overflow" horzOverflow="overflow" vert="horz" wrap="square" lIns="66462" tIns="232614" rIns="66462" bIns="66462" numCol="1" spcCol="0" rtlCol="0" fromWordArt="0" anchor="ctr" anchorCtr="0" forceAA="0" compatLnSpc="1">
            <a:prstTxWarp prst="textNoShape">
              <a:avLst/>
            </a:prstTxWarp>
            <a:noAutofit/>
          </a:bodyPr>
          <a:lstStyle/>
          <a:p>
            <a:pPr algn="ctr" defTabSz="925864">
              <a:defRPr/>
            </a:pPr>
            <a:endParaRPr kumimoji="1" lang="ja-JP" altLang="en-US" sz="1662" b="1" kern="0" spc="100" dirty="0">
              <a:solidFill>
                <a:srgbClr val="00ACBA"/>
              </a:solidFill>
              <a:ea typeface="Yu Gothic" panose="020B0400000000000000" pitchFamily="34" charset="-128"/>
              <a:cs typeface="Meiryo UI" panose="020B0604030504040204" pitchFamily="50" charset="-128"/>
            </a:endParaRPr>
          </a:p>
        </p:txBody>
      </p:sp>
      <p:sp>
        <p:nvSpPr>
          <p:cNvPr id="4" name="右矢印 3">
            <a:extLst>
              <a:ext uri="{FF2B5EF4-FFF2-40B4-BE49-F238E27FC236}">
                <a16:creationId xmlns:a16="http://schemas.microsoft.com/office/drawing/2014/main" id="{B4A1B2D5-C8E6-4140-AE10-3600A7EA1A2E}"/>
              </a:ext>
            </a:extLst>
          </p:cNvPr>
          <p:cNvSpPr/>
          <p:nvPr/>
        </p:nvSpPr>
        <p:spPr>
          <a:xfrm>
            <a:off x="3014590" y="3578344"/>
            <a:ext cx="801162" cy="444691"/>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27" name="角丸四角形 33">
            <a:extLst>
              <a:ext uri="{FF2B5EF4-FFF2-40B4-BE49-F238E27FC236}">
                <a16:creationId xmlns:a16="http://schemas.microsoft.com/office/drawing/2014/main" id="{9FF67628-6752-4711-813D-F1406E8845C2}"/>
              </a:ext>
            </a:extLst>
          </p:cNvPr>
          <p:cNvSpPr/>
          <p:nvPr/>
        </p:nvSpPr>
        <p:spPr>
          <a:xfrm>
            <a:off x="756428" y="3187697"/>
            <a:ext cx="2416783" cy="1179591"/>
          </a:xfrm>
          <a:prstGeom prst="roundRect">
            <a:avLst>
              <a:gd name="adj" fmla="val 5356"/>
            </a:avLst>
          </a:prstGeom>
          <a:solidFill>
            <a:srgbClr val="FFFFFF"/>
          </a:solidFill>
          <a:ln w="9525" cap="flat" cmpd="sng" algn="ctr">
            <a:noFill/>
            <a:prstDash val="solid"/>
          </a:ln>
          <a:effectLst>
            <a:outerShdw blurRad="127000" algn="ctr" rotWithShape="0">
              <a:prstClr val="black">
                <a:alpha val="40000"/>
              </a:prstClr>
            </a:outerShdw>
          </a:effectLst>
        </p:spPr>
        <p:txBody>
          <a:bodyPr rot="0" spcFirstLastPara="0" vertOverflow="overflow" horzOverflow="overflow" vert="horz" wrap="square" lIns="66462" tIns="232614" rIns="66462" bIns="66462" numCol="1" spcCol="0" rtlCol="0" fromWordArt="0" anchor="ctr" anchorCtr="0" forceAA="0" compatLnSpc="1">
            <a:prstTxWarp prst="textNoShape">
              <a:avLst/>
            </a:prstTxWarp>
            <a:noAutofit/>
          </a:bodyPr>
          <a:lstStyle/>
          <a:p>
            <a:pPr algn="ctr" defTabSz="925864">
              <a:defRPr/>
            </a:pPr>
            <a:r>
              <a:rPr kumimoji="1" lang="en-US" altLang="ja-JP" sz="1662" b="1" kern="0" spc="100" dirty="0">
                <a:solidFill>
                  <a:srgbClr val="354165"/>
                </a:solidFill>
                <a:ea typeface="Yu Gothic" panose="020B0400000000000000" pitchFamily="34" charset="-128"/>
                <a:cs typeface="Meiryo UI" panose="020B0604030504040204" pitchFamily="50" charset="-128"/>
              </a:rPr>
              <a:t>300</a:t>
            </a:r>
            <a:r>
              <a:rPr kumimoji="1" lang="ja-JP" altLang="en-US" sz="1662" b="1" kern="0" spc="100">
                <a:solidFill>
                  <a:srgbClr val="354165"/>
                </a:solidFill>
                <a:ea typeface="Yu Gothic" panose="020B0400000000000000" pitchFamily="34" charset="-128"/>
                <a:cs typeface="Meiryo UI" panose="020B0604030504040204" pitchFamily="50" charset="-128"/>
              </a:rPr>
              <a:t>名　　</a:t>
            </a:r>
            <a:r>
              <a:rPr kumimoji="1" lang="en-US" altLang="ja-JP" sz="1662" b="1" kern="0" spc="100" dirty="0">
                <a:solidFill>
                  <a:srgbClr val="00ACBA"/>
                </a:solidFill>
                <a:ea typeface="Yu Gothic" panose="020B0400000000000000" pitchFamily="34" charset="-128"/>
                <a:cs typeface="Meiryo UI" panose="020B0604030504040204" pitchFamily="50" charset="-128"/>
              </a:rPr>
              <a:t>250</a:t>
            </a:r>
            <a:r>
              <a:rPr kumimoji="1" lang="ja-JP" altLang="en-US" sz="1662" b="1" kern="0" spc="100" dirty="0">
                <a:solidFill>
                  <a:srgbClr val="00ACBA"/>
                </a:solidFill>
                <a:ea typeface="Yu Gothic" panose="020B0400000000000000" pitchFamily="34" charset="-128"/>
                <a:cs typeface="Meiryo UI" panose="020B0604030504040204" pitchFamily="50" charset="-128"/>
              </a:rPr>
              <a:t>名</a:t>
            </a:r>
          </a:p>
        </p:txBody>
      </p:sp>
      <p:sp>
        <p:nvSpPr>
          <p:cNvPr id="30" name="角丸四角形 33">
            <a:extLst>
              <a:ext uri="{FF2B5EF4-FFF2-40B4-BE49-F238E27FC236}">
                <a16:creationId xmlns:a16="http://schemas.microsoft.com/office/drawing/2014/main" id="{3D5B01F1-5914-49B3-9BF7-EA3FBC206F61}"/>
              </a:ext>
            </a:extLst>
          </p:cNvPr>
          <p:cNvSpPr/>
          <p:nvPr/>
        </p:nvSpPr>
        <p:spPr>
          <a:xfrm>
            <a:off x="3992291" y="2687468"/>
            <a:ext cx="4486154" cy="598154"/>
          </a:xfrm>
          <a:prstGeom prst="roundRect">
            <a:avLst>
              <a:gd name="adj" fmla="val 5472"/>
            </a:avLst>
          </a:prstGeom>
          <a:solidFill>
            <a:srgbClr val="FFFFFF"/>
          </a:solidFill>
          <a:ln w="9525" cap="flat" cmpd="sng" algn="ctr">
            <a:noFill/>
            <a:prstDash val="solid"/>
          </a:ln>
          <a:effectLst>
            <a:outerShdw blurRad="127000" algn="ctr" rotWithShape="0">
              <a:prstClr val="black">
                <a:alpha val="40000"/>
              </a:prstClr>
            </a:outerShdw>
          </a:effectLst>
        </p:spPr>
        <p:txBody>
          <a:bodyPr rot="0" spcFirstLastPara="0" vertOverflow="overflow" horzOverflow="overflow" vert="horz" wrap="square" lIns="66462" tIns="232614" rIns="66462" bIns="66462" numCol="1" spcCol="0" rtlCol="0" fromWordArt="0" anchor="ctr" anchorCtr="0" forceAA="0" compatLnSpc="1">
            <a:prstTxWarp prst="textNoShape">
              <a:avLst/>
            </a:prstTxWarp>
            <a:noAutofit/>
          </a:bodyPr>
          <a:lstStyle/>
          <a:p>
            <a:pPr algn="ctr" defTabSz="925864">
              <a:defRPr/>
            </a:pPr>
            <a:r>
              <a:rPr kumimoji="1" lang="en-US" altLang="ja-JP" sz="1477" b="1" kern="0" spc="100" dirty="0">
                <a:solidFill>
                  <a:srgbClr val="354165"/>
                </a:solidFill>
                <a:ea typeface="Yu Gothic" panose="020B0400000000000000" pitchFamily="34" charset="-128"/>
                <a:cs typeface="Meiryo UI" panose="020B0604030504040204" pitchFamily="50" charset="-128"/>
              </a:rPr>
              <a:t>450</a:t>
            </a:r>
            <a:r>
              <a:rPr kumimoji="1" lang="ja-JP" altLang="en-US" sz="1477" b="1" kern="0" spc="100" dirty="0">
                <a:solidFill>
                  <a:srgbClr val="354165"/>
                </a:solidFill>
                <a:ea typeface="Yu Gothic" panose="020B0400000000000000" pitchFamily="34" charset="-128"/>
                <a:cs typeface="Meiryo UI" panose="020B0604030504040204" pitchFamily="50" charset="-128"/>
              </a:rPr>
              <a:t>万円</a:t>
            </a:r>
            <a:r>
              <a:rPr kumimoji="1" lang="ja-JP" altLang="en-US" sz="1015" b="1" kern="0" spc="100" dirty="0">
                <a:solidFill>
                  <a:srgbClr val="354165"/>
                </a:solidFill>
                <a:ea typeface="Yu Gothic" panose="020B0400000000000000" pitchFamily="34" charset="-128"/>
                <a:cs typeface="Meiryo UI" panose="020B0604030504040204" pitchFamily="50" charset="-128"/>
              </a:rPr>
              <a:t>（</a:t>
            </a:r>
            <a:r>
              <a:rPr kumimoji="1" lang="en-US" altLang="ja-JP" sz="1015" b="1" kern="0" spc="100" dirty="0">
                <a:solidFill>
                  <a:srgbClr val="354165"/>
                </a:solidFill>
                <a:ea typeface="Yu Gothic" panose="020B0400000000000000" pitchFamily="34" charset="-128"/>
                <a:cs typeface="Meiryo UI" panose="020B0604030504040204" pitchFamily="50" charset="-128"/>
              </a:rPr>
              <a:t>1,800</a:t>
            </a:r>
            <a:r>
              <a:rPr kumimoji="1" lang="ja-JP" altLang="en-US" sz="1015" b="1" kern="0" spc="100" dirty="0">
                <a:solidFill>
                  <a:srgbClr val="354165"/>
                </a:solidFill>
                <a:ea typeface="Yu Gothic" panose="020B0400000000000000" pitchFamily="34" charset="-128"/>
                <a:cs typeface="Meiryo UI" panose="020B0604030504040204" pitchFamily="50" charset="-128"/>
              </a:rPr>
              <a:t>人</a:t>
            </a:r>
            <a:r>
              <a:rPr kumimoji="1" lang="ja-JP" altLang="en-US" sz="1015" b="1" kern="0" spc="100">
                <a:solidFill>
                  <a:srgbClr val="354165"/>
                </a:solidFill>
                <a:ea typeface="Yu Gothic" panose="020B0400000000000000" pitchFamily="34" charset="-128"/>
                <a:cs typeface="Meiryo UI" panose="020B0604030504040204" pitchFamily="50" charset="-128"/>
              </a:rPr>
              <a:t>時）　　</a:t>
            </a:r>
            <a:r>
              <a:rPr kumimoji="1" lang="en-US" altLang="ja-JP" sz="1477" b="1" kern="0" spc="100" dirty="0">
                <a:solidFill>
                  <a:schemeClr val="accent6"/>
                </a:solidFill>
                <a:ea typeface="Yu Gothic" panose="020B0400000000000000" pitchFamily="34" charset="-128"/>
                <a:cs typeface="Meiryo UI" panose="020B0604030504040204" pitchFamily="50" charset="-128"/>
              </a:rPr>
              <a:t>375</a:t>
            </a:r>
            <a:r>
              <a:rPr kumimoji="1" lang="ja-JP" altLang="en-US" sz="1477" b="1" kern="0" spc="100" dirty="0">
                <a:solidFill>
                  <a:schemeClr val="accent6"/>
                </a:solidFill>
                <a:ea typeface="Yu Gothic" panose="020B0400000000000000" pitchFamily="34" charset="-128"/>
                <a:cs typeface="Meiryo UI" panose="020B0604030504040204" pitchFamily="50" charset="-128"/>
              </a:rPr>
              <a:t>万円</a:t>
            </a:r>
            <a:r>
              <a:rPr kumimoji="1" lang="ja-JP" altLang="en-US" sz="1015" b="1" kern="0" spc="100" dirty="0">
                <a:solidFill>
                  <a:schemeClr val="accent6"/>
                </a:solidFill>
                <a:ea typeface="Yu Gothic" panose="020B0400000000000000" pitchFamily="34" charset="-128"/>
                <a:cs typeface="Meiryo UI" panose="020B0604030504040204" pitchFamily="50" charset="-128"/>
              </a:rPr>
              <a:t>（</a:t>
            </a:r>
            <a:r>
              <a:rPr kumimoji="1" lang="en-US" altLang="ja-JP" sz="1015" b="1" kern="0" spc="100" dirty="0">
                <a:solidFill>
                  <a:schemeClr val="accent6"/>
                </a:solidFill>
                <a:ea typeface="Yu Gothic" panose="020B0400000000000000" pitchFamily="34" charset="-128"/>
                <a:cs typeface="Meiryo UI" panose="020B0604030504040204" pitchFamily="50" charset="-128"/>
              </a:rPr>
              <a:t>1,500</a:t>
            </a:r>
            <a:r>
              <a:rPr kumimoji="1" lang="ja-JP" altLang="en-US" sz="1015" b="1" kern="0" spc="100" dirty="0">
                <a:solidFill>
                  <a:schemeClr val="accent6"/>
                </a:solidFill>
                <a:ea typeface="Yu Gothic" panose="020B0400000000000000" pitchFamily="34" charset="-128"/>
                <a:cs typeface="Meiryo UI" panose="020B0604030504040204" pitchFamily="50" charset="-128"/>
              </a:rPr>
              <a:t>人時）</a:t>
            </a:r>
          </a:p>
        </p:txBody>
      </p:sp>
      <p:sp>
        <p:nvSpPr>
          <p:cNvPr id="31" name="角丸四角形 33">
            <a:extLst>
              <a:ext uri="{FF2B5EF4-FFF2-40B4-BE49-F238E27FC236}">
                <a16:creationId xmlns:a16="http://schemas.microsoft.com/office/drawing/2014/main" id="{E2F43D24-0E3F-425F-86D1-75408B289323}"/>
              </a:ext>
            </a:extLst>
          </p:cNvPr>
          <p:cNvSpPr/>
          <p:nvPr/>
        </p:nvSpPr>
        <p:spPr>
          <a:xfrm>
            <a:off x="3992291" y="3522319"/>
            <a:ext cx="4486154" cy="598154"/>
          </a:xfrm>
          <a:prstGeom prst="roundRect">
            <a:avLst>
              <a:gd name="adj" fmla="val 6975"/>
            </a:avLst>
          </a:prstGeom>
          <a:solidFill>
            <a:srgbClr val="FFFFFF"/>
          </a:solidFill>
          <a:ln w="9525" cap="flat" cmpd="sng" algn="ctr">
            <a:noFill/>
            <a:prstDash val="solid"/>
          </a:ln>
          <a:effectLst>
            <a:outerShdw blurRad="127000" algn="ctr" rotWithShape="0">
              <a:prstClr val="black">
                <a:alpha val="40000"/>
              </a:prstClr>
            </a:outerShdw>
          </a:effectLst>
        </p:spPr>
        <p:txBody>
          <a:bodyPr rot="0" spcFirstLastPara="0" vertOverflow="overflow" horzOverflow="overflow" vert="horz" wrap="square" lIns="66462" tIns="232614" rIns="66462" bIns="66462" numCol="1" spcCol="0" rtlCol="0" fromWordArt="0" anchor="ctr" anchorCtr="0" forceAA="0" compatLnSpc="1">
            <a:prstTxWarp prst="textNoShape">
              <a:avLst/>
            </a:prstTxWarp>
            <a:noAutofit/>
          </a:bodyPr>
          <a:lstStyle/>
          <a:p>
            <a:pPr algn="ctr" defTabSz="925864">
              <a:defRPr/>
            </a:pPr>
            <a:r>
              <a:rPr kumimoji="1" lang="en-US" altLang="ja-JP" sz="1477" b="1" kern="0" spc="100" dirty="0">
                <a:solidFill>
                  <a:srgbClr val="354165"/>
                </a:solidFill>
                <a:ea typeface="Yu Gothic" panose="020B0400000000000000" pitchFamily="34" charset="-128"/>
                <a:cs typeface="Meiryo UI" panose="020B0604030504040204" pitchFamily="50" charset="-128"/>
              </a:rPr>
              <a:t>2.4</a:t>
            </a:r>
            <a:r>
              <a:rPr kumimoji="1" lang="ja-JP" altLang="en-US" sz="1477" b="1" kern="0" spc="100">
                <a:solidFill>
                  <a:srgbClr val="354165"/>
                </a:solidFill>
                <a:ea typeface="Yu Gothic" panose="020B0400000000000000" pitchFamily="34" charset="-128"/>
                <a:cs typeface="Meiryo UI" panose="020B0604030504040204" pitchFamily="50" charset="-128"/>
              </a:rPr>
              <a:t>億円　　</a:t>
            </a:r>
            <a:r>
              <a:rPr kumimoji="1" lang="en-US" altLang="ja-JP" sz="1477" b="1" kern="0" spc="100" dirty="0">
                <a:solidFill>
                  <a:srgbClr val="00ACBA"/>
                </a:solidFill>
                <a:ea typeface="Yu Gothic" panose="020B0400000000000000" pitchFamily="34" charset="-128"/>
                <a:cs typeface="Meiryo UI" panose="020B0604030504040204" pitchFamily="50" charset="-128"/>
              </a:rPr>
              <a:t>2</a:t>
            </a:r>
            <a:r>
              <a:rPr kumimoji="1" lang="ja-JP" altLang="en-US" sz="1477" b="1" kern="0" spc="100" dirty="0">
                <a:solidFill>
                  <a:srgbClr val="00ACBA"/>
                </a:solidFill>
                <a:ea typeface="Yu Gothic" panose="020B0400000000000000" pitchFamily="34" charset="-128"/>
                <a:cs typeface="Meiryo UI" panose="020B0604030504040204" pitchFamily="50" charset="-128"/>
              </a:rPr>
              <a:t>億円</a:t>
            </a:r>
          </a:p>
        </p:txBody>
      </p:sp>
      <p:sp>
        <p:nvSpPr>
          <p:cNvPr id="32" name="角丸四角形 33">
            <a:extLst>
              <a:ext uri="{FF2B5EF4-FFF2-40B4-BE49-F238E27FC236}">
                <a16:creationId xmlns:a16="http://schemas.microsoft.com/office/drawing/2014/main" id="{49F09A7F-9F5A-4D6B-A31F-6050DD60C620}"/>
              </a:ext>
            </a:extLst>
          </p:cNvPr>
          <p:cNvSpPr/>
          <p:nvPr/>
        </p:nvSpPr>
        <p:spPr>
          <a:xfrm>
            <a:off x="3992291" y="4362755"/>
            <a:ext cx="4486154" cy="598154"/>
          </a:xfrm>
          <a:prstGeom prst="roundRect">
            <a:avLst>
              <a:gd name="adj" fmla="val 6849"/>
            </a:avLst>
          </a:prstGeom>
          <a:solidFill>
            <a:srgbClr val="FFFFFF"/>
          </a:solidFill>
          <a:ln w="9525" cap="flat" cmpd="sng" algn="ctr">
            <a:noFill/>
            <a:prstDash val="solid"/>
          </a:ln>
          <a:effectLst>
            <a:outerShdw blurRad="127000" algn="ctr" rotWithShape="0">
              <a:prstClr val="black">
                <a:alpha val="40000"/>
              </a:prstClr>
            </a:outerShdw>
          </a:effectLst>
        </p:spPr>
        <p:txBody>
          <a:bodyPr rot="0" spcFirstLastPara="0" vertOverflow="overflow" horzOverflow="overflow" vert="horz" wrap="square" lIns="66462" tIns="232614" rIns="66462" bIns="66462" numCol="1" spcCol="0" rtlCol="0" fromWordArt="0" anchor="ctr" anchorCtr="0" forceAA="0" compatLnSpc="1">
            <a:prstTxWarp prst="textNoShape">
              <a:avLst/>
            </a:prstTxWarp>
            <a:noAutofit/>
          </a:bodyPr>
          <a:lstStyle/>
          <a:p>
            <a:pPr algn="ctr" defTabSz="925864">
              <a:defRPr/>
            </a:pPr>
            <a:r>
              <a:rPr kumimoji="1" lang="en-US" altLang="ja-JP" sz="1477" b="1" kern="0" spc="100" dirty="0">
                <a:solidFill>
                  <a:srgbClr val="354165"/>
                </a:solidFill>
                <a:ea typeface="Yu Gothic" panose="020B0400000000000000" pitchFamily="34" charset="-128"/>
                <a:cs typeface="Meiryo UI" panose="020B0604030504040204" pitchFamily="50" charset="-128"/>
              </a:rPr>
              <a:t>1800</a:t>
            </a:r>
            <a:r>
              <a:rPr kumimoji="1" lang="ja-JP" altLang="en-US" sz="1477" b="1" kern="0" spc="100" dirty="0">
                <a:solidFill>
                  <a:srgbClr val="354165"/>
                </a:solidFill>
                <a:ea typeface="Yu Gothic" panose="020B0400000000000000" pitchFamily="34" charset="-128"/>
                <a:cs typeface="Meiryo UI" panose="020B0604030504040204" pitchFamily="50" charset="-128"/>
              </a:rPr>
              <a:t>万円</a:t>
            </a:r>
            <a:r>
              <a:rPr kumimoji="1" lang="ja-JP" altLang="en-US" sz="1015" b="1" kern="0" spc="100" dirty="0">
                <a:solidFill>
                  <a:srgbClr val="354165"/>
                </a:solidFill>
                <a:ea typeface="Yu Gothic" panose="020B0400000000000000" pitchFamily="34" charset="-128"/>
                <a:cs typeface="Meiryo UI" panose="020B0604030504040204" pitchFamily="50" charset="-128"/>
              </a:rPr>
              <a:t>（</a:t>
            </a:r>
            <a:r>
              <a:rPr kumimoji="1" lang="en-US" altLang="ja-JP" sz="1015" b="1" kern="0" spc="100" dirty="0">
                <a:solidFill>
                  <a:srgbClr val="354165"/>
                </a:solidFill>
                <a:ea typeface="Yu Gothic" panose="020B0400000000000000" pitchFamily="34" charset="-128"/>
                <a:cs typeface="Meiryo UI" panose="020B0604030504040204" pitchFamily="50" charset="-128"/>
              </a:rPr>
              <a:t>7,200</a:t>
            </a:r>
            <a:r>
              <a:rPr kumimoji="1" lang="ja-JP" altLang="en-US" sz="1015" b="1" kern="0" spc="100">
                <a:solidFill>
                  <a:srgbClr val="354165"/>
                </a:solidFill>
                <a:ea typeface="Yu Gothic" panose="020B0400000000000000" pitchFamily="34" charset="-128"/>
                <a:cs typeface="Meiryo UI" panose="020B0604030504040204" pitchFamily="50" charset="-128"/>
              </a:rPr>
              <a:t>人時）</a:t>
            </a:r>
            <a:r>
              <a:rPr kumimoji="1" lang="ja-JP" altLang="en-US" sz="1015" b="1" kern="0" spc="100">
                <a:solidFill>
                  <a:srgbClr val="00ACBA"/>
                </a:solidFill>
                <a:ea typeface="Yu Gothic" panose="020B0400000000000000" pitchFamily="34" charset="-128"/>
                <a:cs typeface="Meiryo UI" panose="020B0604030504040204" pitchFamily="50" charset="-128"/>
              </a:rPr>
              <a:t>　　</a:t>
            </a:r>
            <a:r>
              <a:rPr kumimoji="1" lang="en-US" altLang="ja-JP" sz="1477" b="1" kern="0" spc="100" dirty="0">
                <a:solidFill>
                  <a:srgbClr val="00ACBA"/>
                </a:solidFill>
                <a:ea typeface="Yu Gothic" panose="020B0400000000000000" pitchFamily="34" charset="-128"/>
                <a:cs typeface="Meiryo UI" panose="020B0604030504040204" pitchFamily="50" charset="-128"/>
              </a:rPr>
              <a:t>1500</a:t>
            </a:r>
            <a:r>
              <a:rPr kumimoji="1" lang="ja-JP" altLang="en-US" sz="1477" b="1" kern="0" spc="100" dirty="0">
                <a:solidFill>
                  <a:srgbClr val="00ACBA"/>
                </a:solidFill>
                <a:ea typeface="Yu Gothic" panose="020B0400000000000000" pitchFamily="34" charset="-128"/>
                <a:cs typeface="Meiryo UI" panose="020B0604030504040204" pitchFamily="50" charset="-128"/>
              </a:rPr>
              <a:t>万円</a:t>
            </a:r>
            <a:r>
              <a:rPr kumimoji="1" lang="ja-JP" altLang="en-US" sz="1015" b="1" kern="0" spc="100" dirty="0">
                <a:solidFill>
                  <a:srgbClr val="00ACBA"/>
                </a:solidFill>
                <a:ea typeface="Yu Gothic" panose="020B0400000000000000" pitchFamily="34" charset="-128"/>
                <a:cs typeface="Meiryo UI" panose="020B0604030504040204" pitchFamily="50" charset="-128"/>
              </a:rPr>
              <a:t>（</a:t>
            </a:r>
            <a:r>
              <a:rPr kumimoji="1" lang="en-US" altLang="ja-JP" sz="1015" b="1" kern="0" spc="100" dirty="0">
                <a:solidFill>
                  <a:srgbClr val="00ACBA"/>
                </a:solidFill>
                <a:ea typeface="Yu Gothic" panose="020B0400000000000000" pitchFamily="34" charset="-128"/>
                <a:cs typeface="Meiryo UI" panose="020B0604030504040204" pitchFamily="50" charset="-128"/>
              </a:rPr>
              <a:t>6,000</a:t>
            </a:r>
            <a:r>
              <a:rPr kumimoji="1" lang="ja-JP" altLang="en-US" sz="1015" b="1" kern="0" spc="100" dirty="0">
                <a:solidFill>
                  <a:srgbClr val="00ACBA"/>
                </a:solidFill>
                <a:ea typeface="Yu Gothic" panose="020B0400000000000000" pitchFamily="34" charset="-128"/>
                <a:cs typeface="Meiryo UI" panose="020B0604030504040204" pitchFamily="50" charset="-128"/>
              </a:rPr>
              <a:t>人時）</a:t>
            </a:r>
          </a:p>
        </p:txBody>
      </p:sp>
      <p:sp>
        <p:nvSpPr>
          <p:cNvPr id="12" name="角丸四角形 11">
            <a:extLst>
              <a:ext uri="{FF2B5EF4-FFF2-40B4-BE49-F238E27FC236}">
                <a16:creationId xmlns:a16="http://schemas.microsoft.com/office/drawing/2014/main" id="{A20549A3-A12C-A747-BC2E-64598EC37BC1}"/>
              </a:ext>
            </a:extLst>
          </p:cNvPr>
          <p:cNvSpPr/>
          <p:nvPr/>
        </p:nvSpPr>
        <p:spPr>
          <a:xfrm>
            <a:off x="1058526" y="3054684"/>
            <a:ext cx="1812587" cy="27463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spc="185"/>
              <a:t>年間離職人数</a:t>
            </a:r>
          </a:p>
        </p:txBody>
      </p:sp>
      <p:sp>
        <p:nvSpPr>
          <p:cNvPr id="13" name="角丸四角形 12">
            <a:extLst>
              <a:ext uri="{FF2B5EF4-FFF2-40B4-BE49-F238E27FC236}">
                <a16:creationId xmlns:a16="http://schemas.microsoft.com/office/drawing/2014/main" id="{34F5AA77-FA00-CF48-8364-FEE99151B476}"/>
              </a:ext>
            </a:extLst>
          </p:cNvPr>
          <p:cNvSpPr/>
          <p:nvPr/>
        </p:nvSpPr>
        <p:spPr>
          <a:xfrm>
            <a:off x="4925375" y="2554697"/>
            <a:ext cx="2492308" cy="265846"/>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spc="185"/>
              <a:t>退職手続のコスト</a:t>
            </a:r>
          </a:p>
        </p:txBody>
      </p:sp>
      <p:sp>
        <p:nvSpPr>
          <p:cNvPr id="14" name="角丸四角形 13">
            <a:extLst>
              <a:ext uri="{FF2B5EF4-FFF2-40B4-BE49-F238E27FC236}">
                <a16:creationId xmlns:a16="http://schemas.microsoft.com/office/drawing/2014/main" id="{5AC616DF-2C8D-8944-B1D1-019BB20ECDCA}"/>
              </a:ext>
            </a:extLst>
          </p:cNvPr>
          <p:cNvSpPr/>
          <p:nvPr/>
        </p:nvSpPr>
        <p:spPr>
          <a:xfrm>
            <a:off x="4925375" y="3398261"/>
            <a:ext cx="2492308" cy="265846"/>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spc="185"/>
              <a:t>離職補充の採用コスト</a:t>
            </a:r>
          </a:p>
        </p:txBody>
      </p:sp>
      <p:sp>
        <p:nvSpPr>
          <p:cNvPr id="15" name="角丸四角形 14">
            <a:extLst>
              <a:ext uri="{FF2B5EF4-FFF2-40B4-BE49-F238E27FC236}">
                <a16:creationId xmlns:a16="http://schemas.microsoft.com/office/drawing/2014/main" id="{33A9A7FF-E626-7C45-BBA0-F59A2FCB0F1B}"/>
              </a:ext>
            </a:extLst>
          </p:cNvPr>
          <p:cNvSpPr/>
          <p:nvPr/>
        </p:nvSpPr>
        <p:spPr>
          <a:xfrm>
            <a:off x="4925375" y="4222345"/>
            <a:ext cx="2492308" cy="265846"/>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spc="185"/>
              <a:t>研修コスト</a:t>
            </a:r>
          </a:p>
        </p:txBody>
      </p:sp>
      <p:pic>
        <p:nvPicPr>
          <p:cNvPr id="7" name="グラフィックス 6" descr="右矢印 単色塗りつぶし">
            <a:extLst>
              <a:ext uri="{FF2B5EF4-FFF2-40B4-BE49-F238E27FC236}">
                <a16:creationId xmlns:a16="http://schemas.microsoft.com/office/drawing/2014/main" id="{801FA4E9-D9A0-6344-B894-1B18310069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1901" y="3753968"/>
            <a:ext cx="212684" cy="193350"/>
          </a:xfrm>
          <a:prstGeom prst="rect">
            <a:avLst/>
          </a:prstGeom>
        </p:spPr>
      </p:pic>
      <p:pic>
        <p:nvPicPr>
          <p:cNvPr id="21" name="グラフィックス 20" descr="右矢印 単色塗りつぶし">
            <a:extLst>
              <a:ext uri="{FF2B5EF4-FFF2-40B4-BE49-F238E27FC236}">
                <a16:creationId xmlns:a16="http://schemas.microsoft.com/office/drawing/2014/main" id="{A666428B-5643-4D4B-B75C-E3CB47AEA7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73170" y="2979905"/>
            <a:ext cx="212684" cy="193350"/>
          </a:xfrm>
          <a:prstGeom prst="rect">
            <a:avLst/>
          </a:prstGeom>
        </p:spPr>
      </p:pic>
      <p:pic>
        <p:nvPicPr>
          <p:cNvPr id="24" name="グラフィックス 23" descr="右矢印 単色塗りつぶし">
            <a:extLst>
              <a:ext uri="{FF2B5EF4-FFF2-40B4-BE49-F238E27FC236}">
                <a16:creationId xmlns:a16="http://schemas.microsoft.com/office/drawing/2014/main" id="{E61682FC-548C-9D4C-A95F-2EEF3FC4D6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9512" y="3805062"/>
            <a:ext cx="212684" cy="193350"/>
          </a:xfrm>
          <a:prstGeom prst="rect">
            <a:avLst/>
          </a:prstGeom>
        </p:spPr>
      </p:pic>
      <p:pic>
        <p:nvPicPr>
          <p:cNvPr id="25" name="グラフィックス 24" descr="右矢印 単色塗りつぶし">
            <a:extLst>
              <a:ext uri="{FF2B5EF4-FFF2-40B4-BE49-F238E27FC236}">
                <a16:creationId xmlns:a16="http://schemas.microsoft.com/office/drawing/2014/main" id="{AF675FDF-5E27-3D46-8A81-4B7A0B6A62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5187" y="4637015"/>
            <a:ext cx="212684" cy="193350"/>
          </a:xfrm>
          <a:prstGeom prst="rect">
            <a:avLst/>
          </a:prstGeom>
        </p:spPr>
      </p:pic>
      <p:sp>
        <p:nvSpPr>
          <p:cNvPr id="35" name="フリーフォーム 34">
            <a:extLst>
              <a:ext uri="{FF2B5EF4-FFF2-40B4-BE49-F238E27FC236}">
                <a16:creationId xmlns:a16="http://schemas.microsoft.com/office/drawing/2014/main" id="{25CFC12F-1EF8-E14F-9372-4E300C79942F}"/>
              </a:ext>
            </a:extLst>
          </p:cNvPr>
          <p:cNvSpPr/>
          <p:nvPr/>
        </p:nvSpPr>
        <p:spPr>
          <a:xfrm>
            <a:off x="434804" y="1956113"/>
            <a:ext cx="8307692" cy="432000"/>
          </a:xfrm>
          <a:custGeom>
            <a:avLst/>
            <a:gdLst>
              <a:gd name="connsiteX0" fmla="*/ 66857 w 9000000"/>
              <a:gd name="connsiteY0" fmla="*/ 0 h 568891"/>
              <a:gd name="connsiteX1" fmla="*/ 8933143 w 9000000"/>
              <a:gd name="connsiteY1" fmla="*/ 0 h 568891"/>
              <a:gd name="connsiteX2" fmla="*/ 9000000 w 9000000"/>
              <a:gd name="connsiteY2" fmla="*/ 66857 h 568891"/>
              <a:gd name="connsiteX3" fmla="*/ 9000000 w 9000000"/>
              <a:gd name="connsiteY3" fmla="*/ 568891 h 568891"/>
              <a:gd name="connsiteX4" fmla="*/ 0 w 9000000"/>
              <a:gd name="connsiteY4" fmla="*/ 568891 h 568891"/>
              <a:gd name="connsiteX5" fmla="*/ 0 w 9000000"/>
              <a:gd name="connsiteY5" fmla="*/ 66857 h 568891"/>
              <a:gd name="connsiteX6" fmla="*/ 66857 w 9000000"/>
              <a:gd name="connsiteY6" fmla="*/ 0 h 568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0" h="568891">
                <a:moveTo>
                  <a:pt x="66857" y="0"/>
                </a:moveTo>
                <a:lnTo>
                  <a:pt x="8933143" y="0"/>
                </a:lnTo>
                <a:cubicBezTo>
                  <a:pt x="8970067" y="0"/>
                  <a:pt x="9000000" y="29933"/>
                  <a:pt x="9000000" y="66857"/>
                </a:cubicBezTo>
                <a:lnTo>
                  <a:pt x="9000000" y="568891"/>
                </a:lnTo>
                <a:lnTo>
                  <a:pt x="0" y="568891"/>
                </a:lnTo>
                <a:lnTo>
                  <a:pt x="0" y="66857"/>
                </a:lnTo>
                <a:cubicBezTo>
                  <a:pt x="0" y="29933"/>
                  <a:pt x="29933" y="0"/>
                  <a:pt x="66857" y="0"/>
                </a:cubicBezTo>
                <a:close/>
              </a:path>
            </a:pathLst>
          </a:custGeom>
          <a:solidFill>
            <a:schemeClr val="accent6"/>
          </a:solidFill>
          <a:ln w="9525" cap="flat" cmpd="sng" algn="ctr">
            <a:no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25864">
              <a:defRPr/>
            </a:pPr>
            <a:r>
              <a:rPr kumimoji="1" lang="ja-JP" altLang="en-US" sz="1662" b="1" kern="0" spc="100">
                <a:solidFill>
                  <a:srgbClr val="FFFFFF"/>
                </a:solidFill>
                <a:latin typeface="Yu Gothic" panose="020B0400000000000000" pitchFamily="34" charset="-128"/>
                <a:ea typeface="Yu Gothic" panose="020B0400000000000000" pitchFamily="34" charset="-128"/>
              </a:rPr>
              <a:t>約</a:t>
            </a:r>
            <a:r>
              <a:rPr kumimoji="1" lang="en-US" altLang="ja-JP" sz="1662" b="1" kern="0" spc="100" dirty="0">
                <a:solidFill>
                  <a:srgbClr val="FFFFFF"/>
                </a:solidFill>
                <a:latin typeface="Yu Gothic" panose="020B0400000000000000" pitchFamily="34" charset="-128"/>
                <a:ea typeface="Yu Gothic" panose="020B0400000000000000" pitchFamily="34" charset="-128"/>
              </a:rPr>
              <a:t>4,400</a:t>
            </a:r>
            <a:r>
              <a:rPr kumimoji="1" lang="ja-JP" altLang="en-US" sz="1662" b="1" kern="0" spc="100" dirty="0">
                <a:solidFill>
                  <a:srgbClr val="FFFFFF"/>
                </a:solidFill>
                <a:latin typeface="Yu Gothic" panose="020B0400000000000000" pitchFamily="34" charset="-128"/>
                <a:ea typeface="Yu Gothic" panose="020B0400000000000000" pitchFamily="34" charset="-128"/>
              </a:rPr>
              <a:t>万円</a:t>
            </a:r>
            <a:r>
              <a:rPr kumimoji="1" lang="ja-JP" altLang="en-US" sz="1477" b="1" kern="0" spc="100" dirty="0">
                <a:solidFill>
                  <a:srgbClr val="FFFFFF"/>
                </a:solidFill>
                <a:latin typeface="Yu Gothic" panose="020B0400000000000000" pitchFamily="34" charset="-128"/>
                <a:ea typeface="Yu Gothic" panose="020B0400000000000000" pitchFamily="34" charset="-128"/>
              </a:rPr>
              <a:t>のコスト削減効果</a:t>
            </a:r>
          </a:p>
        </p:txBody>
      </p:sp>
      <p:sp>
        <p:nvSpPr>
          <p:cNvPr id="22" name="テキスト ボックス 21">
            <a:extLst>
              <a:ext uri="{FF2B5EF4-FFF2-40B4-BE49-F238E27FC236}">
                <a16:creationId xmlns:a16="http://schemas.microsoft.com/office/drawing/2014/main" id="{1D958EB1-6221-6E49-95E3-410356FC048B}"/>
              </a:ext>
            </a:extLst>
          </p:cNvPr>
          <p:cNvSpPr txBox="1"/>
          <p:nvPr/>
        </p:nvSpPr>
        <p:spPr>
          <a:xfrm>
            <a:off x="434804" y="5315808"/>
            <a:ext cx="8307692" cy="539372"/>
          </a:xfrm>
          <a:prstGeom prst="rect">
            <a:avLst/>
          </a:prstGeom>
          <a:solidFill>
            <a:schemeClr val="bg1"/>
          </a:solidFill>
          <a:ln w="12700">
            <a:solidFill>
              <a:schemeClr val="tx1"/>
            </a:solidFill>
          </a:ln>
        </p:spPr>
        <p:txBody>
          <a:bodyPr wrap="square" lIns="99692" tIns="99692" rIns="99692" bIns="99692" rtlCol="0" anchor="t">
            <a:spAutoFit/>
          </a:bodyPr>
          <a:lstStyle/>
          <a:p>
            <a:pPr>
              <a:spcAft>
                <a:spcPts val="185"/>
              </a:spcAft>
            </a:pPr>
            <a:r>
              <a:rPr kumimoji="1" lang="ja-JP" altLang="en-US" sz="1015" b="1"/>
              <a:t>シュミレーションの前提</a:t>
            </a:r>
            <a:endParaRPr kumimoji="1" lang="en-US" altLang="ja-JP" sz="1015" b="1" dirty="0"/>
          </a:p>
          <a:p>
            <a:pPr>
              <a:spcAft>
                <a:spcPts val="185"/>
              </a:spcAft>
            </a:pPr>
            <a:r>
              <a:rPr kumimoji="1" lang="en-US" altLang="ja-JP" sz="1015" dirty="0"/>
              <a:t>1</a:t>
            </a:r>
            <a:r>
              <a:rPr kumimoji="1" lang="ja-JP" altLang="en-US" sz="1015" dirty="0"/>
              <a:t>名あたりの〇〇コスト</a:t>
            </a:r>
            <a:r>
              <a:rPr kumimoji="1" lang="ja-JP" altLang="en-US" sz="1015"/>
              <a:t>を○○円、〇〇</a:t>
            </a:r>
            <a:r>
              <a:rPr kumimoji="1" lang="ja-JP" altLang="en-US" sz="1015" dirty="0"/>
              <a:t>コスト</a:t>
            </a:r>
            <a:r>
              <a:rPr kumimoji="1" lang="ja-JP" altLang="en-US" sz="1015"/>
              <a:t>を○○円、〇〇</a:t>
            </a:r>
            <a:r>
              <a:rPr kumimoji="1" lang="ja-JP" altLang="en-US" sz="1015" dirty="0"/>
              <a:t>コストを○○円と</a:t>
            </a:r>
            <a:r>
              <a:rPr kumimoji="1" lang="ja-JP" altLang="en-US" sz="1015"/>
              <a:t>して計算</a:t>
            </a:r>
            <a:endParaRPr kumimoji="1" lang="en-US" altLang="ja-JP" sz="1015" dirty="0"/>
          </a:p>
        </p:txBody>
      </p:sp>
    </p:spTree>
    <p:extLst>
      <p:ext uri="{BB962C8B-B14F-4D97-AF65-F5344CB8AC3E}">
        <p14:creationId xmlns:p14="http://schemas.microsoft.com/office/powerpoint/2010/main" val="2231837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35E55AB3-E9E6-4ACD-804E-BB86E1547CC0}"/>
              </a:ext>
            </a:extLst>
          </p:cNvPr>
          <p:cNvSpPr>
            <a:spLocks noGrp="1"/>
          </p:cNvSpPr>
          <p:nvPr>
            <p:ph type="body" sz="quarter" idx="13"/>
          </p:nvPr>
        </p:nvSpPr>
        <p:spPr/>
        <p:txBody>
          <a:bodyPr/>
          <a:lstStyle/>
          <a:p>
            <a:r>
              <a:rPr lang="en-US" altLang="ja-JP" dirty="0"/>
              <a:t>STE</a:t>
            </a:r>
            <a:r>
              <a:rPr lang="ja-JP" altLang="en-US" dirty="0"/>
              <a:t>Ｐ</a:t>
            </a:r>
            <a:r>
              <a:rPr lang="en-US" altLang="ja-JP" dirty="0"/>
              <a:t>2</a:t>
            </a:r>
            <a:r>
              <a:rPr lang="ja-JP" altLang="en-US" dirty="0"/>
              <a:t>以降では以下がポイント</a:t>
            </a:r>
            <a:r>
              <a:rPr lang="ja-JP" altLang="en-US"/>
              <a:t>になります。</a:t>
            </a:r>
            <a:endParaRPr lang="en-US" altLang="ja-JP" dirty="0"/>
          </a:p>
          <a:p>
            <a:r>
              <a:rPr lang="en-US" altLang="ja-JP" dirty="0"/>
              <a:t>STEP1</a:t>
            </a:r>
            <a:r>
              <a:rPr lang="ja-JP" altLang="en-US" dirty="0"/>
              <a:t>終了後を見据えた事前準備を</a:t>
            </a:r>
            <a:r>
              <a:rPr lang="ja-JP" altLang="en-US"/>
              <a:t>おすすめします。</a:t>
            </a:r>
            <a:endParaRPr lang="en-US" altLang="ja-JP" dirty="0"/>
          </a:p>
        </p:txBody>
      </p:sp>
      <p:sp>
        <p:nvSpPr>
          <p:cNvPr id="5" name="スライド番号プレースホルダー 4">
            <a:extLst>
              <a:ext uri="{FF2B5EF4-FFF2-40B4-BE49-F238E27FC236}">
                <a16:creationId xmlns:a16="http://schemas.microsoft.com/office/drawing/2014/main" id="{0CBC6F62-4586-49BC-A7DC-63CC3E9F00ED}"/>
              </a:ext>
            </a:extLst>
          </p:cNvPr>
          <p:cNvSpPr>
            <a:spLocks noGrp="1"/>
          </p:cNvSpPr>
          <p:nvPr>
            <p:ph type="sldNum" sz="quarter" idx="14"/>
          </p:nvPr>
        </p:nvSpPr>
        <p:spPr/>
        <p:txBody>
          <a:bodyPr/>
          <a:lstStyle/>
          <a:p>
            <a:fld id="{2CF39A64-FD95-C144-B37D-DFADB2595A9F}" type="slidenum">
              <a:rPr lang="ja-JP" altLang="en-US" smtClean="0"/>
              <a:pPr/>
              <a:t>27</a:t>
            </a:fld>
            <a:endParaRPr lang="ja-JP" altLang="en-US"/>
          </a:p>
        </p:txBody>
      </p:sp>
      <p:sp>
        <p:nvSpPr>
          <p:cNvPr id="8" name="テキスト プレースホルダー 7">
            <a:extLst>
              <a:ext uri="{FF2B5EF4-FFF2-40B4-BE49-F238E27FC236}">
                <a16:creationId xmlns:a16="http://schemas.microsoft.com/office/drawing/2014/main" id="{D6BD444E-50D9-6344-913D-F0CBB8981DE8}"/>
              </a:ext>
            </a:extLst>
          </p:cNvPr>
          <p:cNvSpPr>
            <a:spLocks noGrp="1"/>
          </p:cNvSpPr>
          <p:nvPr>
            <p:ph type="body" sz="quarter" idx="15"/>
          </p:nvPr>
        </p:nvSpPr>
        <p:spPr/>
        <p:txBody>
          <a:bodyPr/>
          <a:lstStyle/>
          <a:p>
            <a:r>
              <a:rPr lang="ja-JP" altLang="en-US"/>
              <a:t>中長期的なロードマップ</a:t>
            </a:r>
          </a:p>
        </p:txBody>
      </p:sp>
      <p:sp>
        <p:nvSpPr>
          <p:cNvPr id="2" name="タイトル 1">
            <a:extLst>
              <a:ext uri="{FF2B5EF4-FFF2-40B4-BE49-F238E27FC236}">
                <a16:creationId xmlns:a16="http://schemas.microsoft.com/office/drawing/2014/main" id="{29C9BE66-9D6C-46A9-9B30-F8DA9A75B509}"/>
              </a:ext>
            </a:extLst>
          </p:cNvPr>
          <p:cNvSpPr>
            <a:spLocks noGrp="1"/>
          </p:cNvSpPr>
          <p:nvPr>
            <p:ph type="title"/>
          </p:nvPr>
        </p:nvSpPr>
        <p:spPr/>
        <p:txBody>
          <a:bodyPr/>
          <a:lstStyle/>
          <a:p>
            <a:r>
              <a:rPr lang="ja-JP" altLang="en-US" dirty="0"/>
              <a:t>中長期的なロードマップ</a:t>
            </a:r>
          </a:p>
        </p:txBody>
      </p:sp>
      <p:sp>
        <p:nvSpPr>
          <p:cNvPr id="24" name="角丸四角形 23">
            <a:extLst>
              <a:ext uri="{FF2B5EF4-FFF2-40B4-BE49-F238E27FC236}">
                <a16:creationId xmlns:a16="http://schemas.microsoft.com/office/drawing/2014/main" id="{2AD0060F-0282-A043-97FF-A3BA0451DD99}"/>
              </a:ext>
            </a:extLst>
          </p:cNvPr>
          <p:cNvSpPr/>
          <p:nvPr/>
        </p:nvSpPr>
        <p:spPr>
          <a:xfrm>
            <a:off x="434804" y="3675568"/>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28" name="角丸四角形 27">
            <a:extLst>
              <a:ext uri="{FF2B5EF4-FFF2-40B4-BE49-F238E27FC236}">
                <a16:creationId xmlns:a16="http://schemas.microsoft.com/office/drawing/2014/main" id="{42C3D654-528A-A043-A887-DFC6E2779148}"/>
              </a:ext>
            </a:extLst>
          </p:cNvPr>
          <p:cNvSpPr/>
          <p:nvPr/>
        </p:nvSpPr>
        <p:spPr>
          <a:xfrm>
            <a:off x="3259622" y="3690762"/>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29" name="角丸四角形 28">
            <a:extLst>
              <a:ext uri="{FF2B5EF4-FFF2-40B4-BE49-F238E27FC236}">
                <a16:creationId xmlns:a16="http://schemas.microsoft.com/office/drawing/2014/main" id="{B565E487-01C5-D146-AFEF-EE675CFC857C}"/>
              </a:ext>
            </a:extLst>
          </p:cNvPr>
          <p:cNvSpPr/>
          <p:nvPr/>
        </p:nvSpPr>
        <p:spPr>
          <a:xfrm>
            <a:off x="6050735" y="3675568"/>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42" name="テキスト ボックス 41">
            <a:extLst>
              <a:ext uri="{FF2B5EF4-FFF2-40B4-BE49-F238E27FC236}">
                <a16:creationId xmlns:a16="http://schemas.microsoft.com/office/drawing/2014/main" id="{7A106E64-EB1E-2A48-AF87-5905628C5026}"/>
              </a:ext>
            </a:extLst>
          </p:cNvPr>
          <p:cNvSpPr txBox="1"/>
          <p:nvPr/>
        </p:nvSpPr>
        <p:spPr>
          <a:xfrm>
            <a:off x="617810" y="3866923"/>
            <a:ext cx="2326154" cy="1794462"/>
          </a:xfrm>
          <a:prstGeom prst="rect">
            <a:avLst/>
          </a:prstGeom>
          <a:noFill/>
        </p:spPr>
        <p:txBody>
          <a:bodyPr wrap="square" lIns="33231" tIns="33231" rIns="33231" bIns="33231" rtlCol="0" anchor="t">
            <a:normAutofit fontScale="92500" lnSpcReduction="20000"/>
          </a:bodyPr>
          <a:lstStyle/>
          <a:p>
            <a:pPr defTabSz="925864">
              <a:lnSpc>
                <a:spcPct val="150000"/>
              </a:lnSpc>
              <a:spcAft>
                <a:spcPts val="369"/>
              </a:spcAft>
            </a:pPr>
            <a:r>
              <a:rPr kumimoji="1" lang="ja-JP" altLang="en-US" sz="1108" b="1">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○○○のヒアリング</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○○○○○の調査・検証</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○○○の連携</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○○○の自動化</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○○○の提案</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○○○○○の改善　</a:t>
            </a:r>
            <a:r>
              <a:rPr kumimoji="1" lang="en-US" altLang="ja-JP" sz="1108" dirty="0">
                <a:solidFill>
                  <a:srgbClr val="0F1C50"/>
                </a:solidFill>
                <a:latin typeface="+mn-ea"/>
              </a:rPr>
              <a:t>etc.</a:t>
            </a:r>
          </a:p>
        </p:txBody>
      </p:sp>
      <p:sp>
        <p:nvSpPr>
          <p:cNvPr id="46" name="テキスト ボックス 45">
            <a:extLst>
              <a:ext uri="{FF2B5EF4-FFF2-40B4-BE49-F238E27FC236}">
                <a16:creationId xmlns:a16="http://schemas.microsoft.com/office/drawing/2014/main" id="{67EBA48B-F102-3044-B764-3EE7F127F161}"/>
              </a:ext>
            </a:extLst>
          </p:cNvPr>
          <p:cNvSpPr txBox="1"/>
          <p:nvPr/>
        </p:nvSpPr>
        <p:spPr>
          <a:xfrm>
            <a:off x="3427057" y="3866923"/>
            <a:ext cx="2326154" cy="1794462"/>
          </a:xfrm>
          <a:prstGeom prst="rect">
            <a:avLst/>
          </a:prstGeom>
          <a:noFill/>
        </p:spPr>
        <p:txBody>
          <a:bodyPr wrap="square" lIns="33231" tIns="33231" rIns="33231" bIns="33231" rtlCol="0" anchor="t">
            <a:normAutofit/>
          </a:bodyPr>
          <a:lstStyle/>
          <a:p>
            <a:pPr defTabSz="925864">
              <a:lnSpc>
                <a:spcPct val="150000"/>
              </a:lnSpc>
              <a:spcAft>
                <a:spcPts val="369"/>
              </a:spcAft>
            </a:pPr>
            <a:r>
              <a:rPr kumimoji="1" lang="ja-JP" altLang="en-US" sz="1108" b="1">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○○を考慮した体制づくり</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○○社内研修を実施</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○○運用定着のための専任担当の設置</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○○の実施　</a:t>
            </a:r>
            <a:r>
              <a:rPr kumimoji="1" lang="en-US" altLang="ja-JP" sz="1108" dirty="0">
                <a:solidFill>
                  <a:srgbClr val="0F1C50"/>
                </a:solidFill>
                <a:latin typeface="+mn-ea"/>
              </a:rPr>
              <a:t>etc.</a:t>
            </a:r>
          </a:p>
        </p:txBody>
      </p:sp>
      <p:sp>
        <p:nvSpPr>
          <p:cNvPr id="47" name="テキスト ボックス 46">
            <a:extLst>
              <a:ext uri="{FF2B5EF4-FFF2-40B4-BE49-F238E27FC236}">
                <a16:creationId xmlns:a16="http://schemas.microsoft.com/office/drawing/2014/main" id="{A3C4C46E-0B01-DB4B-A4D3-6531CDF5073A}"/>
              </a:ext>
            </a:extLst>
          </p:cNvPr>
          <p:cNvSpPr txBox="1"/>
          <p:nvPr/>
        </p:nvSpPr>
        <p:spPr>
          <a:xfrm>
            <a:off x="6216888" y="3866923"/>
            <a:ext cx="2326154" cy="1794462"/>
          </a:xfrm>
          <a:prstGeom prst="rect">
            <a:avLst/>
          </a:prstGeom>
          <a:noFill/>
        </p:spPr>
        <p:txBody>
          <a:bodyPr wrap="square" lIns="33231" tIns="33231" rIns="33231" bIns="33231" rtlCol="0" anchor="t">
            <a:normAutofit lnSpcReduction="10000"/>
          </a:bodyPr>
          <a:lstStyle/>
          <a:p>
            <a:pPr defTabSz="925864">
              <a:lnSpc>
                <a:spcPct val="150000"/>
              </a:lnSpc>
              <a:spcAft>
                <a:spcPts val="369"/>
              </a:spcAft>
            </a:pPr>
            <a:r>
              <a:rPr kumimoji="1" lang="ja-JP" altLang="en-US" sz="1108" b="1">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○○の企画の早期立ち上げ</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○○のさらなる自動化</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蓄積データの活用</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○○○のレポート</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○○の継続的な調査</a:t>
            </a:r>
            <a:r>
              <a:rPr kumimoji="1" lang="en-US" altLang="ja-JP" sz="1108" dirty="0">
                <a:solidFill>
                  <a:srgbClr val="0F1C50"/>
                </a:solidFill>
                <a:latin typeface="+mn-ea"/>
              </a:rPr>
              <a:t> etc.</a:t>
            </a:r>
          </a:p>
        </p:txBody>
      </p:sp>
      <p:sp>
        <p:nvSpPr>
          <p:cNvPr id="49" name="ホームベース 48">
            <a:extLst>
              <a:ext uri="{FF2B5EF4-FFF2-40B4-BE49-F238E27FC236}">
                <a16:creationId xmlns:a16="http://schemas.microsoft.com/office/drawing/2014/main" id="{06985117-432E-C548-B731-4C017064DA55}"/>
              </a:ext>
            </a:extLst>
          </p:cNvPr>
          <p:cNvSpPr/>
          <p:nvPr/>
        </p:nvSpPr>
        <p:spPr>
          <a:xfrm>
            <a:off x="5585563" y="1948999"/>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50" name="ホームベース 49">
            <a:extLst>
              <a:ext uri="{FF2B5EF4-FFF2-40B4-BE49-F238E27FC236}">
                <a16:creationId xmlns:a16="http://schemas.microsoft.com/office/drawing/2014/main" id="{551A74EB-944F-394D-8B76-D4312733930F}"/>
              </a:ext>
            </a:extLst>
          </p:cNvPr>
          <p:cNvSpPr/>
          <p:nvPr/>
        </p:nvSpPr>
        <p:spPr>
          <a:xfrm>
            <a:off x="3010390" y="1948999"/>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51" name="ホームベース 50">
            <a:extLst>
              <a:ext uri="{FF2B5EF4-FFF2-40B4-BE49-F238E27FC236}">
                <a16:creationId xmlns:a16="http://schemas.microsoft.com/office/drawing/2014/main" id="{AC1448C8-BEBF-7541-9D5B-E880A2DB1D9E}"/>
              </a:ext>
            </a:extLst>
          </p:cNvPr>
          <p:cNvSpPr/>
          <p:nvPr/>
        </p:nvSpPr>
        <p:spPr>
          <a:xfrm>
            <a:off x="435220" y="1947920"/>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52" name="Google Shape;557;p48">
            <a:extLst>
              <a:ext uri="{FF2B5EF4-FFF2-40B4-BE49-F238E27FC236}">
                <a16:creationId xmlns:a16="http://schemas.microsoft.com/office/drawing/2014/main" id="{016C4837-047C-1942-B92F-2FBB3AAC2030}"/>
              </a:ext>
            </a:extLst>
          </p:cNvPr>
          <p:cNvSpPr txBox="1"/>
          <p:nvPr/>
        </p:nvSpPr>
        <p:spPr>
          <a:xfrm>
            <a:off x="869825" y="2076189"/>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1</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53" name="Google Shape;559;p48">
            <a:extLst>
              <a:ext uri="{FF2B5EF4-FFF2-40B4-BE49-F238E27FC236}">
                <a16:creationId xmlns:a16="http://schemas.microsoft.com/office/drawing/2014/main" id="{B5AC5682-E9AE-1D49-8CC1-0C34C59D981E}"/>
              </a:ext>
            </a:extLst>
          </p:cNvPr>
          <p:cNvSpPr txBox="1"/>
          <p:nvPr/>
        </p:nvSpPr>
        <p:spPr>
          <a:xfrm>
            <a:off x="3730185" y="2076189"/>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2</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54" name="Google Shape;561;p48">
            <a:extLst>
              <a:ext uri="{FF2B5EF4-FFF2-40B4-BE49-F238E27FC236}">
                <a16:creationId xmlns:a16="http://schemas.microsoft.com/office/drawing/2014/main" id="{83C87931-9E1C-5646-9A68-3155D6DABC9E}"/>
              </a:ext>
            </a:extLst>
          </p:cNvPr>
          <p:cNvSpPr txBox="1"/>
          <p:nvPr/>
        </p:nvSpPr>
        <p:spPr>
          <a:xfrm>
            <a:off x="6305357" y="2076189"/>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3</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55" name="Google Shape;557;p48">
            <a:extLst>
              <a:ext uri="{FF2B5EF4-FFF2-40B4-BE49-F238E27FC236}">
                <a16:creationId xmlns:a16="http://schemas.microsoft.com/office/drawing/2014/main" id="{8AD69CDF-6853-FB45-9D0B-B58AE5052715}"/>
              </a:ext>
            </a:extLst>
          </p:cNvPr>
          <p:cNvSpPr txBox="1"/>
          <p:nvPr/>
        </p:nvSpPr>
        <p:spPr>
          <a:xfrm>
            <a:off x="783964" y="2887491"/>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kumimoji="1" lang="ja-JP" altLang="en-US" sz="1477" b="1">
                <a:ea typeface="Yu Gothic" panose="020B0400000000000000" pitchFamily="34" charset="-128"/>
                <a:cs typeface="Arial"/>
                <a:sym typeface="Arial"/>
              </a:rPr>
              <a:t>自動化</a:t>
            </a:r>
            <a:endParaRPr kumimoji="1" lang="en-US" altLang="ja-JP" sz="1846" b="1" dirty="0">
              <a:ea typeface="ＭＳ Ｐゴシック" panose="020B0600070205080204" pitchFamily="50" charset="-128"/>
              <a:cs typeface="Arial"/>
              <a:sym typeface="Arial"/>
            </a:endParaRPr>
          </a:p>
        </p:txBody>
      </p:sp>
      <p:sp>
        <p:nvSpPr>
          <p:cNvPr id="56" name="Google Shape;559;p48">
            <a:extLst>
              <a:ext uri="{FF2B5EF4-FFF2-40B4-BE49-F238E27FC236}">
                <a16:creationId xmlns:a16="http://schemas.microsoft.com/office/drawing/2014/main" id="{F13C36B2-D67E-9B4D-AA95-89E705B71E72}"/>
              </a:ext>
            </a:extLst>
          </p:cNvPr>
          <p:cNvSpPr txBox="1"/>
          <p:nvPr/>
        </p:nvSpPr>
        <p:spPr>
          <a:xfrm>
            <a:off x="3592142" y="2887491"/>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lang="ja-JP" altLang="en-US" sz="1477" b="1">
                <a:ea typeface="Yu Gothic" panose="020B0400000000000000" pitchFamily="34" charset="-128"/>
                <a:cs typeface="Arial"/>
                <a:sym typeface="Arial"/>
              </a:rPr>
              <a:t>運用の安定化</a:t>
            </a:r>
            <a:endParaRPr sz="1292" b="1" dirty="0">
              <a:ea typeface="Yu Gothic" panose="020B0400000000000000" pitchFamily="34" charset="-128"/>
              <a:cs typeface="Arial"/>
              <a:sym typeface="Arial"/>
            </a:endParaRPr>
          </a:p>
        </p:txBody>
      </p:sp>
      <p:sp>
        <p:nvSpPr>
          <p:cNvPr id="57" name="Google Shape;561;p48">
            <a:extLst>
              <a:ext uri="{FF2B5EF4-FFF2-40B4-BE49-F238E27FC236}">
                <a16:creationId xmlns:a16="http://schemas.microsoft.com/office/drawing/2014/main" id="{C2E6CE1B-68B6-BB4A-9CB1-32EEA175C31B}"/>
              </a:ext>
            </a:extLst>
          </p:cNvPr>
          <p:cNvSpPr txBox="1"/>
          <p:nvPr/>
        </p:nvSpPr>
        <p:spPr>
          <a:xfrm>
            <a:off x="6305357" y="2887491"/>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lang="ja-JP" altLang="en-US" sz="1477" b="1">
                <a:ea typeface="Yu Gothic" panose="020B0400000000000000" pitchFamily="34" charset="-128"/>
                <a:cs typeface="Arial"/>
                <a:sym typeface="Arial"/>
              </a:rPr>
              <a:t>企画業務への集中</a:t>
            </a:r>
            <a:endParaRPr lang="ja-JP" altLang="en-US" sz="1292" b="1" dirty="0">
              <a:ea typeface="Yu Gothic" panose="020B0400000000000000" pitchFamily="34" charset="-128"/>
              <a:cs typeface="Arial"/>
              <a:sym typeface="Arial"/>
            </a:endParaRPr>
          </a:p>
        </p:txBody>
      </p:sp>
      <p:sp>
        <p:nvSpPr>
          <p:cNvPr id="58" name="正方形/長方形 57">
            <a:extLst>
              <a:ext uri="{FF2B5EF4-FFF2-40B4-BE49-F238E27FC236}">
                <a16:creationId xmlns:a16="http://schemas.microsoft.com/office/drawing/2014/main" id="{FD817C18-268F-314F-AE45-AC8B82BB8744}"/>
              </a:ext>
            </a:extLst>
          </p:cNvPr>
          <p:cNvSpPr/>
          <p:nvPr/>
        </p:nvSpPr>
        <p:spPr>
          <a:xfrm>
            <a:off x="3239987" y="1947920"/>
            <a:ext cx="5478612" cy="3902841"/>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195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35E55AB3-E9E6-4ACD-804E-BB86E1547CC0}"/>
              </a:ext>
            </a:extLst>
          </p:cNvPr>
          <p:cNvSpPr>
            <a:spLocks noGrp="1"/>
          </p:cNvSpPr>
          <p:nvPr>
            <p:ph type="body" sz="quarter" idx="13"/>
          </p:nvPr>
        </p:nvSpPr>
        <p:spPr/>
        <p:txBody>
          <a:bodyPr/>
          <a:lstStyle/>
          <a:p>
            <a:r>
              <a:rPr lang="ja-JP" altLang="en-US" dirty="0"/>
              <a:t>弊社では</a:t>
            </a:r>
            <a:r>
              <a:rPr lang="en-US" altLang="ja-JP" dirty="0"/>
              <a:t>STE</a:t>
            </a:r>
            <a:r>
              <a:rPr lang="ja-JP" altLang="en-US" dirty="0"/>
              <a:t>Ｐ</a:t>
            </a:r>
            <a:r>
              <a:rPr lang="en-US" altLang="ja-JP" dirty="0"/>
              <a:t>2</a:t>
            </a:r>
            <a:r>
              <a:rPr lang="ja-JP" altLang="en-US" dirty="0"/>
              <a:t>以降もご支援可能なサービスをご用意しております。</a:t>
            </a:r>
            <a:endParaRPr lang="en-US" altLang="ja-JP" dirty="0"/>
          </a:p>
          <a:p>
            <a:r>
              <a:rPr lang="ja-JP" altLang="en-US" dirty="0"/>
              <a:t>目指す姿の実現まで○○○における一気通貫でのご支援が可能です。</a:t>
            </a:r>
            <a:endParaRPr lang="en-US" altLang="ja-JP" dirty="0"/>
          </a:p>
        </p:txBody>
      </p:sp>
      <p:sp>
        <p:nvSpPr>
          <p:cNvPr id="5" name="スライド番号プレースホルダー 4">
            <a:extLst>
              <a:ext uri="{FF2B5EF4-FFF2-40B4-BE49-F238E27FC236}">
                <a16:creationId xmlns:a16="http://schemas.microsoft.com/office/drawing/2014/main" id="{0CBC6F62-4586-49BC-A7DC-63CC3E9F00ED}"/>
              </a:ext>
            </a:extLst>
          </p:cNvPr>
          <p:cNvSpPr>
            <a:spLocks noGrp="1"/>
          </p:cNvSpPr>
          <p:nvPr>
            <p:ph type="sldNum" sz="quarter" idx="14"/>
          </p:nvPr>
        </p:nvSpPr>
        <p:spPr/>
        <p:txBody>
          <a:bodyPr/>
          <a:lstStyle/>
          <a:p>
            <a:fld id="{2CF39A64-FD95-C144-B37D-DFADB2595A9F}" type="slidenum">
              <a:rPr lang="ja-JP" altLang="en-US" smtClean="0"/>
              <a:pPr/>
              <a:t>28</a:t>
            </a:fld>
            <a:endParaRPr lang="ja-JP" altLang="en-US"/>
          </a:p>
        </p:txBody>
      </p:sp>
      <p:sp>
        <p:nvSpPr>
          <p:cNvPr id="12" name="テキスト プレースホルダー 11">
            <a:extLst>
              <a:ext uri="{FF2B5EF4-FFF2-40B4-BE49-F238E27FC236}">
                <a16:creationId xmlns:a16="http://schemas.microsoft.com/office/drawing/2014/main" id="{5FAEAFEA-8CB6-134E-99ED-A97B4C13DE13}"/>
              </a:ext>
            </a:extLst>
          </p:cNvPr>
          <p:cNvSpPr>
            <a:spLocks noGrp="1"/>
          </p:cNvSpPr>
          <p:nvPr>
            <p:ph type="body" sz="quarter" idx="15"/>
          </p:nvPr>
        </p:nvSpPr>
        <p:spPr/>
        <p:txBody>
          <a:bodyPr/>
          <a:lstStyle/>
          <a:p>
            <a:r>
              <a:rPr lang="ja-JP" altLang="en-US"/>
              <a:t>中長期的なロードマップ</a:t>
            </a:r>
          </a:p>
        </p:txBody>
      </p:sp>
      <p:sp>
        <p:nvSpPr>
          <p:cNvPr id="2" name="タイトル 1">
            <a:extLst>
              <a:ext uri="{FF2B5EF4-FFF2-40B4-BE49-F238E27FC236}">
                <a16:creationId xmlns:a16="http://schemas.microsoft.com/office/drawing/2014/main" id="{29C9BE66-9D6C-46A9-9B30-F8DA9A75B509}"/>
              </a:ext>
            </a:extLst>
          </p:cNvPr>
          <p:cNvSpPr>
            <a:spLocks noGrp="1"/>
          </p:cNvSpPr>
          <p:nvPr>
            <p:ph type="title"/>
          </p:nvPr>
        </p:nvSpPr>
        <p:spPr/>
        <p:txBody>
          <a:bodyPr/>
          <a:lstStyle/>
          <a:p>
            <a:r>
              <a:rPr lang="en-US" altLang="ja-JP" dirty="0"/>
              <a:t>STEP 2 </a:t>
            </a:r>
            <a:r>
              <a:rPr lang="ja-JP" altLang="en-US"/>
              <a:t>以降のご支援について</a:t>
            </a:r>
            <a:endParaRPr lang="ja-JP" altLang="en-US" dirty="0"/>
          </a:p>
        </p:txBody>
      </p:sp>
      <p:sp>
        <p:nvSpPr>
          <p:cNvPr id="22" name="角丸四角形 21">
            <a:extLst>
              <a:ext uri="{FF2B5EF4-FFF2-40B4-BE49-F238E27FC236}">
                <a16:creationId xmlns:a16="http://schemas.microsoft.com/office/drawing/2014/main" id="{6FD09C68-ED40-464E-A0FD-0A01C1B6A7D6}"/>
              </a:ext>
            </a:extLst>
          </p:cNvPr>
          <p:cNvSpPr/>
          <p:nvPr/>
        </p:nvSpPr>
        <p:spPr>
          <a:xfrm>
            <a:off x="3440493" y="4389248"/>
            <a:ext cx="2326154" cy="598154"/>
          </a:xfrm>
          <a:prstGeom prst="roundRect">
            <a:avLst>
              <a:gd name="adj" fmla="val 59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spcAft>
                <a:spcPts val="369"/>
              </a:spcAft>
            </a:pPr>
            <a:r>
              <a:rPr kumimoji="1" lang="ja-JP" altLang="en-US" sz="1108" b="1">
                <a:solidFill>
                  <a:schemeClr val="tx1"/>
                </a:solidFill>
              </a:rPr>
              <a:t>○○の社内研修・</a:t>
            </a:r>
            <a:endParaRPr kumimoji="1" lang="en-US" altLang="ja-JP" sz="1108" b="1" dirty="0">
              <a:solidFill>
                <a:schemeClr val="tx1"/>
              </a:solidFill>
            </a:endParaRPr>
          </a:p>
          <a:p>
            <a:pPr algn="ctr">
              <a:spcAft>
                <a:spcPts val="369"/>
              </a:spcAft>
            </a:pPr>
            <a:r>
              <a:rPr kumimoji="1" lang="ja-JP" altLang="en-US" sz="1108" b="1">
                <a:solidFill>
                  <a:schemeClr val="tx1"/>
                </a:solidFill>
              </a:rPr>
              <a:t>説明会の代行サービス</a:t>
            </a:r>
          </a:p>
        </p:txBody>
      </p:sp>
      <p:sp>
        <p:nvSpPr>
          <p:cNvPr id="35" name="角丸四角形 34">
            <a:extLst>
              <a:ext uri="{FF2B5EF4-FFF2-40B4-BE49-F238E27FC236}">
                <a16:creationId xmlns:a16="http://schemas.microsoft.com/office/drawing/2014/main" id="{B138B2A8-83FD-394F-9F5E-5617817CD1DD}"/>
              </a:ext>
            </a:extLst>
          </p:cNvPr>
          <p:cNvSpPr/>
          <p:nvPr/>
        </p:nvSpPr>
        <p:spPr>
          <a:xfrm>
            <a:off x="3440493" y="5104909"/>
            <a:ext cx="2326154" cy="598154"/>
          </a:xfrm>
          <a:prstGeom prst="roundRect">
            <a:avLst>
              <a:gd name="adj" fmla="val 59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spcAft>
                <a:spcPts val="369"/>
              </a:spcAft>
            </a:pPr>
            <a:r>
              <a:rPr kumimoji="1" lang="ja-JP" altLang="en-US" sz="1108" b="1">
                <a:solidFill>
                  <a:schemeClr val="tx1"/>
                </a:solidFill>
              </a:rPr>
              <a:t>○○○○が可能な</a:t>
            </a:r>
            <a:endParaRPr kumimoji="1" lang="en-US" altLang="ja-JP" sz="1108" b="1" dirty="0">
              <a:solidFill>
                <a:schemeClr val="tx1"/>
              </a:solidFill>
            </a:endParaRPr>
          </a:p>
          <a:p>
            <a:pPr algn="ctr">
              <a:spcAft>
                <a:spcPts val="369"/>
              </a:spcAft>
            </a:pPr>
            <a:r>
              <a:rPr kumimoji="1" lang="ja-JP" altLang="en-US" sz="1108" b="1">
                <a:solidFill>
                  <a:schemeClr val="tx1"/>
                </a:solidFill>
              </a:rPr>
              <a:t>○○派遣サービス</a:t>
            </a:r>
          </a:p>
        </p:txBody>
      </p:sp>
      <p:sp>
        <p:nvSpPr>
          <p:cNvPr id="36" name="角丸四角形 35">
            <a:extLst>
              <a:ext uri="{FF2B5EF4-FFF2-40B4-BE49-F238E27FC236}">
                <a16:creationId xmlns:a16="http://schemas.microsoft.com/office/drawing/2014/main" id="{DE1B9FBA-5EDC-7B46-9C3B-6C754B2645E4}"/>
              </a:ext>
            </a:extLst>
          </p:cNvPr>
          <p:cNvSpPr/>
          <p:nvPr/>
        </p:nvSpPr>
        <p:spPr>
          <a:xfrm>
            <a:off x="3440493" y="3673588"/>
            <a:ext cx="2326154" cy="598154"/>
          </a:xfrm>
          <a:prstGeom prst="roundRect">
            <a:avLst>
              <a:gd name="adj" fmla="val 59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spcAft>
                <a:spcPts val="369"/>
              </a:spcAft>
            </a:pPr>
            <a:r>
              <a:rPr kumimoji="1" lang="ja-JP" altLang="en-US" sz="1108" b="1">
                <a:solidFill>
                  <a:schemeClr val="tx1"/>
                </a:solidFill>
              </a:rPr>
              <a:t>○○が可能な</a:t>
            </a:r>
            <a:endParaRPr kumimoji="1" lang="en-US" altLang="ja-JP" sz="1108" b="1" dirty="0">
              <a:solidFill>
                <a:schemeClr val="tx1"/>
              </a:solidFill>
            </a:endParaRPr>
          </a:p>
          <a:p>
            <a:pPr algn="ctr">
              <a:spcAft>
                <a:spcPts val="369"/>
              </a:spcAft>
            </a:pPr>
            <a:r>
              <a:rPr kumimoji="1" lang="ja-JP" altLang="en-US" sz="1108" b="1">
                <a:solidFill>
                  <a:schemeClr val="tx1"/>
                </a:solidFill>
              </a:rPr>
              <a:t>運用支援サービス</a:t>
            </a:r>
          </a:p>
        </p:txBody>
      </p:sp>
      <p:sp>
        <p:nvSpPr>
          <p:cNvPr id="37" name="角丸四角形 36">
            <a:extLst>
              <a:ext uri="{FF2B5EF4-FFF2-40B4-BE49-F238E27FC236}">
                <a16:creationId xmlns:a16="http://schemas.microsoft.com/office/drawing/2014/main" id="{72BF2969-B12D-1349-9019-D08C4E732676}"/>
              </a:ext>
            </a:extLst>
          </p:cNvPr>
          <p:cNvSpPr/>
          <p:nvPr/>
        </p:nvSpPr>
        <p:spPr>
          <a:xfrm>
            <a:off x="6032527" y="4389248"/>
            <a:ext cx="2326154" cy="598154"/>
          </a:xfrm>
          <a:prstGeom prst="roundRect">
            <a:avLst>
              <a:gd name="adj" fmla="val 59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spcAft>
                <a:spcPts val="369"/>
              </a:spcAft>
            </a:pPr>
            <a:r>
              <a:rPr kumimoji="1" lang="ja-JP" altLang="en-US" sz="1108" b="1">
                <a:solidFill>
                  <a:schemeClr val="tx1"/>
                </a:solidFill>
              </a:rPr>
              <a:t>○○業務の</a:t>
            </a:r>
            <a:endParaRPr kumimoji="1" lang="en-US" altLang="ja-JP" sz="1108" b="1" dirty="0">
              <a:solidFill>
                <a:schemeClr val="tx1"/>
              </a:solidFill>
            </a:endParaRPr>
          </a:p>
          <a:p>
            <a:pPr algn="ctr">
              <a:spcAft>
                <a:spcPts val="369"/>
              </a:spcAft>
            </a:pPr>
            <a:r>
              <a:rPr kumimoji="1" lang="ja-JP" altLang="en-US" sz="1108" b="1">
                <a:solidFill>
                  <a:schemeClr val="tx1"/>
                </a:solidFill>
              </a:rPr>
              <a:t>自動化支援</a:t>
            </a:r>
          </a:p>
        </p:txBody>
      </p:sp>
      <p:sp>
        <p:nvSpPr>
          <p:cNvPr id="49" name="角丸四角形 48">
            <a:extLst>
              <a:ext uri="{FF2B5EF4-FFF2-40B4-BE49-F238E27FC236}">
                <a16:creationId xmlns:a16="http://schemas.microsoft.com/office/drawing/2014/main" id="{C802E2CF-E131-2C4D-958C-B530E084AEB9}"/>
              </a:ext>
            </a:extLst>
          </p:cNvPr>
          <p:cNvSpPr/>
          <p:nvPr/>
        </p:nvSpPr>
        <p:spPr>
          <a:xfrm>
            <a:off x="6032527" y="5104909"/>
            <a:ext cx="2326154" cy="598154"/>
          </a:xfrm>
          <a:prstGeom prst="roundRect">
            <a:avLst>
              <a:gd name="adj" fmla="val 59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spcAft>
                <a:spcPts val="369"/>
              </a:spcAft>
            </a:pPr>
            <a:r>
              <a:rPr kumimoji="1" lang="ja-JP" altLang="en-US" sz="1108" b="1">
                <a:solidFill>
                  <a:schemeClr val="tx1"/>
                </a:solidFill>
              </a:rPr>
              <a:t>蓄積データの</a:t>
            </a:r>
            <a:endParaRPr kumimoji="1" lang="en-US" altLang="ja-JP" sz="1108" b="1" dirty="0">
              <a:solidFill>
                <a:schemeClr val="tx1"/>
              </a:solidFill>
            </a:endParaRPr>
          </a:p>
          <a:p>
            <a:pPr algn="ctr">
              <a:spcAft>
                <a:spcPts val="369"/>
              </a:spcAft>
            </a:pPr>
            <a:r>
              <a:rPr kumimoji="1" lang="ja-JP" altLang="en-US" sz="1108" b="1">
                <a:solidFill>
                  <a:schemeClr val="tx1"/>
                </a:solidFill>
              </a:rPr>
              <a:t>○○○○分析サービス</a:t>
            </a:r>
          </a:p>
        </p:txBody>
      </p:sp>
      <p:sp>
        <p:nvSpPr>
          <p:cNvPr id="50" name="角丸四角形 49">
            <a:extLst>
              <a:ext uri="{FF2B5EF4-FFF2-40B4-BE49-F238E27FC236}">
                <a16:creationId xmlns:a16="http://schemas.microsoft.com/office/drawing/2014/main" id="{0B13C8E2-A9FB-1248-82E0-9D5488ABDC15}"/>
              </a:ext>
            </a:extLst>
          </p:cNvPr>
          <p:cNvSpPr/>
          <p:nvPr/>
        </p:nvSpPr>
        <p:spPr>
          <a:xfrm>
            <a:off x="6032527" y="3673588"/>
            <a:ext cx="2326154" cy="598154"/>
          </a:xfrm>
          <a:prstGeom prst="roundRect">
            <a:avLst>
              <a:gd name="adj" fmla="val 59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rmAutofit/>
          </a:bodyPr>
          <a:lstStyle/>
          <a:p>
            <a:pPr algn="ctr">
              <a:spcAft>
                <a:spcPts val="369"/>
              </a:spcAft>
            </a:pPr>
            <a:r>
              <a:rPr kumimoji="1" lang="ja-JP" altLang="en-US" sz="1108" b="1">
                <a:solidFill>
                  <a:schemeClr val="tx1"/>
                </a:solidFill>
              </a:rPr>
              <a:t>○○における</a:t>
            </a:r>
            <a:endParaRPr kumimoji="1" lang="en-US" altLang="ja-JP" sz="1108" b="1" dirty="0">
              <a:solidFill>
                <a:schemeClr val="tx1"/>
              </a:solidFill>
            </a:endParaRPr>
          </a:p>
          <a:p>
            <a:pPr algn="ctr">
              <a:spcAft>
                <a:spcPts val="369"/>
              </a:spcAft>
            </a:pPr>
            <a:r>
              <a:rPr kumimoji="1" lang="ja-JP" altLang="en-US" sz="1108" b="1">
                <a:solidFill>
                  <a:schemeClr val="tx1"/>
                </a:solidFill>
              </a:rPr>
              <a:t>企画コンサルティング</a:t>
            </a:r>
          </a:p>
        </p:txBody>
      </p:sp>
      <p:sp>
        <p:nvSpPr>
          <p:cNvPr id="32" name="角丸四角形 31">
            <a:extLst>
              <a:ext uri="{FF2B5EF4-FFF2-40B4-BE49-F238E27FC236}">
                <a16:creationId xmlns:a16="http://schemas.microsoft.com/office/drawing/2014/main" id="{5C7ED00C-F4A8-854B-B11D-82FF6C2D9CA0}"/>
              </a:ext>
            </a:extLst>
          </p:cNvPr>
          <p:cNvSpPr/>
          <p:nvPr/>
        </p:nvSpPr>
        <p:spPr>
          <a:xfrm>
            <a:off x="434804" y="3675568"/>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46" name="テキスト ボックス 45">
            <a:extLst>
              <a:ext uri="{FF2B5EF4-FFF2-40B4-BE49-F238E27FC236}">
                <a16:creationId xmlns:a16="http://schemas.microsoft.com/office/drawing/2014/main" id="{0E0448CA-5191-9140-9A54-B6FA147700DC}"/>
              </a:ext>
            </a:extLst>
          </p:cNvPr>
          <p:cNvSpPr txBox="1"/>
          <p:nvPr/>
        </p:nvSpPr>
        <p:spPr>
          <a:xfrm>
            <a:off x="617810" y="3866923"/>
            <a:ext cx="2326154" cy="1794462"/>
          </a:xfrm>
          <a:prstGeom prst="rect">
            <a:avLst/>
          </a:prstGeom>
          <a:noFill/>
        </p:spPr>
        <p:txBody>
          <a:bodyPr wrap="square" lIns="33231" tIns="33231" rIns="33231" bIns="33231" rtlCol="0" anchor="t">
            <a:normAutofit fontScale="92500" lnSpcReduction="20000"/>
          </a:bodyPr>
          <a:lstStyle/>
          <a:p>
            <a:pPr defTabSz="925864">
              <a:lnSpc>
                <a:spcPct val="150000"/>
              </a:lnSpc>
              <a:spcAft>
                <a:spcPts val="369"/>
              </a:spcAft>
            </a:pPr>
            <a:r>
              <a:rPr kumimoji="1" lang="ja-JP" altLang="en-US" sz="1108" b="1">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○○○のヒアリング</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○○○○○の調査・検証</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○○○の連携</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○○○の自動化</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○○○の提案</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a:solidFill>
                  <a:srgbClr val="0F1C50"/>
                </a:solidFill>
                <a:latin typeface="+mn-ea"/>
              </a:rPr>
              <a:t>○○○○○の改善　</a:t>
            </a:r>
            <a:r>
              <a:rPr kumimoji="1" lang="en-US" altLang="ja-JP" sz="1108" dirty="0">
                <a:solidFill>
                  <a:srgbClr val="0F1C50"/>
                </a:solidFill>
                <a:latin typeface="+mn-ea"/>
              </a:rPr>
              <a:t>etc.</a:t>
            </a:r>
          </a:p>
        </p:txBody>
      </p:sp>
      <p:sp>
        <p:nvSpPr>
          <p:cNvPr id="52" name="ホームベース 51">
            <a:extLst>
              <a:ext uri="{FF2B5EF4-FFF2-40B4-BE49-F238E27FC236}">
                <a16:creationId xmlns:a16="http://schemas.microsoft.com/office/drawing/2014/main" id="{34D504E3-FF81-3649-A129-CF7E3F144C7A}"/>
              </a:ext>
            </a:extLst>
          </p:cNvPr>
          <p:cNvSpPr/>
          <p:nvPr/>
        </p:nvSpPr>
        <p:spPr>
          <a:xfrm>
            <a:off x="5585563" y="1948999"/>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53" name="ホームベース 52">
            <a:extLst>
              <a:ext uri="{FF2B5EF4-FFF2-40B4-BE49-F238E27FC236}">
                <a16:creationId xmlns:a16="http://schemas.microsoft.com/office/drawing/2014/main" id="{A3FBB979-C84D-D143-9C37-38160F677749}"/>
              </a:ext>
            </a:extLst>
          </p:cNvPr>
          <p:cNvSpPr/>
          <p:nvPr/>
        </p:nvSpPr>
        <p:spPr>
          <a:xfrm>
            <a:off x="3010390" y="1948999"/>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54" name="ホームベース 53">
            <a:extLst>
              <a:ext uri="{FF2B5EF4-FFF2-40B4-BE49-F238E27FC236}">
                <a16:creationId xmlns:a16="http://schemas.microsoft.com/office/drawing/2014/main" id="{6254ABA6-7E8F-ED41-BC26-07DE18207264}"/>
              </a:ext>
            </a:extLst>
          </p:cNvPr>
          <p:cNvSpPr/>
          <p:nvPr/>
        </p:nvSpPr>
        <p:spPr>
          <a:xfrm>
            <a:off x="435220" y="1947920"/>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55" name="Google Shape;557;p48">
            <a:extLst>
              <a:ext uri="{FF2B5EF4-FFF2-40B4-BE49-F238E27FC236}">
                <a16:creationId xmlns:a16="http://schemas.microsoft.com/office/drawing/2014/main" id="{C568E4EA-A6E0-D64D-92C7-84271190B186}"/>
              </a:ext>
            </a:extLst>
          </p:cNvPr>
          <p:cNvSpPr txBox="1"/>
          <p:nvPr/>
        </p:nvSpPr>
        <p:spPr>
          <a:xfrm>
            <a:off x="869825" y="2076189"/>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1</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56" name="Google Shape;559;p48">
            <a:extLst>
              <a:ext uri="{FF2B5EF4-FFF2-40B4-BE49-F238E27FC236}">
                <a16:creationId xmlns:a16="http://schemas.microsoft.com/office/drawing/2014/main" id="{FFC0D863-8844-404A-840E-562BEB5F5ACA}"/>
              </a:ext>
            </a:extLst>
          </p:cNvPr>
          <p:cNvSpPr txBox="1"/>
          <p:nvPr/>
        </p:nvSpPr>
        <p:spPr>
          <a:xfrm>
            <a:off x="3730185" y="2076189"/>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2</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57" name="Google Shape;561;p48">
            <a:extLst>
              <a:ext uri="{FF2B5EF4-FFF2-40B4-BE49-F238E27FC236}">
                <a16:creationId xmlns:a16="http://schemas.microsoft.com/office/drawing/2014/main" id="{F67353B8-91C7-764C-88FC-321D28CC7195}"/>
              </a:ext>
            </a:extLst>
          </p:cNvPr>
          <p:cNvSpPr txBox="1"/>
          <p:nvPr/>
        </p:nvSpPr>
        <p:spPr>
          <a:xfrm>
            <a:off x="6305357" y="2076189"/>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3</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58" name="Google Shape;557;p48">
            <a:extLst>
              <a:ext uri="{FF2B5EF4-FFF2-40B4-BE49-F238E27FC236}">
                <a16:creationId xmlns:a16="http://schemas.microsoft.com/office/drawing/2014/main" id="{84D2FBEB-3501-FD45-B8B6-145613B50B52}"/>
              </a:ext>
            </a:extLst>
          </p:cNvPr>
          <p:cNvSpPr txBox="1"/>
          <p:nvPr/>
        </p:nvSpPr>
        <p:spPr>
          <a:xfrm>
            <a:off x="783964" y="2887491"/>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kumimoji="1" lang="ja-JP" altLang="en-US" sz="1477" b="1">
                <a:ea typeface="Yu Gothic" panose="020B0400000000000000" pitchFamily="34" charset="-128"/>
                <a:cs typeface="Arial"/>
                <a:sym typeface="Arial"/>
              </a:rPr>
              <a:t>自動化</a:t>
            </a:r>
            <a:endParaRPr kumimoji="1" lang="en-US" altLang="ja-JP" sz="1846" b="1" dirty="0">
              <a:ea typeface="ＭＳ Ｐゴシック" panose="020B0600070205080204" pitchFamily="50" charset="-128"/>
              <a:cs typeface="Arial"/>
              <a:sym typeface="Arial"/>
            </a:endParaRPr>
          </a:p>
        </p:txBody>
      </p:sp>
      <p:sp>
        <p:nvSpPr>
          <p:cNvPr id="59" name="Google Shape;559;p48">
            <a:extLst>
              <a:ext uri="{FF2B5EF4-FFF2-40B4-BE49-F238E27FC236}">
                <a16:creationId xmlns:a16="http://schemas.microsoft.com/office/drawing/2014/main" id="{5BC87394-B28E-A14E-94A2-DB79B753DD18}"/>
              </a:ext>
            </a:extLst>
          </p:cNvPr>
          <p:cNvSpPr txBox="1"/>
          <p:nvPr/>
        </p:nvSpPr>
        <p:spPr>
          <a:xfrm>
            <a:off x="3592142" y="2887491"/>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lang="ja-JP" altLang="en-US" sz="1477" b="1">
                <a:ea typeface="Yu Gothic" panose="020B0400000000000000" pitchFamily="34" charset="-128"/>
                <a:cs typeface="Arial"/>
                <a:sym typeface="Arial"/>
              </a:rPr>
              <a:t>運用の安定化</a:t>
            </a:r>
            <a:endParaRPr sz="1292" b="1" dirty="0">
              <a:ea typeface="Yu Gothic" panose="020B0400000000000000" pitchFamily="34" charset="-128"/>
              <a:cs typeface="Arial"/>
              <a:sym typeface="Arial"/>
            </a:endParaRPr>
          </a:p>
        </p:txBody>
      </p:sp>
      <p:sp>
        <p:nvSpPr>
          <p:cNvPr id="60" name="Google Shape;561;p48">
            <a:extLst>
              <a:ext uri="{FF2B5EF4-FFF2-40B4-BE49-F238E27FC236}">
                <a16:creationId xmlns:a16="http://schemas.microsoft.com/office/drawing/2014/main" id="{E97902D1-F19E-A341-863C-15B0F16CC0D4}"/>
              </a:ext>
            </a:extLst>
          </p:cNvPr>
          <p:cNvSpPr txBox="1"/>
          <p:nvPr/>
        </p:nvSpPr>
        <p:spPr>
          <a:xfrm>
            <a:off x="6305357" y="2887491"/>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lang="ja-JP" altLang="en-US" sz="1477" b="1">
                <a:ea typeface="Yu Gothic" panose="020B0400000000000000" pitchFamily="34" charset="-128"/>
                <a:cs typeface="Arial"/>
                <a:sym typeface="Arial"/>
              </a:rPr>
              <a:t>企画業務への集中</a:t>
            </a:r>
            <a:endParaRPr lang="ja-JP" altLang="en-US" sz="1292" b="1" dirty="0">
              <a:ea typeface="Yu Gothic" panose="020B0400000000000000" pitchFamily="34" charset="-128"/>
              <a:cs typeface="Arial"/>
              <a:sym typeface="Arial"/>
            </a:endParaRPr>
          </a:p>
        </p:txBody>
      </p:sp>
      <p:sp>
        <p:nvSpPr>
          <p:cNvPr id="61" name="正方形/長方形 60">
            <a:extLst>
              <a:ext uri="{FF2B5EF4-FFF2-40B4-BE49-F238E27FC236}">
                <a16:creationId xmlns:a16="http://schemas.microsoft.com/office/drawing/2014/main" id="{7A4AEA56-6E61-1A47-9533-7CA463A2D1B4}"/>
              </a:ext>
            </a:extLst>
          </p:cNvPr>
          <p:cNvSpPr/>
          <p:nvPr/>
        </p:nvSpPr>
        <p:spPr>
          <a:xfrm>
            <a:off x="3239987" y="1947920"/>
            <a:ext cx="5478612" cy="3902841"/>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283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5577377C-D717-40E4-A1D7-2ECF05E77F46}"/>
              </a:ext>
            </a:extLst>
          </p:cNvPr>
          <p:cNvSpPr>
            <a:spLocks noGrp="1"/>
          </p:cNvSpPr>
          <p:nvPr>
            <p:ph type="body" sz="quarter" idx="13"/>
          </p:nvPr>
        </p:nvSpPr>
        <p:spPr/>
        <p:txBody>
          <a:bodyPr/>
          <a:lstStyle/>
          <a:p>
            <a:r>
              <a:rPr lang="ja-JP" altLang="en-US" dirty="0"/>
              <a:t>貴社の課題を解決するために、以下のサービスをご提案します。</a:t>
            </a:r>
            <a:endParaRPr lang="en-US" altLang="ja-JP" dirty="0"/>
          </a:p>
        </p:txBody>
      </p:sp>
      <p:sp>
        <p:nvSpPr>
          <p:cNvPr id="5" name="スライド番号プレースホルダー 4">
            <a:extLst>
              <a:ext uri="{FF2B5EF4-FFF2-40B4-BE49-F238E27FC236}">
                <a16:creationId xmlns:a16="http://schemas.microsoft.com/office/drawing/2014/main" id="{4A591549-6B50-4FE7-8E11-464C8A15B99F}"/>
              </a:ext>
            </a:extLst>
          </p:cNvPr>
          <p:cNvSpPr>
            <a:spLocks noGrp="1"/>
          </p:cNvSpPr>
          <p:nvPr>
            <p:ph type="sldNum" sz="quarter" idx="14"/>
          </p:nvPr>
        </p:nvSpPr>
        <p:spPr/>
        <p:txBody>
          <a:bodyPr/>
          <a:lstStyle/>
          <a:p>
            <a:fld id="{2CF39A64-FD95-C144-B37D-DFADB2595A9F}" type="slidenum">
              <a:rPr lang="ja-JP" altLang="en-US" smtClean="0"/>
              <a:pPr/>
              <a:t>2</a:t>
            </a:fld>
            <a:endParaRPr lang="ja-JP" altLang="en-US"/>
          </a:p>
        </p:txBody>
      </p:sp>
      <p:sp>
        <p:nvSpPr>
          <p:cNvPr id="19" name="テキスト プレースホルダー 18">
            <a:extLst>
              <a:ext uri="{FF2B5EF4-FFF2-40B4-BE49-F238E27FC236}">
                <a16:creationId xmlns:a16="http://schemas.microsoft.com/office/drawing/2014/main" id="{3E288915-C8C5-744C-B005-5DF1B7BBB780}"/>
              </a:ext>
            </a:extLst>
          </p:cNvPr>
          <p:cNvSpPr>
            <a:spLocks noGrp="1"/>
          </p:cNvSpPr>
          <p:nvPr>
            <p:ph type="body" sz="quarter" idx="15"/>
          </p:nvPr>
        </p:nvSpPr>
        <p:spPr/>
        <p:txBody>
          <a:bodyPr/>
          <a:lstStyle/>
          <a:p>
            <a:r>
              <a:rPr lang="ja-JP" altLang="en-US"/>
              <a:t>ご提案サマリー</a:t>
            </a:r>
          </a:p>
        </p:txBody>
      </p:sp>
      <p:sp>
        <p:nvSpPr>
          <p:cNvPr id="2" name="タイトル 1">
            <a:extLst>
              <a:ext uri="{FF2B5EF4-FFF2-40B4-BE49-F238E27FC236}">
                <a16:creationId xmlns:a16="http://schemas.microsoft.com/office/drawing/2014/main" id="{666F3D53-D1E0-45F3-B4B9-8B18683049A1}"/>
              </a:ext>
            </a:extLst>
          </p:cNvPr>
          <p:cNvSpPr>
            <a:spLocks noGrp="1"/>
          </p:cNvSpPr>
          <p:nvPr>
            <p:ph type="title"/>
          </p:nvPr>
        </p:nvSpPr>
        <p:spPr/>
        <p:txBody>
          <a:bodyPr/>
          <a:lstStyle/>
          <a:p>
            <a:r>
              <a:rPr lang="ja-JP" altLang="en-US"/>
              <a:t>解決できる課題</a:t>
            </a:r>
            <a:endParaRPr lang="ja-JP" altLang="en-US" dirty="0"/>
          </a:p>
        </p:txBody>
      </p:sp>
      <p:sp>
        <p:nvSpPr>
          <p:cNvPr id="38" name="角丸四角形 5">
            <a:extLst>
              <a:ext uri="{FF2B5EF4-FFF2-40B4-BE49-F238E27FC236}">
                <a16:creationId xmlns:a16="http://schemas.microsoft.com/office/drawing/2014/main" id="{020E3B9A-E4B5-7244-A8A3-273EA7CC8D50}"/>
              </a:ext>
            </a:extLst>
          </p:cNvPr>
          <p:cNvSpPr/>
          <p:nvPr/>
        </p:nvSpPr>
        <p:spPr>
          <a:xfrm>
            <a:off x="4895757" y="1886555"/>
            <a:ext cx="3821538" cy="3821538"/>
          </a:xfrm>
          <a:prstGeom prst="roundRect">
            <a:avLst>
              <a:gd name="adj" fmla="val 1809"/>
            </a:avLst>
          </a:prstGeom>
          <a:solidFill>
            <a:schemeClr val="bg1"/>
          </a:solidFill>
          <a:ln w="9525" cap="flat" cmpd="sng" algn="ctr">
            <a:noFill/>
            <a:prstDash val="solid"/>
          </a:ln>
          <a:effectLst>
            <a:outerShdw blurRad="127000" algn="ctr" rotWithShape="0">
              <a:prstClr val="black">
                <a:alpha val="40000"/>
              </a:prstClr>
            </a:outerShdw>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25864">
              <a:defRPr/>
            </a:pPr>
            <a:endParaRPr kumimoji="1" lang="ja-JP" altLang="en-US" sz="1477" kern="0" dirty="0">
              <a:solidFill>
                <a:srgbClr val="000000"/>
              </a:solidFill>
              <a:latin typeface="Yu Gothic" panose="020B0400000000000000" pitchFamily="34" charset="-128"/>
              <a:ea typeface="Yu Gothic" panose="020B0400000000000000" pitchFamily="34" charset="-128"/>
              <a:cs typeface="Meiryo UI" panose="020B0604030504040204" pitchFamily="50" charset="-128"/>
            </a:endParaRPr>
          </a:p>
        </p:txBody>
      </p:sp>
      <p:sp>
        <p:nvSpPr>
          <p:cNvPr id="39" name="テキスト ボックス 38">
            <a:extLst>
              <a:ext uri="{FF2B5EF4-FFF2-40B4-BE49-F238E27FC236}">
                <a16:creationId xmlns:a16="http://schemas.microsoft.com/office/drawing/2014/main" id="{996FF7D4-DC82-134C-9729-97949E76494C}"/>
              </a:ext>
            </a:extLst>
          </p:cNvPr>
          <p:cNvSpPr txBox="1"/>
          <p:nvPr/>
        </p:nvSpPr>
        <p:spPr>
          <a:xfrm>
            <a:off x="5144988" y="2591948"/>
            <a:ext cx="3323077" cy="830769"/>
          </a:xfrm>
          <a:prstGeom prst="rect">
            <a:avLst/>
          </a:prstGeom>
          <a:noFill/>
        </p:spPr>
        <p:txBody>
          <a:bodyPr wrap="square" lIns="33231" tIns="33231" rIns="33231" bIns="33231" rtlCol="0" anchor="ctr">
            <a:noAutofit/>
          </a:bodyPr>
          <a:lstStyle/>
          <a:p>
            <a:pPr algn="ctr" defTabSz="925864">
              <a:spcAft>
                <a:spcPts val="400"/>
              </a:spcAft>
            </a:pPr>
            <a:r>
              <a:rPr kumimoji="1" lang="ja-JP" altLang="en-US" sz="1662" b="1" dirty="0">
                <a:solidFill>
                  <a:schemeClr val="accent6"/>
                </a:solidFill>
                <a:latin typeface="+mn-ea"/>
              </a:rPr>
              <a:t>○○○を解消し、</a:t>
            </a:r>
            <a:endParaRPr kumimoji="1" lang="en-US" altLang="ja-JP" sz="1662" b="1" dirty="0">
              <a:solidFill>
                <a:schemeClr val="accent6"/>
              </a:solidFill>
              <a:latin typeface="+mn-ea"/>
            </a:endParaRPr>
          </a:p>
          <a:p>
            <a:pPr algn="ctr" defTabSz="925864">
              <a:spcAft>
                <a:spcPts val="400"/>
              </a:spcAft>
            </a:pPr>
            <a:r>
              <a:rPr kumimoji="1" lang="ja-JP" altLang="en-US" sz="1662" b="1" dirty="0">
                <a:solidFill>
                  <a:schemeClr val="accent6"/>
                </a:solidFill>
                <a:latin typeface="+mn-ea"/>
              </a:rPr>
              <a:t>売上拡大（コスト削減）を実現</a:t>
            </a:r>
            <a:endParaRPr kumimoji="1" lang="en-US" altLang="ja-JP" sz="1662" b="1" dirty="0">
              <a:solidFill>
                <a:schemeClr val="accent6"/>
              </a:solidFill>
              <a:latin typeface="+mn-ea"/>
            </a:endParaRPr>
          </a:p>
        </p:txBody>
      </p:sp>
      <p:sp>
        <p:nvSpPr>
          <p:cNvPr id="40" name="フリーフォーム 39">
            <a:extLst>
              <a:ext uri="{FF2B5EF4-FFF2-40B4-BE49-F238E27FC236}">
                <a16:creationId xmlns:a16="http://schemas.microsoft.com/office/drawing/2014/main" id="{87A12D28-5834-4F4E-B4FC-F60911C6F5B6}"/>
              </a:ext>
            </a:extLst>
          </p:cNvPr>
          <p:cNvSpPr/>
          <p:nvPr/>
        </p:nvSpPr>
        <p:spPr>
          <a:xfrm>
            <a:off x="4895757" y="1886556"/>
            <a:ext cx="3821538" cy="492972"/>
          </a:xfrm>
          <a:custGeom>
            <a:avLst/>
            <a:gdLst>
              <a:gd name="connsiteX0" fmla="*/ 74893 w 4140000"/>
              <a:gd name="connsiteY0" fmla="*/ 0 h 534053"/>
              <a:gd name="connsiteX1" fmla="*/ 4065107 w 4140000"/>
              <a:gd name="connsiteY1" fmla="*/ 0 h 534053"/>
              <a:gd name="connsiteX2" fmla="*/ 4140000 w 4140000"/>
              <a:gd name="connsiteY2" fmla="*/ 74893 h 534053"/>
              <a:gd name="connsiteX3" fmla="*/ 4140000 w 4140000"/>
              <a:gd name="connsiteY3" fmla="*/ 534053 h 534053"/>
              <a:gd name="connsiteX4" fmla="*/ 0 w 4140000"/>
              <a:gd name="connsiteY4" fmla="*/ 534053 h 534053"/>
              <a:gd name="connsiteX5" fmla="*/ 0 w 4140000"/>
              <a:gd name="connsiteY5" fmla="*/ 74893 h 534053"/>
              <a:gd name="connsiteX6" fmla="*/ 74893 w 4140000"/>
              <a:gd name="connsiteY6" fmla="*/ 0 h 53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0000" h="534053">
                <a:moveTo>
                  <a:pt x="74893" y="0"/>
                </a:moveTo>
                <a:lnTo>
                  <a:pt x="4065107" y="0"/>
                </a:lnTo>
                <a:cubicBezTo>
                  <a:pt x="4106469" y="0"/>
                  <a:pt x="4140000" y="33531"/>
                  <a:pt x="4140000" y="74893"/>
                </a:cubicBezTo>
                <a:lnTo>
                  <a:pt x="4140000" y="534053"/>
                </a:lnTo>
                <a:lnTo>
                  <a:pt x="0" y="534053"/>
                </a:lnTo>
                <a:lnTo>
                  <a:pt x="0" y="74893"/>
                </a:lnTo>
                <a:cubicBezTo>
                  <a:pt x="0" y="33531"/>
                  <a:pt x="33531" y="0"/>
                  <a:pt x="74893" y="0"/>
                </a:cubicBezTo>
                <a:close/>
              </a:path>
            </a:pathLst>
          </a:custGeom>
          <a:solidFill>
            <a:schemeClr val="accent6"/>
          </a:solidFill>
          <a:ln w="9525" cap="flat" cmpd="sng" algn="ctr">
            <a:noFill/>
            <a:prstDash val="solid"/>
          </a:ln>
          <a:effectLst/>
        </p:spPr>
        <p:txBody>
          <a:bodyPr rot="0" spcFirstLastPara="0" vertOverflow="overflow" horzOverflow="overflow" vert="horz" wrap="square" lIns="66462" tIns="66462" rIns="66462" bIns="66462" numCol="1" spcCol="0" rtlCol="0" fromWordArt="0" anchor="ctr" anchorCtr="0" forceAA="0" compatLnSpc="1">
            <a:prstTxWarp prst="textNoShape">
              <a:avLst/>
            </a:prstTxWarp>
            <a:normAutofit/>
          </a:bodyPr>
          <a:lstStyle/>
          <a:p>
            <a:pPr algn="ctr" defTabSz="925864">
              <a:defRPr/>
            </a:pPr>
            <a:r>
              <a:rPr kumimoji="1" lang="ja-JP" altLang="en-US" sz="1477" b="1" kern="0">
                <a:solidFill>
                  <a:schemeClr val="bg1"/>
                </a:solidFill>
                <a:latin typeface="+mn-ea"/>
              </a:rPr>
              <a:t>ご提案サービス</a:t>
            </a:r>
            <a:endParaRPr kumimoji="1" lang="ja-JP" altLang="en-US" sz="1477" b="1" kern="0" dirty="0">
              <a:solidFill>
                <a:schemeClr val="bg1"/>
              </a:solidFill>
              <a:latin typeface="+mn-ea"/>
            </a:endParaRPr>
          </a:p>
        </p:txBody>
      </p:sp>
      <p:sp>
        <p:nvSpPr>
          <p:cNvPr id="15" name="右矢印 14">
            <a:extLst>
              <a:ext uri="{FF2B5EF4-FFF2-40B4-BE49-F238E27FC236}">
                <a16:creationId xmlns:a16="http://schemas.microsoft.com/office/drawing/2014/main" id="{671B4592-B1DE-5940-A669-279EB2E5F86A}"/>
              </a:ext>
            </a:extLst>
          </p:cNvPr>
          <p:cNvSpPr/>
          <p:nvPr/>
        </p:nvSpPr>
        <p:spPr>
          <a:xfrm>
            <a:off x="3781729" y="3658603"/>
            <a:ext cx="1114029" cy="721148"/>
          </a:xfrm>
          <a:prstGeom prst="rightArrow">
            <a:avLst>
              <a:gd name="adj1" fmla="val 50000"/>
              <a:gd name="adj2" fmla="val 5567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41" name="角丸四角形 5">
            <a:extLst>
              <a:ext uri="{FF2B5EF4-FFF2-40B4-BE49-F238E27FC236}">
                <a16:creationId xmlns:a16="http://schemas.microsoft.com/office/drawing/2014/main" id="{0D4C6529-F34A-D548-9E55-E3E243AD2ED6}"/>
              </a:ext>
            </a:extLst>
          </p:cNvPr>
          <p:cNvSpPr/>
          <p:nvPr/>
        </p:nvSpPr>
        <p:spPr>
          <a:xfrm>
            <a:off x="426705" y="1886555"/>
            <a:ext cx="3821538" cy="3821538"/>
          </a:xfrm>
          <a:prstGeom prst="roundRect">
            <a:avLst>
              <a:gd name="adj" fmla="val 1809"/>
            </a:avLst>
          </a:prstGeom>
          <a:solidFill>
            <a:schemeClr val="bg1"/>
          </a:solidFill>
          <a:ln w="9525" cap="flat" cmpd="sng" algn="ctr">
            <a:noFill/>
            <a:prstDash val="solid"/>
          </a:ln>
          <a:effectLst>
            <a:outerShdw blurRad="127000" algn="ctr" rotWithShape="0">
              <a:prstClr val="black">
                <a:alpha val="40000"/>
              </a:prstClr>
            </a:outerShdw>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25864">
              <a:defRPr/>
            </a:pPr>
            <a:endParaRPr kumimoji="1" lang="ja-JP" altLang="en-US" sz="1477" kern="0" dirty="0">
              <a:solidFill>
                <a:srgbClr val="000000"/>
              </a:solidFill>
              <a:latin typeface="Yu Gothic" panose="020B0400000000000000" pitchFamily="34" charset="-128"/>
              <a:ea typeface="Yu Gothic" panose="020B0400000000000000" pitchFamily="34" charset="-128"/>
              <a:cs typeface="Meiryo UI" panose="020B0604030504040204" pitchFamily="50" charset="-128"/>
            </a:endParaRPr>
          </a:p>
        </p:txBody>
      </p:sp>
      <p:sp>
        <p:nvSpPr>
          <p:cNvPr id="43" name="テキスト ボックス 42">
            <a:extLst>
              <a:ext uri="{FF2B5EF4-FFF2-40B4-BE49-F238E27FC236}">
                <a16:creationId xmlns:a16="http://schemas.microsoft.com/office/drawing/2014/main" id="{96DA7330-8B38-D748-80C2-D59601B01249}"/>
              </a:ext>
            </a:extLst>
          </p:cNvPr>
          <p:cNvSpPr txBox="1"/>
          <p:nvPr/>
        </p:nvSpPr>
        <p:spPr>
          <a:xfrm>
            <a:off x="675937" y="2591948"/>
            <a:ext cx="3323077" cy="830769"/>
          </a:xfrm>
          <a:prstGeom prst="rect">
            <a:avLst/>
          </a:prstGeom>
          <a:noFill/>
        </p:spPr>
        <p:txBody>
          <a:bodyPr wrap="square" lIns="33231" tIns="33231" rIns="33231" bIns="33231" rtlCol="0" anchor="ctr">
            <a:noAutofit/>
          </a:bodyPr>
          <a:lstStyle/>
          <a:p>
            <a:pPr algn="ctr" defTabSz="925864">
              <a:spcAft>
                <a:spcPts val="400"/>
              </a:spcAft>
            </a:pPr>
            <a:r>
              <a:rPr kumimoji="1" lang="ja-JP" altLang="en-US" sz="1662" b="1" dirty="0">
                <a:solidFill>
                  <a:srgbClr val="0F1C50"/>
                </a:solidFill>
                <a:latin typeface="+mn-ea"/>
              </a:rPr>
              <a:t>○○○による</a:t>
            </a:r>
            <a:endParaRPr kumimoji="1" lang="en-US" altLang="ja-JP" sz="1662" b="1" dirty="0">
              <a:solidFill>
                <a:srgbClr val="0F1C50"/>
              </a:solidFill>
              <a:latin typeface="+mn-ea"/>
            </a:endParaRPr>
          </a:p>
          <a:p>
            <a:pPr algn="ctr" defTabSz="925864">
              <a:spcAft>
                <a:spcPts val="400"/>
              </a:spcAft>
            </a:pPr>
            <a:r>
              <a:rPr kumimoji="1" lang="ja-JP" altLang="en-US" sz="1662" b="1" dirty="0">
                <a:solidFill>
                  <a:srgbClr val="0F1C50"/>
                </a:solidFill>
                <a:latin typeface="+mn-ea"/>
              </a:rPr>
              <a:t>売上拡大（コスト削減）が急務</a:t>
            </a:r>
            <a:endParaRPr kumimoji="1" lang="en-US" altLang="ja-JP" sz="1662" b="1" dirty="0">
              <a:solidFill>
                <a:srgbClr val="0F1C50"/>
              </a:solidFill>
              <a:latin typeface="+mn-ea"/>
            </a:endParaRPr>
          </a:p>
        </p:txBody>
      </p:sp>
      <p:sp>
        <p:nvSpPr>
          <p:cNvPr id="44" name="フリーフォーム 43">
            <a:extLst>
              <a:ext uri="{FF2B5EF4-FFF2-40B4-BE49-F238E27FC236}">
                <a16:creationId xmlns:a16="http://schemas.microsoft.com/office/drawing/2014/main" id="{7C8B165A-1925-054B-ACB5-6ACC9842E95D}"/>
              </a:ext>
            </a:extLst>
          </p:cNvPr>
          <p:cNvSpPr/>
          <p:nvPr/>
        </p:nvSpPr>
        <p:spPr>
          <a:xfrm>
            <a:off x="426705" y="1886556"/>
            <a:ext cx="3821538" cy="492972"/>
          </a:xfrm>
          <a:custGeom>
            <a:avLst/>
            <a:gdLst>
              <a:gd name="connsiteX0" fmla="*/ 74893 w 4140000"/>
              <a:gd name="connsiteY0" fmla="*/ 0 h 534053"/>
              <a:gd name="connsiteX1" fmla="*/ 4065107 w 4140000"/>
              <a:gd name="connsiteY1" fmla="*/ 0 h 534053"/>
              <a:gd name="connsiteX2" fmla="*/ 4140000 w 4140000"/>
              <a:gd name="connsiteY2" fmla="*/ 74893 h 534053"/>
              <a:gd name="connsiteX3" fmla="*/ 4140000 w 4140000"/>
              <a:gd name="connsiteY3" fmla="*/ 534053 h 534053"/>
              <a:gd name="connsiteX4" fmla="*/ 0 w 4140000"/>
              <a:gd name="connsiteY4" fmla="*/ 534053 h 534053"/>
              <a:gd name="connsiteX5" fmla="*/ 0 w 4140000"/>
              <a:gd name="connsiteY5" fmla="*/ 74893 h 534053"/>
              <a:gd name="connsiteX6" fmla="*/ 74893 w 4140000"/>
              <a:gd name="connsiteY6" fmla="*/ 0 h 53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0000" h="534053">
                <a:moveTo>
                  <a:pt x="74893" y="0"/>
                </a:moveTo>
                <a:lnTo>
                  <a:pt x="4065107" y="0"/>
                </a:lnTo>
                <a:cubicBezTo>
                  <a:pt x="4106469" y="0"/>
                  <a:pt x="4140000" y="33531"/>
                  <a:pt x="4140000" y="74893"/>
                </a:cubicBezTo>
                <a:lnTo>
                  <a:pt x="4140000" y="534053"/>
                </a:lnTo>
                <a:lnTo>
                  <a:pt x="0" y="534053"/>
                </a:lnTo>
                <a:lnTo>
                  <a:pt x="0" y="74893"/>
                </a:lnTo>
                <a:cubicBezTo>
                  <a:pt x="0" y="33531"/>
                  <a:pt x="33531" y="0"/>
                  <a:pt x="74893" y="0"/>
                </a:cubicBezTo>
                <a:close/>
              </a:path>
            </a:pathLst>
          </a:custGeom>
          <a:solidFill>
            <a:schemeClr val="tx1"/>
          </a:solidFill>
          <a:ln w="9525" cap="flat" cmpd="sng" algn="ctr">
            <a:noFill/>
            <a:prstDash val="solid"/>
          </a:ln>
          <a:effectLst/>
        </p:spPr>
        <p:txBody>
          <a:bodyPr rot="0" spcFirstLastPara="0" vertOverflow="overflow" horzOverflow="overflow" vert="horz" wrap="square" lIns="66462" tIns="66462" rIns="66462" bIns="66462" numCol="1" spcCol="0" rtlCol="0" fromWordArt="0" anchor="ctr" anchorCtr="0" forceAA="0" compatLnSpc="1">
            <a:prstTxWarp prst="textNoShape">
              <a:avLst/>
            </a:prstTxWarp>
            <a:normAutofit/>
          </a:bodyPr>
          <a:lstStyle/>
          <a:p>
            <a:pPr algn="ctr" defTabSz="925864">
              <a:defRPr/>
            </a:pPr>
            <a:r>
              <a:rPr kumimoji="1" lang="ja-JP" altLang="en-US" sz="1477" b="1" kern="0" dirty="0">
                <a:solidFill>
                  <a:schemeClr val="bg1"/>
                </a:solidFill>
                <a:latin typeface="+mn-ea"/>
              </a:rPr>
              <a:t>課題認識</a:t>
            </a:r>
          </a:p>
        </p:txBody>
      </p:sp>
      <p:sp>
        <p:nvSpPr>
          <p:cNvPr id="51" name="テキスト ボックス 50">
            <a:extLst>
              <a:ext uri="{FF2B5EF4-FFF2-40B4-BE49-F238E27FC236}">
                <a16:creationId xmlns:a16="http://schemas.microsoft.com/office/drawing/2014/main" id="{19F438B2-7135-D94E-B312-A0B3220D07A6}"/>
              </a:ext>
            </a:extLst>
          </p:cNvPr>
          <p:cNvSpPr txBox="1"/>
          <p:nvPr/>
        </p:nvSpPr>
        <p:spPr>
          <a:xfrm>
            <a:off x="1174399" y="3516886"/>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○○○の業務が</a:t>
            </a:r>
            <a:r>
              <a:rPr kumimoji="1" lang="ja-JP" altLang="en-US" sz="1292">
                <a:solidFill>
                  <a:srgbClr val="0F1C50"/>
                </a:solidFill>
                <a:latin typeface="+mn-ea"/>
              </a:rPr>
              <a:t>煩雑で月間</a:t>
            </a:r>
            <a:r>
              <a:rPr kumimoji="1" lang="ja-JP" altLang="en-US" sz="1292" dirty="0">
                <a:solidFill>
                  <a:srgbClr val="0F1C50"/>
                </a:solidFill>
                <a:latin typeface="+mn-ea"/>
              </a:rPr>
              <a:t>〇〇時間分の人件費がかかっている</a:t>
            </a:r>
            <a:endParaRPr kumimoji="1" lang="en-US" altLang="ja-JP" sz="1292" dirty="0">
              <a:solidFill>
                <a:srgbClr val="0F1C50"/>
              </a:solidFill>
              <a:latin typeface="+mn-ea"/>
            </a:endParaRPr>
          </a:p>
        </p:txBody>
      </p:sp>
      <p:sp>
        <p:nvSpPr>
          <p:cNvPr id="52" name="テキスト ボックス 51">
            <a:extLst>
              <a:ext uri="{FF2B5EF4-FFF2-40B4-BE49-F238E27FC236}">
                <a16:creationId xmlns:a16="http://schemas.microsoft.com/office/drawing/2014/main" id="{FD5B355A-6279-5840-BA9C-F4EDDC7A1026}"/>
              </a:ext>
            </a:extLst>
          </p:cNvPr>
          <p:cNvSpPr txBox="1"/>
          <p:nvPr/>
        </p:nvSpPr>
        <p:spPr>
          <a:xfrm>
            <a:off x="1174399" y="4164572"/>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○○○の管理が煩雑でミスが頻発しており、生産性が低下している</a:t>
            </a:r>
            <a:endParaRPr kumimoji="1" lang="en-US" altLang="ja-JP" sz="1292" dirty="0">
              <a:solidFill>
                <a:srgbClr val="0F1C50"/>
              </a:solidFill>
              <a:latin typeface="+mn-ea"/>
            </a:endParaRPr>
          </a:p>
        </p:txBody>
      </p:sp>
      <p:sp>
        <p:nvSpPr>
          <p:cNvPr id="53" name="テキスト ボックス 52">
            <a:extLst>
              <a:ext uri="{FF2B5EF4-FFF2-40B4-BE49-F238E27FC236}">
                <a16:creationId xmlns:a16="http://schemas.microsoft.com/office/drawing/2014/main" id="{29BBE962-49A8-0944-A262-D1B765F5D843}"/>
              </a:ext>
            </a:extLst>
          </p:cNvPr>
          <p:cNvSpPr txBox="1"/>
          <p:nvPr/>
        </p:nvSpPr>
        <p:spPr>
          <a:xfrm>
            <a:off x="1174399" y="4821621"/>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結果、企画業務に集中できず、利用者数○○％減に対処しきれていない</a:t>
            </a:r>
            <a:endParaRPr kumimoji="1" lang="en-US" altLang="ja-JP" sz="1292" dirty="0">
              <a:solidFill>
                <a:srgbClr val="0F1C50"/>
              </a:solidFill>
              <a:latin typeface="+mn-ea"/>
            </a:endParaRPr>
          </a:p>
        </p:txBody>
      </p:sp>
      <p:pic>
        <p:nvPicPr>
          <p:cNvPr id="17" name="グラフィックス 16" descr="閉じる 単色塗りつぶし">
            <a:extLst>
              <a:ext uri="{FF2B5EF4-FFF2-40B4-BE49-F238E27FC236}">
                <a16:creationId xmlns:a16="http://schemas.microsoft.com/office/drawing/2014/main" id="{B7B7207F-99F8-E24A-A704-7ED2D945BA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693" y="3645950"/>
            <a:ext cx="332308" cy="332308"/>
          </a:xfrm>
          <a:prstGeom prst="rect">
            <a:avLst/>
          </a:prstGeom>
        </p:spPr>
      </p:pic>
      <p:pic>
        <p:nvPicPr>
          <p:cNvPr id="55" name="グラフィックス 54" descr="閉じる 単色塗りつぶし">
            <a:extLst>
              <a:ext uri="{FF2B5EF4-FFF2-40B4-BE49-F238E27FC236}">
                <a16:creationId xmlns:a16="http://schemas.microsoft.com/office/drawing/2014/main" id="{5FF441E7-A434-114E-AA20-7E637C7BDA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693" y="4292273"/>
            <a:ext cx="332308" cy="332308"/>
          </a:xfrm>
          <a:prstGeom prst="rect">
            <a:avLst/>
          </a:prstGeom>
        </p:spPr>
      </p:pic>
      <p:pic>
        <p:nvPicPr>
          <p:cNvPr id="56" name="グラフィックス 55" descr="閉じる 単色塗りつぶし">
            <a:extLst>
              <a:ext uri="{FF2B5EF4-FFF2-40B4-BE49-F238E27FC236}">
                <a16:creationId xmlns:a16="http://schemas.microsoft.com/office/drawing/2014/main" id="{AA9F85B3-6ABC-044C-A48D-9AD50579B0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693" y="4958819"/>
            <a:ext cx="332308" cy="332308"/>
          </a:xfrm>
          <a:prstGeom prst="rect">
            <a:avLst/>
          </a:prstGeom>
        </p:spPr>
      </p:pic>
      <p:sp>
        <p:nvSpPr>
          <p:cNvPr id="57" name="テキスト ボックス 56">
            <a:extLst>
              <a:ext uri="{FF2B5EF4-FFF2-40B4-BE49-F238E27FC236}">
                <a16:creationId xmlns:a16="http://schemas.microsoft.com/office/drawing/2014/main" id="{C449B645-18F7-6941-A3E9-07DB4DC80008}"/>
              </a:ext>
            </a:extLst>
          </p:cNvPr>
          <p:cNvSpPr txBox="1"/>
          <p:nvPr/>
        </p:nvSpPr>
        <p:spPr>
          <a:xfrm>
            <a:off x="5643450" y="3516886"/>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○○○で○○○の業務を完全自動化。</a:t>
            </a:r>
            <a:endParaRPr kumimoji="1" lang="en-US" altLang="ja-JP" sz="1292" dirty="0">
              <a:solidFill>
                <a:srgbClr val="0F1C50"/>
              </a:solidFill>
              <a:latin typeface="+mn-ea"/>
            </a:endParaRPr>
          </a:p>
          <a:p>
            <a:pPr defTabSz="925864">
              <a:spcAft>
                <a:spcPts val="369"/>
              </a:spcAft>
            </a:pPr>
            <a:r>
              <a:rPr kumimoji="1" lang="ja-JP" altLang="en-US" sz="1292" dirty="0">
                <a:solidFill>
                  <a:srgbClr val="0F1C50"/>
                </a:solidFill>
                <a:latin typeface="+mn-ea"/>
              </a:rPr>
              <a:t>平均〇〇</a:t>
            </a:r>
            <a:r>
              <a:rPr kumimoji="1" lang="en-US" altLang="ja-JP" sz="1292" dirty="0">
                <a:solidFill>
                  <a:srgbClr val="0F1C50"/>
                </a:solidFill>
                <a:latin typeface="+mn-ea"/>
              </a:rPr>
              <a:t>%</a:t>
            </a:r>
            <a:r>
              <a:rPr kumimoji="1" lang="ja-JP" altLang="en-US" sz="1292" dirty="0">
                <a:solidFill>
                  <a:srgbClr val="0F1C50"/>
                </a:solidFill>
                <a:latin typeface="+mn-ea"/>
              </a:rPr>
              <a:t>の作業時間削減</a:t>
            </a:r>
            <a:endParaRPr kumimoji="1" lang="en-US" altLang="ja-JP" sz="1292" dirty="0">
              <a:solidFill>
                <a:srgbClr val="0F1C50"/>
              </a:solidFill>
              <a:latin typeface="+mn-ea"/>
            </a:endParaRPr>
          </a:p>
        </p:txBody>
      </p:sp>
      <p:sp>
        <p:nvSpPr>
          <p:cNvPr id="58" name="テキスト ボックス 57">
            <a:extLst>
              <a:ext uri="{FF2B5EF4-FFF2-40B4-BE49-F238E27FC236}">
                <a16:creationId xmlns:a16="http://schemas.microsoft.com/office/drawing/2014/main" id="{612B7791-0056-2243-844A-DF7E36EAEF5A}"/>
              </a:ext>
            </a:extLst>
          </p:cNvPr>
          <p:cNvSpPr txBox="1"/>
          <p:nvPr/>
        </p:nvSpPr>
        <p:spPr>
          <a:xfrm>
            <a:off x="5643450" y="4164572"/>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○○○の自動作成で○○○の管理を効率化。ミスの実質ゼロを実現</a:t>
            </a:r>
            <a:endParaRPr kumimoji="1" lang="en-US" altLang="ja-JP" sz="1292" dirty="0">
              <a:solidFill>
                <a:srgbClr val="0F1C50"/>
              </a:solidFill>
              <a:latin typeface="+mn-ea"/>
            </a:endParaRPr>
          </a:p>
        </p:txBody>
      </p:sp>
      <p:sp>
        <p:nvSpPr>
          <p:cNvPr id="59" name="テキスト ボックス 58">
            <a:extLst>
              <a:ext uri="{FF2B5EF4-FFF2-40B4-BE49-F238E27FC236}">
                <a16:creationId xmlns:a16="http://schemas.microsoft.com/office/drawing/2014/main" id="{CF12FAA3-A4FD-174C-BFAB-5665B29B7CC7}"/>
              </a:ext>
            </a:extLst>
          </p:cNvPr>
          <p:cNvSpPr txBox="1"/>
          <p:nvPr/>
        </p:nvSpPr>
        <p:spPr>
          <a:xfrm>
            <a:off x="5643450" y="4821621"/>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後戻りを回避する導入手法で、企画業務への集中を早期に実現</a:t>
            </a:r>
            <a:endParaRPr kumimoji="1" lang="en-US" altLang="ja-JP" sz="1292" dirty="0">
              <a:solidFill>
                <a:srgbClr val="0F1C50"/>
              </a:solidFill>
              <a:latin typeface="+mn-ea"/>
            </a:endParaRPr>
          </a:p>
        </p:txBody>
      </p:sp>
      <p:pic>
        <p:nvPicPr>
          <p:cNvPr id="64" name="グラフィックス 63" descr="ハーベイ ボール 0% 単色塗りつぶし">
            <a:extLst>
              <a:ext uri="{FF2B5EF4-FFF2-40B4-BE49-F238E27FC236}">
                <a16:creationId xmlns:a16="http://schemas.microsoft.com/office/drawing/2014/main" id="{12B64875-EDA8-4A44-B812-1A73EC854E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4987" y="3622379"/>
            <a:ext cx="398769" cy="398769"/>
          </a:xfrm>
          <a:prstGeom prst="rect">
            <a:avLst/>
          </a:prstGeom>
        </p:spPr>
      </p:pic>
      <p:pic>
        <p:nvPicPr>
          <p:cNvPr id="66" name="グラフィックス 65" descr="ハーベイ ボール 0% 単色塗りつぶし">
            <a:extLst>
              <a:ext uri="{FF2B5EF4-FFF2-40B4-BE49-F238E27FC236}">
                <a16:creationId xmlns:a16="http://schemas.microsoft.com/office/drawing/2014/main" id="{9EEBD490-F755-9449-ADB1-30E39EAB79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4987" y="4259044"/>
            <a:ext cx="398769" cy="398769"/>
          </a:xfrm>
          <a:prstGeom prst="rect">
            <a:avLst/>
          </a:prstGeom>
        </p:spPr>
      </p:pic>
      <p:pic>
        <p:nvPicPr>
          <p:cNvPr id="67" name="グラフィックス 66" descr="ハーベイ ボール 0% 単色塗りつぶし">
            <a:extLst>
              <a:ext uri="{FF2B5EF4-FFF2-40B4-BE49-F238E27FC236}">
                <a16:creationId xmlns:a16="http://schemas.microsoft.com/office/drawing/2014/main" id="{540474E7-3373-DF49-BDD0-347939271B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4987" y="4921315"/>
            <a:ext cx="398769" cy="398769"/>
          </a:xfrm>
          <a:prstGeom prst="rect">
            <a:avLst/>
          </a:prstGeom>
        </p:spPr>
      </p:pic>
    </p:spTree>
    <p:extLst>
      <p:ext uri="{BB962C8B-B14F-4D97-AF65-F5344CB8AC3E}">
        <p14:creationId xmlns:p14="http://schemas.microsoft.com/office/powerpoint/2010/main" val="3781013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0824B-BFA1-A34A-BD36-736695E6F70C}"/>
              </a:ext>
            </a:extLst>
          </p:cNvPr>
          <p:cNvSpPr>
            <a:spLocks noGrp="1"/>
          </p:cNvSpPr>
          <p:nvPr>
            <p:ph type="title"/>
          </p:nvPr>
        </p:nvSpPr>
        <p:spPr/>
        <p:txBody>
          <a:bodyPr/>
          <a:lstStyle/>
          <a:p>
            <a:r>
              <a:rPr lang="ja-JP" altLang="en-US"/>
              <a:t>株式会社●●●●様の事例</a:t>
            </a:r>
          </a:p>
        </p:txBody>
      </p:sp>
      <p:sp>
        <p:nvSpPr>
          <p:cNvPr id="5" name="スライド番号プレースホルダー 4">
            <a:extLst>
              <a:ext uri="{FF2B5EF4-FFF2-40B4-BE49-F238E27FC236}">
                <a16:creationId xmlns:a16="http://schemas.microsoft.com/office/drawing/2014/main" id="{A65FB638-02B2-0D45-92B8-01016F1678FF}"/>
              </a:ext>
            </a:extLst>
          </p:cNvPr>
          <p:cNvSpPr>
            <a:spLocks noGrp="1"/>
          </p:cNvSpPr>
          <p:nvPr>
            <p:ph type="sldNum" sz="quarter" idx="10"/>
          </p:nvPr>
        </p:nvSpPr>
        <p:spPr/>
        <p:txBody>
          <a:bodyPr/>
          <a:lstStyle/>
          <a:p>
            <a:fld id="{2CF39A64-FD95-C144-B37D-DFADB2595A9F}" type="slidenum">
              <a:rPr lang="ja-JP" altLang="en-US" smtClean="0"/>
              <a:pPr/>
              <a:t>29</a:t>
            </a:fld>
            <a:endParaRPr lang="ja-JP" altLang="en-US"/>
          </a:p>
        </p:txBody>
      </p:sp>
      <p:sp>
        <p:nvSpPr>
          <p:cNvPr id="24" name="テキスト プレースホルダー 23">
            <a:extLst>
              <a:ext uri="{FF2B5EF4-FFF2-40B4-BE49-F238E27FC236}">
                <a16:creationId xmlns:a16="http://schemas.microsoft.com/office/drawing/2014/main" id="{193284E3-8DE3-C24F-AC82-9430E4069739}"/>
              </a:ext>
            </a:extLst>
          </p:cNvPr>
          <p:cNvSpPr>
            <a:spLocks noGrp="1"/>
          </p:cNvSpPr>
          <p:nvPr>
            <p:ph type="body" sz="quarter" idx="15"/>
          </p:nvPr>
        </p:nvSpPr>
        <p:spPr/>
        <p:txBody>
          <a:bodyPr/>
          <a:lstStyle/>
          <a:p>
            <a:r>
              <a:rPr lang="en-US" altLang="ja-JP" dirty="0"/>
              <a:t>Appendix</a:t>
            </a:r>
            <a:endParaRPr lang="ja-JP" altLang="en-US"/>
          </a:p>
        </p:txBody>
      </p:sp>
      <p:sp>
        <p:nvSpPr>
          <p:cNvPr id="6" name="正方形/長方形 5">
            <a:extLst>
              <a:ext uri="{FF2B5EF4-FFF2-40B4-BE49-F238E27FC236}">
                <a16:creationId xmlns:a16="http://schemas.microsoft.com/office/drawing/2014/main" id="{66F7090F-E057-1B42-862C-21712A57BD00}"/>
              </a:ext>
            </a:extLst>
          </p:cNvPr>
          <p:cNvSpPr/>
          <p:nvPr/>
        </p:nvSpPr>
        <p:spPr>
          <a:xfrm>
            <a:off x="611998" y="4140001"/>
            <a:ext cx="3780000" cy="465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導入前の課題</a:t>
            </a:r>
          </a:p>
        </p:txBody>
      </p:sp>
      <p:sp>
        <p:nvSpPr>
          <p:cNvPr id="7" name="正方形/長方形 6">
            <a:extLst>
              <a:ext uri="{FF2B5EF4-FFF2-40B4-BE49-F238E27FC236}">
                <a16:creationId xmlns:a16="http://schemas.microsoft.com/office/drawing/2014/main" id="{EE5DF060-8299-5646-95A8-F577ADE4F054}"/>
              </a:ext>
            </a:extLst>
          </p:cNvPr>
          <p:cNvSpPr/>
          <p:nvPr/>
        </p:nvSpPr>
        <p:spPr>
          <a:xfrm>
            <a:off x="4742916" y="4140001"/>
            <a:ext cx="3788308" cy="4652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導入後の効果</a:t>
            </a:r>
          </a:p>
        </p:txBody>
      </p:sp>
      <p:sp>
        <p:nvSpPr>
          <p:cNvPr id="9" name="テキスト ボックス 8">
            <a:extLst>
              <a:ext uri="{FF2B5EF4-FFF2-40B4-BE49-F238E27FC236}">
                <a16:creationId xmlns:a16="http://schemas.microsoft.com/office/drawing/2014/main" id="{B70883AE-7094-4D45-8C71-DBCB5AF4B256}"/>
              </a:ext>
            </a:extLst>
          </p:cNvPr>
          <p:cNvSpPr txBox="1"/>
          <p:nvPr/>
        </p:nvSpPr>
        <p:spPr>
          <a:xfrm>
            <a:off x="612001" y="4754512"/>
            <a:ext cx="3779999" cy="918769"/>
          </a:xfrm>
          <a:prstGeom prst="rect">
            <a:avLst/>
          </a:prstGeom>
          <a:noFill/>
        </p:spPr>
        <p:txBody>
          <a:bodyPr wrap="square" lIns="36000" tIns="36000" rIns="36000" bIns="36000" rtlCol="0">
            <a:spAutoFit/>
          </a:bodyPr>
          <a:lstStyle/>
          <a:p>
            <a:pPr marL="171447" indent="-171447">
              <a:lnSpc>
                <a:spcPct val="150000"/>
              </a:lnSpc>
              <a:spcAft>
                <a:spcPts val="400"/>
              </a:spcAft>
              <a:buFont typeface="Wingdings" pitchFamily="2" charset="2"/>
              <a:buChar char="l"/>
            </a:pPr>
            <a:r>
              <a:rPr kumimoji="1" lang="ja-JP" altLang="en-US" sz="1108">
                <a:latin typeface="+mn-ea"/>
              </a:rPr>
              <a:t>○○の確認から実施まで</a:t>
            </a:r>
            <a:r>
              <a:rPr kumimoji="1" lang="en-US" altLang="ja-JP" sz="1108" dirty="0">
                <a:latin typeface="+mn-ea"/>
              </a:rPr>
              <a:t>1</a:t>
            </a:r>
            <a:r>
              <a:rPr kumimoji="1" lang="ja-JP" altLang="en-US" sz="1108">
                <a:latin typeface="+mn-ea"/>
              </a:rPr>
              <a:t>ヶ月以上かかる</a:t>
            </a:r>
            <a:endParaRPr kumimoji="1" lang="en-US" altLang="ja-JP" sz="1108" dirty="0">
              <a:latin typeface="+mn-ea"/>
            </a:endParaRPr>
          </a:p>
          <a:p>
            <a:pPr marL="171447" indent="-171447">
              <a:lnSpc>
                <a:spcPct val="150000"/>
              </a:lnSpc>
              <a:spcAft>
                <a:spcPts val="400"/>
              </a:spcAft>
              <a:buFont typeface="Wingdings" pitchFamily="2" charset="2"/>
              <a:buChar char="l"/>
            </a:pPr>
            <a:r>
              <a:rPr kumimoji="1" lang="ja-JP" altLang="en-US" sz="1108">
                <a:latin typeface="+mn-ea"/>
              </a:rPr>
              <a:t>担当者は兼務で忙しく、 ○○の改善が進まない</a:t>
            </a:r>
          </a:p>
          <a:p>
            <a:pPr marL="171447" indent="-171447">
              <a:lnSpc>
                <a:spcPct val="150000"/>
              </a:lnSpc>
              <a:spcAft>
                <a:spcPts val="400"/>
              </a:spcAft>
              <a:buFont typeface="Wingdings" pitchFamily="2" charset="2"/>
              <a:buChar char="l"/>
            </a:pPr>
            <a:r>
              <a:rPr kumimoji="1" lang="ja-JP" altLang="en-US" sz="1108">
                <a:latin typeface="+mn-ea"/>
              </a:rPr>
              <a:t>○○の作業が煩雑になり、ミスが増える</a:t>
            </a:r>
            <a:endParaRPr kumimoji="1" lang="en-US" altLang="ja-JP" sz="1108" dirty="0">
              <a:latin typeface="+mn-ea"/>
            </a:endParaRPr>
          </a:p>
        </p:txBody>
      </p:sp>
      <p:sp>
        <p:nvSpPr>
          <p:cNvPr id="11" name="テキスト ボックス 10">
            <a:extLst>
              <a:ext uri="{FF2B5EF4-FFF2-40B4-BE49-F238E27FC236}">
                <a16:creationId xmlns:a16="http://schemas.microsoft.com/office/drawing/2014/main" id="{C4409027-33D6-784A-990A-6FB5FA0AECEE}"/>
              </a:ext>
            </a:extLst>
          </p:cNvPr>
          <p:cNvSpPr txBox="1"/>
          <p:nvPr/>
        </p:nvSpPr>
        <p:spPr>
          <a:xfrm>
            <a:off x="4742917" y="4754512"/>
            <a:ext cx="3788308" cy="918769"/>
          </a:xfrm>
          <a:prstGeom prst="rect">
            <a:avLst/>
          </a:prstGeom>
          <a:noFill/>
        </p:spPr>
        <p:txBody>
          <a:bodyPr wrap="square" lIns="36000" tIns="36000" rIns="36000" bIns="36000" rtlCol="0">
            <a:spAutoFit/>
          </a:bodyPr>
          <a:lstStyle/>
          <a:p>
            <a:pPr marL="171447" indent="-171447">
              <a:lnSpc>
                <a:spcPct val="150000"/>
              </a:lnSpc>
              <a:spcAft>
                <a:spcPts val="400"/>
              </a:spcAft>
              <a:buClr>
                <a:schemeClr val="accent6"/>
              </a:buClr>
              <a:buFont typeface="Wingdings" pitchFamily="2" charset="2"/>
              <a:buChar char="l"/>
            </a:pPr>
            <a:r>
              <a:rPr kumimoji="1" lang="ja-JP" altLang="en-US" sz="1108">
                <a:latin typeface="+mn-ea"/>
              </a:rPr>
              <a:t>○○の</a:t>
            </a:r>
            <a:r>
              <a:rPr kumimoji="1" lang="ja-JP" altLang="en-US" sz="1108" dirty="0">
                <a:latin typeface="+mn-ea"/>
              </a:rPr>
              <a:t>作業まで一気通貫。最短</a:t>
            </a:r>
            <a:r>
              <a:rPr kumimoji="1" lang="en-US" altLang="ja-JP" sz="1108" dirty="0">
                <a:latin typeface="+mn-ea"/>
              </a:rPr>
              <a:t>1</a:t>
            </a:r>
            <a:r>
              <a:rPr kumimoji="1" lang="ja-JP" altLang="en-US" sz="1108" dirty="0">
                <a:latin typeface="+mn-ea"/>
              </a:rPr>
              <a:t>日で</a:t>
            </a:r>
            <a:r>
              <a:rPr kumimoji="1" lang="ja-JP" altLang="en-US" sz="1108">
                <a:latin typeface="+mn-ea"/>
              </a:rPr>
              <a:t>完了できる</a:t>
            </a:r>
            <a:endParaRPr kumimoji="1" lang="en-US" altLang="ja-JP" sz="1108" dirty="0">
              <a:latin typeface="+mn-ea"/>
            </a:endParaRPr>
          </a:p>
          <a:p>
            <a:pPr marL="171447" indent="-171447">
              <a:lnSpc>
                <a:spcPct val="150000"/>
              </a:lnSpc>
              <a:spcAft>
                <a:spcPts val="400"/>
              </a:spcAft>
              <a:buClr>
                <a:schemeClr val="accent6"/>
              </a:buClr>
              <a:buFont typeface="Wingdings" pitchFamily="2" charset="2"/>
              <a:buChar char="l"/>
            </a:pPr>
            <a:r>
              <a:rPr kumimoji="1" lang="ja-JP" altLang="en-US" sz="1108">
                <a:latin typeface="+mn-ea"/>
              </a:rPr>
              <a:t>○○の</a:t>
            </a:r>
            <a:r>
              <a:rPr kumimoji="1" lang="ja-JP" altLang="en-US" sz="1108" dirty="0">
                <a:latin typeface="+mn-ea"/>
              </a:rPr>
              <a:t>改善が進み、新規顧客の獲得</a:t>
            </a:r>
            <a:r>
              <a:rPr kumimoji="1" lang="en-US" altLang="ja-JP" sz="1108" dirty="0">
                <a:latin typeface="+mn-ea"/>
              </a:rPr>
              <a:t>〜</a:t>
            </a:r>
            <a:r>
              <a:rPr kumimoji="1" lang="ja-JP" altLang="en-US" sz="1108" dirty="0">
                <a:latin typeface="+mn-ea"/>
              </a:rPr>
              <a:t>倍</a:t>
            </a:r>
            <a:r>
              <a:rPr kumimoji="1" lang="ja-JP" altLang="en-US" sz="1108">
                <a:latin typeface="+mn-ea"/>
              </a:rPr>
              <a:t>を達成</a:t>
            </a:r>
            <a:endParaRPr kumimoji="1" lang="en-US" altLang="ja-JP" sz="1108" dirty="0">
              <a:latin typeface="+mn-ea"/>
            </a:endParaRPr>
          </a:p>
          <a:p>
            <a:pPr marL="171447" indent="-171447">
              <a:lnSpc>
                <a:spcPct val="150000"/>
              </a:lnSpc>
              <a:spcAft>
                <a:spcPts val="400"/>
              </a:spcAft>
              <a:buClr>
                <a:schemeClr val="accent6"/>
              </a:buClr>
              <a:buFont typeface="Wingdings" pitchFamily="2" charset="2"/>
              <a:buChar char="l"/>
            </a:pPr>
            <a:r>
              <a:rPr kumimoji="1" lang="ja-JP" altLang="en-US" sz="1108">
                <a:latin typeface="+mn-ea"/>
              </a:rPr>
              <a:t>○○の作業フローが</a:t>
            </a:r>
            <a:r>
              <a:rPr kumimoji="1" lang="ja-JP" altLang="en-US" sz="1108" dirty="0">
                <a:latin typeface="+mn-ea"/>
              </a:rPr>
              <a:t>効率化され、ミス</a:t>
            </a:r>
            <a:r>
              <a:rPr kumimoji="1" lang="ja-JP" altLang="en-US" sz="1108">
                <a:latin typeface="+mn-ea"/>
              </a:rPr>
              <a:t>を軽減</a:t>
            </a:r>
            <a:endParaRPr kumimoji="1" lang="en-US" altLang="ja-JP" sz="1108" dirty="0">
              <a:latin typeface="+mn-ea"/>
            </a:endParaRPr>
          </a:p>
        </p:txBody>
      </p:sp>
      <p:sp>
        <p:nvSpPr>
          <p:cNvPr id="17" name="テキスト ボックス 16">
            <a:extLst>
              <a:ext uri="{FF2B5EF4-FFF2-40B4-BE49-F238E27FC236}">
                <a16:creationId xmlns:a16="http://schemas.microsoft.com/office/drawing/2014/main" id="{46EEDF0F-FEE9-044B-9FFB-504797FB092F}"/>
              </a:ext>
            </a:extLst>
          </p:cNvPr>
          <p:cNvSpPr txBox="1"/>
          <p:nvPr/>
        </p:nvSpPr>
        <p:spPr>
          <a:xfrm>
            <a:off x="4742916" y="671933"/>
            <a:ext cx="3788308" cy="460024"/>
          </a:xfrm>
          <a:prstGeom prst="rect">
            <a:avLst/>
          </a:prstGeom>
          <a:noFill/>
        </p:spPr>
        <p:txBody>
          <a:bodyPr wrap="square" lIns="36000" tIns="36000" rIns="36000" bIns="36000" rtlCol="0">
            <a:normAutofit/>
          </a:bodyPr>
          <a:lstStyle/>
          <a:p>
            <a:pPr marL="171447" indent="-171447">
              <a:spcAft>
                <a:spcPts val="400"/>
              </a:spcAft>
              <a:buFont typeface="Wingdings" pitchFamily="2" charset="2"/>
              <a:buChar char="l"/>
            </a:pPr>
            <a:r>
              <a:rPr kumimoji="1" lang="ja-JP" altLang="en-US" sz="1000">
                <a:latin typeface="+mn-ea"/>
              </a:rPr>
              <a:t>サービス内容：○○○○○サービスの開発</a:t>
            </a:r>
            <a:r>
              <a:rPr kumimoji="1" lang="ja-JP" altLang="en-US" sz="1000" dirty="0">
                <a:latin typeface="+mn-ea"/>
              </a:rPr>
              <a:t>・提供</a:t>
            </a:r>
            <a:endParaRPr kumimoji="1" lang="en-US" altLang="ja-JP" sz="1000" dirty="0">
              <a:latin typeface="+mn-ea"/>
            </a:endParaRPr>
          </a:p>
          <a:p>
            <a:pPr marL="171447" indent="-171447">
              <a:spcAft>
                <a:spcPts val="400"/>
              </a:spcAft>
              <a:buFont typeface="Wingdings" pitchFamily="2" charset="2"/>
              <a:buChar char="l"/>
            </a:pPr>
            <a:r>
              <a:rPr kumimoji="1" lang="ja-JP" altLang="en-US" sz="1000">
                <a:latin typeface="+mn-ea"/>
              </a:rPr>
              <a:t>従業員数：</a:t>
            </a:r>
            <a:r>
              <a:rPr kumimoji="1" lang="en-US" altLang="ja-JP" sz="1000" dirty="0">
                <a:latin typeface="+mn-ea"/>
              </a:rPr>
              <a:t>0,000</a:t>
            </a:r>
            <a:r>
              <a:rPr kumimoji="1" lang="ja-JP" altLang="en-US" sz="1000">
                <a:latin typeface="+mn-ea"/>
              </a:rPr>
              <a:t>人（</a:t>
            </a:r>
            <a:r>
              <a:rPr kumimoji="1" lang="en-US" altLang="ja-JP" sz="1000" dirty="0">
                <a:latin typeface="+mn-ea"/>
              </a:rPr>
              <a:t>0000</a:t>
            </a:r>
            <a:r>
              <a:rPr kumimoji="1" lang="ja-JP" altLang="en-US" sz="1000" dirty="0">
                <a:latin typeface="+mn-ea"/>
              </a:rPr>
              <a:t>年</a:t>
            </a:r>
            <a:r>
              <a:rPr kumimoji="1" lang="en-US" altLang="ja-JP" sz="1000" dirty="0">
                <a:latin typeface="+mn-ea"/>
              </a:rPr>
              <a:t>00</a:t>
            </a:r>
            <a:r>
              <a:rPr kumimoji="1" lang="ja-JP" altLang="en-US" sz="1000">
                <a:latin typeface="+mn-ea"/>
              </a:rPr>
              <a:t>月時点）</a:t>
            </a:r>
            <a:endParaRPr kumimoji="1" lang="en-US" altLang="ja-JP" sz="1000" dirty="0">
              <a:latin typeface="+mn-ea"/>
            </a:endParaRPr>
          </a:p>
        </p:txBody>
      </p:sp>
      <p:sp>
        <p:nvSpPr>
          <p:cNvPr id="18" name="正方形/長方形 17">
            <a:extLst>
              <a:ext uri="{FF2B5EF4-FFF2-40B4-BE49-F238E27FC236}">
                <a16:creationId xmlns:a16="http://schemas.microsoft.com/office/drawing/2014/main" id="{031C7880-26C3-DD4C-848C-8588AE3064A8}"/>
              </a:ext>
            </a:extLst>
          </p:cNvPr>
          <p:cNvSpPr/>
          <p:nvPr/>
        </p:nvSpPr>
        <p:spPr>
          <a:xfrm>
            <a:off x="611996" y="1503045"/>
            <a:ext cx="2160000" cy="5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a:solidFill>
                  <a:schemeClr val="bg1"/>
                </a:solidFill>
              </a:rPr>
              <a:t>LOGO</a:t>
            </a:r>
            <a:endParaRPr kumimoji="1" lang="ja-JP" altLang="en-US" sz="1600" b="1">
              <a:solidFill>
                <a:schemeClr val="bg1"/>
              </a:solidFill>
            </a:endParaRPr>
          </a:p>
        </p:txBody>
      </p:sp>
      <p:sp>
        <p:nvSpPr>
          <p:cNvPr id="19" name="正方形/長方形 18">
            <a:extLst>
              <a:ext uri="{FF2B5EF4-FFF2-40B4-BE49-F238E27FC236}">
                <a16:creationId xmlns:a16="http://schemas.microsoft.com/office/drawing/2014/main" id="{3BBADE63-884B-B74C-95BB-85C79803C7CC}"/>
              </a:ext>
            </a:extLst>
          </p:cNvPr>
          <p:cNvSpPr/>
          <p:nvPr/>
        </p:nvSpPr>
        <p:spPr>
          <a:xfrm>
            <a:off x="4742916" y="1503045"/>
            <a:ext cx="3788308" cy="23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a:solidFill>
                  <a:schemeClr val="bg1"/>
                </a:solidFill>
              </a:rPr>
              <a:t>IMG</a:t>
            </a:r>
          </a:p>
        </p:txBody>
      </p:sp>
      <p:sp>
        <p:nvSpPr>
          <p:cNvPr id="20" name="テキスト ボックス 19">
            <a:extLst>
              <a:ext uri="{FF2B5EF4-FFF2-40B4-BE49-F238E27FC236}">
                <a16:creationId xmlns:a16="http://schemas.microsoft.com/office/drawing/2014/main" id="{4A6577F6-4630-124A-8C51-B3D55190954C}"/>
              </a:ext>
            </a:extLst>
          </p:cNvPr>
          <p:cNvSpPr txBox="1"/>
          <p:nvPr/>
        </p:nvSpPr>
        <p:spPr>
          <a:xfrm>
            <a:off x="612000" y="2511422"/>
            <a:ext cx="3779999" cy="1332000"/>
          </a:xfrm>
          <a:prstGeom prst="rect">
            <a:avLst/>
          </a:prstGeom>
          <a:noFill/>
        </p:spPr>
        <p:txBody>
          <a:bodyPr wrap="square" lIns="36000" tIns="36000" rIns="36000" bIns="36000" rtlCol="0" anchor="ctr">
            <a:normAutofit/>
          </a:bodyPr>
          <a:lstStyle/>
          <a:p>
            <a:pPr>
              <a:spcAft>
                <a:spcPts val="400"/>
              </a:spcAft>
            </a:pPr>
            <a:r>
              <a:rPr kumimoji="1" lang="ja-JP" altLang="en-US" sz="2215" b="1">
                <a:latin typeface="+mn-ea"/>
              </a:rPr>
              <a:t>●●効率化でコスト削減。</a:t>
            </a:r>
            <a:endParaRPr kumimoji="1" lang="en-US" altLang="ja-JP" sz="2215" b="1" dirty="0">
              <a:latin typeface="+mn-ea"/>
            </a:endParaRPr>
          </a:p>
          <a:p>
            <a:pPr>
              <a:spcAft>
                <a:spcPts val="400"/>
              </a:spcAft>
            </a:pPr>
            <a:r>
              <a:rPr kumimoji="1" lang="ja-JP" altLang="en-US" sz="2215" b="1">
                <a:latin typeface="+mn-ea"/>
              </a:rPr>
              <a:t>新規顧客の獲得●倍の</a:t>
            </a:r>
            <a:endParaRPr kumimoji="1" lang="en-US" altLang="ja-JP" sz="2215" b="1" dirty="0">
              <a:latin typeface="+mn-ea"/>
            </a:endParaRPr>
          </a:p>
          <a:p>
            <a:pPr>
              <a:spcAft>
                <a:spcPts val="400"/>
              </a:spcAft>
            </a:pPr>
            <a:r>
              <a:rPr kumimoji="1" lang="ja-JP" altLang="en-US" sz="2215" b="1">
                <a:latin typeface="+mn-ea"/>
              </a:rPr>
              <a:t>成果を創出。</a:t>
            </a:r>
            <a:endParaRPr kumimoji="1" lang="en-US" altLang="ja-JP" sz="2215" b="1" dirty="0">
              <a:latin typeface="+mn-ea"/>
            </a:endParaRPr>
          </a:p>
        </p:txBody>
      </p:sp>
      <p:sp>
        <p:nvSpPr>
          <p:cNvPr id="14" name="テキスト ボックス 13">
            <a:extLst>
              <a:ext uri="{FF2B5EF4-FFF2-40B4-BE49-F238E27FC236}">
                <a16:creationId xmlns:a16="http://schemas.microsoft.com/office/drawing/2014/main" id="{AD615954-1A33-4B4C-BBC4-D1BCA35CF96D}"/>
              </a:ext>
            </a:extLst>
          </p:cNvPr>
          <p:cNvSpPr txBox="1"/>
          <p:nvPr/>
        </p:nvSpPr>
        <p:spPr>
          <a:xfrm>
            <a:off x="611998" y="2148782"/>
            <a:ext cx="3779999" cy="288000"/>
          </a:xfrm>
          <a:prstGeom prst="rect">
            <a:avLst/>
          </a:prstGeom>
          <a:noFill/>
        </p:spPr>
        <p:txBody>
          <a:bodyPr wrap="square" lIns="36000" tIns="36000" rIns="36000" bIns="36000" rtlCol="0">
            <a:normAutofit/>
          </a:bodyPr>
          <a:lstStyle/>
          <a:p>
            <a:pPr>
              <a:spcAft>
                <a:spcPts val="400"/>
              </a:spcAft>
            </a:pPr>
            <a:r>
              <a:rPr kumimoji="1" lang="en-US" altLang="ja-JP" sz="1108" u="sng" dirty="0">
                <a:solidFill>
                  <a:srgbClr val="0070C0"/>
                </a:solidFill>
                <a:latin typeface="+mn-ea"/>
              </a:rPr>
              <a:t>https://*****</a:t>
            </a:r>
          </a:p>
        </p:txBody>
      </p:sp>
    </p:spTree>
    <p:extLst>
      <p:ext uri="{BB962C8B-B14F-4D97-AF65-F5344CB8AC3E}">
        <p14:creationId xmlns:p14="http://schemas.microsoft.com/office/powerpoint/2010/main" val="1824650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0824B-BFA1-A34A-BD36-736695E6F70C}"/>
              </a:ext>
            </a:extLst>
          </p:cNvPr>
          <p:cNvSpPr>
            <a:spLocks noGrp="1"/>
          </p:cNvSpPr>
          <p:nvPr>
            <p:ph type="title"/>
          </p:nvPr>
        </p:nvSpPr>
        <p:spPr/>
        <p:txBody>
          <a:bodyPr/>
          <a:lstStyle/>
          <a:p>
            <a:r>
              <a:rPr lang="ja-JP" altLang="en-US"/>
              <a:t>株式会社●●●●様の事例</a:t>
            </a:r>
          </a:p>
        </p:txBody>
      </p:sp>
      <p:sp>
        <p:nvSpPr>
          <p:cNvPr id="5" name="スライド番号プレースホルダー 4">
            <a:extLst>
              <a:ext uri="{FF2B5EF4-FFF2-40B4-BE49-F238E27FC236}">
                <a16:creationId xmlns:a16="http://schemas.microsoft.com/office/drawing/2014/main" id="{A65FB638-02B2-0D45-92B8-01016F1678FF}"/>
              </a:ext>
            </a:extLst>
          </p:cNvPr>
          <p:cNvSpPr>
            <a:spLocks noGrp="1"/>
          </p:cNvSpPr>
          <p:nvPr>
            <p:ph type="sldNum" sz="quarter" idx="10"/>
          </p:nvPr>
        </p:nvSpPr>
        <p:spPr/>
        <p:txBody>
          <a:bodyPr/>
          <a:lstStyle/>
          <a:p>
            <a:fld id="{2CF39A64-FD95-C144-B37D-DFADB2595A9F}" type="slidenum">
              <a:rPr lang="ja-JP" altLang="en-US" smtClean="0"/>
              <a:pPr/>
              <a:t>30</a:t>
            </a:fld>
            <a:endParaRPr lang="ja-JP" altLang="en-US"/>
          </a:p>
        </p:txBody>
      </p:sp>
      <p:sp>
        <p:nvSpPr>
          <p:cNvPr id="17" name="テキスト プレースホルダー 16">
            <a:extLst>
              <a:ext uri="{FF2B5EF4-FFF2-40B4-BE49-F238E27FC236}">
                <a16:creationId xmlns:a16="http://schemas.microsoft.com/office/drawing/2014/main" id="{166F2AC3-ACC9-8047-89A8-1B99382CBF7C}"/>
              </a:ext>
            </a:extLst>
          </p:cNvPr>
          <p:cNvSpPr>
            <a:spLocks noGrp="1"/>
          </p:cNvSpPr>
          <p:nvPr>
            <p:ph type="body" sz="quarter" idx="15"/>
          </p:nvPr>
        </p:nvSpPr>
        <p:spPr/>
        <p:txBody>
          <a:bodyPr/>
          <a:lstStyle/>
          <a:p>
            <a:r>
              <a:rPr lang="en-US" altLang="ja-JP" dirty="0"/>
              <a:t>Appendix</a:t>
            </a:r>
            <a:endParaRPr lang="ja-JP" altLang="en-US"/>
          </a:p>
        </p:txBody>
      </p:sp>
      <p:sp>
        <p:nvSpPr>
          <p:cNvPr id="6" name="正方形/長方形 5">
            <a:extLst>
              <a:ext uri="{FF2B5EF4-FFF2-40B4-BE49-F238E27FC236}">
                <a16:creationId xmlns:a16="http://schemas.microsoft.com/office/drawing/2014/main" id="{66F7090F-E057-1B42-862C-21712A57BD00}"/>
              </a:ext>
            </a:extLst>
          </p:cNvPr>
          <p:cNvSpPr/>
          <p:nvPr/>
        </p:nvSpPr>
        <p:spPr>
          <a:xfrm>
            <a:off x="611998" y="2534615"/>
            <a:ext cx="3423532" cy="465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導入前の課題</a:t>
            </a:r>
          </a:p>
        </p:txBody>
      </p:sp>
      <p:sp>
        <p:nvSpPr>
          <p:cNvPr id="7" name="正方形/長方形 6">
            <a:extLst>
              <a:ext uri="{FF2B5EF4-FFF2-40B4-BE49-F238E27FC236}">
                <a16:creationId xmlns:a16="http://schemas.microsoft.com/office/drawing/2014/main" id="{EE5DF060-8299-5646-95A8-F577ADE4F054}"/>
              </a:ext>
            </a:extLst>
          </p:cNvPr>
          <p:cNvSpPr/>
          <p:nvPr/>
        </p:nvSpPr>
        <p:spPr>
          <a:xfrm>
            <a:off x="5107695" y="2534615"/>
            <a:ext cx="3423533" cy="4652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導入後の効果</a:t>
            </a:r>
          </a:p>
        </p:txBody>
      </p:sp>
      <p:sp>
        <p:nvSpPr>
          <p:cNvPr id="9" name="テキスト ボックス 8">
            <a:extLst>
              <a:ext uri="{FF2B5EF4-FFF2-40B4-BE49-F238E27FC236}">
                <a16:creationId xmlns:a16="http://schemas.microsoft.com/office/drawing/2014/main" id="{B70883AE-7094-4D45-8C71-DBCB5AF4B256}"/>
              </a:ext>
            </a:extLst>
          </p:cNvPr>
          <p:cNvSpPr txBox="1"/>
          <p:nvPr/>
        </p:nvSpPr>
        <p:spPr>
          <a:xfrm>
            <a:off x="612000" y="5115339"/>
            <a:ext cx="3423534" cy="686782"/>
          </a:xfrm>
          <a:prstGeom prst="rect">
            <a:avLst/>
          </a:prstGeom>
          <a:noFill/>
        </p:spPr>
        <p:txBody>
          <a:bodyPr wrap="square" lIns="36000" tIns="36000" rIns="36000" bIns="36000" rtlCol="0">
            <a:spAutoFit/>
          </a:bodyPr>
          <a:lstStyle/>
          <a:p>
            <a:pPr marL="171447" indent="-171447">
              <a:spcAft>
                <a:spcPts val="400"/>
              </a:spcAft>
              <a:buFont typeface="Wingdings" pitchFamily="2" charset="2"/>
              <a:buChar char="l"/>
            </a:pPr>
            <a:r>
              <a:rPr kumimoji="1" lang="ja-JP" altLang="en-US" sz="1108">
                <a:latin typeface="+mn-ea"/>
              </a:rPr>
              <a:t>○○の作業に追われ、ミスが増える</a:t>
            </a:r>
            <a:endParaRPr kumimoji="1" lang="en-US" altLang="ja-JP" sz="1108" dirty="0">
              <a:latin typeface="+mn-ea"/>
            </a:endParaRPr>
          </a:p>
          <a:p>
            <a:pPr marL="171447" indent="-171447">
              <a:spcAft>
                <a:spcPts val="400"/>
              </a:spcAft>
              <a:buFont typeface="Wingdings" pitchFamily="2" charset="2"/>
              <a:buChar char="l"/>
            </a:pPr>
            <a:r>
              <a:rPr kumimoji="1" lang="ja-JP" altLang="en-US" sz="1108">
                <a:latin typeface="+mn-ea"/>
              </a:rPr>
              <a:t>○○の人材が不足</a:t>
            </a:r>
            <a:endParaRPr kumimoji="1" lang="en-US" altLang="ja-JP" sz="1108" dirty="0">
              <a:latin typeface="+mn-ea"/>
            </a:endParaRPr>
          </a:p>
          <a:p>
            <a:pPr marL="171447" indent="-171447">
              <a:spcAft>
                <a:spcPts val="400"/>
              </a:spcAft>
              <a:buFont typeface="Wingdings" pitchFamily="2" charset="2"/>
              <a:buChar char="l"/>
            </a:pPr>
            <a:r>
              <a:rPr kumimoji="1" lang="ja-JP" altLang="en-US" sz="1108">
                <a:latin typeface="+mn-ea"/>
              </a:rPr>
              <a:t>本来の業務に集中できず、継続利用者数が低下</a:t>
            </a:r>
            <a:endParaRPr kumimoji="1" lang="en-US" altLang="ja-JP" sz="1108" dirty="0">
              <a:latin typeface="+mn-ea"/>
            </a:endParaRPr>
          </a:p>
        </p:txBody>
      </p:sp>
      <p:sp>
        <p:nvSpPr>
          <p:cNvPr id="11" name="テキスト ボックス 10">
            <a:extLst>
              <a:ext uri="{FF2B5EF4-FFF2-40B4-BE49-F238E27FC236}">
                <a16:creationId xmlns:a16="http://schemas.microsoft.com/office/drawing/2014/main" id="{C4409027-33D6-784A-990A-6FB5FA0AECEE}"/>
              </a:ext>
            </a:extLst>
          </p:cNvPr>
          <p:cNvSpPr txBox="1"/>
          <p:nvPr/>
        </p:nvSpPr>
        <p:spPr>
          <a:xfrm>
            <a:off x="5106913" y="5115339"/>
            <a:ext cx="3424310" cy="686782"/>
          </a:xfrm>
          <a:prstGeom prst="rect">
            <a:avLst/>
          </a:prstGeom>
          <a:noFill/>
        </p:spPr>
        <p:txBody>
          <a:bodyPr wrap="square" lIns="36000" tIns="36000" rIns="36000" bIns="36000" rtlCol="0">
            <a:spAutoFit/>
          </a:bodyPr>
          <a:lstStyle/>
          <a:p>
            <a:pPr marL="171447" indent="-171447">
              <a:spcAft>
                <a:spcPts val="400"/>
              </a:spcAft>
              <a:buClr>
                <a:schemeClr val="accent6"/>
              </a:buClr>
              <a:buFont typeface="Wingdings" pitchFamily="2" charset="2"/>
              <a:buChar char="l"/>
            </a:pPr>
            <a:r>
              <a:rPr kumimoji="1" lang="ja-JP" altLang="en-US" sz="1108">
                <a:latin typeface="+mn-ea"/>
              </a:rPr>
              <a:t>○○の作業ミスが軽減し、 ○○コスト削減に成功</a:t>
            </a:r>
            <a:endParaRPr kumimoji="1" lang="en-US" altLang="ja-JP" sz="1108" dirty="0">
              <a:latin typeface="+mn-ea"/>
            </a:endParaRPr>
          </a:p>
          <a:p>
            <a:pPr marL="171447" indent="-171447">
              <a:spcAft>
                <a:spcPts val="400"/>
              </a:spcAft>
              <a:buClr>
                <a:schemeClr val="accent6"/>
              </a:buClr>
              <a:buFont typeface="Wingdings" pitchFamily="2" charset="2"/>
              <a:buChar char="l"/>
            </a:pPr>
            <a:r>
              <a:rPr kumimoji="1" lang="ja-JP" altLang="en-US" sz="1108">
                <a:latin typeface="+mn-ea"/>
              </a:rPr>
              <a:t>○○人体制に切り替え、運営が円滑に</a:t>
            </a:r>
            <a:endParaRPr kumimoji="1" lang="en-US" altLang="ja-JP" sz="1108" dirty="0">
              <a:latin typeface="+mn-ea"/>
            </a:endParaRPr>
          </a:p>
          <a:p>
            <a:pPr marL="171447" indent="-171447">
              <a:spcAft>
                <a:spcPts val="400"/>
              </a:spcAft>
              <a:buClr>
                <a:schemeClr val="accent6"/>
              </a:buClr>
              <a:buFont typeface="Wingdings" pitchFamily="2" charset="2"/>
              <a:buChar char="l"/>
            </a:pPr>
            <a:r>
              <a:rPr kumimoji="1" lang="ja-JP" altLang="en-US" sz="1108">
                <a:latin typeface="+mn-ea"/>
              </a:rPr>
              <a:t>本来の業務に集中。継続利用者数</a:t>
            </a:r>
            <a:r>
              <a:rPr kumimoji="1" lang="en-US" altLang="ja-JP" sz="1108" dirty="0">
                <a:latin typeface="+mn-ea"/>
              </a:rPr>
              <a:t>〜</a:t>
            </a:r>
            <a:r>
              <a:rPr kumimoji="1" lang="ja-JP" altLang="en-US" sz="1108">
                <a:latin typeface="+mn-ea"/>
              </a:rPr>
              <a:t>倍増</a:t>
            </a:r>
            <a:endParaRPr kumimoji="1" lang="en-US" altLang="ja-JP" sz="1108" dirty="0">
              <a:latin typeface="+mn-ea"/>
            </a:endParaRPr>
          </a:p>
        </p:txBody>
      </p:sp>
      <p:sp>
        <p:nvSpPr>
          <p:cNvPr id="20" name="テキスト ボックス 19">
            <a:extLst>
              <a:ext uri="{FF2B5EF4-FFF2-40B4-BE49-F238E27FC236}">
                <a16:creationId xmlns:a16="http://schemas.microsoft.com/office/drawing/2014/main" id="{4A6577F6-4630-124A-8C51-B3D55190954C}"/>
              </a:ext>
            </a:extLst>
          </p:cNvPr>
          <p:cNvSpPr txBox="1"/>
          <p:nvPr/>
        </p:nvSpPr>
        <p:spPr>
          <a:xfrm>
            <a:off x="3166936" y="1413045"/>
            <a:ext cx="5364288" cy="720000"/>
          </a:xfrm>
          <a:prstGeom prst="rect">
            <a:avLst/>
          </a:prstGeom>
          <a:noFill/>
        </p:spPr>
        <p:txBody>
          <a:bodyPr wrap="square" lIns="36000" tIns="36000" rIns="36000" bIns="36000" rtlCol="0" anchor="ctr">
            <a:normAutofit/>
          </a:bodyPr>
          <a:lstStyle/>
          <a:p>
            <a:pPr>
              <a:spcAft>
                <a:spcPts val="554"/>
              </a:spcAft>
            </a:pPr>
            <a:r>
              <a:rPr kumimoji="1" lang="ja-JP" altLang="en-US" sz="1662" b="1">
                <a:latin typeface="+mn-ea"/>
              </a:rPr>
              <a:t>作業の効率化で</a:t>
            </a:r>
            <a:r>
              <a:rPr kumimoji="1" lang="ja-JP" altLang="en-US" sz="1662" b="1">
                <a:solidFill>
                  <a:schemeClr val="accent6"/>
                </a:solidFill>
                <a:latin typeface="+mn-ea"/>
              </a:rPr>
              <a:t>●</a:t>
            </a:r>
            <a:r>
              <a:rPr kumimoji="1" lang="en-US" altLang="ja-JP" sz="1662" b="1" dirty="0">
                <a:solidFill>
                  <a:schemeClr val="accent6"/>
                </a:solidFill>
                <a:latin typeface="+mn-ea"/>
              </a:rPr>
              <a:t>%</a:t>
            </a:r>
            <a:r>
              <a:rPr kumimoji="1" lang="ja-JP" altLang="en-US" sz="1662" b="1">
                <a:solidFill>
                  <a:schemeClr val="accent6"/>
                </a:solidFill>
                <a:latin typeface="+mn-ea"/>
              </a:rPr>
              <a:t>のコスト削減</a:t>
            </a:r>
            <a:r>
              <a:rPr kumimoji="1" lang="ja-JP" altLang="en-US" sz="1662" b="1">
                <a:latin typeface="+mn-ea"/>
              </a:rPr>
              <a:t>に成功。</a:t>
            </a:r>
            <a:endParaRPr kumimoji="1" lang="en-US" altLang="ja-JP" sz="1662" b="1" dirty="0">
              <a:latin typeface="+mn-ea"/>
            </a:endParaRPr>
          </a:p>
          <a:p>
            <a:pPr>
              <a:spcAft>
                <a:spcPts val="554"/>
              </a:spcAft>
            </a:pPr>
            <a:r>
              <a:rPr kumimoji="1" lang="ja-JP" altLang="en-US" sz="1662" b="1">
                <a:latin typeface="+mn-ea"/>
              </a:rPr>
              <a:t>継続利用者数●倍の副次的成果も。</a:t>
            </a:r>
            <a:endParaRPr kumimoji="1" lang="en-US" altLang="ja-JP" sz="1662" b="1" dirty="0">
              <a:latin typeface="+mn-ea"/>
            </a:endParaRPr>
          </a:p>
        </p:txBody>
      </p:sp>
      <p:sp>
        <p:nvSpPr>
          <p:cNvPr id="14" name="正方形/長方形 13">
            <a:extLst>
              <a:ext uri="{FF2B5EF4-FFF2-40B4-BE49-F238E27FC236}">
                <a16:creationId xmlns:a16="http://schemas.microsoft.com/office/drawing/2014/main" id="{D0E3FD11-A9CA-1649-9683-5B4ADAAF5AD5}"/>
              </a:ext>
            </a:extLst>
          </p:cNvPr>
          <p:cNvSpPr/>
          <p:nvPr/>
        </p:nvSpPr>
        <p:spPr>
          <a:xfrm>
            <a:off x="611994" y="3154809"/>
            <a:ext cx="3423536" cy="180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a:solidFill>
                  <a:schemeClr val="bg1"/>
                </a:solidFill>
              </a:rPr>
              <a:t>IMG</a:t>
            </a:r>
          </a:p>
        </p:txBody>
      </p:sp>
      <p:sp>
        <p:nvSpPr>
          <p:cNvPr id="15" name="正方形/長方形 14">
            <a:extLst>
              <a:ext uri="{FF2B5EF4-FFF2-40B4-BE49-F238E27FC236}">
                <a16:creationId xmlns:a16="http://schemas.microsoft.com/office/drawing/2014/main" id="{E06E7B23-A89F-A548-B486-5D182A547E84}"/>
              </a:ext>
            </a:extLst>
          </p:cNvPr>
          <p:cNvSpPr/>
          <p:nvPr/>
        </p:nvSpPr>
        <p:spPr>
          <a:xfrm>
            <a:off x="5106914" y="3118809"/>
            <a:ext cx="3423536" cy="180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a:solidFill>
                  <a:schemeClr val="bg1"/>
                </a:solidFill>
              </a:rPr>
              <a:t>IMG</a:t>
            </a:r>
          </a:p>
        </p:txBody>
      </p:sp>
      <p:sp>
        <p:nvSpPr>
          <p:cNvPr id="3" name="右矢印 2">
            <a:extLst>
              <a:ext uri="{FF2B5EF4-FFF2-40B4-BE49-F238E27FC236}">
                <a16:creationId xmlns:a16="http://schemas.microsoft.com/office/drawing/2014/main" id="{EDF95E95-776F-244B-8557-5ED39FE03754}"/>
              </a:ext>
            </a:extLst>
          </p:cNvPr>
          <p:cNvSpPr/>
          <p:nvPr/>
        </p:nvSpPr>
        <p:spPr>
          <a:xfrm>
            <a:off x="4212000" y="3693615"/>
            <a:ext cx="720000" cy="720001"/>
          </a:xfrm>
          <a:prstGeom prst="rightArrow">
            <a:avLst>
              <a:gd name="adj1" fmla="val 50000"/>
              <a:gd name="adj2" fmla="val 53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2" name="円/楕円 21">
            <a:extLst>
              <a:ext uri="{FF2B5EF4-FFF2-40B4-BE49-F238E27FC236}">
                <a16:creationId xmlns:a16="http://schemas.microsoft.com/office/drawing/2014/main" id="{A084476B-CFFE-3E41-924C-889528B30BBC}"/>
              </a:ext>
            </a:extLst>
          </p:cNvPr>
          <p:cNvSpPr>
            <a:spLocks/>
          </p:cNvSpPr>
          <p:nvPr/>
        </p:nvSpPr>
        <p:spPr>
          <a:xfrm>
            <a:off x="7592886" y="1643545"/>
            <a:ext cx="1152000" cy="1152000"/>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kumimoji="1" lang="ja-JP" altLang="en-US" sz="1292" b="1">
                <a:solidFill>
                  <a:schemeClr val="bg1"/>
                </a:solidFill>
                <a:latin typeface="+mn-ea"/>
              </a:rPr>
              <a:t>●</a:t>
            </a:r>
            <a:r>
              <a:rPr kumimoji="1" lang="en-US" altLang="ja-JP" sz="1292" b="1" dirty="0">
                <a:solidFill>
                  <a:schemeClr val="bg1"/>
                </a:solidFill>
                <a:latin typeface="+mn-ea"/>
              </a:rPr>
              <a:t>%</a:t>
            </a:r>
            <a:r>
              <a:rPr kumimoji="1" lang="ja-JP" altLang="en-US" sz="1292" b="1">
                <a:solidFill>
                  <a:schemeClr val="bg1"/>
                </a:solidFill>
                <a:latin typeface="+mn-ea"/>
              </a:rPr>
              <a:t>の</a:t>
            </a:r>
            <a:endParaRPr kumimoji="1" lang="en-US" altLang="ja-JP" sz="1292" b="1" dirty="0">
              <a:solidFill>
                <a:schemeClr val="bg1"/>
              </a:solidFill>
              <a:latin typeface="+mn-ea"/>
            </a:endParaRPr>
          </a:p>
          <a:p>
            <a:pPr algn="ctr"/>
            <a:r>
              <a:rPr kumimoji="1" lang="ja-JP" altLang="en-US" sz="1292" b="1">
                <a:solidFill>
                  <a:schemeClr val="bg1"/>
                </a:solidFill>
                <a:latin typeface="+mn-ea"/>
              </a:rPr>
              <a:t>コスト削減</a:t>
            </a:r>
            <a:endParaRPr kumimoji="1" lang="en-US" altLang="ja-JP" sz="1292" b="1" dirty="0">
              <a:solidFill>
                <a:schemeClr val="bg1"/>
              </a:solidFill>
              <a:latin typeface="+mn-ea"/>
            </a:endParaRPr>
          </a:p>
        </p:txBody>
      </p:sp>
      <p:sp>
        <p:nvSpPr>
          <p:cNvPr id="24" name="テキスト ボックス 23">
            <a:extLst>
              <a:ext uri="{FF2B5EF4-FFF2-40B4-BE49-F238E27FC236}">
                <a16:creationId xmlns:a16="http://schemas.microsoft.com/office/drawing/2014/main" id="{8DCD0EBC-4C34-0147-B2AA-4C18E4ADE131}"/>
              </a:ext>
            </a:extLst>
          </p:cNvPr>
          <p:cNvSpPr txBox="1"/>
          <p:nvPr/>
        </p:nvSpPr>
        <p:spPr>
          <a:xfrm>
            <a:off x="4742916" y="671933"/>
            <a:ext cx="3788308" cy="460024"/>
          </a:xfrm>
          <a:prstGeom prst="rect">
            <a:avLst/>
          </a:prstGeom>
          <a:noFill/>
        </p:spPr>
        <p:txBody>
          <a:bodyPr wrap="square" lIns="36000" tIns="36000" rIns="36000" bIns="36000" rtlCol="0">
            <a:normAutofit/>
          </a:bodyPr>
          <a:lstStyle/>
          <a:p>
            <a:pPr marL="171447" indent="-171447">
              <a:spcAft>
                <a:spcPts val="400"/>
              </a:spcAft>
              <a:buFont typeface="Wingdings" pitchFamily="2" charset="2"/>
              <a:buChar char="l"/>
            </a:pPr>
            <a:r>
              <a:rPr kumimoji="1" lang="ja-JP" altLang="en-US" sz="1000">
                <a:latin typeface="+mn-ea"/>
              </a:rPr>
              <a:t>サービス内容：○○○○○サービスの開発</a:t>
            </a:r>
            <a:r>
              <a:rPr kumimoji="1" lang="ja-JP" altLang="en-US" sz="1000" dirty="0">
                <a:latin typeface="+mn-ea"/>
              </a:rPr>
              <a:t>・提供</a:t>
            </a:r>
            <a:endParaRPr kumimoji="1" lang="en-US" altLang="ja-JP" sz="1000" dirty="0">
              <a:latin typeface="+mn-ea"/>
            </a:endParaRPr>
          </a:p>
          <a:p>
            <a:pPr marL="171447" indent="-171447">
              <a:spcAft>
                <a:spcPts val="400"/>
              </a:spcAft>
              <a:buFont typeface="Wingdings" pitchFamily="2" charset="2"/>
              <a:buChar char="l"/>
            </a:pPr>
            <a:r>
              <a:rPr kumimoji="1" lang="ja-JP" altLang="en-US" sz="1000">
                <a:latin typeface="+mn-ea"/>
              </a:rPr>
              <a:t>従業員数：</a:t>
            </a:r>
            <a:r>
              <a:rPr kumimoji="1" lang="en-US" altLang="ja-JP" sz="1000" dirty="0">
                <a:latin typeface="+mn-ea"/>
              </a:rPr>
              <a:t>0,000</a:t>
            </a:r>
            <a:r>
              <a:rPr kumimoji="1" lang="ja-JP" altLang="en-US" sz="1000">
                <a:latin typeface="+mn-ea"/>
              </a:rPr>
              <a:t>人（</a:t>
            </a:r>
            <a:r>
              <a:rPr kumimoji="1" lang="en-US" altLang="ja-JP" sz="1000" dirty="0">
                <a:latin typeface="+mn-ea"/>
              </a:rPr>
              <a:t>0000</a:t>
            </a:r>
            <a:r>
              <a:rPr kumimoji="1" lang="ja-JP" altLang="en-US" sz="1000" dirty="0">
                <a:latin typeface="+mn-ea"/>
              </a:rPr>
              <a:t>年</a:t>
            </a:r>
            <a:r>
              <a:rPr kumimoji="1" lang="en-US" altLang="ja-JP" sz="1000" dirty="0">
                <a:latin typeface="+mn-ea"/>
              </a:rPr>
              <a:t>00</a:t>
            </a:r>
            <a:r>
              <a:rPr kumimoji="1" lang="ja-JP" altLang="en-US" sz="1000">
                <a:latin typeface="+mn-ea"/>
              </a:rPr>
              <a:t>月時点）</a:t>
            </a:r>
            <a:endParaRPr kumimoji="1" lang="en-US" altLang="ja-JP" sz="1000" dirty="0">
              <a:latin typeface="+mn-ea"/>
            </a:endParaRPr>
          </a:p>
        </p:txBody>
      </p:sp>
      <p:sp>
        <p:nvSpPr>
          <p:cNvPr id="25" name="正方形/長方形 24">
            <a:extLst>
              <a:ext uri="{FF2B5EF4-FFF2-40B4-BE49-F238E27FC236}">
                <a16:creationId xmlns:a16="http://schemas.microsoft.com/office/drawing/2014/main" id="{E5275008-6DF9-9F43-9D9F-015C5CD1ACDE}"/>
              </a:ext>
            </a:extLst>
          </p:cNvPr>
          <p:cNvSpPr/>
          <p:nvPr/>
        </p:nvSpPr>
        <p:spPr>
          <a:xfrm>
            <a:off x="611996" y="1503045"/>
            <a:ext cx="2160000" cy="54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a:solidFill>
                  <a:schemeClr val="bg1"/>
                </a:solidFill>
              </a:rPr>
              <a:t>LOGO</a:t>
            </a:r>
            <a:endParaRPr kumimoji="1" lang="ja-JP" altLang="en-US" sz="1600" b="1">
              <a:solidFill>
                <a:schemeClr val="bg1"/>
              </a:solidFill>
            </a:endParaRPr>
          </a:p>
        </p:txBody>
      </p:sp>
      <p:sp>
        <p:nvSpPr>
          <p:cNvPr id="26" name="テキスト ボックス 25">
            <a:extLst>
              <a:ext uri="{FF2B5EF4-FFF2-40B4-BE49-F238E27FC236}">
                <a16:creationId xmlns:a16="http://schemas.microsoft.com/office/drawing/2014/main" id="{FB8FDFD8-5698-924F-A673-AE25F061A099}"/>
              </a:ext>
            </a:extLst>
          </p:cNvPr>
          <p:cNvSpPr txBox="1"/>
          <p:nvPr/>
        </p:nvSpPr>
        <p:spPr>
          <a:xfrm>
            <a:off x="611998" y="2148782"/>
            <a:ext cx="3423533" cy="288000"/>
          </a:xfrm>
          <a:prstGeom prst="rect">
            <a:avLst/>
          </a:prstGeom>
          <a:noFill/>
        </p:spPr>
        <p:txBody>
          <a:bodyPr wrap="square" lIns="36000" tIns="36000" rIns="36000" bIns="36000" rtlCol="0">
            <a:normAutofit/>
          </a:bodyPr>
          <a:lstStyle/>
          <a:p>
            <a:pPr>
              <a:spcAft>
                <a:spcPts val="400"/>
              </a:spcAft>
            </a:pPr>
            <a:r>
              <a:rPr kumimoji="1" lang="en-US" altLang="ja-JP" sz="1108" u="sng" dirty="0">
                <a:solidFill>
                  <a:srgbClr val="0070C0"/>
                </a:solidFill>
                <a:latin typeface="+mn-ea"/>
              </a:rPr>
              <a:t>https://*****</a:t>
            </a:r>
          </a:p>
        </p:txBody>
      </p:sp>
    </p:spTree>
    <p:extLst>
      <p:ext uri="{BB962C8B-B14F-4D97-AF65-F5344CB8AC3E}">
        <p14:creationId xmlns:p14="http://schemas.microsoft.com/office/powerpoint/2010/main" val="4277628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357D5DD6-3B69-314E-8CB3-9266A3BE1370}"/>
              </a:ext>
            </a:extLst>
          </p:cNvPr>
          <p:cNvSpPr>
            <a:spLocks noGrp="1"/>
          </p:cNvSpPr>
          <p:nvPr>
            <p:ph type="body" sz="quarter" idx="13"/>
          </p:nvPr>
        </p:nvSpPr>
        <p:spPr/>
        <p:txBody>
          <a:bodyPr/>
          <a:lstStyle/>
          <a:p>
            <a:r>
              <a:rPr lang="ja-JP" altLang="en-US"/>
              <a:t>○○○業界の企業様を中心に○○○社以上を支援しています。</a:t>
            </a:r>
            <a:endParaRPr lang="en-US" altLang="ja-JP" dirty="0"/>
          </a:p>
        </p:txBody>
      </p:sp>
      <p:sp>
        <p:nvSpPr>
          <p:cNvPr id="5" name="スライド番号プレースホルダー 4">
            <a:extLst>
              <a:ext uri="{FF2B5EF4-FFF2-40B4-BE49-F238E27FC236}">
                <a16:creationId xmlns:a16="http://schemas.microsoft.com/office/drawing/2014/main" id="{EAA9F5BD-C48F-7345-8E90-BD6582F858A0}"/>
              </a:ext>
            </a:extLst>
          </p:cNvPr>
          <p:cNvSpPr>
            <a:spLocks noGrp="1"/>
          </p:cNvSpPr>
          <p:nvPr>
            <p:ph type="sldNum" sz="quarter" idx="14"/>
          </p:nvPr>
        </p:nvSpPr>
        <p:spPr/>
        <p:txBody>
          <a:bodyPr/>
          <a:lstStyle/>
          <a:p>
            <a:fld id="{2CF39A64-FD95-C144-B37D-DFADB2595A9F}" type="slidenum">
              <a:rPr lang="ja-JP" altLang="en-US" smtClean="0"/>
              <a:pPr/>
              <a:t>31</a:t>
            </a:fld>
            <a:endParaRPr lang="ja-JP" altLang="en-US"/>
          </a:p>
        </p:txBody>
      </p:sp>
      <p:sp>
        <p:nvSpPr>
          <p:cNvPr id="8" name="テキスト プレースホルダー 7">
            <a:extLst>
              <a:ext uri="{FF2B5EF4-FFF2-40B4-BE49-F238E27FC236}">
                <a16:creationId xmlns:a16="http://schemas.microsoft.com/office/drawing/2014/main" id="{52E80BB8-0797-384F-A572-C32CAA9DA3C2}"/>
              </a:ext>
            </a:extLst>
          </p:cNvPr>
          <p:cNvSpPr>
            <a:spLocks noGrp="1"/>
          </p:cNvSpPr>
          <p:nvPr>
            <p:ph type="body" sz="quarter" idx="15"/>
          </p:nvPr>
        </p:nvSpPr>
        <p:spPr/>
        <p:txBody>
          <a:bodyPr/>
          <a:lstStyle/>
          <a:p>
            <a:r>
              <a:rPr lang="en-US" altLang="ja-JP" dirty="0"/>
              <a:t>Appendix</a:t>
            </a:r>
            <a:endParaRPr lang="ja-JP" altLang="en-US"/>
          </a:p>
        </p:txBody>
      </p:sp>
      <p:sp>
        <p:nvSpPr>
          <p:cNvPr id="2" name="タイトル 1">
            <a:extLst>
              <a:ext uri="{FF2B5EF4-FFF2-40B4-BE49-F238E27FC236}">
                <a16:creationId xmlns:a16="http://schemas.microsoft.com/office/drawing/2014/main" id="{AD3B3122-D4BD-E745-B54F-509DCF10EB2B}"/>
              </a:ext>
            </a:extLst>
          </p:cNvPr>
          <p:cNvSpPr>
            <a:spLocks noGrp="1"/>
          </p:cNvSpPr>
          <p:nvPr>
            <p:ph type="title"/>
          </p:nvPr>
        </p:nvSpPr>
        <p:spPr/>
        <p:txBody>
          <a:bodyPr/>
          <a:lstStyle/>
          <a:p>
            <a:r>
              <a:rPr lang="ja-JP" altLang="en-US"/>
              <a:t>事例一覧</a:t>
            </a:r>
          </a:p>
        </p:txBody>
      </p:sp>
      <p:sp>
        <p:nvSpPr>
          <p:cNvPr id="10" name="正方形/長方形 9">
            <a:extLst>
              <a:ext uri="{FF2B5EF4-FFF2-40B4-BE49-F238E27FC236}">
                <a16:creationId xmlns:a16="http://schemas.microsoft.com/office/drawing/2014/main" id="{90421E25-3DBF-624A-89EC-B2EF49788739}"/>
              </a:ext>
            </a:extLst>
          </p:cNvPr>
          <p:cNvSpPr/>
          <p:nvPr/>
        </p:nvSpPr>
        <p:spPr>
          <a:xfrm>
            <a:off x="440286" y="1907630"/>
            <a:ext cx="2558769"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ソフトウェア</a:t>
            </a:r>
          </a:p>
        </p:txBody>
      </p:sp>
      <p:sp>
        <p:nvSpPr>
          <p:cNvPr id="11" name="テキスト ボックス 10">
            <a:extLst>
              <a:ext uri="{FF2B5EF4-FFF2-40B4-BE49-F238E27FC236}">
                <a16:creationId xmlns:a16="http://schemas.microsoft.com/office/drawing/2014/main" id="{D777A7C5-C04F-D647-9B2C-D8A1099F012F}"/>
              </a:ext>
            </a:extLst>
          </p:cNvPr>
          <p:cNvSpPr txBox="1"/>
          <p:nvPr/>
        </p:nvSpPr>
        <p:spPr>
          <a:xfrm>
            <a:off x="435222" y="2447265"/>
            <a:ext cx="2558769" cy="1329231"/>
          </a:xfrm>
          <a:prstGeom prst="rect">
            <a:avLst/>
          </a:prstGeom>
          <a:noFill/>
        </p:spPr>
        <p:txBody>
          <a:bodyPr wrap="square" lIns="36000" tIns="36000" rIns="36000" bIns="36000" rtlCol="0" anchor="t">
            <a:noAutofit/>
          </a:bodyPr>
          <a:lstStyle/>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p:txBody>
      </p:sp>
      <p:sp>
        <p:nvSpPr>
          <p:cNvPr id="12" name="正方形/長方形 11">
            <a:extLst>
              <a:ext uri="{FF2B5EF4-FFF2-40B4-BE49-F238E27FC236}">
                <a16:creationId xmlns:a16="http://schemas.microsoft.com/office/drawing/2014/main" id="{E745C59A-204A-5C4D-9E6C-F5C8D4E053FF}"/>
              </a:ext>
            </a:extLst>
          </p:cNvPr>
          <p:cNvSpPr/>
          <p:nvPr/>
        </p:nvSpPr>
        <p:spPr>
          <a:xfrm>
            <a:off x="3312000" y="1907630"/>
            <a:ext cx="2558769"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教育</a:t>
            </a:r>
          </a:p>
        </p:txBody>
      </p:sp>
      <p:sp>
        <p:nvSpPr>
          <p:cNvPr id="13" name="テキスト ボックス 12">
            <a:extLst>
              <a:ext uri="{FF2B5EF4-FFF2-40B4-BE49-F238E27FC236}">
                <a16:creationId xmlns:a16="http://schemas.microsoft.com/office/drawing/2014/main" id="{CCD8CF81-60F3-4B43-B065-19FD6F316BDB}"/>
              </a:ext>
            </a:extLst>
          </p:cNvPr>
          <p:cNvSpPr txBox="1"/>
          <p:nvPr/>
        </p:nvSpPr>
        <p:spPr>
          <a:xfrm>
            <a:off x="3311223" y="2447265"/>
            <a:ext cx="2558769" cy="1329231"/>
          </a:xfrm>
          <a:prstGeom prst="rect">
            <a:avLst/>
          </a:prstGeom>
          <a:noFill/>
        </p:spPr>
        <p:txBody>
          <a:bodyPr wrap="square" lIns="36000" tIns="36000" rIns="36000" bIns="36000" rtlCol="0" anchor="t">
            <a:noAutofit/>
          </a:bodyPr>
          <a:lstStyle/>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p:txBody>
      </p:sp>
      <p:sp>
        <p:nvSpPr>
          <p:cNvPr id="14" name="正方形/長方形 13">
            <a:extLst>
              <a:ext uri="{FF2B5EF4-FFF2-40B4-BE49-F238E27FC236}">
                <a16:creationId xmlns:a16="http://schemas.microsoft.com/office/drawing/2014/main" id="{3AA7D6AE-9EBF-DF45-80E8-54227B3954A1}"/>
              </a:ext>
            </a:extLst>
          </p:cNvPr>
          <p:cNvSpPr/>
          <p:nvPr/>
        </p:nvSpPr>
        <p:spPr>
          <a:xfrm>
            <a:off x="6183716" y="1907630"/>
            <a:ext cx="2558769"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金融</a:t>
            </a:r>
          </a:p>
        </p:txBody>
      </p:sp>
      <p:sp>
        <p:nvSpPr>
          <p:cNvPr id="15" name="テキスト ボックス 14">
            <a:extLst>
              <a:ext uri="{FF2B5EF4-FFF2-40B4-BE49-F238E27FC236}">
                <a16:creationId xmlns:a16="http://schemas.microsoft.com/office/drawing/2014/main" id="{C2AB8886-9976-874C-B464-720BC14BDCCC}"/>
              </a:ext>
            </a:extLst>
          </p:cNvPr>
          <p:cNvSpPr txBox="1"/>
          <p:nvPr/>
        </p:nvSpPr>
        <p:spPr>
          <a:xfrm>
            <a:off x="6182939" y="2447265"/>
            <a:ext cx="2558769" cy="1329231"/>
          </a:xfrm>
          <a:prstGeom prst="rect">
            <a:avLst/>
          </a:prstGeom>
          <a:noFill/>
        </p:spPr>
        <p:txBody>
          <a:bodyPr wrap="square" lIns="36000" tIns="36000" rIns="36000" bIns="36000" rtlCol="0" anchor="t">
            <a:noAutofit/>
          </a:bodyPr>
          <a:lstStyle/>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p:txBody>
      </p:sp>
      <p:sp>
        <p:nvSpPr>
          <p:cNvPr id="16" name="正方形/長方形 15">
            <a:extLst>
              <a:ext uri="{FF2B5EF4-FFF2-40B4-BE49-F238E27FC236}">
                <a16:creationId xmlns:a16="http://schemas.microsoft.com/office/drawing/2014/main" id="{3814A0C4-470D-A742-B863-9127D8731056}"/>
              </a:ext>
            </a:extLst>
          </p:cNvPr>
          <p:cNvSpPr/>
          <p:nvPr/>
        </p:nvSpPr>
        <p:spPr>
          <a:xfrm>
            <a:off x="439508" y="3940905"/>
            <a:ext cx="2558769"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通信</a:t>
            </a:r>
          </a:p>
        </p:txBody>
      </p:sp>
      <p:sp>
        <p:nvSpPr>
          <p:cNvPr id="17" name="テキスト ボックス 16">
            <a:extLst>
              <a:ext uri="{FF2B5EF4-FFF2-40B4-BE49-F238E27FC236}">
                <a16:creationId xmlns:a16="http://schemas.microsoft.com/office/drawing/2014/main" id="{1818FE63-C98E-3B42-8B1D-255F986EBB35}"/>
              </a:ext>
            </a:extLst>
          </p:cNvPr>
          <p:cNvSpPr txBox="1"/>
          <p:nvPr/>
        </p:nvSpPr>
        <p:spPr>
          <a:xfrm>
            <a:off x="435222" y="4480541"/>
            <a:ext cx="2558769" cy="1329231"/>
          </a:xfrm>
          <a:prstGeom prst="rect">
            <a:avLst/>
          </a:prstGeom>
          <a:noFill/>
        </p:spPr>
        <p:txBody>
          <a:bodyPr wrap="square" lIns="36000" tIns="36000" rIns="36000" bIns="36000" rtlCol="0" anchor="t">
            <a:noAutofit/>
          </a:bodyPr>
          <a:lstStyle/>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p:txBody>
      </p:sp>
      <p:sp>
        <p:nvSpPr>
          <p:cNvPr id="18" name="正方形/長方形 17">
            <a:extLst>
              <a:ext uri="{FF2B5EF4-FFF2-40B4-BE49-F238E27FC236}">
                <a16:creationId xmlns:a16="http://schemas.microsoft.com/office/drawing/2014/main" id="{A242D7DB-2DC6-FA4E-96F9-07D93B0CD402}"/>
              </a:ext>
            </a:extLst>
          </p:cNvPr>
          <p:cNvSpPr/>
          <p:nvPr/>
        </p:nvSpPr>
        <p:spPr>
          <a:xfrm>
            <a:off x="3311225" y="3940905"/>
            <a:ext cx="2558769"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製造</a:t>
            </a:r>
          </a:p>
        </p:txBody>
      </p:sp>
      <p:sp>
        <p:nvSpPr>
          <p:cNvPr id="19" name="テキスト ボックス 18">
            <a:extLst>
              <a:ext uri="{FF2B5EF4-FFF2-40B4-BE49-F238E27FC236}">
                <a16:creationId xmlns:a16="http://schemas.microsoft.com/office/drawing/2014/main" id="{2949670C-F8C7-F94E-88A8-73624EECBDFF}"/>
              </a:ext>
            </a:extLst>
          </p:cNvPr>
          <p:cNvSpPr txBox="1"/>
          <p:nvPr/>
        </p:nvSpPr>
        <p:spPr>
          <a:xfrm>
            <a:off x="3311222" y="4480541"/>
            <a:ext cx="2558769" cy="1329231"/>
          </a:xfrm>
          <a:prstGeom prst="rect">
            <a:avLst/>
          </a:prstGeom>
          <a:noFill/>
        </p:spPr>
        <p:txBody>
          <a:bodyPr wrap="square" lIns="36000" tIns="36000" rIns="36000" bIns="36000" rtlCol="0" anchor="t">
            <a:noAutofit/>
          </a:bodyPr>
          <a:lstStyle/>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p:txBody>
      </p:sp>
      <p:sp>
        <p:nvSpPr>
          <p:cNvPr id="20" name="正方形/長方形 19">
            <a:extLst>
              <a:ext uri="{FF2B5EF4-FFF2-40B4-BE49-F238E27FC236}">
                <a16:creationId xmlns:a16="http://schemas.microsoft.com/office/drawing/2014/main" id="{A69485E6-6296-1C43-9C52-79D1390C77AE}"/>
              </a:ext>
            </a:extLst>
          </p:cNvPr>
          <p:cNvSpPr/>
          <p:nvPr/>
        </p:nvSpPr>
        <p:spPr>
          <a:xfrm>
            <a:off x="6182939" y="3940905"/>
            <a:ext cx="2558769"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メディア</a:t>
            </a:r>
          </a:p>
        </p:txBody>
      </p:sp>
      <p:sp>
        <p:nvSpPr>
          <p:cNvPr id="21" name="テキスト ボックス 20">
            <a:extLst>
              <a:ext uri="{FF2B5EF4-FFF2-40B4-BE49-F238E27FC236}">
                <a16:creationId xmlns:a16="http://schemas.microsoft.com/office/drawing/2014/main" id="{E276133D-28FD-6843-816A-5238149A2D64}"/>
              </a:ext>
            </a:extLst>
          </p:cNvPr>
          <p:cNvSpPr txBox="1"/>
          <p:nvPr/>
        </p:nvSpPr>
        <p:spPr>
          <a:xfrm>
            <a:off x="6182938" y="4480541"/>
            <a:ext cx="2558769" cy="1329231"/>
          </a:xfrm>
          <a:prstGeom prst="rect">
            <a:avLst/>
          </a:prstGeom>
          <a:noFill/>
        </p:spPr>
        <p:txBody>
          <a:bodyPr wrap="square" lIns="36000" tIns="36000" rIns="36000" bIns="36000" rtlCol="0" anchor="t">
            <a:noAutofit/>
          </a:bodyPr>
          <a:lstStyle/>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a:p>
            <a:pPr>
              <a:lnSpc>
                <a:spcPct val="150000"/>
              </a:lnSpc>
            </a:pPr>
            <a:r>
              <a:rPr kumimoji="1" lang="ja-JP" altLang="en-US" sz="1108">
                <a:latin typeface="+mn-ea"/>
              </a:rPr>
              <a:t>株式会社○○○○○○</a:t>
            </a:r>
            <a:endParaRPr kumimoji="1" lang="en-US" altLang="ja-JP" sz="1108" dirty="0">
              <a:latin typeface="+mn-ea"/>
            </a:endParaRPr>
          </a:p>
        </p:txBody>
      </p:sp>
    </p:spTree>
    <p:extLst>
      <p:ext uri="{BB962C8B-B14F-4D97-AF65-F5344CB8AC3E}">
        <p14:creationId xmlns:p14="http://schemas.microsoft.com/office/powerpoint/2010/main" val="1659516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59830-833F-774A-B756-23543B8AF6AC}"/>
              </a:ext>
            </a:extLst>
          </p:cNvPr>
          <p:cNvSpPr>
            <a:spLocks noGrp="1"/>
          </p:cNvSpPr>
          <p:nvPr>
            <p:ph type="title"/>
          </p:nvPr>
        </p:nvSpPr>
        <p:spPr/>
        <p:txBody>
          <a:bodyPr/>
          <a:lstStyle/>
          <a:p>
            <a:r>
              <a:rPr lang="ja-JP" altLang="en-US"/>
              <a:t>よくある質問</a:t>
            </a:r>
          </a:p>
        </p:txBody>
      </p:sp>
      <p:sp>
        <p:nvSpPr>
          <p:cNvPr id="4" name="スライド番号プレースホルダー 3">
            <a:extLst>
              <a:ext uri="{FF2B5EF4-FFF2-40B4-BE49-F238E27FC236}">
                <a16:creationId xmlns:a16="http://schemas.microsoft.com/office/drawing/2014/main" id="{A03A8160-C9FB-E54E-9F73-C2EE83A93AD4}"/>
              </a:ext>
            </a:extLst>
          </p:cNvPr>
          <p:cNvSpPr>
            <a:spLocks noGrp="1"/>
          </p:cNvSpPr>
          <p:nvPr>
            <p:ph type="sldNum" sz="quarter" idx="10"/>
          </p:nvPr>
        </p:nvSpPr>
        <p:spPr/>
        <p:txBody>
          <a:bodyPr/>
          <a:lstStyle/>
          <a:p>
            <a:fld id="{2CF39A64-FD95-C144-B37D-DFADB2595A9F}" type="slidenum">
              <a:rPr lang="ja-JP" altLang="en-US" smtClean="0"/>
              <a:pPr/>
              <a:t>32</a:t>
            </a:fld>
            <a:endParaRPr lang="ja-JP" altLang="en-US"/>
          </a:p>
        </p:txBody>
      </p:sp>
      <p:sp>
        <p:nvSpPr>
          <p:cNvPr id="7" name="テキスト プレースホルダー 6">
            <a:extLst>
              <a:ext uri="{FF2B5EF4-FFF2-40B4-BE49-F238E27FC236}">
                <a16:creationId xmlns:a16="http://schemas.microsoft.com/office/drawing/2014/main" id="{A766BB2D-ED2C-414F-B47B-39C6794A33CD}"/>
              </a:ext>
            </a:extLst>
          </p:cNvPr>
          <p:cNvSpPr>
            <a:spLocks noGrp="1"/>
          </p:cNvSpPr>
          <p:nvPr>
            <p:ph type="body" sz="quarter" idx="15"/>
          </p:nvPr>
        </p:nvSpPr>
        <p:spPr/>
        <p:txBody>
          <a:bodyPr/>
          <a:lstStyle/>
          <a:p>
            <a:r>
              <a:rPr lang="en-US" altLang="ja-JP" dirty="0"/>
              <a:t>Appendix</a:t>
            </a:r>
            <a:endParaRPr lang="ja-JP" altLang="en-US"/>
          </a:p>
        </p:txBody>
      </p:sp>
      <p:graphicFrame>
        <p:nvGraphicFramePr>
          <p:cNvPr id="5" name="表 5">
            <a:extLst>
              <a:ext uri="{FF2B5EF4-FFF2-40B4-BE49-F238E27FC236}">
                <a16:creationId xmlns:a16="http://schemas.microsoft.com/office/drawing/2014/main" id="{B8F59053-B88D-E846-B051-2C77DD5714D9}"/>
              </a:ext>
            </a:extLst>
          </p:cNvPr>
          <p:cNvGraphicFramePr>
            <a:graphicFrameLocks noGrp="1"/>
          </p:cNvGraphicFramePr>
          <p:nvPr>
            <p:extLst>
              <p:ext uri="{D42A27DB-BD31-4B8C-83A1-F6EECF244321}">
                <p14:modId xmlns:p14="http://schemas.microsoft.com/office/powerpoint/2010/main" val="3301965565"/>
              </p:ext>
            </p:extLst>
          </p:nvPr>
        </p:nvGraphicFramePr>
        <p:xfrm>
          <a:off x="612000" y="1503913"/>
          <a:ext cx="7920000" cy="4293600"/>
        </p:xfrm>
        <a:graphic>
          <a:graphicData uri="http://schemas.openxmlformats.org/drawingml/2006/table">
            <a:tbl>
              <a:tblPr firstRow="1" bandRow="1">
                <a:tableStyleId>{D7AC3CCA-C797-4891-BE02-D94E43425B78}</a:tableStyleId>
              </a:tblPr>
              <a:tblGrid>
                <a:gridCol w="607200">
                  <a:extLst>
                    <a:ext uri="{9D8B030D-6E8A-4147-A177-3AD203B41FA5}">
                      <a16:colId xmlns:a16="http://schemas.microsoft.com/office/drawing/2014/main" val="1072005550"/>
                    </a:ext>
                  </a:extLst>
                </a:gridCol>
                <a:gridCol w="7312800">
                  <a:extLst>
                    <a:ext uri="{9D8B030D-6E8A-4147-A177-3AD203B41FA5}">
                      <a16:colId xmlns:a16="http://schemas.microsoft.com/office/drawing/2014/main" val="2530335533"/>
                    </a:ext>
                  </a:extLst>
                </a:gridCol>
              </a:tblGrid>
              <a:tr h="429360">
                <a:tc>
                  <a:txBody>
                    <a:bodyPr/>
                    <a:lstStyle/>
                    <a:p>
                      <a:pPr algn="ctr"/>
                      <a:r>
                        <a:rPr kumimoji="1" lang="en-US" altLang="ja-JP" sz="1400" b="1" dirty="0">
                          <a:latin typeface="+mn-ea"/>
                          <a:ea typeface="+mn-ea"/>
                        </a:rPr>
                        <a:t>Q.</a:t>
                      </a:r>
                      <a:endParaRPr kumimoji="1" lang="ja-JP" altLang="en-US" sz="1400" b="1" dirty="0">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spcAft>
                          <a:spcPts val="1200"/>
                        </a:spcAft>
                      </a:pPr>
                      <a:r>
                        <a:rPr kumimoji="1" lang="ja-JP" altLang="en-US" sz="1400" b="1" i="0" dirty="0">
                          <a:solidFill>
                            <a:schemeClr val="tx1"/>
                          </a:solidFill>
                          <a:latin typeface="Yu Gothic" panose="020B0400000000000000" pitchFamily="34" charset="-128"/>
                          <a:ea typeface="Yu Gothic" panose="020B0400000000000000" pitchFamily="34" charset="-128"/>
                        </a:rPr>
                        <a:t>●</a:t>
                      </a:r>
                      <a:r>
                        <a:rPr kumimoji="1" lang="ja-JP" altLang="en-US" sz="1400" b="1" i="0">
                          <a:solidFill>
                            <a:schemeClr val="tx1"/>
                          </a:solidFill>
                          <a:latin typeface="Yu Gothic" panose="020B0400000000000000" pitchFamily="34" charset="-128"/>
                          <a:ea typeface="Yu Gothic" panose="020B0400000000000000" pitchFamily="34" charset="-128"/>
                        </a:rPr>
                        <a:t>●サービス</a:t>
                      </a:r>
                      <a:r>
                        <a:rPr kumimoji="1" lang="ja-JP" altLang="en-US" sz="1400" b="1" i="0" dirty="0">
                          <a:solidFill>
                            <a:schemeClr val="tx1"/>
                          </a:solidFill>
                          <a:latin typeface="Yu Gothic" panose="020B0400000000000000" pitchFamily="34" charset="-128"/>
                          <a:ea typeface="Yu Gothic" panose="020B0400000000000000" pitchFamily="34" charset="-128"/>
                        </a:rPr>
                        <a:t>の業務範囲はどこまでですか？また業務外はありますか？</a:t>
                      </a:r>
                      <a:endParaRPr kumimoji="1" lang="en-US" altLang="ja-JP" sz="1400" b="1" i="0" dirty="0">
                        <a:solidFill>
                          <a:schemeClr val="tx1"/>
                        </a:solidFill>
                        <a:latin typeface="Yu Gothic" panose="020B0400000000000000" pitchFamily="34" charset="-128"/>
                        <a:ea typeface="Yu Gothic" panose="020B0400000000000000" pitchFamily="34" charset="-128"/>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9584202"/>
                  </a:ext>
                </a:extLst>
              </a:tr>
              <a:tr h="429360">
                <a:tc>
                  <a:txBody>
                    <a:bodyPr/>
                    <a:lstStyle/>
                    <a:p>
                      <a:pPr algn="ctr"/>
                      <a:r>
                        <a:rPr kumimoji="1" lang="en-US" altLang="ja-JP" sz="1400" b="0" dirty="0">
                          <a:latin typeface="+mn-ea"/>
                          <a:ea typeface="+mn-ea"/>
                        </a:rPr>
                        <a:t>A.</a:t>
                      </a:r>
                      <a:endParaRPr kumimoji="1" lang="ja-JP" altLang="en-US" sz="1400" b="0">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a:solidFill>
                            <a:schemeClr val="tx1"/>
                          </a:solidFill>
                          <a:latin typeface="+mn-ea"/>
                          <a:ea typeface="+mn-ea"/>
                        </a:rPr>
                        <a:t>質問に対する答えを記入</a:t>
                      </a:r>
                      <a:endParaRPr kumimoji="1" lang="en-US" altLang="ja-JP" sz="1400" b="0" dirty="0">
                        <a:solidFill>
                          <a:schemeClr val="tx1"/>
                        </a:solidFill>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7997119"/>
                  </a:ext>
                </a:extLst>
              </a:tr>
              <a:tr h="429360">
                <a:tc>
                  <a:txBody>
                    <a:bodyPr/>
                    <a:lstStyle/>
                    <a:p>
                      <a:pPr algn="ctr"/>
                      <a:r>
                        <a:rPr kumimoji="1" lang="en-US" altLang="ja-JP" sz="1400" b="1" dirty="0">
                          <a:latin typeface="+mn-ea"/>
                          <a:ea typeface="+mn-ea"/>
                        </a:rPr>
                        <a:t>Q.</a:t>
                      </a:r>
                      <a:endParaRPr kumimoji="1" lang="ja-JP" altLang="en-US" sz="1400" b="1">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a:solidFill>
                            <a:schemeClr val="tx1"/>
                          </a:solidFill>
                          <a:latin typeface="Yu Gothic" panose="020B0400000000000000" pitchFamily="34" charset="-128"/>
                          <a:ea typeface="Yu Gothic" panose="020B0400000000000000" pitchFamily="34" charset="-128"/>
                        </a:rPr>
                        <a:t>どのような業種のクライアントが多いですか？</a:t>
                      </a:r>
                      <a:endParaRPr kumimoji="1" lang="en-US" altLang="ja-JP" sz="1400" b="1" dirty="0">
                        <a:solidFill>
                          <a:schemeClr val="tx1"/>
                        </a:solidFill>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3047874"/>
                  </a:ext>
                </a:extLst>
              </a:tr>
              <a:tr h="429360">
                <a:tc>
                  <a:txBody>
                    <a:bodyPr/>
                    <a:lstStyle/>
                    <a:p>
                      <a:pPr algn="ctr"/>
                      <a:r>
                        <a:rPr kumimoji="1" lang="en-US" altLang="ja-JP" sz="1400" b="0" dirty="0">
                          <a:latin typeface="+mn-ea"/>
                          <a:ea typeface="+mn-ea"/>
                        </a:rPr>
                        <a:t>A.</a:t>
                      </a:r>
                      <a:endParaRPr kumimoji="1" lang="ja-JP" altLang="en-US" sz="1400" b="0">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a:solidFill>
                            <a:schemeClr val="tx1"/>
                          </a:solidFill>
                          <a:latin typeface="+mn-ea"/>
                          <a:ea typeface="+mn-ea"/>
                        </a:rPr>
                        <a:t>質問に対する答えを記入</a:t>
                      </a:r>
                      <a:endParaRPr kumimoji="1" lang="en-US" altLang="ja-JP" sz="1400" b="0" dirty="0">
                        <a:solidFill>
                          <a:schemeClr val="tx1"/>
                        </a:solidFill>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84544992"/>
                  </a:ext>
                </a:extLst>
              </a:tr>
              <a:tr h="429360">
                <a:tc>
                  <a:txBody>
                    <a:bodyPr/>
                    <a:lstStyle/>
                    <a:p>
                      <a:pPr algn="ctr"/>
                      <a:r>
                        <a:rPr kumimoji="1" lang="en-US" altLang="ja-JP" sz="1400" b="1" dirty="0">
                          <a:latin typeface="+mn-ea"/>
                          <a:ea typeface="+mn-ea"/>
                        </a:rPr>
                        <a:t>Q.</a:t>
                      </a:r>
                      <a:endParaRPr kumimoji="1" lang="ja-JP" altLang="en-US" sz="1400" b="1">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dirty="0">
                          <a:solidFill>
                            <a:schemeClr val="tx1"/>
                          </a:solidFill>
                          <a:latin typeface="Yu Gothic" panose="020B0400000000000000" pitchFamily="34" charset="-128"/>
                          <a:ea typeface="Yu Gothic" panose="020B0400000000000000" pitchFamily="34" charset="-128"/>
                        </a:rPr>
                        <a:t>競合</a:t>
                      </a:r>
                      <a:r>
                        <a:rPr kumimoji="1" lang="ja-JP" altLang="en-US" sz="1400" b="1" i="0">
                          <a:solidFill>
                            <a:schemeClr val="tx1"/>
                          </a:solidFill>
                          <a:latin typeface="Yu Gothic" panose="020B0400000000000000" pitchFamily="34" charset="-128"/>
                          <a:ea typeface="Yu Gothic" panose="020B0400000000000000" pitchFamily="34" charset="-128"/>
                        </a:rPr>
                        <a:t>でもサービス</a:t>
                      </a:r>
                      <a:r>
                        <a:rPr kumimoji="1" lang="ja-JP" altLang="en-US" sz="1400" b="1" i="0" dirty="0">
                          <a:solidFill>
                            <a:schemeClr val="tx1"/>
                          </a:solidFill>
                          <a:latin typeface="Yu Gothic" panose="020B0400000000000000" pitchFamily="34" charset="-128"/>
                          <a:ea typeface="Yu Gothic" panose="020B0400000000000000" pitchFamily="34" charset="-128"/>
                        </a:rPr>
                        <a:t>は受けられますか？</a:t>
                      </a:r>
                      <a:endParaRPr kumimoji="1" lang="en-US" altLang="ja-JP" sz="1400" b="1" dirty="0">
                        <a:solidFill>
                          <a:schemeClr val="tx1"/>
                        </a:solidFill>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6054942"/>
                  </a:ext>
                </a:extLst>
              </a:tr>
              <a:tr h="429360">
                <a:tc>
                  <a:txBody>
                    <a:bodyPr/>
                    <a:lstStyle/>
                    <a:p>
                      <a:pPr algn="ctr"/>
                      <a:r>
                        <a:rPr kumimoji="1" lang="en-US" altLang="ja-JP" sz="1400" b="0" dirty="0">
                          <a:latin typeface="+mn-ea"/>
                          <a:ea typeface="+mn-ea"/>
                        </a:rPr>
                        <a:t>A.</a:t>
                      </a:r>
                      <a:endParaRPr kumimoji="1" lang="ja-JP" altLang="en-US" sz="1400" b="0">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a:solidFill>
                            <a:schemeClr val="tx1"/>
                          </a:solidFill>
                          <a:latin typeface="+mn-ea"/>
                          <a:ea typeface="+mn-ea"/>
                        </a:rPr>
                        <a:t>質問に対する答えを記入</a:t>
                      </a:r>
                      <a:endParaRPr kumimoji="1" lang="en-US" altLang="ja-JP" sz="1400" b="0" dirty="0">
                        <a:solidFill>
                          <a:schemeClr val="tx1"/>
                        </a:solidFill>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3777247"/>
                  </a:ext>
                </a:extLst>
              </a:tr>
              <a:tr h="429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n-ea"/>
                          <a:ea typeface="+mn-ea"/>
                        </a:rPr>
                        <a:t>Q.</a:t>
                      </a:r>
                      <a:endParaRPr kumimoji="1" lang="ja-JP" altLang="en-US" sz="1400" b="1">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spcAft>
                          <a:spcPts val="1200"/>
                        </a:spcAft>
                      </a:pPr>
                      <a:r>
                        <a:rPr kumimoji="1" lang="ja-JP" altLang="en-US" sz="1400" b="1" i="0">
                          <a:solidFill>
                            <a:schemeClr val="tx1"/>
                          </a:solidFill>
                          <a:latin typeface="Yu Gothic" panose="020B0400000000000000" pitchFamily="34" charset="-128"/>
                          <a:ea typeface="Yu Gothic" panose="020B0400000000000000" pitchFamily="34" charset="-128"/>
                        </a:rPr>
                        <a:t>途中で解約する場合はどうなりますか？</a:t>
                      </a:r>
                      <a:endParaRPr kumimoji="1" lang="en-US" altLang="ja-JP" sz="1400" b="1" i="0" dirty="0">
                        <a:solidFill>
                          <a:schemeClr val="tx1"/>
                        </a:solidFill>
                        <a:latin typeface="Yu Gothic" panose="020B0400000000000000" pitchFamily="34" charset="-128"/>
                        <a:ea typeface="Yu Gothic" panose="020B0400000000000000" pitchFamily="34" charset="-128"/>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30709240"/>
                  </a:ext>
                </a:extLst>
              </a:tr>
              <a:tr h="429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dirty="0">
                          <a:latin typeface="+mn-ea"/>
                          <a:ea typeface="+mn-ea"/>
                        </a:rPr>
                        <a:t>A.</a:t>
                      </a:r>
                      <a:endParaRPr kumimoji="1" lang="ja-JP" altLang="en-US" sz="1400" b="0">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a:solidFill>
                            <a:schemeClr val="tx1"/>
                          </a:solidFill>
                          <a:latin typeface="+mn-ea"/>
                          <a:ea typeface="+mn-ea"/>
                        </a:rPr>
                        <a:t>質問に対する答えを記入</a:t>
                      </a:r>
                      <a:endParaRPr kumimoji="1" lang="en-US" altLang="ja-JP" sz="1400" b="0" dirty="0">
                        <a:solidFill>
                          <a:schemeClr val="tx1"/>
                        </a:solidFill>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359479"/>
                  </a:ext>
                </a:extLst>
              </a:tr>
              <a:tr h="429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n-ea"/>
                          <a:ea typeface="+mn-ea"/>
                        </a:rPr>
                        <a:t>Q.</a:t>
                      </a:r>
                      <a:endParaRPr kumimoji="1" lang="ja-JP" altLang="en-US" sz="1400" b="1">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latin typeface="+mn-ea"/>
                          <a:ea typeface="+mn-ea"/>
                        </a:rPr>
                        <a:t>運用面でも継続的</a:t>
                      </a:r>
                      <a:r>
                        <a:rPr kumimoji="1" lang="ja-JP" altLang="en-US" sz="1400" b="1">
                          <a:solidFill>
                            <a:schemeClr val="tx1"/>
                          </a:solidFill>
                          <a:latin typeface="+mn-ea"/>
                          <a:ea typeface="+mn-ea"/>
                        </a:rPr>
                        <a:t>にサポート</a:t>
                      </a:r>
                      <a:r>
                        <a:rPr kumimoji="1" lang="ja-JP" altLang="en-US" sz="1400" b="1" dirty="0">
                          <a:solidFill>
                            <a:schemeClr val="tx1"/>
                          </a:solidFill>
                          <a:latin typeface="+mn-ea"/>
                          <a:ea typeface="+mn-ea"/>
                        </a:rPr>
                        <a:t>を依頼できますか？</a:t>
                      </a:r>
                      <a:endParaRPr kumimoji="1" lang="en-US" altLang="ja-JP" sz="1400" b="1" dirty="0">
                        <a:solidFill>
                          <a:schemeClr val="tx1"/>
                        </a:solidFill>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68150820"/>
                  </a:ext>
                </a:extLst>
              </a:tr>
              <a:tr h="4293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dirty="0">
                          <a:latin typeface="+mn-ea"/>
                          <a:ea typeface="+mn-ea"/>
                        </a:rPr>
                        <a:t>A.</a:t>
                      </a:r>
                      <a:endParaRPr kumimoji="1" lang="ja-JP" altLang="en-US" sz="1400" b="0">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n-ea"/>
                          <a:ea typeface="+mn-ea"/>
                        </a:rPr>
                        <a:t>質問に対する答えを記入</a:t>
                      </a:r>
                      <a:endParaRPr kumimoji="1" lang="en-US" altLang="ja-JP" sz="1400" b="0" dirty="0">
                        <a:solidFill>
                          <a:schemeClr val="tx1"/>
                        </a:solidFill>
                        <a:latin typeface="+mn-ea"/>
                        <a:ea typeface="+mn-ea"/>
                      </a:endParaRPr>
                    </a:p>
                  </a:txBody>
                  <a:tcPr marL="72000" marR="72000" marT="108000" marB="10800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582541"/>
                  </a:ext>
                </a:extLst>
              </a:tr>
            </a:tbl>
          </a:graphicData>
        </a:graphic>
      </p:graphicFrame>
    </p:spTree>
    <p:extLst>
      <p:ext uri="{BB962C8B-B14F-4D97-AF65-F5344CB8AC3E}">
        <p14:creationId xmlns:p14="http://schemas.microsoft.com/office/powerpoint/2010/main" val="3627495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A6FF69B-F627-EF41-B264-EDE57F7D0A88}"/>
              </a:ext>
            </a:extLst>
          </p:cNvPr>
          <p:cNvSpPr>
            <a:spLocks noGrp="1"/>
          </p:cNvSpPr>
          <p:nvPr>
            <p:ph type="body" sz="quarter" idx="13"/>
          </p:nvPr>
        </p:nvSpPr>
        <p:spPr/>
        <p:txBody>
          <a:bodyPr/>
          <a:lstStyle/>
          <a:p>
            <a:r>
              <a:rPr lang="ja-JP" altLang="en-US"/>
              <a:t>○○向けの</a:t>
            </a:r>
            <a:r>
              <a:rPr lang="en-US" altLang="ja-JP" dirty="0"/>
              <a:t>○</a:t>
            </a:r>
            <a:r>
              <a:rPr lang="ja-JP" altLang="en-US"/>
              <a:t>○○○○支援サービス</a:t>
            </a:r>
            <a:r>
              <a:rPr lang="ja-JP" altLang="en-US" dirty="0"/>
              <a:t>を提供しています。</a:t>
            </a:r>
            <a:endParaRPr lang="en-US" altLang="ja-JP" dirty="0"/>
          </a:p>
        </p:txBody>
      </p:sp>
      <p:sp>
        <p:nvSpPr>
          <p:cNvPr id="5" name="スライド番号プレースホルダー 4">
            <a:extLst>
              <a:ext uri="{FF2B5EF4-FFF2-40B4-BE49-F238E27FC236}">
                <a16:creationId xmlns:a16="http://schemas.microsoft.com/office/drawing/2014/main" id="{85D50256-85AB-EE4C-B285-6DBE96101F9B}"/>
              </a:ext>
            </a:extLst>
          </p:cNvPr>
          <p:cNvSpPr>
            <a:spLocks noGrp="1"/>
          </p:cNvSpPr>
          <p:nvPr>
            <p:ph type="sldNum" sz="quarter" idx="14"/>
          </p:nvPr>
        </p:nvSpPr>
        <p:spPr/>
        <p:txBody>
          <a:bodyPr/>
          <a:lstStyle/>
          <a:p>
            <a:fld id="{2CF39A64-FD95-C144-B37D-DFADB2595A9F}" type="slidenum">
              <a:rPr lang="ja-JP" altLang="en-US" smtClean="0"/>
              <a:pPr/>
              <a:t>33</a:t>
            </a:fld>
            <a:endParaRPr lang="ja-JP" altLang="en-US"/>
          </a:p>
        </p:txBody>
      </p:sp>
      <p:sp>
        <p:nvSpPr>
          <p:cNvPr id="11" name="テキスト プレースホルダー 10">
            <a:extLst>
              <a:ext uri="{FF2B5EF4-FFF2-40B4-BE49-F238E27FC236}">
                <a16:creationId xmlns:a16="http://schemas.microsoft.com/office/drawing/2014/main" id="{E67ACD57-7936-8748-9747-7C6C5AC61ABA}"/>
              </a:ext>
            </a:extLst>
          </p:cNvPr>
          <p:cNvSpPr>
            <a:spLocks noGrp="1"/>
          </p:cNvSpPr>
          <p:nvPr>
            <p:ph type="body" sz="quarter" idx="15"/>
          </p:nvPr>
        </p:nvSpPr>
        <p:spPr/>
        <p:txBody>
          <a:bodyPr/>
          <a:lstStyle/>
          <a:p>
            <a:r>
              <a:rPr lang="en-US" altLang="ja-JP" dirty="0"/>
              <a:t>Appendix</a:t>
            </a:r>
            <a:endParaRPr lang="ja-JP" altLang="en-US"/>
          </a:p>
        </p:txBody>
      </p:sp>
      <p:sp>
        <p:nvSpPr>
          <p:cNvPr id="2" name="タイトル 1">
            <a:extLst>
              <a:ext uri="{FF2B5EF4-FFF2-40B4-BE49-F238E27FC236}">
                <a16:creationId xmlns:a16="http://schemas.microsoft.com/office/drawing/2014/main" id="{FD690852-8EF2-9949-9140-1104C05A5421}"/>
              </a:ext>
            </a:extLst>
          </p:cNvPr>
          <p:cNvSpPr>
            <a:spLocks noGrp="1"/>
          </p:cNvSpPr>
          <p:nvPr>
            <p:ph type="title"/>
          </p:nvPr>
        </p:nvSpPr>
        <p:spPr/>
        <p:txBody>
          <a:bodyPr/>
          <a:lstStyle/>
          <a:p>
            <a:r>
              <a:rPr lang="ja-JP" altLang="en-US"/>
              <a:t>会社概要</a:t>
            </a:r>
          </a:p>
        </p:txBody>
      </p:sp>
      <p:graphicFrame>
        <p:nvGraphicFramePr>
          <p:cNvPr id="6" name="表 5">
            <a:extLst>
              <a:ext uri="{FF2B5EF4-FFF2-40B4-BE49-F238E27FC236}">
                <a16:creationId xmlns:a16="http://schemas.microsoft.com/office/drawing/2014/main" id="{015EC40A-0C3E-844D-95A3-B93CEFDE2124}"/>
              </a:ext>
            </a:extLst>
          </p:cNvPr>
          <p:cNvGraphicFramePr>
            <a:graphicFrameLocks noGrp="1"/>
          </p:cNvGraphicFramePr>
          <p:nvPr>
            <p:extLst>
              <p:ext uri="{D42A27DB-BD31-4B8C-83A1-F6EECF244321}">
                <p14:modId xmlns:p14="http://schemas.microsoft.com/office/powerpoint/2010/main" val="1125418062"/>
              </p:ext>
            </p:extLst>
          </p:nvPr>
        </p:nvGraphicFramePr>
        <p:xfrm>
          <a:off x="435220" y="2028875"/>
          <a:ext cx="5484173" cy="3484712"/>
        </p:xfrm>
        <a:graphic>
          <a:graphicData uri="http://schemas.openxmlformats.org/drawingml/2006/table">
            <a:tbl>
              <a:tblPr firstRow="1" bandRow="1">
                <a:tableStyleId>{F5AB1C69-6EDB-4FF4-983F-18BD219EF322}</a:tableStyleId>
              </a:tblPr>
              <a:tblGrid>
                <a:gridCol w="1107196">
                  <a:extLst>
                    <a:ext uri="{9D8B030D-6E8A-4147-A177-3AD203B41FA5}">
                      <a16:colId xmlns:a16="http://schemas.microsoft.com/office/drawing/2014/main" val="309013380"/>
                    </a:ext>
                  </a:extLst>
                </a:gridCol>
                <a:gridCol w="4376977">
                  <a:extLst>
                    <a:ext uri="{9D8B030D-6E8A-4147-A177-3AD203B41FA5}">
                      <a16:colId xmlns:a16="http://schemas.microsoft.com/office/drawing/2014/main" val="1400486808"/>
                    </a:ext>
                  </a:extLst>
                </a:gridCol>
              </a:tblGrid>
              <a:tr h="497816">
                <a:tc>
                  <a:txBody>
                    <a:bodyPr/>
                    <a:lstStyle/>
                    <a:p>
                      <a:pPr>
                        <a:spcAft>
                          <a:spcPts val="400"/>
                        </a:spcAft>
                      </a:pPr>
                      <a:r>
                        <a:rPr kumimoji="1" lang="ja-JP" altLang="en-US" sz="1100" b="1" i="0" dirty="0">
                          <a:solidFill>
                            <a:schemeClr val="tx1"/>
                          </a:solidFill>
                          <a:latin typeface="+mn-lt"/>
                          <a:ea typeface="+mn-ea"/>
                        </a:rPr>
                        <a:t>商号</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400"/>
                        </a:spcAft>
                      </a:pPr>
                      <a:r>
                        <a:rPr kumimoji="1" lang="ja-JP" altLang="en-US" sz="1500" b="1" i="0">
                          <a:solidFill>
                            <a:schemeClr val="tx1"/>
                          </a:solidFill>
                          <a:latin typeface="+mn-lt"/>
                          <a:ea typeface="+mn-ea"/>
                        </a:rPr>
                        <a:t>株式会社○○○</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6148994"/>
                  </a:ext>
                </a:extLst>
              </a:tr>
              <a:tr h="497816">
                <a:tc>
                  <a:txBody>
                    <a:bodyPr/>
                    <a:lstStyle/>
                    <a:p>
                      <a:pPr>
                        <a:spcAft>
                          <a:spcPts val="400"/>
                        </a:spcAft>
                      </a:pPr>
                      <a:r>
                        <a:rPr kumimoji="1" lang="ja-JP" altLang="en-US" sz="1100" b="1" i="0">
                          <a:solidFill>
                            <a:schemeClr val="tx1"/>
                          </a:solidFill>
                          <a:latin typeface="+mn-lt"/>
                          <a:ea typeface="+mn-ea"/>
                        </a:rPr>
                        <a:t>代表</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400"/>
                        </a:spcAft>
                      </a:pPr>
                      <a:r>
                        <a:rPr kumimoji="1" lang="ja-JP" altLang="en-US" sz="1100" b="0" i="0">
                          <a:solidFill>
                            <a:schemeClr val="tx1"/>
                          </a:solidFill>
                          <a:latin typeface="+mn-lt"/>
                          <a:ea typeface="+mn-ea"/>
                        </a:rPr>
                        <a:t>代表取締役社長</a:t>
                      </a:r>
                      <a:r>
                        <a:rPr kumimoji="1" lang="en-US" altLang="ja-JP" sz="1100" b="0" i="0" dirty="0">
                          <a:solidFill>
                            <a:schemeClr val="tx1"/>
                          </a:solidFill>
                          <a:latin typeface="+mn-lt"/>
                          <a:ea typeface="+mn-ea"/>
                        </a:rPr>
                        <a:t> </a:t>
                      </a:r>
                      <a:r>
                        <a:rPr kumimoji="1" lang="ja-JP" altLang="en-US" sz="1100" b="0" i="0">
                          <a:solidFill>
                            <a:schemeClr val="tx1"/>
                          </a:solidFill>
                          <a:latin typeface="+mn-lt"/>
                          <a:ea typeface="+mn-ea"/>
                        </a:rPr>
                        <a:t>○○</a:t>
                      </a:r>
                      <a:r>
                        <a:rPr kumimoji="1" lang="en-US" altLang="ja-JP" sz="1100" b="0" i="0" dirty="0">
                          <a:solidFill>
                            <a:schemeClr val="tx1"/>
                          </a:solidFill>
                          <a:latin typeface="+mn-lt"/>
                          <a:ea typeface="+mn-ea"/>
                        </a:rPr>
                        <a:t> </a:t>
                      </a:r>
                      <a:r>
                        <a:rPr kumimoji="1" lang="ja-JP" altLang="en-US" sz="1100" b="0" i="0">
                          <a:solidFill>
                            <a:schemeClr val="tx1"/>
                          </a:solidFill>
                          <a:latin typeface="+mn-lt"/>
                          <a:ea typeface="+mn-ea"/>
                        </a:rPr>
                        <a:t>○○</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1344381"/>
                  </a:ext>
                </a:extLst>
              </a:tr>
              <a:tr h="497816">
                <a:tc>
                  <a:txBody>
                    <a:bodyPr/>
                    <a:lstStyle/>
                    <a:p>
                      <a:pPr>
                        <a:spcAft>
                          <a:spcPts val="400"/>
                        </a:spcAft>
                      </a:pPr>
                      <a:r>
                        <a:rPr kumimoji="1" lang="ja-JP" altLang="en-US" sz="1100" b="1" i="0">
                          <a:solidFill>
                            <a:schemeClr val="tx1"/>
                          </a:solidFill>
                          <a:latin typeface="+mn-lt"/>
                          <a:ea typeface="+mn-ea"/>
                        </a:rPr>
                        <a:t>事業内容</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400"/>
                        </a:spcAft>
                      </a:pPr>
                      <a:r>
                        <a:rPr kumimoji="1" lang="ja-JP" altLang="en-US" sz="1100" b="0" i="0">
                          <a:solidFill>
                            <a:schemeClr val="tx1"/>
                          </a:solidFill>
                          <a:latin typeface="+mn-lt"/>
                          <a:ea typeface="+mn-ea"/>
                        </a:rPr>
                        <a:t>○○支援サービス、○○支援サービス</a:t>
                      </a:r>
                      <a:endParaRPr kumimoji="1" lang="en-US" altLang="ja-JP" sz="1100" b="0" i="0" dirty="0">
                        <a:solidFill>
                          <a:schemeClr val="tx1"/>
                        </a:solidFill>
                        <a:latin typeface="+mn-lt"/>
                        <a:ea typeface="+mn-ea"/>
                      </a:endParaRP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7845172"/>
                  </a:ext>
                </a:extLst>
              </a:tr>
              <a:tr h="497816">
                <a:tc>
                  <a:txBody>
                    <a:bodyPr/>
                    <a:lstStyle/>
                    <a:p>
                      <a:pPr>
                        <a:spcAft>
                          <a:spcPts val="400"/>
                        </a:spcAft>
                      </a:pPr>
                      <a:r>
                        <a:rPr kumimoji="1" lang="ja-JP" altLang="en-US" sz="1100" b="1" i="0">
                          <a:solidFill>
                            <a:schemeClr val="tx1"/>
                          </a:solidFill>
                          <a:latin typeface="+mn-lt"/>
                          <a:ea typeface="+mn-ea"/>
                        </a:rPr>
                        <a:t>資本金</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400"/>
                        </a:spcAft>
                      </a:pPr>
                      <a:r>
                        <a:rPr kumimoji="1" lang="ja-JP" altLang="en-US" sz="1100" b="0" i="0">
                          <a:solidFill>
                            <a:schemeClr val="tx1"/>
                          </a:solidFill>
                          <a:latin typeface="+mn-lt"/>
                          <a:ea typeface="+mn-ea"/>
                        </a:rPr>
                        <a:t>○○○万円</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2788400"/>
                  </a:ext>
                </a:extLst>
              </a:tr>
              <a:tr h="497816">
                <a:tc>
                  <a:txBody>
                    <a:bodyPr/>
                    <a:lstStyle/>
                    <a:p>
                      <a:pPr>
                        <a:spcAft>
                          <a:spcPts val="400"/>
                        </a:spcAft>
                      </a:pPr>
                      <a:r>
                        <a:rPr kumimoji="1" lang="ja-JP" altLang="en-US" sz="1100" b="1" i="0">
                          <a:solidFill>
                            <a:schemeClr val="tx1"/>
                          </a:solidFill>
                          <a:latin typeface="+mn-lt"/>
                          <a:ea typeface="+mn-ea"/>
                        </a:rPr>
                        <a:t>設立</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400"/>
                        </a:spcAft>
                      </a:pPr>
                      <a:r>
                        <a:rPr kumimoji="1" lang="ja-JP" altLang="en-US" sz="1100" b="0" i="0">
                          <a:solidFill>
                            <a:schemeClr val="tx1"/>
                          </a:solidFill>
                          <a:latin typeface="+mn-lt"/>
                          <a:ea typeface="+mn-ea"/>
                        </a:rPr>
                        <a:t>○○○○年○○月○○日</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9573047"/>
                  </a:ext>
                </a:extLst>
              </a:tr>
              <a:tr h="497816">
                <a:tc>
                  <a:txBody>
                    <a:bodyPr/>
                    <a:lstStyle/>
                    <a:p>
                      <a:pPr>
                        <a:spcAft>
                          <a:spcPts val="400"/>
                        </a:spcAft>
                      </a:pPr>
                      <a:r>
                        <a:rPr kumimoji="1" lang="ja-JP" altLang="en-US" sz="1100" b="1" i="0">
                          <a:solidFill>
                            <a:schemeClr val="tx1"/>
                          </a:solidFill>
                          <a:latin typeface="+mn-lt"/>
                          <a:ea typeface="+mn-ea"/>
                        </a:rPr>
                        <a:t>拠点</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400"/>
                        </a:spcAft>
                      </a:pPr>
                      <a:r>
                        <a:rPr kumimoji="1" lang="ja-JP" altLang="en-US" sz="1100" b="0" i="0">
                          <a:solidFill>
                            <a:schemeClr val="tx1"/>
                          </a:solidFill>
                          <a:latin typeface="+mn-lt"/>
                          <a:ea typeface="+mn-ea"/>
                        </a:rPr>
                        <a:t>（本社）東京都○○○○○</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5668368"/>
                  </a:ext>
                </a:extLst>
              </a:tr>
              <a:tr h="497816">
                <a:tc>
                  <a:txBody>
                    <a:bodyPr/>
                    <a:lstStyle/>
                    <a:p>
                      <a:pPr>
                        <a:spcAft>
                          <a:spcPts val="400"/>
                        </a:spcAft>
                      </a:pPr>
                      <a:r>
                        <a:rPr kumimoji="1" lang="en-US" altLang="ja-JP" sz="1100" b="1" i="0" dirty="0">
                          <a:solidFill>
                            <a:schemeClr val="tx1"/>
                          </a:solidFill>
                          <a:latin typeface="+mn-lt"/>
                          <a:ea typeface="+mn-ea"/>
                        </a:rPr>
                        <a:t>Web</a:t>
                      </a:r>
                      <a:r>
                        <a:rPr kumimoji="1" lang="ja-JP" altLang="en-US" sz="1100" b="1" i="0">
                          <a:solidFill>
                            <a:schemeClr val="tx1"/>
                          </a:solidFill>
                          <a:latin typeface="+mn-lt"/>
                          <a:ea typeface="+mn-ea"/>
                        </a:rPr>
                        <a:t>サイト</a:t>
                      </a: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400"/>
                        </a:spcAft>
                      </a:pPr>
                      <a:r>
                        <a:rPr kumimoji="1" lang="en-US" altLang="ja-JP" sz="1100" b="0" i="0" u="sng" dirty="0">
                          <a:solidFill>
                            <a:srgbClr val="0070C0"/>
                          </a:solidFill>
                          <a:latin typeface="+mn-lt"/>
                          <a:ea typeface="+mn-ea"/>
                        </a:rPr>
                        <a:t>https://****</a:t>
                      </a:r>
                      <a:endParaRPr kumimoji="1" lang="ja-JP" altLang="en-US" sz="1100" b="0" i="0" u="sng" dirty="0">
                        <a:solidFill>
                          <a:srgbClr val="0070C0"/>
                        </a:solidFill>
                        <a:latin typeface="+mn-lt"/>
                        <a:ea typeface="+mn-ea"/>
                      </a:endParaRPr>
                    </a:p>
                  </a:txBody>
                  <a:tcPr marL="108000" marR="108000" marT="72000" marB="720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58147"/>
                  </a:ext>
                </a:extLst>
              </a:tr>
            </a:tbl>
          </a:graphicData>
        </a:graphic>
      </p:graphicFrame>
      <p:sp>
        <p:nvSpPr>
          <p:cNvPr id="7" name="正方形/長方形 6">
            <a:extLst>
              <a:ext uri="{FF2B5EF4-FFF2-40B4-BE49-F238E27FC236}">
                <a16:creationId xmlns:a16="http://schemas.microsoft.com/office/drawing/2014/main" id="{6677EC36-AC97-9349-A294-EAABACA554E5}"/>
              </a:ext>
            </a:extLst>
          </p:cNvPr>
          <p:cNvSpPr/>
          <p:nvPr/>
        </p:nvSpPr>
        <p:spPr>
          <a:xfrm>
            <a:off x="6349869" y="2010813"/>
            <a:ext cx="2392615" cy="16615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92" b="1">
                <a:solidFill>
                  <a:schemeClr val="bg1"/>
                </a:solidFill>
              </a:rPr>
              <a:t>業務風景</a:t>
            </a:r>
            <a:endParaRPr kumimoji="1" lang="en-US" altLang="ja-JP" sz="1292" b="1" dirty="0">
              <a:solidFill>
                <a:schemeClr val="bg1"/>
              </a:solidFill>
            </a:endParaRPr>
          </a:p>
        </p:txBody>
      </p:sp>
      <p:sp>
        <p:nvSpPr>
          <p:cNvPr id="8" name="正方形/長方形 7">
            <a:extLst>
              <a:ext uri="{FF2B5EF4-FFF2-40B4-BE49-F238E27FC236}">
                <a16:creationId xmlns:a16="http://schemas.microsoft.com/office/drawing/2014/main" id="{99AE71FD-84F0-C84A-B58D-910829A25884}"/>
              </a:ext>
            </a:extLst>
          </p:cNvPr>
          <p:cNvSpPr/>
          <p:nvPr/>
        </p:nvSpPr>
        <p:spPr>
          <a:xfrm>
            <a:off x="6349869" y="3900813"/>
            <a:ext cx="2392615" cy="16615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92" b="1">
                <a:solidFill>
                  <a:schemeClr val="bg1"/>
                </a:solidFill>
              </a:rPr>
              <a:t>オフィス風景</a:t>
            </a:r>
            <a:endParaRPr kumimoji="1" lang="en-US" altLang="ja-JP" sz="1292" b="1" dirty="0">
              <a:solidFill>
                <a:schemeClr val="bg1"/>
              </a:solidFill>
            </a:endParaRPr>
          </a:p>
        </p:txBody>
      </p:sp>
    </p:spTree>
    <p:extLst>
      <p:ext uri="{BB962C8B-B14F-4D97-AF65-F5344CB8AC3E}">
        <p14:creationId xmlns:p14="http://schemas.microsoft.com/office/powerpoint/2010/main" val="3318347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F6EFB92-FE0B-E54D-B5BB-E1E1AB31B6B6}"/>
              </a:ext>
            </a:extLst>
          </p:cNvPr>
          <p:cNvSpPr>
            <a:spLocks noGrp="1"/>
          </p:cNvSpPr>
          <p:nvPr>
            <p:ph type="body" sz="quarter" idx="13"/>
          </p:nvPr>
        </p:nvSpPr>
        <p:spPr/>
        <p:txBody>
          <a:bodyPr/>
          <a:lstStyle/>
          <a:p>
            <a:r>
              <a:rPr lang="ja-JP" altLang="en-US"/>
              <a:t>○○○業界の専門誌で執筆・寄稿をしています。</a:t>
            </a:r>
            <a:endParaRPr lang="en-US" altLang="ja-JP" dirty="0"/>
          </a:p>
        </p:txBody>
      </p:sp>
      <p:sp>
        <p:nvSpPr>
          <p:cNvPr id="5" name="スライド番号プレースホルダー 4">
            <a:extLst>
              <a:ext uri="{FF2B5EF4-FFF2-40B4-BE49-F238E27FC236}">
                <a16:creationId xmlns:a16="http://schemas.microsoft.com/office/drawing/2014/main" id="{1389AF77-FA3A-8E46-87F9-7C1C285601FD}"/>
              </a:ext>
            </a:extLst>
          </p:cNvPr>
          <p:cNvSpPr>
            <a:spLocks noGrp="1"/>
          </p:cNvSpPr>
          <p:nvPr>
            <p:ph type="sldNum" sz="quarter" idx="14"/>
          </p:nvPr>
        </p:nvSpPr>
        <p:spPr/>
        <p:txBody>
          <a:bodyPr/>
          <a:lstStyle/>
          <a:p>
            <a:fld id="{2CF39A64-FD95-C144-B37D-DFADB2595A9F}" type="slidenum">
              <a:rPr lang="ja-JP" altLang="en-US" smtClean="0"/>
              <a:pPr/>
              <a:t>34</a:t>
            </a:fld>
            <a:endParaRPr lang="ja-JP" altLang="en-US"/>
          </a:p>
        </p:txBody>
      </p:sp>
      <p:sp>
        <p:nvSpPr>
          <p:cNvPr id="8" name="テキスト プレースホルダー 7">
            <a:extLst>
              <a:ext uri="{FF2B5EF4-FFF2-40B4-BE49-F238E27FC236}">
                <a16:creationId xmlns:a16="http://schemas.microsoft.com/office/drawing/2014/main" id="{233B4E3D-1D60-F643-8238-ED50D39A7400}"/>
              </a:ext>
            </a:extLst>
          </p:cNvPr>
          <p:cNvSpPr>
            <a:spLocks noGrp="1"/>
          </p:cNvSpPr>
          <p:nvPr>
            <p:ph type="body" sz="quarter" idx="15"/>
          </p:nvPr>
        </p:nvSpPr>
        <p:spPr/>
        <p:txBody>
          <a:bodyPr/>
          <a:lstStyle/>
          <a:p>
            <a:r>
              <a:rPr lang="en-US" altLang="ja-JP" dirty="0"/>
              <a:t>Appendix</a:t>
            </a:r>
            <a:endParaRPr lang="ja-JP" altLang="en-US"/>
          </a:p>
        </p:txBody>
      </p:sp>
      <p:sp>
        <p:nvSpPr>
          <p:cNvPr id="2" name="タイトル 1">
            <a:extLst>
              <a:ext uri="{FF2B5EF4-FFF2-40B4-BE49-F238E27FC236}">
                <a16:creationId xmlns:a16="http://schemas.microsoft.com/office/drawing/2014/main" id="{E14FE19E-BC01-8949-80BC-D5130C4E0444}"/>
              </a:ext>
            </a:extLst>
          </p:cNvPr>
          <p:cNvSpPr>
            <a:spLocks noGrp="1"/>
          </p:cNvSpPr>
          <p:nvPr>
            <p:ph type="title"/>
          </p:nvPr>
        </p:nvSpPr>
        <p:spPr/>
        <p:txBody>
          <a:bodyPr/>
          <a:lstStyle/>
          <a:p>
            <a:r>
              <a:rPr lang="ja-JP" altLang="en-US"/>
              <a:t>メディア掲載・執筆歴</a:t>
            </a:r>
          </a:p>
        </p:txBody>
      </p:sp>
      <p:sp>
        <p:nvSpPr>
          <p:cNvPr id="10" name="正方形/長方形 9">
            <a:extLst>
              <a:ext uri="{FF2B5EF4-FFF2-40B4-BE49-F238E27FC236}">
                <a16:creationId xmlns:a16="http://schemas.microsoft.com/office/drawing/2014/main" id="{14BBDE9E-1435-D046-A402-606BB240AA6F}"/>
              </a:ext>
            </a:extLst>
          </p:cNvPr>
          <p:cNvSpPr/>
          <p:nvPr/>
        </p:nvSpPr>
        <p:spPr>
          <a:xfrm>
            <a:off x="3312000" y="2500208"/>
            <a:ext cx="2558769" cy="162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a:solidFill>
                  <a:schemeClr val="bg1"/>
                </a:solidFill>
              </a:rPr>
              <a:t>IMG</a:t>
            </a:r>
          </a:p>
        </p:txBody>
      </p:sp>
      <p:sp>
        <p:nvSpPr>
          <p:cNvPr id="11" name="正方形/長方形 10">
            <a:extLst>
              <a:ext uri="{FF2B5EF4-FFF2-40B4-BE49-F238E27FC236}">
                <a16:creationId xmlns:a16="http://schemas.microsoft.com/office/drawing/2014/main" id="{1035836F-AC32-6B4F-A965-8DCA86A7C0EF}"/>
              </a:ext>
            </a:extLst>
          </p:cNvPr>
          <p:cNvSpPr/>
          <p:nvPr/>
        </p:nvSpPr>
        <p:spPr>
          <a:xfrm>
            <a:off x="435221" y="2500208"/>
            <a:ext cx="2558769" cy="162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a:solidFill>
                  <a:schemeClr val="bg1"/>
                </a:solidFill>
              </a:rPr>
              <a:t>IMG</a:t>
            </a:r>
          </a:p>
        </p:txBody>
      </p:sp>
      <p:sp>
        <p:nvSpPr>
          <p:cNvPr id="12" name="正方形/長方形 11">
            <a:extLst>
              <a:ext uri="{FF2B5EF4-FFF2-40B4-BE49-F238E27FC236}">
                <a16:creationId xmlns:a16="http://schemas.microsoft.com/office/drawing/2014/main" id="{351B140E-F0CC-794C-B74E-9AA2DFCF12BA}"/>
              </a:ext>
            </a:extLst>
          </p:cNvPr>
          <p:cNvSpPr/>
          <p:nvPr/>
        </p:nvSpPr>
        <p:spPr>
          <a:xfrm>
            <a:off x="6191226" y="2500208"/>
            <a:ext cx="2558769" cy="162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a:solidFill>
                  <a:schemeClr val="bg1"/>
                </a:solidFill>
              </a:rPr>
              <a:t>IMG</a:t>
            </a:r>
          </a:p>
        </p:txBody>
      </p:sp>
      <p:sp>
        <p:nvSpPr>
          <p:cNvPr id="13" name="テキスト ボックス 12">
            <a:extLst>
              <a:ext uri="{FF2B5EF4-FFF2-40B4-BE49-F238E27FC236}">
                <a16:creationId xmlns:a16="http://schemas.microsoft.com/office/drawing/2014/main" id="{99F601D3-B42D-A140-BB53-623027846DD3}"/>
              </a:ext>
            </a:extLst>
          </p:cNvPr>
          <p:cNvSpPr txBox="1"/>
          <p:nvPr/>
        </p:nvSpPr>
        <p:spPr>
          <a:xfrm>
            <a:off x="435221" y="5115619"/>
            <a:ext cx="2558769" cy="326658"/>
          </a:xfrm>
          <a:prstGeom prst="rect">
            <a:avLst/>
          </a:prstGeom>
          <a:noFill/>
        </p:spPr>
        <p:txBody>
          <a:bodyPr wrap="square" lIns="36000" tIns="36000" rIns="36000" bIns="36000" rtlCol="0">
            <a:normAutofit/>
          </a:bodyPr>
          <a:lstStyle/>
          <a:p>
            <a:pPr>
              <a:spcAft>
                <a:spcPts val="400"/>
              </a:spcAft>
            </a:pPr>
            <a:r>
              <a:rPr kumimoji="1" lang="en-US" altLang="ja-JP" sz="1108" u="sng" dirty="0">
                <a:solidFill>
                  <a:srgbClr val="0070C0"/>
                </a:solidFill>
                <a:latin typeface="+mn-ea"/>
              </a:rPr>
              <a:t>https://*****</a:t>
            </a:r>
          </a:p>
        </p:txBody>
      </p:sp>
      <p:sp>
        <p:nvSpPr>
          <p:cNvPr id="17" name="テキスト ボックス 16">
            <a:extLst>
              <a:ext uri="{FF2B5EF4-FFF2-40B4-BE49-F238E27FC236}">
                <a16:creationId xmlns:a16="http://schemas.microsoft.com/office/drawing/2014/main" id="{B2C24855-A29C-FC4F-9712-30AB8E144FA7}"/>
              </a:ext>
            </a:extLst>
          </p:cNvPr>
          <p:cNvSpPr txBox="1"/>
          <p:nvPr/>
        </p:nvSpPr>
        <p:spPr>
          <a:xfrm>
            <a:off x="435221" y="4227701"/>
            <a:ext cx="2558769" cy="641385"/>
          </a:xfrm>
          <a:prstGeom prst="rect">
            <a:avLst/>
          </a:prstGeom>
          <a:noFill/>
        </p:spPr>
        <p:txBody>
          <a:bodyPr wrap="square" lIns="36000" tIns="36000" rIns="36000" bIns="36000" rtlCol="0">
            <a:spAutoFit/>
          </a:bodyPr>
          <a:lstStyle/>
          <a:p>
            <a:pPr>
              <a:lnSpc>
                <a:spcPct val="150000"/>
              </a:lnSpc>
              <a:spcAft>
                <a:spcPts val="400"/>
              </a:spcAft>
            </a:pPr>
            <a:r>
              <a:rPr kumimoji="1" lang="ja-JP" altLang="en-US" sz="1292">
                <a:latin typeface="+mn-ea"/>
              </a:rPr>
              <a:t>○○○○○○○○をテーマ</a:t>
            </a:r>
            <a:r>
              <a:rPr kumimoji="1" lang="ja-JP" altLang="en-US" sz="1292" dirty="0">
                <a:latin typeface="+mn-ea"/>
              </a:rPr>
              <a:t>に連載しています。</a:t>
            </a:r>
          </a:p>
        </p:txBody>
      </p:sp>
      <p:sp>
        <p:nvSpPr>
          <p:cNvPr id="18" name="テキスト ボックス 17">
            <a:extLst>
              <a:ext uri="{FF2B5EF4-FFF2-40B4-BE49-F238E27FC236}">
                <a16:creationId xmlns:a16="http://schemas.microsoft.com/office/drawing/2014/main" id="{CE63D688-DA79-9E46-B30E-2DCD93A1D776}"/>
              </a:ext>
            </a:extLst>
          </p:cNvPr>
          <p:cNvSpPr txBox="1"/>
          <p:nvPr/>
        </p:nvSpPr>
        <p:spPr>
          <a:xfrm>
            <a:off x="3312001" y="5115619"/>
            <a:ext cx="2558768" cy="326658"/>
          </a:xfrm>
          <a:prstGeom prst="rect">
            <a:avLst/>
          </a:prstGeom>
          <a:noFill/>
        </p:spPr>
        <p:txBody>
          <a:bodyPr wrap="square" lIns="36000" tIns="36000" rIns="36000" bIns="36000" rtlCol="0">
            <a:normAutofit/>
          </a:bodyPr>
          <a:lstStyle/>
          <a:p>
            <a:pPr>
              <a:spcAft>
                <a:spcPts val="400"/>
              </a:spcAft>
            </a:pPr>
            <a:r>
              <a:rPr kumimoji="1" lang="en-US" altLang="ja-JP" sz="1108" u="sng" dirty="0">
                <a:solidFill>
                  <a:srgbClr val="0070C0"/>
                </a:solidFill>
                <a:latin typeface="+mn-ea"/>
              </a:rPr>
              <a:t>https://*****</a:t>
            </a:r>
          </a:p>
        </p:txBody>
      </p:sp>
      <p:sp>
        <p:nvSpPr>
          <p:cNvPr id="19" name="テキスト ボックス 18">
            <a:extLst>
              <a:ext uri="{FF2B5EF4-FFF2-40B4-BE49-F238E27FC236}">
                <a16:creationId xmlns:a16="http://schemas.microsoft.com/office/drawing/2014/main" id="{4C6E7170-FF34-A54F-A1A0-4CDB4BE5C3BE}"/>
              </a:ext>
            </a:extLst>
          </p:cNvPr>
          <p:cNvSpPr txBox="1"/>
          <p:nvPr/>
        </p:nvSpPr>
        <p:spPr>
          <a:xfrm>
            <a:off x="3312001" y="4227701"/>
            <a:ext cx="2558768" cy="641385"/>
          </a:xfrm>
          <a:prstGeom prst="rect">
            <a:avLst/>
          </a:prstGeom>
          <a:noFill/>
        </p:spPr>
        <p:txBody>
          <a:bodyPr wrap="square" lIns="36000" tIns="36000" rIns="36000" bIns="36000" rtlCol="0">
            <a:spAutoFit/>
          </a:bodyPr>
          <a:lstStyle/>
          <a:p>
            <a:pPr>
              <a:lnSpc>
                <a:spcPct val="150000"/>
              </a:lnSpc>
              <a:spcAft>
                <a:spcPts val="400"/>
              </a:spcAft>
            </a:pPr>
            <a:r>
              <a:rPr kumimoji="1" lang="ja-JP" altLang="en-US" sz="1292">
                <a:latin typeface="+mn-ea"/>
              </a:rPr>
              <a:t>○○○○○○○○をテーマに寄稿しています。</a:t>
            </a:r>
            <a:endParaRPr kumimoji="1" lang="ja-JP" altLang="en-US" sz="1292" dirty="0">
              <a:latin typeface="+mn-ea"/>
            </a:endParaRPr>
          </a:p>
        </p:txBody>
      </p:sp>
      <p:sp>
        <p:nvSpPr>
          <p:cNvPr id="20" name="テキスト ボックス 19">
            <a:extLst>
              <a:ext uri="{FF2B5EF4-FFF2-40B4-BE49-F238E27FC236}">
                <a16:creationId xmlns:a16="http://schemas.microsoft.com/office/drawing/2014/main" id="{39C0DA0D-4ADD-5941-BF68-AC7803651056}"/>
              </a:ext>
            </a:extLst>
          </p:cNvPr>
          <p:cNvSpPr txBox="1"/>
          <p:nvPr/>
        </p:nvSpPr>
        <p:spPr>
          <a:xfrm>
            <a:off x="6191224" y="5115619"/>
            <a:ext cx="2551260" cy="326658"/>
          </a:xfrm>
          <a:prstGeom prst="rect">
            <a:avLst/>
          </a:prstGeom>
          <a:noFill/>
        </p:spPr>
        <p:txBody>
          <a:bodyPr wrap="square" lIns="36000" tIns="36000" rIns="36000" bIns="36000" rtlCol="0">
            <a:normAutofit/>
          </a:bodyPr>
          <a:lstStyle/>
          <a:p>
            <a:pPr>
              <a:spcAft>
                <a:spcPts val="400"/>
              </a:spcAft>
            </a:pPr>
            <a:r>
              <a:rPr kumimoji="1" lang="en-US" altLang="ja-JP" sz="1108" u="sng" dirty="0">
                <a:solidFill>
                  <a:srgbClr val="0070C0"/>
                </a:solidFill>
                <a:latin typeface="+mn-ea"/>
              </a:rPr>
              <a:t>https://*****</a:t>
            </a:r>
          </a:p>
        </p:txBody>
      </p:sp>
      <p:sp>
        <p:nvSpPr>
          <p:cNvPr id="21" name="テキスト ボックス 20">
            <a:extLst>
              <a:ext uri="{FF2B5EF4-FFF2-40B4-BE49-F238E27FC236}">
                <a16:creationId xmlns:a16="http://schemas.microsoft.com/office/drawing/2014/main" id="{AA4E7E15-8DB0-4C46-B5D7-75ABC380F02A}"/>
              </a:ext>
            </a:extLst>
          </p:cNvPr>
          <p:cNvSpPr txBox="1"/>
          <p:nvPr/>
        </p:nvSpPr>
        <p:spPr>
          <a:xfrm>
            <a:off x="6191224" y="4227701"/>
            <a:ext cx="2551260" cy="641385"/>
          </a:xfrm>
          <a:prstGeom prst="rect">
            <a:avLst/>
          </a:prstGeom>
          <a:noFill/>
        </p:spPr>
        <p:txBody>
          <a:bodyPr wrap="square" lIns="36000" tIns="36000" rIns="36000" bIns="36000" rtlCol="0">
            <a:spAutoFit/>
          </a:bodyPr>
          <a:lstStyle/>
          <a:p>
            <a:pPr>
              <a:lnSpc>
                <a:spcPct val="150000"/>
              </a:lnSpc>
              <a:spcAft>
                <a:spcPts val="400"/>
              </a:spcAft>
            </a:pPr>
            <a:r>
              <a:rPr kumimoji="1" lang="ja-JP" altLang="en-US" sz="1292">
                <a:latin typeface="+mn-ea"/>
              </a:rPr>
              <a:t>○○○○○○○○○に</a:t>
            </a:r>
            <a:r>
              <a:rPr kumimoji="1" lang="ja-JP" altLang="en-US" sz="1292" dirty="0">
                <a:latin typeface="+mn-ea"/>
              </a:rPr>
              <a:t>関する</a:t>
            </a:r>
            <a:r>
              <a:rPr kumimoji="1" lang="ja-JP" altLang="en-US" sz="1292">
                <a:latin typeface="+mn-ea"/>
              </a:rPr>
              <a:t>取材レポート</a:t>
            </a:r>
            <a:r>
              <a:rPr kumimoji="1" lang="ja-JP" altLang="en-US" sz="1292" dirty="0">
                <a:latin typeface="+mn-ea"/>
              </a:rPr>
              <a:t>です。</a:t>
            </a:r>
          </a:p>
        </p:txBody>
      </p:sp>
      <p:sp>
        <p:nvSpPr>
          <p:cNvPr id="22" name="正方形/長方形 21">
            <a:extLst>
              <a:ext uri="{FF2B5EF4-FFF2-40B4-BE49-F238E27FC236}">
                <a16:creationId xmlns:a16="http://schemas.microsoft.com/office/drawing/2014/main" id="{B3297976-03D5-BF48-B88B-700D7E760129}"/>
              </a:ext>
            </a:extLst>
          </p:cNvPr>
          <p:cNvSpPr/>
          <p:nvPr/>
        </p:nvSpPr>
        <p:spPr>
          <a:xfrm>
            <a:off x="440286" y="1799669"/>
            <a:ext cx="2558769"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○○○メディア</a:t>
            </a:r>
          </a:p>
        </p:txBody>
      </p:sp>
      <p:sp>
        <p:nvSpPr>
          <p:cNvPr id="23" name="正方形/長方形 22">
            <a:extLst>
              <a:ext uri="{FF2B5EF4-FFF2-40B4-BE49-F238E27FC236}">
                <a16:creationId xmlns:a16="http://schemas.microsoft.com/office/drawing/2014/main" id="{7FFF7417-89E4-3A40-9317-6A0FEDC7DA94}"/>
              </a:ext>
            </a:extLst>
          </p:cNvPr>
          <p:cNvSpPr/>
          <p:nvPr/>
        </p:nvSpPr>
        <p:spPr>
          <a:xfrm>
            <a:off x="3312000" y="1799669"/>
            <a:ext cx="2558769"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○○○マガジン</a:t>
            </a:r>
          </a:p>
        </p:txBody>
      </p:sp>
      <p:sp>
        <p:nvSpPr>
          <p:cNvPr id="24" name="正方形/長方形 23">
            <a:extLst>
              <a:ext uri="{FF2B5EF4-FFF2-40B4-BE49-F238E27FC236}">
                <a16:creationId xmlns:a16="http://schemas.microsoft.com/office/drawing/2014/main" id="{DBA41FF6-65B1-D14B-919D-2B28933AE65D}"/>
              </a:ext>
            </a:extLst>
          </p:cNvPr>
          <p:cNvSpPr/>
          <p:nvPr/>
        </p:nvSpPr>
        <p:spPr>
          <a:xfrm>
            <a:off x="6183716" y="1799669"/>
            <a:ext cx="2558769"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92" b="1">
                <a:solidFill>
                  <a:schemeClr val="bg1"/>
                </a:solidFill>
              </a:rPr>
              <a:t>○○○新聞</a:t>
            </a:r>
          </a:p>
        </p:txBody>
      </p:sp>
    </p:spTree>
    <p:extLst>
      <p:ext uri="{BB962C8B-B14F-4D97-AF65-F5344CB8AC3E}">
        <p14:creationId xmlns:p14="http://schemas.microsoft.com/office/powerpoint/2010/main" val="1962634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080BCED4-C6B0-7C44-B805-4DCC94DED01D}"/>
              </a:ext>
            </a:extLst>
          </p:cNvPr>
          <p:cNvSpPr>
            <a:spLocks noGrp="1"/>
          </p:cNvSpPr>
          <p:nvPr>
            <p:ph type="body" sz="quarter" idx="13"/>
          </p:nvPr>
        </p:nvSpPr>
        <p:spPr/>
        <p:txBody>
          <a:bodyPr/>
          <a:lstStyle/>
          <a:p>
            <a:r>
              <a:rPr lang="ja-JP" altLang="en-US"/>
              <a:t>○○○について相談したい、○○○を改善したいという方はご相談ください。</a:t>
            </a:r>
            <a:endParaRPr lang="en-US" altLang="ja-JP" dirty="0"/>
          </a:p>
        </p:txBody>
      </p:sp>
      <p:sp>
        <p:nvSpPr>
          <p:cNvPr id="5" name="スライド番号プレースホルダー 4">
            <a:extLst>
              <a:ext uri="{FF2B5EF4-FFF2-40B4-BE49-F238E27FC236}">
                <a16:creationId xmlns:a16="http://schemas.microsoft.com/office/drawing/2014/main" id="{02A7185C-6D37-9643-8B54-94560B4BF666}"/>
              </a:ext>
            </a:extLst>
          </p:cNvPr>
          <p:cNvSpPr>
            <a:spLocks noGrp="1"/>
          </p:cNvSpPr>
          <p:nvPr>
            <p:ph type="sldNum" sz="quarter" idx="14"/>
          </p:nvPr>
        </p:nvSpPr>
        <p:spPr/>
        <p:txBody>
          <a:bodyPr/>
          <a:lstStyle/>
          <a:p>
            <a:fld id="{2CF39A64-FD95-C144-B37D-DFADB2595A9F}" type="slidenum">
              <a:rPr lang="ja-JP" altLang="en-US" smtClean="0"/>
              <a:pPr/>
              <a:t>35</a:t>
            </a:fld>
            <a:endParaRPr lang="ja-JP" altLang="en-US"/>
          </a:p>
        </p:txBody>
      </p:sp>
      <p:sp>
        <p:nvSpPr>
          <p:cNvPr id="8" name="テキスト プレースホルダー 7">
            <a:extLst>
              <a:ext uri="{FF2B5EF4-FFF2-40B4-BE49-F238E27FC236}">
                <a16:creationId xmlns:a16="http://schemas.microsoft.com/office/drawing/2014/main" id="{7DCFFD00-4500-3E4A-B032-72EF3D1873A7}"/>
              </a:ext>
            </a:extLst>
          </p:cNvPr>
          <p:cNvSpPr>
            <a:spLocks noGrp="1"/>
          </p:cNvSpPr>
          <p:nvPr>
            <p:ph type="body" sz="quarter" idx="15"/>
          </p:nvPr>
        </p:nvSpPr>
        <p:spPr/>
        <p:txBody>
          <a:bodyPr/>
          <a:lstStyle/>
          <a:p>
            <a:r>
              <a:rPr lang="en-US" altLang="ja-JP" dirty="0"/>
              <a:t>Appendix</a:t>
            </a:r>
            <a:endParaRPr lang="ja-JP" altLang="en-US"/>
          </a:p>
        </p:txBody>
      </p:sp>
      <p:sp>
        <p:nvSpPr>
          <p:cNvPr id="2" name="タイトル 1">
            <a:extLst>
              <a:ext uri="{FF2B5EF4-FFF2-40B4-BE49-F238E27FC236}">
                <a16:creationId xmlns:a16="http://schemas.microsoft.com/office/drawing/2014/main" id="{7881FF0B-A1B8-6747-9937-AF828FCE8FAE}"/>
              </a:ext>
            </a:extLst>
          </p:cNvPr>
          <p:cNvSpPr>
            <a:spLocks noGrp="1"/>
          </p:cNvSpPr>
          <p:nvPr>
            <p:ph type="title"/>
          </p:nvPr>
        </p:nvSpPr>
        <p:spPr/>
        <p:txBody>
          <a:bodyPr/>
          <a:lstStyle/>
          <a:p>
            <a:r>
              <a:rPr lang="ja-JP" altLang="en-US"/>
              <a:t>無料相談受付中</a:t>
            </a:r>
          </a:p>
        </p:txBody>
      </p:sp>
      <p:sp>
        <p:nvSpPr>
          <p:cNvPr id="10" name="正方形/長方形 9">
            <a:extLst>
              <a:ext uri="{FF2B5EF4-FFF2-40B4-BE49-F238E27FC236}">
                <a16:creationId xmlns:a16="http://schemas.microsoft.com/office/drawing/2014/main" id="{17B114E4-7F53-8643-B77B-DD297D6A674F}"/>
              </a:ext>
            </a:extLst>
          </p:cNvPr>
          <p:cNvSpPr/>
          <p:nvPr/>
        </p:nvSpPr>
        <p:spPr>
          <a:xfrm>
            <a:off x="612779" y="1975908"/>
            <a:ext cx="3779996" cy="5316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77" b="1">
                <a:solidFill>
                  <a:schemeClr val="bg1"/>
                </a:solidFill>
              </a:rPr>
              <a:t>電話でのお問い合わせ</a:t>
            </a:r>
          </a:p>
        </p:txBody>
      </p:sp>
      <p:sp>
        <p:nvSpPr>
          <p:cNvPr id="11" name="正方形/長方形 10">
            <a:extLst>
              <a:ext uri="{FF2B5EF4-FFF2-40B4-BE49-F238E27FC236}">
                <a16:creationId xmlns:a16="http://schemas.microsoft.com/office/drawing/2014/main" id="{AD884E16-3142-A849-B6F5-BF084613650D}"/>
              </a:ext>
            </a:extLst>
          </p:cNvPr>
          <p:cNvSpPr/>
          <p:nvPr/>
        </p:nvSpPr>
        <p:spPr>
          <a:xfrm>
            <a:off x="4751225" y="1975908"/>
            <a:ext cx="3780001" cy="53169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77" b="1">
                <a:solidFill>
                  <a:schemeClr val="bg1"/>
                </a:solidFill>
              </a:rPr>
              <a:t>メール</a:t>
            </a:r>
            <a:r>
              <a:rPr kumimoji="1" lang="ja-JP" altLang="en-US" sz="1477" b="1" dirty="0">
                <a:solidFill>
                  <a:schemeClr val="bg1"/>
                </a:solidFill>
              </a:rPr>
              <a:t>でのお問い合わせ</a:t>
            </a:r>
          </a:p>
        </p:txBody>
      </p:sp>
      <p:sp>
        <p:nvSpPr>
          <p:cNvPr id="12" name="正方形/長方形 11">
            <a:extLst>
              <a:ext uri="{FF2B5EF4-FFF2-40B4-BE49-F238E27FC236}">
                <a16:creationId xmlns:a16="http://schemas.microsoft.com/office/drawing/2014/main" id="{AC4EDC3A-0019-E64F-8E9A-D8E6521A61D8}"/>
              </a:ext>
            </a:extLst>
          </p:cNvPr>
          <p:cNvSpPr/>
          <p:nvPr/>
        </p:nvSpPr>
        <p:spPr>
          <a:xfrm>
            <a:off x="612775" y="2523848"/>
            <a:ext cx="3780000" cy="18103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44000" rtlCol="0" anchor="ctr">
            <a:normAutofit/>
          </a:bodyPr>
          <a:lstStyle/>
          <a:p>
            <a:pPr algn="ctr">
              <a:spcAft>
                <a:spcPts val="400"/>
              </a:spcAft>
            </a:pPr>
            <a:r>
              <a:rPr kumimoji="1" lang="en-US" altLang="ja-JP" sz="2215" b="1" spc="200" dirty="0">
                <a:solidFill>
                  <a:schemeClr val="tx1"/>
                </a:solidFill>
                <a:latin typeface="+mn-ea"/>
              </a:rPr>
              <a:t>0123-456-7890</a:t>
            </a:r>
            <a:endParaRPr kumimoji="1" lang="en-US" altLang="ja-JP" sz="1200" spc="200" dirty="0">
              <a:solidFill>
                <a:schemeClr val="tx1"/>
              </a:solidFill>
              <a:latin typeface="+mn-ea"/>
            </a:endParaRPr>
          </a:p>
          <a:p>
            <a:pPr algn="ctr">
              <a:spcAft>
                <a:spcPts val="400"/>
              </a:spcAft>
            </a:pPr>
            <a:endParaRPr kumimoji="1" lang="en-US" altLang="ja-JP" sz="1200" dirty="0">
              <a:solidFill>
                <a:schemeClr val="tx1"/>
              </a:solidFill>
              <a:latin typeface="+mn-ea"/>
            </a:endParaRPr>
          </a:p>
          <a:p>
            <a:pPr algn="ctr">
              <a:spcAft>
                <a:spcPts val="400"/>
              </a:spcAft>
            </a:pPr>
            <a:r>
              <a:rPr kumimoji="1" lang="en-US" altLang="ja-JP" sz="1477" b="1" dirty="0">
                <a:solidFill>
                  <a:schemeClr val="tx1"/>
                </a:solidFill>
                <a:latin typeface="+mn-ea"/>
              </a:rPr>
              <a:t>【</a:t>
            </a:r>
            <a:r>
              <a:rPr kumimoji="1" lang="ja-JP" altLang="en-US" sz="1477" b="1">
                <a:solidFill>
                  <a:schemeClr val="tx1"/>
                </a:solidFill>
                <a:latin typeface="+mn-ea"/>
              </a:rPr>
              <a:t>受付</a:t>
            </a:r>
            <a:r>
              <a:rPr kumimoji="1" lang="en-US" altLang="ja-JP" sz="1477" b="1" dirty="0">
                <a:solidFill>
                  <a:schemeClr val="tx1"/>
                </a:solidFill>
                <a:latin typeface="+mn-ea"/>
              </a:rPr>
              <a:t>】</a:t>
            </a:r>
            <a:r>
              <a:rPr kumimoji="1" lang="ja-JP" altLang="en-US" sz="1477" b="1">
                <a:solidFill>
                  <a:schemeClr val="tx1"/>
                </a:solidFill>
                <a:latin typeface="+mn-ea"/>
              </a:rPr>
              <a:t>平日</a:t>
            </a:r>
            <a:r>
              <a:rPr kumimoji="1" lang="en-US" altLang="ja-JP" sz="1477" b="1" dirty="0">
                <a:solidFill>
                  <a:schemeClr val="tx1"/>
                </a:solidFill>
                <a:latin typeface="+mn-ea"/>
              </a:rPr>
              <a:t> 00:00〜00</a:t>
            </a:r>
            <a:r>
              <a:rPr kumimoji="1" lang="ja-JP" altLang="en-US" sz="1477" b="1">
                <a:solidFill>
                  <a:schemeClr val="tx1"/>
                </a:solidFill>
                <a:latin typeface="+mn-ea"/>
              </a:rPr>
              <a:t>：</a:t>
            </a:r>
            <a:r>
              <a:rPr kumimoji="1" lang="en-US" altLang="ja-JP" sz="1477" b="1" dirty="0">
                <a:solidFill>
                  <a:schemeClr val="tx1"/>
                </a:solidFill>
                <a:latin typeface="+mn-ea"/>
              </a:rPr>
              <a:t>00</a:t>
            </a:r>
          </a:p>
        </p:txBody>
      </p:sp>
      <p:sp>
        <p:nvSpPr>
          <p:cNvPr id="13" name="正方形/長方形 12">
            <a:extLst>
              <a:ext uri="{FF2B5EF4-FFF2-40B4-BE49-F238E27FC236}">
                <a16:creationId xmlns:a16="http://schemas.microsoft.com/office/drawing/2014/main" id="{DE76AAC1-5060-B344-B375-C7A3B4294A3A}"/>
              </a:ext>
            </a:extLst>
          </p:cNvPr>
          <p:cNvSpPr/>
          <p:nvPr/>
        </p:nvSpPr>
        <p:spPr>
          <a:xfrm>
            <a:off x="4751220" y="2523847"/>
            <a:ext cx="3780000" cy="18103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44000" rtlCol="0" anchor="ctr">
            <a:normAutofit/>
          </a:bodyPr>
          <a:lstStyle/>
          <a:p>
            <a:pPr algn="ctr">
              <a:spcAft>
                <a:spcPts val="400"/>
              </a:spcAft>
            </a:pPr>
            <a:r>
              <a:rPr kumimoji="1" lang="en-US" altLang="ja-JP" sz="1846" b="1" spc="100" dirty="0" err="1">
                <a:solidFill>
                  <a:schemeClr val="tx1"/>
                </a:solidFill>
                <a:latin typeface="+mn-ea"/>
              </a:rPr>
              <a:t>mail.address</a:t>
            </a:r>
            <a:r>
              <a:rPr kumimoji="1" lang="ja-JP" altLang="en-US" sz="1846" b="1" spc="100" dirty="0">
                <a:solidFill>
                  <a:schemeClr val="tx1"/>
                </a:solidFill>
                <a:latin typeface="+mn-ea"/>
              </a:rPr>
              <a:t>＠</a:t>
            </a:r>
            <a:r>
              <a:rPr kumimoji="1" lang="en-US" altLang="ja-JP" sz="1846" b="1" spc="100" dirty="0">
                <a:solidFill>
                  <a:schemeClr val="tx1"/>
                </a:solidFill>
                <a:latin typeface="+mn-ea"/>
              </a:rPr>
              <a:t>****</a:t>
            </a:r>
            <a:endParaRPr kumimoji="1" lang="en-US" altLang="ja-JP" sz="1015" b="1" spc="100" dirty="0">
              <a:solidFill>
                <a:schemeClr val="tx1"/>
              </a:solidFill>
              <a:latin typeface="+mn-ea"/>
            </a:endParaRPr>
          </a:p>
          <a:p>
            <a:pPr algn="ctr">
              <a:spcAft>
                <a:spcPts val="400"/>
              </a:spcAft>
            </a:pPr>
            <a:endParaRPr kumimoji="1" lang="en-US" altLang="ja-JP" sz="1200" dirty="0">
              <a:solidFill>
                <a:schemeClr val="tx1"/>
              </a:solidFill>
              <a:latin typeface="+mn-ea"/>
            </a:endParaRPr>
          </a:p>
          <a:p>
            <a:pPr algn="ctr">
              <a:spcAft>
                <a:spcPts val="400"/>
              </a:spcAft>
            </a:pPr>
            <a:r>
              <a:rPr kumimoji="1" lang="ja-JP" altLang="en-US" sz="1200" dirty="0">
                <a:solidFill>
                  <a:schemeClr val="tx1"/>
                </a:solidFill>
                <a:latin typeface="+mn-ea"/>
              </a:rPr>
              <a:t>会社名・氏名</a:t>
            </a:r>
            <a:r>
              <a:rPr kumimoji="1" lang="ja-JP" altLang="en-US" sz="1200">
                <a:solidFill>
                  <a:schemeClr val="tx1"/>
                </a:solidFill>
                <a:latin typeface="+mn-ea"/>
              </a:rPr>
              <a:t>・メールアドレス</a:t>
            </a:r>
            <a:r>
              <a:rPr kumimoji="1" lang="ja-JP" altLang="en-US" sz="1200" dirty="0">
                <a:solidFill>
                  <a:schemeClr val="tx1"/>
                </a:solidFill>
                <a:latin typeface="+mn-ea"/>
              </a:rPr>
              <a:t>・電話番号を</a:t>
            </a:r>
            <a:endParaRPr kumimoji="1" lang="en-US" altLang="ja-JP" sz="1200" dirty="0">
              <a:solidFill>
                <a:schemeClr val="tx1"/>
              </a:solidFill>
              <a:latin typeface="+mn-ea"/>
            </a:endParaRPr>
          </a:p>
          <a:p>
            <a:pPr algn="ctr">
              <a:spcAft>
                <a:spcPts val="400"/>
              </a:spcAft>
            </a:pPr>
            <a:r>
              <a:rPr kumimoji="1" lang="ja-JP" altLang="en-US" sz="1200" dirty="0">
                <a:solidFill>
                  <a:schemeClr val="tx1"/>
                </a:solidFill>
                <a:latin typeface="+mn-ea"/>
              </a:rPr>
              <a:t>ご記入の上、お問い合わせください</a:t>
            </a:r>
            <a:endParaRPr kumimoji="1" lang="en-US" altLang="ja-JP" sz="1200" dirty="0">
              <a:solidFill>
                <a:schemeClr val="tx1"/>
              </a:solidFill>
              <a:latin typeface="+mn-ea"/>
            </a:endParaRPr>
          </a:p>
        </p:txBody>
      </p:sp>
      <p:sp>
        <p:nvSpPr>
          <p:cNvPr id="14" name="正方形/長方形 13">
            <a:extLst>
              <a:ext uri="{FF2B5EF4-FFF2-40B4-BE49-F238E27FC236}">
                <a16:creationId xmlns:a16="http://schemas.microsoft.com/office/drawing/2014/main" id="{1067F1F2-A379-5C48-AEAC-B19BB79DF9CB}"/>
              </a:ext>
            </a:extLst>
          </p:cNvPr>
          <p:cNvSpPr/>
          <p:nvPr/>
        </p:nvSpPr>
        <p:spPr>
          <a:xfrm>
            <a:off x="612779" y="4652682"/>
            <a:ext cx="7918445" cy="10958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180000" rtlCol="0" anchor="ctr" anchorCtr="0">
            <a:noAutofit/>
          </a:bodyPr>
          <a:lstStyle/>
          <a:p>
            <a:pPr algn="ctr">
              <a:spcAft>
                <a:spcPts val="400"/>
              </a:spcAft>
            </a:pPr>
            <a:r>
              <a:rPr kumimoji="1" lang="en-US" altLang="ja-JP" sz="1477" dirty="0">
                <a:solidFill>
                  <a:schemeClr val="accent6"/>
                </a:solidFill>
                <a:latin typeface="+mn-ea"/>
              </a:rPr>
              <a:t>https://**********</a:t>
            </a:r>
            <a:endParaRPr kumimoji="1" lang="en-US" altLang="ja-JP" sz="1015" dirty="0">
              <a:solidFill>
                <a:schemeClr val="accent6"/>
              </a:solidFill>
              <a:latin typeface="+mn-ea"/>
            </a:endParaRPr>
          </a:p>
          <a:p>
            <a:pPr algn="ctr">
              <a:spcAft>
                <a:spcPts val="400"/>
              </a:spcAft>
            </a:pPr>
            <a:r>
              <a:rPr kumimoji="1" lang="ja-JP" altLang="en-US" sz="1292" dirty="0">
                <a:solidFill>
                  <a:schemeClr val="tx1"/>
                </a:solidFill>
                <a:latin typeface="+mn-ea"/>
              </a:rPr>
              <a:t>当社</a:t>
            </a:r>
            <a:r>
              <a:rPr kumimoji="1" lang="ja-JP" altLang="en-US" sz="1292">
                <a:solidFill>
                  <a:schemeClr val="tx1"/>
                </a:solidFill>
                <a:latin typeface="+mn-ea"/>
              </a:rPr>
              <a:t>のホームページ</a:t>
            </a:r>
            <a:r>
              <a:rPr kumimoji="1" lang="ja-JP" altLang="en-US" sz="1292" dirty="0">
                <a:solidFill>
                  <a:schemeClr val="tx1"/>
                </a:solidFill>
                <a:latin typeface="+mn-ea"/>
              </a:rPr>
              <a:t>でも資料請求・お問い合わせができます。資料の郵送も承ります。</a:t>
            </a:r>
            <a:endParaRPr kumimoji="1" lang="en-US" altLang="ja-JP" sz="1292" dirty="0">
              <a:solidFill>
                <a:schemeClr val="tx1"/>
              </a:solidFill>
              <a:latin typeface="+mn-ea"/>
            </a:endParaRPr>
          </a:p>
        </p:txBody>
      </p:sp>
    </p:spTree>
    <p:extLst>
      <p:ext uri="{BB962C8B-B14F-4D97-AF65-F5344CB8AC3E}">
        <p14:creationId xmlns:p14="http://schemas.microsoft.com/office/powerpoint/2010/main" val="112250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5577377C-D717-40E4-A1D7-2ECF05E77F46}"/>
              </a:ext>
            </a:extLst>
          </p:cNvPr>
          <p:cNvSpPr>
            <a:spLocks noGrp="1"/>
          </p:cNvSpPr>
          <p:nvPr>
            <p:ph type="body" sz="quarter" idx="13"/>
          </p:nvPr>
        </p:nvSpPr>
        <p:spPr/>
        <p:txBody>
          <a:bodyPr/>
          <a:lstStyle/>
          <a:p>
            <a:r>
              <a:rPr lang="ja-JP" altLang="en-US" dirty="0"/>
              <a:t>取り組みのポイント、サービスの特長、期待できる成果は以下のとおりです。</a:t>
            </a:r>
            <a:endParaRPr lang="en-US" altLang="ja-JP" dirty="0"/>
          </a:p>
        </p:txBody>
      </p:sp>
      <p:sp>
        <p:nvSpPr>
          <p:cNvPr id="5" name="スライド番号プレースホルダー 4">
            <a:extLst>
              <a:ext uri="{FF2B5EF4-FFF2-40B4-BE49-F238E27FC236}">
                <a16:creationId xmlns:a16="http://schemas.microsoft.com/office/drawing/2014/main" id="{4A591549-6B50-4FE7-8E11-464C8A15B99F}"/>
              </a:ext>
            </a:extLst>
          </p:cNvPr>
          <p:cNvSpPr>
            <a:spLocks noGrp="1"/>
          </p:cNvSpPr>
          <p:nvPr>
            <p:ph type="sldNum" sz="quarter" idx="14"/>
          </p:nvPr>
        </p:nvSpPr>
        <p:spPr/>
        <p:txBody>
          <a:bodyPr/>
          <a:lstStyle/>
          <a:p>
            <a:fld id="{2CF39A64-FD95-C144-B37D-DFADB2595A9F}" type="slidenum">
              <a:rPr lang="ja-JP" altLang="en-US" smtClean="0"/>
              <a:pPr/>
              <a:t>3</a:t>
            </a:fld>
            <a:endParaRPr lang="ja-JP" altLang="en-US"/>
          </a:p>
        </p:txBody>
      </p:sp>
      <p:sp>
        <p:nvSpPr>
          <p:cNvPr id="8" name="テキスト プレースホルダー 7">
            <a:extLst>
              <a:ext uri="{FF2B5EF4-FFF2-40B4-BE49-F238E27FC236}">
                <a16:creationId xmlns:a16="http://schemas.microsoft.com/office/drawing/2014/main" id="{04DA3352-F3C1-694D-A917-14B885C54EE5}"/>
              </a:ext>
            </a:extLst>
          </p:cNvPr>
          <p:cNvSpPr>
            <a:spLocks noGrp="1"/>
          </p:cNvSpPr>
          <p:nvPr>
            <p:ph type="body" sz="quarter" idx="15"/>
          </p:nvPr>
        </p:nvSpPr>
        <p:spPr/>
        <p:txBody>
          <a:bodyPr/>
          <a:lstStyle/>
          <a:p>
            <a:r>
              <a:rPr lang="ja-JP" altLang="en-US"/>
              <a:t>ご提案サマリー</a:t>
            </a:r>
          </a:p>
        </p:txBody>
      </p:sp>
      <p:sp>
        <p:nvSpPr>
          <p:cNvPr id="2" name="タイトル 1">
            <a:extLst>
              <a:ext uri="{FF2B5EF4-FFF2-40B4-BE49-F238E27FC236}">
                <a16:creationId xmlns:a16="http://schemas.microsoft.com/office/drawing/2014/main" id="{666F3D53-D1E0-45F3-B4B9-8B18683049A1}"/>
              </a:ext>
            </a:extLst>
          </p:cNvPr>
          <p:cNvSpPr>
            <a:spLocks noGrp="1"/>
          </p:cNvSpPr>
          <p:nvPr>
            <p:ph type="title"/>
          </p:nvPr>
        </p:nvSpPr>
        <p:spPr/>
        <p:txBody>
          <a:bodyPr/>
          <a:lstStyle/>
          <a:p>
            <a:r>
              <a:rPr lang="ja-JP" altLang="en-US" dirty="0"/>
              <a:t>取り組みのポイント・サービスの特長・期待できる成果</a:t>
            </a:r>
          </a:p>
        </p:txBody>
      </p:sp>
      <p:sp>
        <p:nvSpPr>
          <p:cNvPr id="18" name="角丸四角形 17">
            <a:extLst>
              <a:ext uri="{FF2B5EF4-FFF2-40B4-BE49-F238E27FC236}">
                <a16:creationId xmlns:a16="http://schemas.microsoft.com/office/drawing/2014/main" id="{BB89A609-11B8-1045-BE6F-6CD8D46AC574}"/>
              </a:ext>
            </a:extLst>
          </p:cNvPr>
          <p:cNvSpPr/>
          <p:nvPr/>
        </p:nvSpPr>
        <p:spPr>
          <a:xfrm>
            <a:off x="435221" y="2062168"/>
            <a:ext cx="8307265" cy="1827692"/>
          </a:xfrm>
          <a:prstGeom prst="roundRect">
            <a:avLst>
              <a:gd name="adj" fmla="val 5212"/>
            </a:avLst>
          </a:prstGeom>
          <a:solidFill>
            <a:schemeClr val="bg1"/>
          </a:solidFill>
          <a:ln w="19050">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19" name="角丸四角形 18">
            <a:extLst>
              <a:ext uri="{FF2B5EF4-FFF2-40B4-BE49-F238E27FC236}">
                <a16:creationId xmlns:a16="http://schemas.microsoft.com/office/drawing/2014/main" id="{FC375F2A-41DC-4643-84D9-0F34ED438CF8}"/>
              </a:ext>
            </a:extLst>
          </p:cNvPr>
          <p:cNvSpPr/>
          <p:nvPr/>
        </p:nvSpPr>
        <p:spPr>
          <a:xfrm>
            <a:off x="709683" y="1924867"/>
            <a:ext cx="2160000" cy="332308"/>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a:t>取り組みのポイント</a:t>
            </a:r>
          </a:p>
        </p:txBody>
      </p:sp>
      <p:sp>
        <p:nvSpPr>
          <p:cNvPr id="22" name="テキスト ボックス 21">
            <a:extLst>
              <a:ext uri="{FF2B5EF4-FFF2-40B4-BE49-F238E27FC236}">
                <a16:creationId xmlns:a16="http://schemas.microsoft.com/office/drawing/2014/main" id="{DE2C3113-BD2D-0444-9794-F744E95FF7C2}"/>
              </a:ext>
            </a:extLst>
          </p:cNvPr>
          <p:cNvSpPr txBox="1"/>
          <p:nvPr/>
        </p:nvSpPr>
        <p:spPr>
          <a:xfrm>
            <a:off x="933467" y="2735035"/>
            <a:ext cx="7310769" cy="996923"/>
          </a:xfrm>
          <a:prstGeom prst="rect">
            <a:avLst/>
          </a:prstGeom>
          <a:noFill/>
        </p:spPr>
        <p:txBody>
          <a:bodyPr wrap="square" rtlCol="0">
            <a:normAutofit/>
          </a:bodyPr>
          <a:lstStyle/>
          <a:p>
            <a:pPr marL="316529" indent="-316529">
              <a:lnSpc>
                <a:spcPct val="150000"/>
              </a:lnSpc>
              <a:buFont typeface="+mj-lt"/>
              <a:buAutoNum type="arabicPeriod"/>
            </a:pPr>
            <a:r>
              <a:rPr kumimoji="1" lang="ja-JP" altLang="en-US" sz="1292" b="1" dirty="0"/>
              <a:t>○○○による完全な自動化を実現</a:t>
            </a:r>
            <a:endParaRPr kumimoji="1" lang="en-US" altLang="ja-JP" sz="1292" b="1" dirty="0"/>
          </a:p>
          <a:p>
            <a:pPr marL="316529" indent="-316529">
              <a:lnSpc>
                <a:spcPct val="150000"/>
              </a:lnSpc>
              <a:buFont typeface="+mj-lt"/>
              <a:buAutoNum type="arabicPeriod"/>
            </a:pPr>
            <a:r>
              <a:rPr kumimoji="1" lang="ja-JP" altLang="en-US" sz="1292" b="1" dirty="0"/>
              <a:t>実績豊富な専門家が○○○を最適化</a:t>
            </a:r>
            <a:endParaRPr kumimoji="1" lang="en-US" altLang="ja-JP" sz="1292" b="1" dirty="0"/>
          </a:p>
          <a:p>
            <a:pPr marL="316529" indent="-316529">
              <a:lnSpc>
                <a:spcPct val="150000"/>
              </a:lnSpc>
              <a:buFont typeface="+mj-lt"/>
              <a:buAutoNum type="arabicPeriod"/>
            </a:pPr>
            <a:r>
              <a:rPr kumimoji="1" lang="ja-JP" altLang="en-US" sz="1292" b="1" dirty="0"/>
              <a:t>独自の○○○で短期導入を無理なく実現</a:t>
            </a:r>
          </a:p>
        </p:txBody>
      </p:sp>
      <p:sp>
        <p:nvSpPr>
          <p:cNvPr id="35" name="テキスト ボックス 34">
            <a:extLst>
              <a:ext uri="{FF2B5EF4-FFF2-40B4-BE49-F238E27FC236}">
                <a16:creationId xmlns:a16="http://schemas.microsoft.com/office/drawing/2014/main" id="{48DDAF0C-449D-6348-8917-23AFFB6B991E}"/>
              </a:ext>
            </a:extLst>
          </p:cNvPr>
          <p:cNvSpPr txBox="1"/>
          <p:nvPr/>
        </p:nvSpPr>
        <p:spPr>
          <a:xfrm>
            <a:off x="933467" y="2344676"/>
            <a:ext cx="7310769" cy="398769"/>
          </a:xfrm>
          <a:prstGeom prst="rect">
            <a:avLst/>
          </a:prstGeom>
          <a:noFill/>
        </p:spPr>
        <p:txBody>
          <a:bodyPr wrap="square" rtlCol="0">
            <a:normAutofit/>
          </a:bodyPr>
          <a:lstStyle/>
          <a:p>
            <a:pPr>
              <a:lnSpc>
                <a:spcPct val="150000"/>
              </a:lnSpc>
            </a:pPr>
            <a:r>
              <a:rPr kumimoji="1" lang="ja-JP" altLang="en-US" sz="1292"/>
              <a:t>以下を重視し、プロジェクトを成功させます</a:t>
            </a:r>
            <a:endParaRPr kumimoji="1" lang="en-US" altLang="ja-JP" sz="1292" dirty="0"/>
          </a:p>
        </p:txBody>
      </p:sp>
      <p:sp>
        <p:nvSpPr>
          <p:cNvPr id="38" name="角丸四角形 37">
            <a:extLst>
              <a:ext uri="{FF2B5EF4-FFF2-40B4-BE49-F238E27FC236}">
                <a16:creationId xmlns:a16="http://schemas.microsoft.com/office/drawing/2014/main" id="{312493A0-436A-2B47-A38B-E97660F282EC}"/>
              </a:ext>
            </a:extLst>
          </p:cNvPr>
          <p:cNvSpPr/>
          <p:nvPr/>
        </p:nvSpPr>
        <p:spPr>
          <a:xfrm>
            <a:off x="712708" y="4162092"/>
            <a:ext cx="2160000" cy="332308"/>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a:t>サービスの特長</a:t>
            </a:r>
          </a:p>
        </p:txBody>
      </p:sp>
      <p:sp>
        <p:nvSpPr>
          <p:cNvPr id="39" name="テキスト ボックス 38">
            <a:extLst>
              <a:ext uri="{FF2B5EF4-FFF2-40B4-BE49-F238E27FC236}">
                <a16:creationId xmlns:a16="http://schemas.microsoft.com/office/drawing/2014/main" id="{EEF9A892-8BD1-254E-B233-DA027B0694A4}"/>
              </a:ext>
            </a:extLst>
          </p:cNvPr>
          <p:cNvSpPr txBox="1"/>
          <p:nvPr/>
        </p:nvSpPr>
        <p:spPr>
          <a:xfrm>
            <a:off x="709683" y="4542581"/>
            <a:ext cx="3821538" cy="1329231"/>
          </a:xfrm>
          <a:prstGeom prst="rect">
            <a:avLst/>
          </a:prstGeom>
          <a:noFill/>
        </p:spPr>
        <p:txBody>
          <a:bodyPr wrap="square" rtlCol="0">
            <a:normAutofit/>
          </a:bodyPr>
          <a:lstStyle/>
          <a:p>
            <a:pPr marL="316529" indent="-316529">
              <a:lnSpc>
                <a:spcPct val="150000"/>
              </a:lnSpc>
              <a:buFont typeface="Wingdings" pitchFamily="2" charset="2"/>
              <a:buChar char="l"/>
            </a:pPr>
            <a:r>
              <a:rPr kumimoji="1" lang="ja-JP" altLang="en-US" sz="1292" b="1" dirty="0"/>
              <a:t>○○○○独自のノウハウを保有</a:t>
            </a:r>
            <a:endParaRPr kumimoji="1" lang="en-US" altLang="ja-JP" sz="1292" b="1" dirty="0"/>
          </a:p>
          <a:p>
            <a:pPr marL="316529" indent="-316529">
              <a:lnSpc>
                <a:spcPct val="150000"/>
              </a:lnSpc>
              <a:buFont typeface="Wingdings" pitchFamily="2" charset="2"/>
              <a:buChar char="l"/>
            </a:pPr>
            <a:r>
              <a:rPr kumimoji="1" lang="en-US" altLang="ja-JP" sz="1292" b="1" dirty="0"/>
              <a:t>○</a:t>
            </a:r>
            <a:r>
              <a:rPr kumimoji="1" lang="ja-JP" altLang="en-US" sz="1292" b="1" dirty="0"/>
              <a:t>○○○独自の機能で運用可能</a:t>
            </a:r>
            <a:endParaRPr kumimoji="1" lang="en-US" altLang="ja-JP" sz="1292" b="1" dirty="0"/>
          </a:p>
          <a:p>
            <a:pPr marL="316529" indent="-316529">
              <a:lnSpc>
                <a:spcPct val="150000"/>
              </a:lnSpc>
              <a:buFont typeface="Wingdings" pitchFamily="2" charset="2"/>
              <a:buChar char="l"/>
            </a:pPr>
            <a:r>
              <a:rPr kumimoji="1" lang="ja-JP" altLang="en-US" sz="1292" b="1" dirty="0"/>
              <a:t>○○○○の専門家をチームにアサイン</a:t>
            </a:r>
            <a:endParaRPr kumimoji="1" lang="en-US" altLang="ja-JP" sz="1292" b="1" dirty="0"/>
          </a:p>
          <a:p>
            <a:pPr marL="316529" indent="-316529">
              <a:lnSpc>
                <a:spcPct val="150000"/>
              </a:lnSpc>
              <a:buFont typeface="Wingdings" pitchFamily="2" charset="2"/>
              <a:buChar char="l"/>
            </a:pPr>
            <a:r>
              <a:rPr kumimoji="1" lang="ja-JP" altLang="en-US" sz="1292" b="1" dirty="0"/>
              <a:t>○○○○業界での</a:t>
            </a:r>
            <a:r>
              <a:rPr kumimoji="1" lang="en-US" altLang="ja-JP" sz="1292" b="1" dirty="0"/>
              <a:t>○</a:t>
            </a:r>
            <a:r>
              <a:rPr kumimoji="1" lang="ja-JP" altLang="en-US" sz="1292" b="1" dirty="0"/>
              <a:t>○社以上の実績</a:t>
            </a:r>
            <a:endParaRPr kumimoji="1" lang="en-US" altLang="ja-JP" sz="1292" b="1" dirty="0"/>
          </a:p>
        </p:txBody>
      </p:sp>
      <p:sp>
        <p:nvSpPr>
          <p:cNvPr id="40" name="角丸四角形 39">
            <a:extLst>
              <a:ext uri="{FF2B5EF4-FFF2-40B4-BE49-F238E27FC236}">
                <a16:creationId xmlns:a16="http://schemas.microsoft.com/office/drawing/2014/main" id="{6EC5A260-DFF1-BE4A-A850-A9B9278DA2B3}"/>
              </a:ext>
            </a:extLst>
          </p:cNvPr>
          <p:cNvSpPr/>
          <p:nvPr/>
        </p:nvSpPr>
        <p:spPr>
          <a:xfrm>
            <a:off x="4631474" y="4162092"/>
            <a:ext cx="2160000" cy="332308"/>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dirty="0"/>
              <a:t>期待できる成果</a:t>
            </a:r>
          </a:p>
        </p:txBody>
      </p:sp>
      <p:sp>
        <p:nvSpPr>
          <p:cNvPr id="41" name="テキスト ボックス 40">
            <a:extLst>
              <a:ext uri="{FF2B5EF4-FFF2-40B4-BE49-F238E27FC236}">
                <a16:creationId xmlns:a16="http://schemas.microsoft.com/office/drawing/2014/main" id="{64AD65A0-AD33-0942-9E6C-224513467E67}"/>
              </a:ext>
            </a:extLst>
          </p:cNvPr>
          <p:cNvSpPr txBox="1"/>
          <p:nvPr/>
        </p:nvSpPr>
        <p:spPr>
          <a:xfrm>
            <a:off x="4631474" y="4537386"/>
            <a:ext cx="3821538" cy="1329231"/>
          </a:xfrm>
          <a:prstGeom prst="rect">
            <a:avLst/>
          </a:prstGeom>
          <a:noFill/>
        </p:spPr>
        <p:txBody>
          <a:bodyPr wrap="square" rtlCol="0">
            <a:normAutofit/>
          </a:bodyPr>
          <a:lstStyle/>
          <a:p>
            <a:pPr marL="316529" indent="-316529">
              <a:lnSpc>
                <a:spcPct val="150000"/>
              </a:lnSpc>
              <a:buFont typeface="Wingdings" pitchFamily="2" charset="2"/>
              <a:buChar char="l"/>
            </a:pPr>
            <a:r>
              <a:rPr kumimoji="1" lang="ja-JP" altLang="en-US" sz="1292" b="1" dirty="0"/>
              <a:t>年間○○円の売上増加</a:t>
            </a:r>
            <a:endParaRPr kumimoji="1" lang="en-US" altLang="ja-JP" sz="1292" b="1" dirty="0"/>
          </a:p>
          <a:p>
            <a:pPr marL="316529" indent="-316529">
              <a:lnSpc>
                <a:spcPct val="150000"/>
              </a:lnSpc>
              <a:buFont typeface="Wingdings" pitchFamily="2" charset="2"/>
              <a:buChar char="l"/>
            </a:pPr>
            <a:r>
              <a:rPr kumimoji="1" lang="ja-JP" altLang="en-US" sz="1292" b="1" dirty="0"/>
              <a:t>年間○○円のコスト削減</a:t>
            </a:r>
            <a:endParaRPr kumimoji="1" lang="en-US" altLang="ja-JP" sz="1292" b="1" dirty="0"/>
          </a:p>
          <a:p>
            <a:pPr marL="316529" indent="-316529">
              <a:lnSpc>
                <a:spcPct val="150000"/>
              </a:lnSpc>
              <a:buFont typeface="Wingdings" pitchFamily="2" charset="2"/>
              <a:buChar char="l"/>
            </a:pPr>
            <a:r>
              <a:rPr kumimoji="1" lang="ja-JP" altLang="en-US" sz="1292" b="1" dirty="0"/>
              <a:t>内製比較で○○ヶ月の期間短縮</a:t>
            </a:r>
            <a:endParaRPr kumimoji="1" lang="en-US" altLang="ja-JP" sz="1292" b="1" dirty="0"/>
          </a:p>
          <a:p>
            <a:pPr marL="316529" indent="-316529">
              <a:lnSpc>
                <a:spcPct val="150000"/>
              </a:lnSpc>
              <a:buFont typeface="Wingdings" pitchFamily="2" charset="2"/>
              <a:buChar char="l"/>
            </a:pPr>
            <a:r>
              <a:rPr kumimoji="1" lang="ja-JP" altLang="en-US" sz="1292" b="1" dirty="0"/>
              <a:t>年間○○人月分の人件費を削減</a:t>
            </a:r>
            <a:endParaRPr kumimoji="1" lang="en-US" altLang="ja-JP" sz="1292" b="1" dirty="0"/>
          </a:p>
        </p:txBody>
      </p:sp>
    </p:spTree>
    <p:extLst>
      <p:ext uri="{BB962C8B-B14F-4D97-AF65-F5344CB8AC3E}">
        <p14:creationId xmlns:p14="http://schemas.microsoft.com/office/powerpoint/2010/main" val="197789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7E50011D-402C-4A6B-A2D9-22F98F9FD521}"/>
              </a:ext>
            </a:extLst>
          </p:cNvPr>
          <p:cNvSpPr>
            <a:spLocks noGrp="1"/>
          </p:cNvSpPr>
          <p:nvPr>
            <p:ph type="body" sz="quarter" idx="13"/>
          </p:nvPr>
        </p:nvSpPr>
        <p:spPr/>
        <p:txBody>
          <a:bodyPr/>
          <a:lstStyle/>
          <a:p>
            <a:r>
              <a:rPr lang="ja-JP" altLang="en-US" dirty="0"/>
              <a:t>貴社の目指す姿と現在の課題について、以下のとおり認識しております。</a:t>
            </a:r>
          </a:p>
        </p:txBody>
      </p:sp>
      <p:sp>
        <p:nvSpPr>
          <p:cNvPr id="5" name="スライド番号プレースホルダー 4">
            <a:extLst>
              <a:ext uri="{FF2B5EF4-FFF2-40B4-BE49-F238E27FC236}">
                <a16:creationId xmlns:a16="http://schemas.microsoft.com/office/drawing/2014/main" id="{A65FB638-02B2-0D45-92B8-01016F1678FF}"/>
              </a:ext>
            </a:extLst>
          </p:cNvPr>
          <p:cNvSpPr>
            <a:spLocks noGrp="1"/>
          </p:cNvSpPr>
          <p:nvPr>
            <p:ph type="sldNum" sz="quarter" idx="14"/>
          </p:nvPr>
        </p:nvSpPr>
        <p:spPr/>
        <p:txBody>
          <a:bodyPr/>
          <a:lstStyle/>
          <a:p>
            <a:fld id="{2CF39A64-FD95-C144-B37D-DFADB2595A9F}" type="slidenum">
              <a:rPr lang="ja-JP" altLang="en-US" smtClean="0"/>
              <a:pPr/>
              <a:t>4</a:t>
            </a:fld>
            <a:endParaRPr lang="ja-JP" altLang="en-US"/>
          </a:p>
        </p:txBody>
      </p:sp>
      <p:sp>
        <p:nvSpPr>
          <p:cNvPr id="7" name="テキスト プレースホルダー 6">
            <a:extLst>
              <a:ext uri="{FF2B5EF4-FFF2-40B4-BE49-F238E27FC236}">
                <a16:creationId xmlns:a16="http://schemas.microsoft.com/office/drawing/2014/main" id="{7F6C57E8-D2EB-AC4F-A521-37BC4E6180FC}"/>
              </a:ext>
            </a:extLst>
          </p:cNvPr>
          <p:cNvSpPr>
            <a:spLocks noGrp="1"/>
          </p:cNvSpPr>
          <p:nvPr>
            <p:ph type="body" sz="quarter" idx="15"/>
          </p:nvPr>
        </p:nvSpPr>
        <p:spPr/>
        <p:txBody>
          <a:bodyPr/>
          <a:lstStyle/>
          <a:p>
            <a:r>
              <a:rPr lang="ja-JP" altLang="en-US"/>
              <a:t>目指す姿と本提案のスコープ</a:t>
            </a:r>
          </a:p>
        </p:txBody>
      </p:sp>
      <p:sp>
        <p:nvSpPr>
          <p:cNvPr id="2" name="タイトル 1">
            <a:extLst>
              <a:ext uri="{FF2B5EF4-FFF2-40B4-BE49-F238E27FC236}">
                <a16:creationId xmlns:a16="http://schemas.microsoft.com/office/drawing/2014/main" id="{5D80824B-BFA1-A34A-BD36-736695E6F70C}"/>
              </a:ext>
            </a:extLst>
          </p:cNvPr>
          <p:cNvSpPr>
            <a:spLocks noGrp="1"/>
          </p:cNvSpPr>
          <p:nvPr>
            <p:ph type="title"/>
          </p:nvPr>
        </p:nvSpPr>
        <p:spPr/>
        <p:txBody>
          <a:bodyPr/>
          <a:lstStyle/>
          <a:p>
            <a:r>
              <a:rPr lang="ja-JP" altLang="en-US" dirty="0"/>
              <a:t>具体的な課題と目指す姿</a:t>
            </a:r>
          </a:p>
        </p:txBody>
      </p:sp>
      <p:sp>
        <p:nvSpPr>
          <p:cNvPr id="31" name="角丸四角形 5">
            <a:extLst>
              <a:ext uri="{FF2B5EF4-FFF2-40B4-BE49-F238E27FC236}">
                <a16:creationId xmlns:a16="http://schemas.microsoft.com/office/drawing/2014/main" id="{B8DFBD2F-6494-D240-B1AE-20CA8CA74392}"/>
              </a:ext>
            </a:extLst>
          </p:cNvPr>
          <p:cNvSpPr/>
          <p:nvPr/>
        </p:nvSpPr>
        <p:spPr>
          <a:xfrm>
            <a:off x="4895757" y="2098283"/>
            <a:ext cx="3821538" cy="3688615"/>
          </a:xfrm>
          <a:prstGeom prst="roundRect">
            <a:avLst>
              <a:gd name="adj" fmla="val 1809"/>
            </a:avLst>
          </a:prstGeom>
          <a:solidFill>
            <a:schemeClr val="bg1"/>
          </a:solidFill>
          <a:ln w="19050" cap="flat" cmpd="sng" algn="ctr">
            <a:solidFill>
              <a:schemeClr val="accent6"/>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25864">
              <a:defRPr/>
            </a:pPr>
            <a:endParaRPr kumimoji="1" lang="ja-JP" altLang="en-US" sz="1477" kern="0" dirty="0">
              <a:solidFill>
                <a:srgbClr val="000000"/>
              </a:solidFill>
              <a:latin typeface="Yu Gothic" panose="020B0400000000000000" pitchFamily="34" charset="-128"/>
              <a:ea typeface="Yu Gothic" panose="020B0400000000000000" pitchFamily="34" charset="-128"/>
              <a:cs typeface="Meiryo UI" panose="020B0604030504040204" pitchFamily="50" charset="-128"/>
            </a:endParaRPr>
          </a:p>
        </p:txBody>
      </p:sp>
      <p:sp>
        <p:nvSpPr>
          <p:cNvPr id="34" name="右矢印 33">
            <a:extLst>
              <a:ext uri="{FF2B5EF4-FFF2-40B4-BE49-F238E27FC236}">
                <a16:creationId xmlns:a16="http://schemas.microsoft.com/office/drawing/2014/main" id="{50B78654-C759-C848-AF28-E97DA573D221}"/>
              </a:ext>
            </a:extLst>
          </p:cNvPr>
          <p:cNvSpPr/>
          <p:nvPr/>
        </p:nvSpPr>
        <p:spPr>
          <a:xfrm>
            <a:off x="3781729" y="3665023"/>
            <a:ext cx="1114029" cy="721148"/>
          </a:xfrm>
          <a:prstGeom prst="rightArrow">
            <a:avLst>
              <a:gd name="adj1" fmla="val 50000"/>
              <a:gd name="adj2" fmla="val 556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5" name="角丸四角形 5">
            <a:extLst>
              <a:ext uri="{FF2B5EF4-FFF2-40B4-BE49-F238E27FC236}">
                <a16:creationId xmlns:a16="http://schemas.microsoft.com/office/drawing/2014/main" id="{B1AC83B6-D570-604E-A3D0-147311F967F2}"/>
              </a:ext>
            </a:extLst>
          </p:cNvPr>
          <p:cNvSpPr/>
          <p:nvPr/>
        </p:nvSpPr>
        <p:spPr>
          <a:xfrm>
            <a:off x="426705" y="2098283"/>
            <a:ext cx="3821538" cy="3688615"/>
          </a:xfrm>
          <a:prstGeom prst="roundRect">
            <a:avLst>
              <a:gd name="adj" fmla="val 1809"/>
            </a:avLst>
          </a:prstGeom>
          <a:solidFill>
            <a:schemeClr val="bg1"/>
          </a:solidFill>
          <a:ln w="19050" cap="flat" cmpd="sng" algn="ctr">
            <a:solidFill>
              <a:schemeClr val="tx1"/>
            </a:solidFill>
            <a:prstDash val="soli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25864">
              <a:defRPr/>
            </a:pPr>
            <a:endParaRPr kumimoji="1" lang="ja-JP" altLang="en-US" sz="1477" kern="0" dirty="0">
              <a:solidFill>
                <a:srgbClr val="000000"/>
              </a:solidFill>
              <a:latin typeface="Yu Gothic" panose="020B0400000000000000" pitchFamily="34" charset="-128"/>
              <a:ea typeface="Yu Gothic" panose="020B0400000000000000" pitchFamily="34" charset="-128"/>
              <a:cs typeface="Meiryo UI" panose="020B0604030504040204" pitchFamily="50" charset="-128"/>
            </a:endParaRPr>
          </a:p>
        </p:txBody>
      </p:sp>
      <p:sp>
        <p:nvSpPr>
          <p:cNvPr id="38" name="テキスト ボックス 37">
            <a:extLst>
              <a:ext uri="{FF2B5EF4-FFF2-40B4-BE49-F238E27FC236}">
                <a16:creationId xmlns:a16="http://schemas.microsoft.com/office/drawing/2014/main" id="{C9F07A83-8B85-1A41-A426-A6E393D79D73}"/>
              </a:ext>
            </a:extLst>
          </p:cNvPr>
          <p:cNvSpPr txBox="1"/>
          <p:nvPr/>
        </p:nvSpPr>
        <p:spPr>
          <a:xfrm>
            <a:off x="1174399" y="3051654"/>
            <a:ext cx="2824615" cy="598154"/>
          </a:xfrm>
          <a:prstGeom prst="rect">
            <a:avLst/>
          </a:prstGeom>
          <a:noFill/>
        </p:spPr>
        <p:txBody>
          <a:bodyPr wrap="square" lIns="33231" tIns="33231" rIns="33231" bIns="33231" rtlCol="0" anchor="ctr">
            <a:normAutofit fontScale="92500"/>
          </a:bodyPr>
          <a:lstStyle/>
          <a:p>
            <a:pPr defTabSz="925864">
              <a:spcAft>
                <a:spcPts val="369"/>
              </a:spcAft>
            </a:pPr>
            <a:r>
              <a:rPr kumimoji="1" lang="ja-JP" altLang="en-US" sz="1292" dirty="0">
                <a:solidFill>
                  <a:srgbClr val="0F1C50"/>
                </a:solidFill>
                <a:latin typeface="+mn-ea"/>
              </a:rPr>
              <a:t>○○○業務の煩雑さやミスによって月間〇〇時間分の人件費がかかっている</a:t>
            </a:r>
            <a:endParaRPr kumimoji="1" lang="en-US" altLang="ja-JP" sz="1292" dirty="0">
              <a:solidFill>
                <a:srgbClr val="0F1C50"/>
              </a:solidFill>
              <a:latin typeface="+mn-ea"/>
            </a:endParaRPr>
          </a:p>
        </p:txBody>
      </p:sp>
      <p:sp>
        <p:nvSpPr>
          <p:cNvPr id="39" name="テキスト ボックス 38">
            <a:extLst>
              <a:ext uri="{FF2B5EF4-FFF2-40B4-BE49-F238E27FC236}">
                <a16:creationId xmlns:a16="http://schemas.microsoft.com/office/drawing/2014/main" id="{05DC8ED7-7E01-324F-834F-8B8CE5573593}"/>
              </a:ext>
            </a:extLst>
          </p:cNvPr>
          <p:cNvSpPr txBox="1"/>
          <p:nvPr/>
        </p:nvSpPr>
        <p:spPr>
          <a:xfrm>
            <a:off x="1174399" y="3661848"/>
            <a:ext cx="2824615" cy="598154"/>
          </a:xfrm>
          <a:prstGeom prst="rect">
            <a:avLst/>
          </a:prstGeom>
          <a:noFill/>
        </p:spPr>
        <p:txBody>
          <a:bodyPr wrap="square" lIns="33231" tIns="33231" rIns="33231" bIns="33231" rtlCol="0" anchor="ctr">
            <a:normAutofit fontScale="92500"/>
          </a:bodyPr>
          <a:lstStyle/>
          <a:p>
            <a:pPr defTabSz="925864">
              <a:spcAft>
                <a:spcPts val="369"/>
              </a:spcAft>
            </a:pPr>
            <a:r>
              <a:rPr kumimoji="1" lang="ja-JP" altLang="en-US" sz="1292" dirty="0">
                <a:solidFill>
                  <a:srgbClr val="0F1C50"/>
                </a:solidFill>
                <a:latin typeface="+mn-ea"/>
              </a:rPr>
              <a:t>○○○の企画業務に集中できず、</a:t>
            </a:r>
            <a:endParaRPr kumimoji="1" lang="en-US" altLang="ja-JP" sz="1292" dirty="0">
              <a:solidFill>
                <a:srgbClr val="0F1C50"/>
              </a:solidFill>
              <a:latin typeface="+mn-ea"/>
            </a:endParaRPr>
          </a:p>
          <a:p>
            <a:pPr defTabSz="925864">
              <a:spcAft>
                <a:spcPts val="369"/>
              </a:spcAft>
            </a:pPr>
            <a:r>
              <a:rPr kumimoji="1" lang="ja-JP" altLang="en-US" sz="1292" dirty="0">
                <a:solidFill>
                  <a:srgbClr val="0F1C50"/>
                </a:solidFill>
                <a:latin typeface="+mn-ea"/>
              </a:rPr>
              <a:t>利用者数○○％減に対処しきれていない</a:t>
            </a:r>
            <a:endParaRPr kumimoji="1" lang="en-US" altLang="ja-JP" sz="1292" dirty="0">
              <a:solidFill>
                <a:srgbClr val="0F1C50"/>
              </a:solidFill>
              <a:latin typeface="+mn-ea"/>
            </a:endParaRPr>
          </a:p>
        </p:txBody>
      </p:sp>
      <p:sp>
        <p:nvSpPr>
          <p:cNvPr id="40" name="テキスト ボックス 39">
            <a:extLst>
              <a:ext uri="{FF2B5EF4-FFF2-40B4-BE49-F238E27FC236}">
                <a16:creationId xmlns:a16="http://schemas.microsoft.com/office/drawing/2014/main" id="{B3CDBB00-06F7-5943-9301-8325D7B56353}"/>
              </a:ext>
            </a:extLst>
          </p:cNvPr>
          <p:cNvSpPr txBox="1"/>
          <p:nvPr/>
        </p:nvSpPr>
        <p:spPr>
          <a:xfrm>
            <a:off x="1174399" y="4271872"/>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○○○の作業に追われ、</a:t>
            </a:r>
            <a:endParaRPr kumimoji="1" lang="en-US" altLang="ja-JP" sz="1292" dirty="0">
              <a:solidFill>
                <a:srgbClr val="0F1C50"/>
              </a:solidFill>
              <a:latin typeface="+mn-ea"/>
            </a:endParaRPr>
          </a:p>
          <a:p>
            <a:pPr defTabSz="925864">
              <a:spcAft>
                <a:spcPts val="369"/>
              </a:spcAft>
            </a:pPr>
            <a:r>
              <a:rPr kumimoji="1" lang="ja-JP" altLang="en-US" sz="1292" dirty="0">
                <a:solidFill>
                  <a:srgbClr val="0F1C50"/>
                </a:solidFill>
                <a:latin typeface="+mn-ea"/>
              </a:rPr>
              <a:t>社内にノウハウが蓄積されない</a:t>
            </a:r>
            <a:endParaRPr kumimoji="1" lang="en-US" altLang="ja-JP" sz="1292" dirty="0">
              <a:solidFill>
                <a:srgbClr val="0F1C50"/>
              </a:solidFill>
              <a:latin typeface="+mn-ea"/>
            </a:endParaRPr>
          </a:p>
        </p:txBody>
      </p:sp>
      <p:pic>
        <p:nvPicPr>
          <p:cNvPr id="41" name="グラフィックス 40" descr="閉じる 単色塗りつぶし">
            <a:extLst>
              <a:ext uri="{FF2B5EF4-FFF2-40B4-BE49-F238E27FC236}">
                <a16:creationId xmlns:a16="http://schemas.microsoft.com/office/drawing/2014/main" id="{89F0B72C-3378-B149-93D7-DA7FC5B652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9693" y="3180718"/>
            <a:ext cx="332308" cy="332308"/>
          </a:xfrm>
          <a:prstGeom prst="rect">
            <a:avLst/>
          </a:prstGeom>
        </p:spPr>
      </p:pic>
      <p:pic>
        <p:nvPicPr>
          <p:cNvPr id="42" name="グラフィックス 41" descr="閉じる 単色塗りつぶし">
            <a:extLst>
              <a:ext uri="{FF2B5EF4-FFF2-40B4-BE49-F238E27FC236}">
                <a16:creationId xmlns:a16="http://schemas.microsoft.com/office/drawing/2014/main" id="{DC96C5BA-B4D6-9440-AC64-69F7AB170D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9693" y="3789549"/>
            <a:ext cx="332308" cy="332308"/>
          </a:xfrm>
          <a:prstGeom prst="rect">
            <a:avLst/>
          </a:prstGeom>
        </p:spPr>
      </p:pic>
      <p:pic>
        <p:nvPicPr>
          <p:cNvPr id="43" name="グラフィックス 42" descr="閉じる 単色塗りつぶし">
            <a:extLst>
              <a:ext uri="{FF2B5EF4-FFF2-40B4-BE49-F238E27FC236}">
                <a16:creationId xmlns:a16="http://schemas.microsoft.com/office/drawing/2014/main" id="{3401E2F7-E79C-884B-86BD-D6AAECC7C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9693" y="4398380"/>
            <a:ext cx="332308" cy="332308"/>
          </a:xfrm>
          <a:prstGeom prst="rect">
            <a:avLst/>
          </a:prstGeom>
        </p:spPr>
      </p:pic>
      <p:sp>
        <p:nvSpPr>
          <p:cNvPr id="44" name="テキスト ボックス 43">
            <a:extLst>
              <a:ext uri="{FF2B5EF4-FFF2-40B4-BE49-F238E27FC236}">
                <a16:creationId xmlns:a16="http://schemas.microsoft.com/office/drawing/2014/main" id="{CA6EF6A5-AB51-744F-8643-B2E3F8F5BD70}"/>
              </a:ext>
            </a:extLst>
          </p:cNvPr>
          <p:cNvSpPr txBox="1"/>
          <p:nvPr/>
        </p:nvSpPr>
        <p:spPr>
          <a:xfrm>
            <a:off x="5643450" y="3051654"/>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○○○の作業を自動化し、</a:t>
            </a:r>
            <a:endParaRPr kumimoji="1" lang="en-US" altLang="ja-JP" sz="1292" dirty="0">
              <a:solidFill>
                <a:srgbClr val="0F1C50"/>
              </a:solidFill>
              <a:latin typeface="+mn-ea"/>
            </a:endParaRPr>
          </a:p>
          <a:p>
            <a:pPr defTabSz="925864">
              <a:spcAft>
                <a:spcPts val="369"/>
              </a:spcAft>
            </a:pPr>
            <a:r>
              <a:rPr kumimoji="1" lang="ja-JP" altLang="en-US" sz="1292" dirty="0">
                <a:solidFill>
                  <a:srgbClr val="0F1C50"/>
                </a:solidFill>
                <a:latin typeface="+mn-ea"/>
              </a:rPr>
              <a:t>○○○のコスト削減に成功</a:t>
            </a:r>
            <a:endParaRPr kumimoji="1" lang="en-US" altLang="ja-JP" sz="1292" dirty="0">
              <a:solidFill>
                <a:srgbClr val="0F1C50"/>
              </a:solidFill>
              <a:latin typeface="+mn-ea"/>
            </a:endParaRPr>
          </a:p>
        </p:txBody>
      </p:sp>
      <p:sp>
        <p:nvSpPr>
          <p:cNvPr id="45" name="テキスト ボックス 44">
            <a:extLst>
              <a:ext uri="{FF2B5EF4-FFF2-40B4-BE49-F238E27FC236}">
                <a16:creationId xmlns:a16="http://schemas.microsoft.com/office/drawing/2014/main" id="{DDFF614A-876B-5748-B518-5603C44BB4E2}"/>
              </a:ext>
            </a:extLst>
          </p:cNvPr>
          <p:cNvSpPr txBox="1"/>
          <p:nvPr/>
        </p:nvSpPr>
        <p:spPr>
          <a:xfrm>
            <a:off x="5643450" y="3659037"/>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○○割を○○○の企画業務に集中。</a:t>
            </a:r>
            <a:endParaRPr kumimoji="1" lang="en-US" altLang="ja-JP" sz="1292" dirty="0">
              <a:solidFill>
                <a:srgbClr val="0F1C50"/>
              </a:solidFill>
              <a:latin typeface="+mn-ea"/>
            </a:endParaRPr>
          </a:p>
          <a:p>
            <a:pPr defTabSz="925864">
              <a:spcAft>
                <a:spcPts val="369"/>
              </a:spcAft>
            </a:pPr>
            <a:r>
              <a:rPr kumimoji="1" lang="ja-JP" altLang="en-US" sz="1292" dirty="0">
                <a:solidFill>
                  <a:srgbClr val="0F1C50"/>
                </a:solidFill>
                <a:latin typeface="+mn-ea"/>
              </a:rPr>
              <a:t>利用者数○○倍に</a:t>
            </a:r>
            <a:endParaRPr kumimoji="1" lang="en-US" altLang="ja-JP" sz="1292" dirty="0">
              <a:solidFill>
                <a:srgbClr val="0F1C50"/>
              </a:solidFill>
              <a:latin typeface="+mn-ea"/>
            </a:endParaRPr>
          </a:p>
        </p:txBody>
      </p:sp>
      <p:sp>
        <p:nvSpPr>
          <p:cNvPr id="46" name="テキスト ボックス 45">
            <a:extLst>
              <a:ext uri="{FF2B5EF4-FFF2-40B4-BE49-F238E27FC236}">
                <a16:creationId xmlns:a16="http://schemas.microsoft.com/office/drawing/2014/main" id="{EEB1E905-2DD7-0743-81B4-061DB559BA61}"/>
              </a:ext>
            </a:extLst>
          </p:cNvPr>
          <p:cNvSpPr txBox="1"/>
          <p:nvPr/>
        </p:nvSpPr>
        <p:spPr>
          <a:xfrm>
            <a:off x="5643450" y="4276989"/>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利用者数を増加させるノウハウ</a:t>
            </a:r>
            <a:endParaRPr kumimoji="1" lang="en-US" altLang="ja-JP" sz="1292" dirty="0">
              <a:solidFill>
                <a:srgbClr val="0F1C50"/>
              </a:solidFill>
              <a:latin typeface="+mn-ea"/>
            </a:endParaRPr>
          </a:p>
          <a:p>
            <a:pPr defTabSz="925864">
              <a:spcAft>
                <a:spcPts val="369"/>
              </a:spcAft>
            </a:pPr>
            <a:r>
              <a:rPr kumimoji="1" lang="ja-JP" altLang="en-US" sz="1292" dirty="0">
                <a:solidFill>
                  <a:srgbClr val="0F1C50"/>
                </a:solidFill>
                <a:latin typeface="+mn-ea"/>
              </a:rPr>
              <a:t>を蓄積し、人材スキルも向上</a:t>
            </a:r>
            <a:endParaRPr kumimoji="1" lang="en-US" altLang="ja-JP" sz="1292" dirty="0">
              <a:solidFill>
                <a:srgbClr val="0F1C50"/>
              </a:solidFill>
              <a:latin typeface="+mn-ea"/>
            </a:endParaRPr>
          </a:p>
        </p:txBody>
      </p:sp>
      <p:pic>
        <p:nvPicPr>
          <p:cNvPr id="47" name="グラフィックス 46" descr="ハーベイ ボール 0% 単色塗りつぶし">
            <a:extLst>
              <a:ext uri="{FF2B5EF4-FFF2-40B4-BE49-F238E27FC236}">
                <a16:creationId xmlns:a16="http://schemas.microsoft.com/office/drawing/2014/main" id="{02F09C6E-1D9D-2F48-B3D0-A966A34C50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4987" y="3157148"/>
            <a:ext cx="398769" cy="398769"/>
          </a:xfrm>
          <a:prstGeom prst="rect">
            <a:avLst/>
          </a:prstGeom>
        </p:spPr>
      </p:pic>
      <p:pic>
        <p:nvPicPr>
          <p:cNvPr id="48" name="グラフィックス 47" descr="ハーベイ ボール 0% 単色塗りつぶし">
            <a:extLst>
              <a:ext uri="{FF2B5EF4-FFF2-40B4-BE49-F238E27FC236}">
                <a16:creationId xmlns:a16="http://schemas.microsoft.com/office/drawing/2014/main" id="{1EF1CF6C-5051-8747-BE8C-9E52C827A3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4987" y="3753509"/>
            <a:ext cx="398769" cy="398769"/>
          </a:xfrm>
          <a:prstGeom prst="rect">
            <a:avLst/>
          </a:prstGeom>
        </p:spPr>
      </p:pic>
      <p:pic>
        <p:nvPicPr>
          <p:cNvPr id="49" name="グラフィックス 48" descr="ハーベイ ボール 0% 単色塗りつぶし">
            <a:extLst>
              <a:ext uri="{FF2B5EF4-FFF2-40B4-BE49-F238E27FC236}">
                <a16:creationId xmlns:a16="http://schemas.microsoft.com/office/drawing/2014/main" id="{4870B642-EE34-974E-A1BA-DFB5FD0625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4987" y="4376683"/>
            <a:ext cx="398769" cy="398769"/>
          </a:xfrm>
          <a:prstGeom prst="rect">
            <a:avLst/>
          </a:prstGeom>
        </p:spPr>
      </p:pic>
      <p:sp>
        <p:nvSpPr>
          <p:cNvPr id="50" name="テキスト ボックス 49">
            <a:extLst>
              <a:ext uri="{FF2B5EF4-FFF2-40B4-BE49-F238E27FC236}">
                <a16:creationId xmlns:a16="http://schemas.microsoft.com/office/drawing/2014/main" id="{AEA731E3-E1A7-7449-82F6-BC2B2D6DE446}"/>
              </a:ext>
            </a:extLst>
          </p:cNvPr>
          <p:cNvSpPr txBox="1"/>
          <p:nvPr/>
        </p:nvSpPr>
        <p:spPr>
          <a:xfrm>
            <a:off x="1174399" y="4885240"/>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○○○の人材が不足</a:t>
            </a:r>
            <a:endParaRPr kumimoji="1" lang="en-US" altLang="ja-JP" sz="1292" dirty="0">
              <a:solidFill>
                <a:srgbClr val="0F1C50"/>
              </a:solidFill>
              <a:latin typeface="+mn-ea"/>
            </a:endParaRPr>
          </a:p>
        </p:txBody>
      </p:sp>
      <p:pic>
        <p:nvPicPr>
          <p:cNvPr id="51" name="グラフィックス 50" descr="閉じる 単色塗りつぶし">
            <a:extLst>
              <a:ext uri="{FF2B5EF4-FFF2-40B4-BE49-F238E27FC236}">
                <a16:creationId xmlns:a16="http://schemas.microsoft.com/office/drawing/2014/main" id="{A5EBDF25-C279-9A41-97C6-BDE07425C6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9693" y="5022437"/>
            <a:ext cx="332308" cy="332308"/>
          </a:xfrm>
          <a:prstGeom prst="rect">
            <a:avLst/>
          </a:prstGeom>
        </p:spPr>
      </p:pic>
      <p:sp>
        <p:nvSpPr>
          <p:cNvPr id="52" name="テキスト ボックス 51">
            <a:extLst>
              <a:ext uri="{FF2B5EF4-FFF2-40B4-BE49-F238E27FC236}">
                <a16:creationId xmlns:a16="http://schemas.microsoft.com/office/drawing/2014/main" id="{89684A18-6CA7-DA4D-AD22-D57DF7940604}"/>
              </a:ext>
            </a:extLst>
          </p:cNvPr>
          <p:cNvSpPr txBox="1"/>
          <p:nvPr/>
        </p:nvSpPr>
        <p:spPr>
          <a:xfrm>
            <a:off x="5643450" y="4895012"/>
            <a:ext cx="2824615" cy="598154"/>
          </a:xfrm>
          <a:prstGeom prst="rect">
            <a:avLst/>
          </a:prstGeom>
          <a:noFill/>
        </p:spPr>
        <p:txBody>
          <a:bodyPr wrap="square" lIns="33231" tIns="33231" rIns="33231" bIns="33231" rtlCol="0" anchor="ctr">
            <a:normAutofit/>
          </a:bodyPr>
          <a:lstStyle/>
          <a:p>
            <a:pPr defTabSz="925864">
              <a:spcAft>
                <a:spcPts val="369"/>
              </a:spcAft>
            </a:pPr>
            <a:r>
              <a:rPr kumimoji="1" lang="ja-JP" altLang="en-US" sz="1292" dirty="0">
                <a:solidFill>
                  <a:srgbClr val="0F1C50"/>
                </a:solidFill>
                <a:latin typeface="+mn-ea"/>
              </a:rPr>
              <a:t>削減したコストで○○○な</a:t>
            </a:r>
            <a:endParaRPr kumimoji="1" lang="en-US" altLang="ja-JP" sz="1292" dirty="0">
              <a:solidFill>
                <a:srgbClr val="0F1C50"/>
              </a:solidFill>
              <a:latin typeface="+mn-ea"/>
            </a:endParaRPr>
          </a:p>
          <a:p>
            <a:pPr defTabSz="925864">
              <a:spcAft>
                <a:spcPts val="369"/>
              </a:spcAft>
            </a:pPr>
            <a:r>
              <a:rPr kumimoji="1" lang="ja-JP" altLang="en-US" sz="1292" dirty="0">
                <a:solidFill>
                  <a:srgbClr val="0F1C50"/>
                </a:solidFill>
                <a:latin typeface="+mn-ea"/>
              </a:rPr>
              <a:t>人材を採用。運営が円滑に</a:t>
            </a:r>
            <a:endParaRPr kumimoji="1" lang="en-US" altLang="ja-JP" sz="1292" dirty="0">
              <a:solidFill>
                <a:srgbClr val="0F1C50"/>
              </a:solidFill>
              <a:latin typeface="+mn-ea"/>
            </a:endParaRPr>
          </a:p>
        </p:txBody>
      </p:sp>
      <p:pic>
        <p:nvPicPr>
          <p:cNvPr id="53" name="グラフィックス 52" descr="ハーベイ ボール 0% 単色塗りつぶし">
            <a:extLst>
              <a:ext uri="{FF2B5EF4-FFF2-40B4-BE49-F238E27FC236}">
                <a16:creationId xmlns:a16="http://schemas.microsoft.com/office/drawing/2014/main" id="{6777F330-F14D-1149-A876-BD4585D34A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4987" y="4994706"/>
            <a:ext cx="398769" cy="398769"/>
          </a:xfrm>
          <a:prstGeom prst="rect">
            <a:avLst/>
          </a:prstGeom>
        </p:spPr>
      </p:pic>
      <p:sp>
        <p:nvSpPr>
          <p:cNvPr id="54" name="テキスト ボックス 53">
            <a:extLst>
              <a:ext uri="{FF2B5EF4-FFF2-40B4-BE49-F238E27FC236}">
                <a16:creationId xmlns:a16="http://schemas.microsoft.com/office/drawing/2014/main" id="{59364C94-4969-664C-8B1E-7EA8E2EDDBBA}"/>
              </a:ext>
            </a:extLst>
          </p:cNvPr>
          <p:cNvSpPr txBox="1"/>
          <p:nvPr/>
        </p:nvSpPr>
        <p:spPr>
          <a:xfrm>
            <a:off x="5144988" y="2420681"/>
            <a:ext cx="3323077" cy="564923"/>
          </a:xfrm>
          <a:prstGeom prst="rect">
            <a:avLst/>
          </a:prstGeom>
          <a:noFill/>
          <a:ln w="19050">
            <a:noFill/>
          </a:ln>
        </p:spPr>
        <p:txBody>
          <a:bodyPr wrap="square" lIns="33231" tIns="33231" rIns="33231" bIns="33231" rtlCol="0" anchor="ctr">
            <a:noAutofit/>
          </a:bodyPr>
          <a:lstStyle/>
          <a:p>
            <a:pPr algn="ctr" defTabSz="925864">
              <a:spcAft>
                <a:spcPts val="400"/>
              </a:spcAft>
            </a:pPr>
            <a:r>
              <a:rPr kumimoji="1" lang="ja-JP" altLang="en-US" sz="1477" b="1" dirty="0">
                <a:solidFill>
                  <a:schemeClr val="accent6"/>
                </a:solidFill>
                <a:latin typeface="+mn-ea"/>
              </a:rPr>
              <a:t>○○○の</a:t>
            </a:r>
            <a:r>
              <a:rPr kumimoji="1" lang="en-US" altLang="ja-JP" sz="1477" b="1" dirty="0">
                <a:solidFill>
                  <a:schemeClr val="accent6"/>
                </a:solidFill>
                <a:latin typeface="+mn-ea"/>
              </a:rPr>
              <a:t>○</a:t>
            </a:r>
            <a:r>
              <a:rPr kumimoji="1" lang="ja-JP" altLang="en-US" sz="1477" b="1" dirty="0">
                <a:solidFill>
                  <a:schemeClr val="accent6"/>
                </a:solidFill>
                <a:latin typeface="+mn-ea"/>
              </a:rPr>
              <a:t>○</a:t>
            </a:r>
            <a:r>
              <a:rPr kumimoji="1" lang="en-US" altLang="ja-JP" sz="1477" b="1" dirty="0">
                <a:solidFill>
                  <a:schemeClr val="accent6"/>
                </a:solidFill>
                <a:latin typeface="+mn-ea"/>
              </a:rPr>
              <a:t>%</a:t>
            </a:r>
            <a:r>
              <a:rPr kumimoji="1" lang="ja-JP" altLang="en-US" sz="1477" b="1" dirty="0">
                <a:solidFill>
                  <a:schemeClr val="accent6"/>
                </a:solidFill>
                <a:latin typeface="+mn-ea"/>
              </a:rPr>
              <a:t>成長</a:t>
            </a:r>
            <a:endParaRPr kumimoji="1" lang="en-US" altLang="ja-JP" sz="1477" b="1" dirty="0">
              <a:solidFill>
                <a:schemeClr val="accent6"/>
              </a:solidFill>
              <a:latin typeface="+mn-ea"/>
            </a:endParaRPr>
          </a:p>
        </p:txBody>
      </p:sp>
      <p:sp>
        <p:nvSpPr>
          <p:cNvPr id="55" name="テキスト ボックス 54">
            <a:extLst>
              <a:ext uri="{FF2B5EF4-FFF2-40B4-BE49-F238E27FC236}">
                <a16:creationId xmlns:a16="http://schemas.microsoft.com/office/drawing/2014/main" id="{D2DF60E6-39D0-C141-970E-866A88EC15A7}"/>
              </a:ext>
            </a:extLst>
          </p:cNvPr>
          <p:cNvSpPr txBox="1"/>
          <p:nvPr/>
        </p:nvSpPr>
        <p:spPr>
          <a:xfrm>
            <a:off x="699694" y="2420681"/>
            <a:ext cx="3323077" cy="564923"/>
          </a:xfrm>
          <a:prstGeom prst="rect">
            <a:avLst/>
          </a:prstGeom>
          <a:noFill/>
          <a:ln w="19050">
            <a:noFill/>
          </a:ln>
        </p:spPr>
        <p:txBody>
          <a:bodyPr wrap="square" lIns="33231" tIns="33231" rIns="33231" bIns="33231" rtlCol="0" anchor="ctr">
            <a:noAutofit/>
          </a:bodyPr>
          <a:lstStyle/>
          <a:p>
            <a:pPr algn="ctr" defTabSz="925864">
              <a:spcAft>
                <a:spcPts val="400"/>
              </a:spcAft>
            </a:pPr>
            <a:r>
              <a:rPr kumimoji="1" lang="ja-JP" altLang="en-US" sz="1477" b="1">
                <a:solidFill>
                  <a:srgbClr val="0F1C50"/>
                </a:solidFill>
                <a:latin typeface="+mn-ea"/>
              </a:rPr>
              <a:t>○○○の低下</a:t>
            </a:r>
            <a:endParaRPr kumimoji="1" lang="en-US" altLang="ja-JP" sz="1477" b="1" dirty="0">
              <a:solidFill>
                <a:srgbClr val="0F1C50"/>
              </a:solidFill>
              <a:latin typeface="+mn-ea"/>
            </a:endParaRPr>
          </a:p>
        </p:txBody>
      </p:sp>
      <p:sp>
        <p:nvSpPr>
          <p:cNvPr id="29" name="角丸四角形 28">
            <a:extLst>
              <a:ext uri="{FF2B5EF4-FFF2-40B4-BE49-F238E27FC236}">
                <a16:creationId xmlns:a16="http://schemas.microsoft.com/office/drawing/2014/main" id="{B5F71FB8-7CC7-6042-9606-9BA8F4A03380}"/>
              </a:ext>
            </a:extLst>
          </p:cNvPr>
          <p:cNvSpPr/>
          <p:nvPr/>
        </p:nvSpPr>
        <p:spPr>
          <a:xfrm>
            <a:off x="775793" y="1889408"/>
            <a:ext cx="3123362" cy="43200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defTabSz="925864">
              <a:defRPr/>
            </a:pPr>
            <a:r>
              <a:rPr kumimoji="1" lang="ja-JP" altLang="en-US" sz="1292" b="1" kern="0">
                <a:solidFill>
                  <a:schemeClr val="bg1"/>
                </a:solidFill>
                <a:latin typeface="+mn-ea"/>
              </a:rPr>
              <a:t>具体的な課題（</a:t>
            </a:r>
            <a:r>
              <a:rPr kumimoji="1" lang="en-US" altLang="ja-JP" sz="1292" b="1" kern="0" dirty="0">
                <a:solidFill>
                  <a:schemeClr val="bg1"/>
                </a:solidFill>
                <a:latin typeface="+mn-ea"/>
              </a:rPr>
              <a:t>0000</a:t>
            </a:r>
            <a:r>
              <a:rPr kumimoji="1" lang="ja-JP" altLang="en-US" sz="1292" b="1" kern="0">
                <a:solidFill>
                  <a:schemeClr val="bg1"/>
                </a:solidFill>
                <a:latin typeface="+mn-ea"/>
              </a:rPr>
              <a:t>年</a:t>
            </a:r>
            <a:r>
              <a:rPr kumimoji="1" lang="en-US" altLang="ja-JP" sz="1292" b="1" kern="0" dirty="0">
                <a:solidFill>
                  <a:schemeClr val="bg1"/>
                </a:solidFill>
                <a:latin typeface="+mn-ea"/>
              </a:rPr>
              <a:t>00</a:t>
            </a:r>
            <a:r>
              <a:rPr kumimoji="1" lang="ja-JP" altLang="en-US" sz="1292" b="1" kern="0">
                <a:solidFill>
                  <a:schemeClr val="bg1"/>
                </a:solidFill>
                <a:latin typeface="+mn-ea"/>
              </a:rPr>
              <a:t>月）</a:t>
            </a:r>
            <a:endParaRPr kumimoji="1" lang="ja-JP" altLang="en-US" sz="1292" b="1" kern="0" dirty="0">
              <a:solidFill>
                <a:schemeClr val="bg1"/>
              </a:solidFill>
              <a:latin typeface="+mn-ea"/>
            </a:endParaRPr>
          </a:p>
        </p:txBody>
      </p:sp>
      <p:sp>
        <p:nvSpPr>
          <p:cNvPr id="30" name="角丸四角形 29">
            <a:extLst>
              <a:ext uri="{FF2B5EF4-FFF2-40B4-BE49-F238E27FC236}">
                <a16:creationId xmlns:a16="http://schemas.microsoft.com/office/drawing/2014/main" id="{C19C89D3-C58F-594D-A018-D21F542E841B}"/>
              </a:ext>
            </a:extLst>
          </p:cNvPr>
          <p:cNvSpPr/>
          <p:nvPr/>
        </p:nvSpPr>
        <p:spPr>
          <a:xfrm>
            <a:off x="5263194" y="1889408"/>
            <a:ext cx="3123362" cy="432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defTabSz="925864">
              <a:defRPr/>
            </a:pPr>
            <a:r>
              <a:rPr kumimoji="1" lang="ja-JP" altLang="en-US" sz="1292" b="1" kern="0">
                <a:solidFill>
                  <a:schemeClr val="bg1"/>
                </a:solidFill>
                <a:latin typeface="+mn-ea"/>
              </a:rPr>
              <a:t>目指す姿（</a:t>
            </a:r>
            <a:r>
              <a:rPr kumimoji="1" lang="en-US" altLang="ja-JP" sz="1292" b="1" kern="0" dirty="0">
                <a:solidFill>
                  <a:schemeClr val="bg1"/>
                </a:solidFill>
                <a:latin typeface="+mn-ea"/>
              </a:rPr>
              <a:t>0000</a:t>
            </a:r>
            <a:r>
              <a:rPr kumimoji="1" lang="ja-JP" altLang="en-US" sz="1292" b="1" kern="0">
                <a:solidFill>
                  <a:schemeClr val="bg1"/>
                </a:solidFill>
                <a:latin typeface="+mn-ea"/>
              </a:rPr>
              <a:t>年</a:t>
            </a:r>
            <a:r>
              <a:rPr kumimoji="1" lang="en-US" altLang="ja-JP" sz="1292" b="1" kern="0" dirty="0">
                <a:solidFill>
                  <a:schemeClr val="bg1"/>
                </a:solidFill>
                <a:latin typeface="+mn-ea"/>
              </a:rPr>
              <a:t>00</a:t>
            </a:r>
            <a:r>
              <a:rPr kumimoji="1" lang="ja-JP" altLang="en-US" sz="1292" b="1" kern="0">
                <a:solidFill>
                  <a:schemeClr val="bg1"/>
                </a:solidFill>
                <a:latin typeface="+mn-ea"/>
              </a:rPr>
              <a:t>月）</a:t>
            </a:r>
            <a:endParaRPr kumimoji="1" lang="ja-JP" altLang="en-US" sz="1292" b="1" kern="0" dirty="0">
              <a:solidFill>
                <a:schemeClr val="bg1"/>
              </a:solidFill>
              <a:latin typeface="+mn-ea"/>
            </a:endParaRPr>
          </a:p>
        </p:txBody>
      </p:sp>
    </p:spTree>
    <p:extLst>
      <p:ext uri="{BB962C8B-B14F-4D97-AF65-F5344CB8AC3E}">
        <p14:creationId xmlns:p14="http://schemas.microsoft.com/office/powerpoint/2010/main" val="414236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角丸四角形 41">
            <a:extLst>
              <a:ext uri="{FF2B5EF4-FFF2-40B4-BE49-F238E27FC236}">
                <a16:creationId xmlns:a16="http://schemas.microsoft.com/office/drawing/2014/main" id="{031C1EB7-F5BF-3A43-B37E-E5A331D27E20}"/>
              </a:ext>
            </a:extLst>
          </p:cNvPr>
          <p:cNvSpPr/>
          <p:nvPr/>
        </p:nvSpPr>
        <p:spPr>
          <a:xfrm>
            <a:off x="434804" y="3578153"/>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43" name="角丸四角形 42">
            <a:extLst>
              <a:ext uri="{FF2B5EF4-FFF2-40B4-BE49-F238E27FC236}">
                <a16:creationId xmlns:a16="http://schemas.microsoft.com/office/drawing/2014/main" id="{F888D7DB-F938-7F4D-8051-E0AF46F387FA}"/>
              </a:ext>
            </a:extLst>
          </p:cNvPr>
          <p:cNvSpPr/>
          <p:nvPr/>
        </p:nvSpPr>
        <p:spPr>
          <a:xfrm>
            <a:off x="3259622" y="3593346"/>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44" name="角丸四角形 43">
            <a:extLst>
              <a:ext uri="{FF2B5EF4-FFF2-40B4-BE49-F238E27FC236}">
                <a16:creationId xmlns:a16="http://schemas.microsoft.com/office/drawing/2014/main" id="{2CF54682-EFB5-7A4E-B574-F6F5938B48F5}"/>
              </a:ext>
            </a:extLst>
          </p:cNvPr>
          <p:cNvSpPr/>
          <p:nvPr/>
        </p:nvSpPr>
        <p:spPr>
          <a:xfrm>
            <a:off x="6050735" y="3578153"/>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 name="テキスト プレースホルダー 2">
            <a:extLst>
              <a:ext uri="{FF2B5EF4-FFF2-40B4-BE49-F238E27FC236}">
                <a16:creationId xmlns:a16="http://schemas.microsoft.com/office/drawing/2014/main" id="{35E55AB3-E9E6-4ACD-804E-BB86E1547CC0}"/>
              </a:ext>
            </a:extLst>
          </p:cNvPr>
          <p:cNvSpPr>
            <a:spLocks noGrp="1"/>
          </p:cNvSpPr>
          <p:nvPr>
            <p:ph type="body" sz="quarter" idx="13"/>
          </p:nvPr>
        </p:nvSpPr>
        <p:spPr/>
        <p:txBody>
          <a:bodyPr/>
          <a:lstStyle/>
          <a:p>
            <a:r>
              <a:rPr lang="ja-JP" altLang="en-US"/>
              <a:t>目指す姿の実現に向けて以下ステップで、段階的な取り組みが必要だと認識しております。</a:t>
            </a:r>
            <a:endParaRPr lang="ja-JP" altLang="en-US" dirty="0"/>
          </a:p>
        </p:txBody>
      </p:sp>
      <p:sp>
        <p:nvSpPr>
          <p:cNvPr id="5" name="スライド番号プレースホルダー 4">
            <a:extLst>
              <a:ext uri="{FF2B5EF4-FFF2-40B4-BE49-F238E27FC236}">
                <a16:creationId xmlns:a16="http://schemas.microsoft.com/office/drawing/2014/main" id="{0CBC6F62-4586-49BC-A7DC-63CC3E9F00ED}"/>
              </a:ext>
            </a:extLst>
          </p:cNvPr>
          <p:cNvSpPr>
            <a:spLocks noGrp="1"/>
          </p:cNvSpPr>
          <p:nvPr>
            <p:ph type="sldNum" sz="quarter" idx="14"/>
          </p:nvPr>
        </p:nvSpPr>
        <p:spPr/>
        <p:txBody>
          <a:bodyPr/>
          <a:lstStyle/>
          <a:p>
            <a:fld id="{2CF39A64-FD95-C144-B37D-DFADB2595A9F}" type="slidenum">
              <a:rPr lang="ja-JP" altLang="en-US" smtClean="0"/>
              <a:pPr/>
              <a:t>5</a:t>
            </a:fld>
            <a:endParaRPr lang="ja-JP" altLang="en-US"/>
          </a:p>
        </p:txBody>
      </p:sp>
      <p:sp>
        <p:nvSpPr>
          <p:cNvPr id="8" name="テキスト プレースホルダー 7">
            <a:extLst>
              <a:ext uri="{FF2B5EF4-FFF2-40B4-BE49-F238E27FC236}">
                <a16:creationId xmlns:a16="http://schemas.microsoft.com/office/drawing/2014/main" id="{E6A3CDCB-FD24-CB42-9A47-1C4061921CB4}"/>
              </a:ext>
            </a:extLst>
          </p:cNvPr>
          <p:cNvSpPr>
            <a:spLocks noGrp="1"/>
          </p:cNvSpPr>
          <p:nvPr>
            <p:ph type="body" sz="quarter" idx="15"/>
          </p:nvPr>
        </p:nvSpPr>
        <p:spPr/>
        <p:txBody>
          <a:bodyPr/>
          <a:lstStyle/>
          <a:p>
            <a:r>
              <a:rPr lang="ja-JP" altLang="en-US"/>
              <a:t>目指す姿と本提案のスコープ</a:t>
            </a:r>
          </a:p>
        </p:txBody>
      </p:sp>
      <p:sp>
        <p:nvSpPr>
          <p:cNvPr id="2" name="タイトル 1">
            <a:extLst>
              <a:ext uri="{FF2B5EF4-FFF2-40B4-BE49-F238E27FC236}">
                <a16:creationId xmlns:a16="http://schemas.microsoft.com/office/drawing/2014/main" id="{29C9BE66-9D6C-46A9-9B30-F8DA9A75B509}"/>
              </a:ext>
            </a:extLst>
          </p:cNvPr>
          <p:cNvSpPr>
            <a:spLocks noGrp="1"/>
          </p:cNvSpPr>
          <p:nvPr>
            <p:ph type="title"/>
          </p:nvPr>
        </p:nvSpPr>
        <p:spPr/>
        <p:txBody>
          <a:bodyPr/>
          <a:lstStyle/>
          <a:p>
            <a:r>
              <a:rPr lang="ja-JP" altLang="en-US"/>
              <a:t>実現までのステップ</a:t>
            </a:r>
            <a:endParaRPr lang="ja-JP" altLang="en-US" dirty="0"/>
          </a:p>
        </p:txBody>
      </p:sp>
      <p:sp>
        <p:nvSpPr>
          <p:cNvPr id="20" name="ホームベース 19">
            <a:extLst>
              <a:ext uri="{FF2B5EF4-FFF2-40B4-BE49-F238E27FC236}">
                <a16:creationId xmlns:a16="http://schemas.microsoft.com/office/drawing/2014/main" id="{5A43BDA5-223B-4242-9247-6FF1CF5F4D84}"/>
              </a:ext>
            </a:extLst>
          </p:cNvPr>
          <p:cNvSpPr/>
          <p:nvPr/>
        </p:nvSpPr>
        <p:spPr>
          <a:xfrm>
            <a:off x="5585563" y="1851584"/>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33" name="ホームベース 32">
            <a:extLst>
              <a:ext uri="{FF2B5EF4-FFF2-40B4-BE49-F238E27FC236}">
                <a16:creationId xmlns:a16="http://schemas.microsoft.com/office/drawing/2014/main" id="{3EE7BFD8-0411-DF4A-9F49-E3C2A9F29198}"/>
              </a:ext>
            </a:extLst>
          </p:cNvPr>
          <p:cNvSpPr/>
          <p:nvPr/>
        </p:nvSpPr>
        <p:spPr>
          <a:xfrm>
            <a:off x="3010390" y="1851584"/>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34" name="ホームベース 33">
            <a:extLst>
              <a:ext uri="{FF2B5EF4-FFF2-40B4-BE49-F238E27FC236}">
                <a16:creationId xmlns:a16="http://schemas.microsoft.com/office/drawing/2014/main" id="{426075B9-D7D3-4243-85E5-234D0BBE7AE1}"/>
              </a:ext>
            </a:extLst>
          </p:cNvPr>
          <p:cNvSpPr/>
          <p:nvPr/>
        </p:nvSpPr>
        <p:spPr>
          <a:xfrm>
            <a:off x="435220" y="1850505"/>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35" name="Google Shape;557;p48">
            <a:extLst>
              <a:ext uri="{FF2B5EF4-FFF2-40B4-BE49-F238E27FC236}">
                <a16:creationId xmlns:a16="http://schemas.microsoft.com/office/drawing/2014/main" id="{5449DF9E-9431-F145-ABC8-CE9D30DBEFDA}"/>
              </a:ext>
            </a:extLst>
          </p:cNvPr>
          <p:cNvSpPr txBox="1"/>
          <p:nvPr/>
        </p:nvSpPr>
        <p:spPr>
          <a:xfrm>
            <a:off x="869825" y="1978774"/>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1</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36" name="Google Shape;559;p48">
            <a:extLst>
              <a:ext uri="{FF2B5EF4-FFF2-40B4-BE49-F238E27FC236}">
                <a16:creationId xmlns:a16="http://schemas.microsoft.com/office/drawing/2014/main" id="{9F96B884-25D3-4544-82A0-8C554BE269AC}"/>
              </a:ext>
            </a:extLst>
          </p:cNvPr>
          <p:cNvSpPr txBox="1"/>
          <p:nvPr/>
        </p:nvSpPr>
        <p:spPr>
          <a:xfrm>
            <a:off x="3730185" y="1978774"/>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2</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37" name="Google Shape;561;p48">
            <a:extLst>
              <a:ext uri="{FF2B5EF4-FFF2-40B4-BE49-F238E27FC236}">
                <a16:creationId xmlns:a16="http://schemas.microsoft.com/office/drawing/2014/main" id="{E759D58A-50B3-854F-BACF-2B4248B587C4}"/>
              </a:ext>
            </a:extLst>
          </p:cNvPr>
          <p:cNvSpPr txBox="1"/>
          <p:nvPr/>
        </p:nvSpPr>
        <p:spPr>
          <a:xfrm>
            <a:off x="6305357" y="1978774"/>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3</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38" name="テキスト ボックス 37">
            <a:extLst>
              <a:ext uri="{FF2B5EF4-FFF2-40B4-BE49-F238E27FC236}">
                <a16:creationId xmlns:a16="http://schemas.microsoft.com/office/drawing/2014/main" id="{77E5E646-8E46-9C48-88D9-07374B3C5DA8}"/>
              </a:ext>
            </a:extLst>
          </p:cNvPr>
          <p:cNvSpPr txBox="1"/>
          <p:nvPr/>
        </p:nvSpPr>
        <p:spPr>
          <a:xfrm>
            <a:off x="617810" y="3769508"/>
            <a:ext cx="2326154" cy="1794462"/>
          </a:xfrm>
          <a:prstGeom prst="rect">
            <a:avLst/>
          </a:prstGeom>
          <a:noFill/>
        </p:spPr>
        <p:txBody>
          <a:bodyPr wrap="square" lIns="33231" tIns="33231" rIns="33231" bIns="33231" rtlCol="0" anchor="t">
            <a:normAutofit lnSpcReduction="10000"/>
          </a:bodyPr>
          <a:lstStyle/>
          <a:p>
            <a:pPr defTabSz="925864">
              <a:lnSpc>
                <a:spcPct val="150000"/>
              </a:lnSpc>
              <a:spcAft>
                <a:spcPts val="369"/>
              </a:spcAft>
            </a:pPr>
            <a:r>
              <a:rPr kumimoji="1" lang="ja-JP" altLang="en-US" sz="1108" b="1" dirty="0">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○○○のヒアリング</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○○○の調査・検証</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○○○の連携</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○○○の自動化</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○○○の改善　</a:t>
            </a:r>
            <a:r>
              <a:rPr kumimoji="1" lang="en-US" altLang="ja-JP" sz="1108" dirty="0">
                <a:solidFill>
                  <a:srgbClr val="0F1C50"/>
                </a:solidFill>
                <a:latin typeface="+mn-ea"/>
              </a:rPr>
              <a:t>etc.</a:t>
            </a:r>
          </a:p>
        </p:txBody>
      </p:sp>
      <p:sp>
        <p:nvSpPr>
          <p:cNvPr id="39" name="Google Shape;557;p48">
            <a:extLst>
              <a:ext uri="{FF2B5EF4-FFF2-40B4-BE49-F238E27FC236}">
                <a16:creationId xmlns:a16="http://schemas.microsoft.com/office/drawing/2014/main" id="{60F5B17A-B5EF-7C4B-A7D9-01D89E6AEDC4}"/>
              </a:ext>
            </a:extLst>
          </p:cNvPr>
          <p:cNvSpPr txBox="1"/>
          <p:nvPr/>
        </p:nvSpPr>
        <p:spPr>
          <a:xfrm>
            <a:off x="783964" y="2790076"/>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kumimoji="1" lang="ja-JP" altLang="en-US" sz="1477" b="1">
                <a:ea typeface="Yu Gothic" panose="020B0400000000000000" pitchFamily="34" charset="-128"/>
                <a:cs typeface="Arial"/>
                <a:sym typeface="Arial"/>
              </a:rPr>
              <a:t>自動化</a:t>
            </a:r>
            <a:endParaRPr kumimoji="1" lang="en-US" altLang="ja-JP" sz="1846" b="1" dirty="0">
              <a:ea typeface="ＭＳ Ｐゴシック" panose="020B0600070205080204" pitchFamily="50" charset="-128"/>
              <a:cs typeface="Arial"/>
              <a:sym typeface="Arial"/>
            </a:endParaRPr>
          </a:p>
        </p:txBody>
      </p:sp>
      <p:sp>
        <p:nvSpPr>
          <p:cNvPr id="40" name="Google Shape;559;p48">
            <a:extLst>
              <a:ext uri="{FF2B5EF4-FFF2-40B4-BE49-F238E27FC236}">
                <a16:creationId xmlns:a16="http://schemas.microsoft.com/office/drawing/2014/main" id="{52ECB4A0-FB2D-C445-BA8D-4FA816A6E1E7}"/>
              </a:ext>
            </a:extLst>
          </p:cNvPr>
          <p:cNvSpPr txBox="1"/>
          <p:nvPr/>
        </p:nvSpPr>
        <p:spPr>
          <a:xfrm>
            <a:off x="3592142" y="2790076"/>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lang="ja-JP" altLang="en-US" sz="1477" b="1">
                <a:ea typeface="Yu Gothic" panose="020B0400000000000000" pitchFamily="34" charset="-128"/>
                <a:cs typeface="Arial"/>
                <a:sym typeface="Arial"/>
              </a:rPr>
              <a:t>運用の安定化</a:t>
            </a:r>
            <a:endParaRPr sz="1292" b="1" dirty="0">
              <a:ea typeface="Yu Gothic" panose="020B0400000000000000" pitchFamily="34" charset="-128"/>
              <a:cs typeface="Arial"/>
              <a:sym typeface="Arial"/>
            </a:endParaRPr>
          </a:p>
        </p:txBody>
      </p:sp>
      <p:sp>
        <p:nvSpPr>
          <p:cNvPr id="41" name="Google Shape;561;p48">
            <a:extLst>
              <a:ext uri="{FF2B5EF4-FFF2-40B4-BE49-F238E27FC236}">
                <a16:creationId xmlns:a16="http://schemas.microsoft.com/office/drawing/2014/main" id="{D66F600D-2D3F-324B-9374-5F68D315E727}"/>
              </a:ext>
            </a:extLst>
          </p:cNvPr>
          <p:cNvSpPr txBox="1"/>
          <p:nvPr/>
        </p:nvSpPr>
        <p:spPr>
          <a:xfrm>
            <a:off x="6305357" y="2790076"/>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lang="ja-JP" altLang="en-US" sz="1477" b="1">
                <a:ea typeface="Yu Gothic" panose="020B0400000000000000" pitchFamily="34" charset="-128"/>
                <a:cs typeface="Arial"/>
                <a:sym typeface="Arial"/>
              </a:rPr>
              <a:t>企画業務への集中</a:t>
            </a:r>
            <a:endParaRPr lang="ja-JP" altLang="en-US" sz="1292" b="1" dirty="0">
              <a:ea typeface="Yu Gothic" panose="020B0400000000000000" pitchFamily="34" charset="-128"/>
              <a:cs typeface="Arial"/>
              <a:sym typeface="Arial"/>
            </a:endParaRPr>
          </a:p>
        </p:txBody>
      </p:sp>
      <p:sp>
        <p:nvSpPr>
          <p:cNvPr id="45" name="テキスト ボックス 44">
            <a:extLst>
              <a:ext uri="{FF2B5EF4-FFF2-40B4-BE49-F238E27FC236}">
                <a16:creationId xmlns:a16="http://schemas.microsoft.com/office/drawing/2014/main" id="{2A54A94F-47CC-254A-8919-3E2A6E4998AB}"/>
              </a:ext>
            </a:extLst>
          </p:cNvPr>
          <p:cNvSpPr txBox="1"/>
          <p:nvPr/>
        </p:nvSpPr>
        <p:spPr>
          <a:xfrm>
            <a:off x="3427057" y="3769508"/>
            <a:ext cx="2326154" cy="1794462"/>
          </a:xfrm>
          <a:prstGeom prst="rect">
            <a:avLst/>
          </a:prstGeom>
          <a:noFill/>
        </p:spPr>
        <p:txBody>
          <a:bodyPr wrap="square" lIns="33231" tIns="33231" rIns="33231" bIns="33231" rtlCol="0" anchor="t">
            <a:normAutofit/>
          </a:bodyPr>
          <a:lstStyle/>
          <a:p>
            <a:pPr defTabSz="925864">
              <a:lnSpc>
                <a:spcPct val="150000"/>
              </a:lnSpc>
              <a:spcAft>
                <a:spcPts val="369"/>
              </a:spcAft>
            </a:pPr>
            <a:r>
              <a:rPr kumimoji="1" lang="ja-JP" altLang="en-US" sz="1108" b="1" dirty="0">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○○○を考慮した体制づくり</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○○○社内研修を実施</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○○○運用定着のための専任担当の設置</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○○○の実施　</a:t>
            </a:r>
            <a:r>
              <a:rPr kumimoji="1" lang="en-US" altLang="ja-JP" sz="1108" dirty="0">
                <a:solidFill>
                  <a:srgbClr val="0F1C50"/>
                </a:solidFill>
                <a:latin typeface="+mn-ea"/>
              </a:rPr>
              <a:t>etc.</a:t>
            </a:r>
          </a:p>
        </p:txBody>
      </p:sp>
      <p:sp>
        <p:nvSpPr>
          <p:cNvPr id="46" name="テキスト ボックス 45">
            <a:extLst>
              <a:ext uri="{FF2B5EF4-FFF2-40B4-BE49-F238E27FC236}">
                <a16:creationId xmlns:a16="http://schemas.microsoft.com/office/drawing/2014/main" id="{1581C744-3039-E941-8EE0-036AA77AEEFD}"/>
              </a:ext>
            </a:extLst>
          </p:cNvPr>
          <p:cNvSpPr txBox="1"/>
          <p:nvPr/>
        </p:nvSpPr>
        <p:spPr>
          <a:xfrm>
            <a:off x="6216888" y="3769508"/>
            <a:ext cx="2326154" cy="1794462"/>
          </a:xfrm>
          <a:prstGeom prst="rect">
            <a:avLst/>
          </a:prstGeom>
          <a:noFill/>
        </p:spPr>
        <p:txBody>
          <a:bodyPr wrap="square" lIns="33231" tIns="33231" rIns="33231" bIns="33231" rtlCol="0" anchor="t">
            <a:normAutofit lnSpcReduction="10000"/>
          </a:bodyPr>
          <a:lstStyle/>
          <a:p>
            <a:pPr defTabSz="925864">
              <a:lnSpc>
                <a:spcPct val="150000"/>
              </a:lnSpc>
              <a:spcAft>
                <a:spcPts val="369"/>
              </a:spcAft>
            </a:pPr>
            <a:r>
              <a:rPr kumimoji="1" lang="ja-JP" altLang="en-US" sz="1108" b="1" dirty="0">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○○○の企画の早期立ち上げ</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○○○のさらなる自動化</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蓄積データの活用</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○○○のレポート</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○○○の継続的な調査</a:t>
            </a:r>
            <a:r>
              <a:rPr kumimoji="1" lang="en-US" altLang="ja-JP" sz="1108" dirty="0">
                <a:solidFill>
                  <a:srgbClr val="0F1C50"/>
                </a:solidFill>
                <a:latin typeface="+mn-ea"/>
              </a:rPr>
              <a:t> etc.</a:t>
            </a:r>
          </a:p>
        </p:txBody>
      </p:sp>
    </p:spTree>
    <p:extLst>
      <p:ext uri="{BB962C8B-B14F-4D97-AF65-F5344CB8AC3E}">
        <p14:creationId xmlns:p14="http://schemas.microsoft.com/office/powerpoint/2010/main" val="178796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35E55AB3-E9E6-4ACD-804E-BB86E1547CC0}"/>
              </a:ext>
            </a:extLst>
          </p:cNvPr>
          <p:cNvSpPr>
            <a:spLocks noGrp="1"/>
          </p:cNvSpPr>
          <p:nvPr>
            <p:ph type="body" sz="quarter" idx="13"/>
          </p:nvPr>
        </p:nvSpPr>
        <p:spPr/>
        <p:txBody>
          <a:bodyPr/>
          <a:lstStyle/>
          <a:p>
            <a:r>
              <a:rPr lang="ja-JP" altLang="en-US" dirty="0"/>
              <a:t>本提案では、</a:t>
            </a:r>
            <a:r>
              <a:rPr lang="en-US" altLang="ja-JP" dirty="0"/>
              <a:t>STEP1</a:t>
            </a:r>
            <a:r>
              <a:rPr lang="ja-JP" altLang="en-US" dirty="0"/>
              <a:t>「○○○○○の自動化」を確実に実現するための手段をご提案します。</a:t>
            </a:r>
          </a:p>
        </p:txBody>
      </p:sp>
      <p:sp>
        <p:nvSpPr>
          <p:cNvPr id="5" name="スライド番号プレースホルダー 4">
            <a:extLst>
              <a:ext uri="{FF2B5EF4-FFF2-40B4-BE49-F238E27FC236}">
                <a16:creationId xmlns:a16="http://schemas.microsoft.com/office/drawing/2014/main" id="{0CBC6F62-4586-49BC-A7DC-63CC3E9F00ED}"/>
              </a:ext>
            </a:extLst>
          </p:cNvPr>
          <p:cNvSpPr>
            <a:spLocks noGrp="1"/>
          </p:cNvSpPr>
          <p:nvPr>
            <p:ph type="sldNum" sz="quarter" idx="14"/>
          </p:nvPr>
        </p:nvSpPr>
        <p:spPr/>
        <p:txBody>
          <a:bodyPr/>
          <a:lstStyle/>
          <a:p>
            <a:fld id="{2CF39A64-FD95-C144-B37D-DFADB2595A9F}" type="slidenum">
              <a:rPr lang="ja-JP" altLang="en-US" smtClean="0"/>
              <a:pPr/>
              <a:t>6</a:t>
            </a:fld>
            <a:endParaRPr lang="ja-JP" altLang="en-US"/>
          </a:p>
        </p:txBody>
      </p:sp>
      <p:sp>
        <p:nvSpPr>
          <p:cNvPr id="8" name="テキスト プレースホルダー 7">
            <a:extLst>
              <a:ext uri="{FF2B5EF4-FFF2-40B4-BE49-F238E27FC236}">
                <a16:creationId xmlns:a16="http://schemas.microsoft.com/office/drawing/2014/main" id="{A7C2BD89-9FC8-D646-93E7-2A6C699E1AEB}"/>
              </a:ext>
            </a:extLst>
          </p:cNvPr>
          <p:cNvSpPr>
            <a:spLocks noGrp="1"/>
          </p:cNvSpPr>
          <p:nvPr>
            <p:ph type="body" sz="quarter" idx="15"/>
          </p:nvPr>
        </p:nvSpPr>
        <p:spPr/>
        <p:txBody>
          <a:bodyPr/>
          <a:lstStyle/>
          <a:p>
            <a:r>
              <a:rPr lang="ja-JP" altLang="en-US"/>
              <a:t>目指す姿と本提案のスコープ</a:t>
            </a:r>
          </a:p>
        </p:txBody>
      </p:sp>
      <p:sp>
        <p:nvSpPr>
          <p:cNvPr id="2" name="タイトル 1">
            <a:extLst>
              <a:ext uri="{FF2B5EF4-FFF2-40B4-BE49-F238E27FC236}">
                <a16:creationId xmlns:a16="http://schemas.microsoft.com/office/drawing/2014/main" id="{29C9BE66-9D6C-46A9-9B30-F8DA9A75B509}"/>
              </a:ext>
            </a:extLst>
          </p:cNvPr>
          <p:cNvSpPr>
            <a:spLocks noGrp="1"/>
          </p:cNvSpPr>
          <p:nvPr>
            <p:ph type="title"/>
          </p:nvPr>
        </p:nvSpPr>
        <p:spPr/>
        <p:txBody>
          <a:bodyPr/>
          <a:lstStyle/>
          <a:p>
            <a:r>
              <a:rPr lang="ja-JP" altLang="en-US"/>
              <a:t>本提案のスコープ</a:t>
            </a:r>
            <a:endParaRPr lang="ja-JP" altLang="en-US" dirty="0"/>
          </a:p>
        </p:txBody>
      </p:sp>
      <p:sp>
        <p:nvSpPr>
          <p:cNvPr id="33" name="角丸四角形 32">
            <a:extLst>
              <a:ext uri="{FF2B5EF4-FFF2-40B4-BE49-F238E27FC236}">
                <a16:creationId xmlns:a16="http://schemas.microsoft.com/office/drawing/2014/main" id="{E14B7ADF-9526-4441-BE78-43390900404B}"/>
              </a:ext>
            </a:extLst>
          </p:cNvPr>
          <p:cNvSpPr/>
          <p:nvPr/>
        </p:nvSpPr>
        <p:spPr>
          <a:xfrm>
            <a:off x="434804" y="3578153"/>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4" name="角丸四角形 33">
            <a:extLst>
              <a:ext uri="{FF2B5EF4-FFF2-40B4-BE49-F238E27FC236}">
                <a16:creationId xmlns:a16="http://schemas.microsoft.com/office/drawing/2014/main" id="{0397CD78-CF36-AE46-8243-6EFE5B37898F}"/>
              </a:ext>
            </a:extLst>
          </p:cNvPr>
          <p:cNvSpPr/>
          <p:nvPr/>
        </p:nvSpPr>
        <p:spPr>
          <a:xfrm>
            <a:off x="3259622" y="3593346"/>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5" name="角丸四角形 34">
            <a:extLst>
              <a:ext uri="{FF2B5EF4-FFF2-40B4-BE49-F238E27FC236}">
                <a16:creationId xmlns:a16="http://schemas.microsoft.com/office/drawing/2014/main" id="{303C41F5-CB44-974C-A4FB-4C17E2A79250}"/>
              </a:ext>
            </a:extLst>
          </p:cNvPr>
          <p:cNvSpPr/>
          <p:nvPr/>
        </p:nvSpPr>
        <p:spPr>
          <a:xfrm>
            <a:off x="6050735" y="3578153"/>
            <a:ext cx="2658462" cy="2160000"/>
          </a:xfrm>
          <a:prstGeom prst="roundRect">
            <a:avLst>
              <a:gd name="adj" fmla="val 238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36" name="ホームベース 35">
            <a:extLst>
              <a:ext uri="{FF2B5EF4-FFF2-40B4-BE49-F238E27FC236}">
                <a16:creationId xmlns:a16="http://schemas.microsoft.com/office/drawing/2014/main" id="{64FB90D9-915C-9D4D-A414-A9065ECEF591}"/>
              </a:ext>
            </a:extLst>
          </p:cNvPr>
          <p:cNvSpPr/>
          <p:nvPr/>
        </p:nvSpPr>
        <p:spPr>
          <a:xfrm>
            <a:off x="5585563" y="1851584"/>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37" name="ホームベース 36">
            <a:extLst>
              <a:ext uri="{FF2B5EF4-FFF2-40B4-BE49-F238E27FC236}">
                <a16:creationId xmlns:a16="http://schemas.microsoft.com/office/drawing/2014/main" id="{465FD062-34B2-944B-A39F-D3996B5D901B}"/>
              </a:ext>
            </a:extLst>
          </p:cNvPr>
          <p:cNvSpPr/>
          <p:nvPr/>
        </p:nvSpPr>
        <p:spPr>
          <a:xfrm>
            <a:off x="3010390" y="1851584"/>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38" name="ホームベース 37">
            <a:extLst>
              <a:ext uri="{FF2B5EF4-FFF2-40B4-BE49-F238E27FC236}">
                <a16:creationId xmlns:a16="http://schemas.microsoft.com/office/drawing/2014/main" id="{79189A61-180A-DA41-B2B9-FF1ABC2BF27A}"/>
              </a:ext>
            </a:extLst>
          </p:cNvPr>
          <p:cNvSpPr/>
          <p:nvPr/>
        </p:nvSpPr>
        <p:spPr>
          <a:xfrm>
            <a:off x="435220" y="1850505"/>
            <a:ext cx="3156923" cy="764308"/>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662"/>
          </a:p>
        </p:txBody>
      </p:sp>
      <p:sp>
        <p:nvSpPr>
          <p:cNvPr id="41" name="Google Shape;557;p48">
            <a:extLst>
              <a:ext uri="{FF2B5EF4-FFF2-40B4-BE49-F238E27FC236}">
                <a16:creationId xmlns:a16="http://schemas.microsoft.com/office/drawing/2014/main" id="{431A065F-E14B-B74B-BF00-8BE86F9E21D4}"/>
              </a:ext>
            </a:extLst>
          </p:cNvPr>
          <p:cNvSpPr txBox="1"/>
          <p:nvPr/>
        </p:nvSpPr>
        <p:spPr>
          <a:xfrm>
            <a:off x="869825" y="1978774"/>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1</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42" name="Google Shape;559;p48">
            <a:extLst>
              <a:ext uri="{FF2B5EF4-FFF2-40B4-BE49-F238E27FC236}">
                <a16:creationId xmlns:a16="http://schemas.microsoft.com/office/drawing/2014/main" id="{22C67AC5-5819-7648-AAB1-9EC653AF19F9}"/>
              </a:ext>
            </a:extLst>
          </p:cNvPr>
          <p:cNvSpPr txBox="1"/>
          <p:nvPr/>
        </p:nvSpPr>
        <p:spPr>
          <a:xfrm>
            <a:off x="3730185" y="1978774"/>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2</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43" name="Google Shape;561;p48">
            <a:extLst>
              <a:ext uri="{FF2B5EF4-FFF2-40B4-BE49-F238E27FC236}">
                <a16:creationId xmlns:a16="http://schemas.microsoft.com/office/drawing/2014/main" id="{3B648225-EDB1-834F-842D-7C963A0FDA17}"/>
              </a:ext>
            </a:extLst>
          </p:cNvPr>
          <p:cNvSpPr txBox="1"/>
          <p:nvPr/>
        </p:nvSpPr>
        <p:spPr>
          <a:xfrm>
            <a:off x="6305357" y="1978774"/>
            <a:ext cx="1993846" cy="564923"/>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en-US" altLang="ja-JP" sz="1292" b="1" dirty="0">
                <a:solidFill>
                  <a:schemeClr val="lt1"/>
                </a:solidFill>
                <a:ea typeface="Yu Gothic" panose="020B0400000000000000" pitchFamily="34" charset="-128"/>
                <a:cs typeface="Arial"/>
                <a:sym typeface="Arial"/>
              </a:rPr>
              <a:t>STEP 3</a:t>
            </a:r>
          </a:p>
          <a:p>
            <a:pPr algn="ctr">
              <a:spcAft>
                <a:spcPts val="369"/>
              </a:spcAft>
              <a:buClr>
                <a:schemeClr val="lt1"/>
              </a:buClr>
              <a:buSzPts val="1400"/>
            </a:pP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r>
              <a:rPr lang="en-US" altLang="ja-JP" sz="1108" b="1" dirty="0">
                <a:solidFill>
                  <a:schemeClr val="lt1"/>
                </a:solidFill>
                <a:ea typeface="Yu Gothic" panose="020B0400000000000000" pitchFamily="34" charset="-128"/>
                <a:cs typeface="Arial"/>
                <a:sym typeface="Arial"/>
              </a:rPr>
              <a:t>0000</a:t>
            </a:r>
            <a:r>
              <a:rPr lang="ja-JP" altLang="en-US" sz="1108" b="1" dirty="0">
                <a:solidFill>
                  <a:schemeClr val="lt1"/>
                </a:solidFill>
                <a:ea typeface="Yu Gothic" panose="020B0400000000000000" pitchFamily="34" charset="-128"/>
                <a:cs typeface="Arial"/>
                <a:sym typeface="Arial"/>
              </a:rPr>
              <a:t>年</a:t>
            </a:r>
            <a:r>
              <a:rPr lang="en-US" altLang="ja-JP" sz="1108" b="1" dirty="0">
                <a:solidFill>
                  <a:schemeClr val="lt1"/>
                </a:solidFill>
                <a:ea typeface="Yu Gothic" panose="020B0400000000000000" pitchFamily="34" charset="-128"/>
                <a:cs typeface="Arial"/>
                <a:sym typeface="Arial"/>
              </a:rPr>
              <a:t>00</a:t>
            </a:r>
            <a:r>
              <a:rPr lang="ja-JP" altLang="en-US" sz="1108" b="1" dirty="0">
                <a:solidFill>
                  <a:schemeClr val="lt1"/>
                </a:solidFill>
                <a:ea typeface="Yu Gothic" panose="020B0400000000000000" pitchFamily="34" charset="-128"/>
                <a:cs typeface="Arial"/>
                <a:sym typeface="Arial"/>
              </a:rPr>
              <a:t>月</a:t>
            </a:r>
          </a:p>
        </p:txBody>
      </p:sp>
      <p:sp>
        <p:nvSpPr>
          <p:cNvPr id="44" name="テキスト ボックス 43">
            <a:extLst>
              <a:ext uri="{FF2B5EF4-FFF2-40B4-BE49-F238E27FC236}">
                <a16:creationId xmlns:a16="http://schemas.microsoft.com/office/drawing/2014/main" id="{57A27557-B985-8243-A81C-51B820D7B1FF}"/>
              </a:ext>
            </a:extLst>
          </p:cNvPr>
          <p:cNvSpPr txBox="1"/>
          <p:nvPr/>
        </p:nvSpPr>
        <p:spPr>
          <a:xfrm>
            <a:off x="617810" y="3769508"/>
            <a:ext cx="2326154" cy="1794462"/>
          </a:xfrm>
          <a:prstGeom prst="rect">
            <a:avLst/>
          </a:prstGeom>
          <a:noFill/>
        </p:spPr>
        <p:txBody>
          <a:bodyPr wrap="square" lIns="33231" tIns="33231" rIns="33231" bIns="33231" rtlCol="0" anchor="t">
            <a:normAutofit lnSpcReduction="10000"/>
          </a:bodyPr>
          <a:lstStyle/>
          <a:p>
            <a:pPr defTabSz="925864">
              <a:lnSpc>
                <a:spcPct val="150000"/>
              </a:lnSpc>
              <a:spcAft>
                <a:spcPts val="369"/>
              </a:spcAft>
            </a:pPr>
            <a:r>
              <a:rPr kumimoji="1" lang="ja-JP" altLang="en-US" sz="1108" b="1" dirty="0">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○○○のヒアリング</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○○○の調査・検証</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○○○の連携</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○○○の自動化</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○○○の改善　</a:t>
            </a:r>
            <a:r>
              <a:rPr kumimoji="1" lang="en-US" altLang="ja-JP" sz="1108" dirty="0">
                <a:solidFill>
                  <a:srgbClr val="0F1C50"/>
                </a:solidFill>
                <a:latin typeface="+mn-ea"/>
              </a:rPr>
              <a:t>etc.</a:t>
            </a:r>
          </a:p>
        </p:txBody>
      </p:sp>
      <p:sp>
        <p:nvSpPr>
          <p:cNvPr id="45" name="Google Shape;557;p48">
            <a:extLst>
              <a:ext uri="{FF2B5EF4-FFF2-40B4-BE49-F238E27FC236}">
                <a16:creationId xmlns:a16="http://schemas.microsoft.com/office/drawing/2014/main" id="{2076F43A-8351-A54C-8250-BB04C47639F1}"/>
              </a:ext>
            </a:extLst>
          </p:cNvPr>
          <p:cNvSpPr txBox="1"/>
          <p:nvPr/>
        </p:nvSpPr>
        <p:spPr>
          <a:xfrm>
            <a:off x="783964" y="2790076"/>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kumimoji="1" lang="ja-JP" altLang="en-US" sz="1477" b="1">
                <a:ea typeface="Yu Gothic" panose="020B0400000000000000" pitchFamily="34" charset="-128"/>
                <a:cs typeface="Arial"/>
                <a:sym typeface="Arial"/>
              </a:rPr>
              <a:t>自動化</a:t>
            </a:r>
            <a:endParaRPr kumimoji="1" lang="en-US" altLang="ja-JP" sz="1846" b="1" dirty="0">
              <a:ea typeface="ＭＳ Ｐゴシック" panose="020B0600070205080204" pitchFamily="50" charset="-128"/>
              <a:cs typeface="Arial"/>
              <a:sym typeface="Arial"/>
            </a:endParaRPr>
          </a:p>
        </p:txBody>
      </p:sp>
      <p:sp>
        <p:nvSpPr>
          <p:cNvPr id="46" name="Google Shape;559;p48">
            <a:extLst>
              <a:ext uri="{FF2B5EF4-FFF2-40B4-BE49-F238E27FC236}">
                <a16:creationId xmlns:a16="http://schemas.microsoft.com/office/drawing/2014/main" id="{AEB130DF-5438-9B49-9B67-FDB988225BCE}"/>
              </a:ext>
            </a:extLst>
          </p:cNvPr>
          <p:cNvSpPr txBox="1"/>
          <p:nvPr/>
        </p:nvSpPr>
        <p:spPr>
          <a:xfrm>
            <a:off x="3592142" y="2790076"/>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lang="ja-JP" altLang="en-US" sz="1477" b="1">
                <a:ea typeface="Yu Gothic" panose="020B0400000000000000" pitchFamily="34" charset="-128"/>
                <a:cs typeface="Arial"/>
                <a:sym typeface="Arial"/>
              </a:rPr>
              <a:t>運用の安定化</a:t>
            </a:r>
            <a:endParaRPr sz="1292" b="1" dirty="0">
              <a:ea typeface="Yu Gothic" panose="020B0400000000000000" pitchFamily="34" charset="-128"/>
              <a:cs typeface="Arial"/>
              <a:sym typeface="Arial"/>
            </a:endParaRPr>
          </a:p>
        </p:txBody>
      </p:sp>
      <p:sp>
        <p:nvSpPr>
          <p:cNvPr id="52" name="Google Shape;561;p48">
            <a:extLst>
              <a:ext uri="{FF2B5EF4-FFF2-40B4-BE49-F238E27FC236}">
                <a16:creationId xmlns:a16="http://schemas.microsoft.com/office/drawing/2014/main" id="{728BEE1F-E609-C748-921F-D33B14D08EB0}"/>
              </a:ext>
            </a:extLst>
          </p:cNvPr>
          <p:cNvSpPr txBox="1"/>
          <p:nvPr/>
        </p:nvSpPr>
        <p:spPr>
          <a:xfrm>
            <a:off x="6305357" y="2790076"/>
            <a:ext cx="1993846" cy="731077"/>
          </a:xfrm>
          <a:prstGeom prst="rect">
            <a:avLst/>
          </a:prstGeom>
          <a:noFill/>
          <a:ln>
            <a:noFill/>
          </a:ln>
        </p:spPr>
        <p:txBody>
          <a:bodyPr spcFirstLastPara="1" wrap="square" lIns="33231" tIns="33231" rIns="33231" bIns="33231" anchor="ctr" anchorCtr="0">
            <a:noAutofit/>
          </a:bodyPr>
          <a:lstStyle/>
          <a:p>
            <a:pPr algn="ctr">
              <a:spcAft>
                <a:spcPts val="369"/>
              </a:spcAft>
              <a:buClr>
                <a:schemeClr val="lt1"/>
              </a:buClr>
              <a:buSzPts val="1400"/>
            </a:pPr>
            <a:r>
              <a:rPr lang="ja-JP" altLang="en-US" sz="1477" b="1">
                <a:ea typeface="Yu Gothic" panose="020B0400000000000000" pitchFamily="34" charset="-128"/>
                <a:cs typeface="Arial"/>
                <a:sym typeface="Arial"/>
              </a:rPr>
              <a:t>○○○○○の</a:t>
            </a:r>
            <a:endParaRPr lang="en-US" altLang="ja-JP" sz="1477" b="1" dirty="0">
              <a:ea typeface="Yu Gothic" panose="020B0400000000000000" pitchFamily="34" charset="-128"/>
              <a:cs typeface="Arial"/>
              <a:sym typeface="Arial"/>
            </a:endParaRPr>
          </a:p>
          <a:p>
            <a:pPr algn="ctr">
              <a:spcAft>
                <a:spcPts val="369"/>
              </a:spcAft>
              <a:buClr>
                <a:schemeClr val="lt1"/>
              </a:buClr>
              <a:buSzPts val="1400"/>
            </a:pPr>
            <a:r>
              <a:rPr lang="ja-JP" altLang="en-US" sz="1477" b="1">
                <a:ea typeface="Yu Gothic" panose="020B0400000000000000" pitchFamily="34" charset="-128"/>
                <a:cs typeface="Arial"/>
                <a:sym typeface="Arial"/>
              </a:rPr>
              <a:t>企画業務への集中</a:t>
            </a:r>
            <a:endParaRPr lang="ja-JP" altLang="en-US" sz="1292" b="1" dirty="0">
              <a:ea typeface="Yu Gothic" panose="020B0400000000000000" pitchFamily="34" charset="-128"/>
              <a:cs typeface="Arial"/>
              <a:sym typeface="Arial"/>
            </a:endParaRPr>
          </a:p>
        </p:txBody>
      </p:sp>
      <p:sp>
        <p:nvSpPr>
          <p:cNvPr id="55" name="テキスト ボックス 54">
            <a:extLst>
              <a:ext uri="{FF2B5EF4-FFF2-40B4-BE49-F238E27FC236}">
                <a16:creationId xmlns:a16="http://schemas.microsoft.com/office/drawing/2014/main" id="{67868526-66CA-F449-BBF4-460BF7947B85}"/>
              </a:ext>
            </a:extLst>
          </p:cNvPr>
          <p:cNvSpPr txBox="1"/>
          <p:nvPr/>
        </p:nvSpPr>
        <p:spPr>
          <a:xfrm>
            <a:off x="3427057" y="3769508"/>
            <a:ext cx="2326154" cy="1794462"/>
          </a:xfrm>
          <a:prstGeom prst="rect">
            <a:avLst/>
          </a:prstGeom>
          <a:noFill/>
        </p:spPr>
        <p:txBody>
          <a:bodyPr wrap="square" lIns="33231" tIns="33231" rIns="33231" bIns="33231" rtlCol="0" anchor="t">
            <a:normAutofit/>
          </a:bodyPr>
          <a:lstStyle/>
          <a:p>
            <a:pPr defTabSz="925864">
              <a:lnSpc>
                <a:spcPct val="150000"/>
              </a:lnSpc>
              <a:spcAft>
                <a:spcPts val="369"/>
              </a:spcAft>
            </a:pPr>
            <a:r>
              <a:rPr kumimoji="1" lang="ja-JP" altLang="en-US" sz="1108" b="1" dirty="0">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○○○を考慮した体制づくり</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○○○社内研修を実施</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○○○運用定着のための専任担当の設置</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○○○の実施　</a:t>
            </a:r>
            <a:r>
              <a:rPr kumimoji="1" lang="en-US" altLang="ja-JP" sz="1108" dirty="0">
                <a:solidFill>
                  <a:srgbClr val="0F1C50"/>
                </a:solidFill>
                <a:latin typeface="+mn-ea"/>
              </a:rPr>
              <a:t>etc.</a:t>
            </a:r>
          </a:p>
        </p:txBody>
      </p:sp>
      <p:sp>
        <p:nvSpPr>
          <p:cNvPr id="56" name="テキスト ボックス 55">
            <a:extLst>
              <a:ext uri="{FF2B5EF4-FFF2-40B4-BE49-F238E27FC236}">
                <a16:creationId xmlns:a16="http://schemas.microsoft.com/office/drawing/2014/main" id="{D19D3CB5-1272-2F4F-B538-C56B2BC9BF30}"/>
              </a:ext>
            </a:extLst>
          </p:cNvPr>
          <p:cNvSpPr txBox="1"/>
          <p:nvPr/>
        </p:nvSpPr>
        <p:spPr>
          <a:xfrm>
            <a:off x="6216888" y="3769508"/>
            <a:ext cx="2326154" cy="1794462"/>
          </a:xfrm>
          <a:prstGeom prst="rect">
            <a:avLst/>
          </a:prstGeom>
          <a:noFill/>
        </p:spPr>
        <p:txBody>
          <a:bodyPr wrap="square" lIns="33231" tIns="33231" rIns="33231" bIns="33231" rtlCol="0" anchor="t">
            <a:normAutofit lnSpcReduction="10000"/>
          </a:bodyPr>
          <a:lstStyle/>
          <a:p>
            <a:pPr defTabSz="925864">
              <a:lnSpc>
                <a:spcPct val="150000"/>
              </a:lnSpc>
              <a:spcAft>
                <a:spcPts val="369"/>
              </a:spcAft>
            </a:pPr>
            <a:r>
              <a:rPr kumimoji="1" lang="ja-JP" altLang="en-US" sz="1108" b="1" dirty="0">
                <a:solidFill>
                  <a:srgbClr val="0F1C50"/>
                </a:solidFill>
                <a:latin typeface="+mn-ea"/>
              </a:rPr>
              <a:t>主な実施内容</a:t>
            </a:r>
            <a:endParaRPr kumimoji="1" lang="en-US" altLang="ja-JP" sz="1108" b="1"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○○○の企画の早期立ち上げ</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○○○のさらなる自動化</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蓄積データの活用</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○○○のレポート</a:t>
            </a:r>
            <a:endParaRPr kumimoji="1" lang="en-US" altLang="ja-JP" sz="1108" dirty="0">
              <a:solidFill>
                <a:srgbClr val="0F1C50"/>
              </a:solidFill>
              <a:latin typeface="+mn-ea"/>
            </a:endParaRPr>
          </a:p>
          <a:p>
            <a:pPr marL="263775" indent="-263775" defTabSz="925864">
              <a:lnSpc>
                <a:spcPct val="150000"/>
              </a:lnSpc>
              <a:spcAft>
                <a:spcPts val="369"/>
              </a:spcAft>
              <a:buFont typeface="Wingdings" pitchFamily="2" charset="2"/>
              <a:buChar char="l"/>
            </a:pPr>
            <a:r>
              <a:rPr kumimoji="1" lang="ja-JP" altLang="en-US" sz="1108" dirty="0">
                <a:solidFill>
                  <a:srgbClr val="0F1C50"/>
                </a:solidFill>
                <a:latin typeface="+mn-ea"/>
              </a:rPr>
              <a:t>○○○の継続的な調査</a:t>
            </a:r>
            <a:r>
              <a:rPr kumimoji="1" lang="en-US" altLang="ja-JP" sz="1108" dirty="0">
                <a:solidFill>
                  <a:srgbClr val="0F1C50"/>
                </a:solidFill>
                <a:latin typeface="+mn-ea"/>
              </a:rPr>
              <a:t> etc.</a:t>
            </a:r>
          </a:p>
        </p:txBody>
      </p:sp>
      <p:sp>
        <p:nvSpPr>
          <p:cNvPr id="57" name="正方形/長方形 56">
            <a:extLst>
              <a:ext uri="{FF2B5EF4-FFF2-40B4-BE49-F238E27FC236}">
                <a16:creationId xmlns:a16="http://schemas.microsoft.com/office/drawing/2014/main" id="{E2DF902C-AF21-2742-B92A-6C4EB9DCE062}"/>
              </a:ext>
            </a:extLst>
          </p:cNvPr>
          <p:cNvSpPr/>
          <p:nvPr/>
        </p:nvSpPr>
        <p:spPr>
          <a:xfrm>
            <a:off x="3125666" y="1855453"/>
            <a:ext cx="5639282" cy="3909893"/>
          </a:xfrm>
          <a:prstGeom prst="rect">
            <a:avLst/>
          </a:prstGeom>
          <a:solidFill>
            <a:schemeClr val="bg1">
              <a:alpha val="50000"/>
            </a:scheme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B1241582-D38B-944A-9A66-B72CF8672B80}"/>
              </a:ext>
            </a:extLst>
          </p:cNvPr>
          <p:cNvSpPr/>
          <p:nvPr/>
        </p:nvSpPr>
        <p:spPr>
          <a:xfrm>
            <a:off x="451420" y="1843455"/>
            <a:ext cx="2658047" cy="3909893"/>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671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8A0D7AB-0D0B-A14F-B907-A42874ADA0DB}"/>
              </a:ext>
            </a:extLst>
          </p:cNvPr>
          <p:cNvSpPr>
            <a:spLocks noGrp="1"/>
          </p:cNvSpPr>
          <p:nvPr>
            <p:ph type="body" sz="quarter" idx="13"/>
          </p:nvPr>
        </p:nvSpPr>
        <p:spPr/>
        <p:txBody>
          <a:bodyPr/>
          <a:lstStyle/>
          <a:p>
            <a:r>
              <a:rPr lang="ja-JP" altLang="en-US" dirty="0"/>
              <a:t>○○○サービスは、○○○を最適化する○○○企業様向けのサービスです。</a:t>
            </a:r>
            <a:endParaRPr lang="en-US" altLang="ja-JP" dirty="0"/>
          </a:p>
          <a:p>
            <a:r>
              <a:rPr lang="ja-JP" altLang="en-US" dirty="0"/>
              <a:t>知識がない方でも簡単に導入でき、コスト削減に繋がります。</a:t>
            </a:r>
          </a:p>
        </p:txBody>
      </p:sp>
      <p:sp>
        <p:nvSpPr>
          <p:cNvPr id="5" name="スライド番号プレースホルダー 4">
            <a:extLst>
              <a:ext uri="{FF2B5EF4-FFF2-40B4-BE49-F238E27FC236}">
                <a16:creationId xmlns:a16="http://schemas.microsoft.com/office/drawing/2014/main" id="{40F318A6-C684-4B48-BD69-06C5E310BA5C}"/>
              </a:ext>
            </a:extLst>
          </p:cNvPr>
          <p:cNvSpPr>
            <a:spLocks noGrp="1"/>
          </p:cNvSpPr>
          <p:nvPr>
            <p:ph type="sldNum" sz="quarter" idx="14"/>
          </p:nvPr>
        </p:nvSpPr>
        <p:spPr/>
        <p:txBody>
          <a:bodyPr/>
          <a:lstStyle/>
          <a:p>
            <a:fld id="{2CF39A64-FD95-C144-B37D-DFADB2595A9F}" type="slidenum">
              <a:rPr lang="ja-JP" altLang="en-US" smtClean="0"/>
              <a:pPr/>
              <a:t>7</a:t>
            </a:fld>
            <a:endParaRPr lang="ja-JP" altLang="en-US"/>
          </a:p>
        </p:txBody>
      </p:sp>
      <p:sp>
        <p:nvSpPr>
          <p:cNvPr id="8" name="テキスト プレースホルダー 7">
            <a:extLst>
              <a:ext uri="{FF2B5EF4-FFF2-40B4-BE49-F238E27FC236}">
                <a16:creationId xmlns:a16="http://schemas.microsoft.com/office/drawing/2014/main" id="{1BB93094-EB43-EE49-B26B-F68C8EFE5EB3}"/>
              </a:ext>
            </a:extLst>
          </p:cNvPr>
          <p:cNvSpPr>
            <a:spLocks noGrp="1"/>
          </p:cNvSpPr>
          <p:nvPr>
            <p:ph type="body" sz="quarter" idx="15"/>
          </p:nvPr>
        </p:nvSpPr>
        <p:spPr/>
        <p:txBody>
          <a:bodyPr/>
          <a:lstStyle/>
          <a:p>
            <a:r>
              <a:rPr lang="ja-JP" altLang="en-US"/>
              <a:t>解決策のご提案</a:t>
            </a:r>
          </a:p>
        </p:txBody>
      </p:sp>
      <p:sp>
        <p:nvSpPr>
          <p:cNvPr id="2" name="タイトル 1">
            <a:extLst>
              <a:ext uri="{FF2B5EF4-FFF2-40B4-BE49-F238E27FC236}">
                <a16:creationId xmlns:a16="http://schemas.microsoft.com/office/drawing/2014/main" id="{477C9CCA-44AD-6C4A-A393-A9C939B3A142}"/>
              </a:ext>
            </a:extLst>
          </p:cNvPr>
          <p:cNvSpPr>
            <a:spLocks noGrp="1"/>
          </p:cNvSpPr>
          <p:nvPr>
            <p:ph type="title"/>
          </p:nvPr>
        </p:nvSpPr>
        <p:spPr/>
        <p:txBody>
          <a:bodyPr/>
          <a:lstStyle/>
          <a:p>
            <a:r>
              <a:rPr lang="ja-JP" altLang="en-US"/>
              <a:t>ご提案サービス</a:t>
            </a:r>
            <a:endParaRPr lang="ja-JP" altLang="en-US" dirty="0"/>
          </a:p>
        </p:txBody>
      </p:sp>
      <p:sp>
        <p:nvSpPr>
          <p:cNvPr id="53" name="角丸四角形 52">
            <a:extLst>
              <a:ext uri="{FF2B5EF4-FFF2-40B4-BE49-F238E27FC236}">
                <a16:creationId xmlns:a16="http://schemas.microsoft.com/office/drawing/2014/main" id="{735D33B0-9C84-CA42-A363-8F194384F494}"/>
              </a:ext>
            </a:extLst>
          </p:cNvPr>
          <p:cNvSpPr/>
          <p:nvPr/>
        </p:nvSpPr>
        <p:spPr>
          <a:xfrm>
            <a:off x="721165" y="2365825"/>
            <a:ext cx="3489231" cy="3289846"/>
          </a:xfrm>
          <a:prstGeom prst="roundRect">
            <a:avLst>
              <a:gd name="adj" fmla="val 2224"/>
            </a:avLst>
          </a:prstGeom>
          <a:solidFill>
            <a:schemeClr val="bg1"/>
          </a:solidFill>
          <a:ln w="19050">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p>
        </p:txBody>
      </p:sp>
      <p:sp>
        <p:nvSpPr>
          <p:cNvPr id="54" name="テキスト ボックス 53">
            <a:extLst>
              <a:ext uri="{FF2B5EF4-FFF2-40B4-BE49-F238E27FC236}">
                <a16:creationId xmlns:a16="http://schemas.microsoft.com/office/drawing/2014/main" id="{5D60FCCF-E6EF-9647-A8AC-26DE9BEC9955}"/>
              </a:ext>
            </a:extLst>
          </p:cNvPr>
          <p:cNvSpPr txBox="1"/>
          <p:nvPr/>
        </p:nvSpPr>
        <p:spPr>
          <a:xfrm>
            <a:off x="1461869" y="2718273"/>
            <a:ext cx="2492308" cy="664615"/>
          </a:xfrm>
          <a:prstGeom prst="rect">
            <a:avLst/>
          </a:prstGeom>
          <a:noFill/>
        </p:spPr>
        <p:txBody>
          <a:bodyPr wrap="square" lIns="33231" tIns="33231" rIns="33231" bIns="33231" rtlCol="0" anchor="ctr">
            <a:noAutofit/>
          </a:bodyPr>
          <a:lstStyle/>
          <a:p>
            <a:pPr>
              <a:spcAft>
                <a:spcPts val="369"/>
              </a:spcAft>
            </a:pPr>
            <a:r>
              <a:rPr kumimoji="1" lang="ja-JP" altLang="en-US" sz="1292" b="1"/>
              <a:t>○○○○○○の</a:t>
            </a:r>
            <a:endParaRPr kumimoji="1" lang="en-US" altLang="ja-JP" sz="1292" b="1" dirty="0"/>
          </a:p>
          <a:p>
            <a:pPr>
              <a:spcAft>
                <a:spcPts val="369"/>
              </a:spcAft>
            </a:pPr>
            <a:r>
              <a:rPr kumimoji="1" lang="ja-JP" altLang="en-US" sz="1292" b="1"/>
              <a:t>作成・運用・自動更新</a:t>
            </a:r>
            <a:endParaRPr kumimoji="1" lang="en-US" altLang="ja-JP" sz="1292" b="1" dirty="0"/>
          </a:p>
        </p:txBody>
      </p:sp>
      <p:sp>
        <p:nvSpPr>
          <p:cNvPr id="55" name="角丸四角形 54">
            <a:extLst>
              <a:ext uri="{FF2B5EF4-FFF2-40B4-BE49-F238E27FC236}">
                <a16:creationId xmlns:a16="http://schemas.microsoft.com/office/drawing/2014/main" id="{C1450CED-B440-AA4D-8861-A3EC01A42828}"/>
              </a:ext>
            </a:extLst>
          </p:cNvPr>
          <p:cNvSpPr/>
          <p:nvPr/>
        </p:nvSpPr>
        <p:spPr>
          <a:xfrm>
            <a:off x="1148319" y="2200163"/>
            <a:ext cx="2658462" cy="33230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noAutofit/>
          </a:bodyPr>
          <a:lstStyle/>
          <a:p>
            <a:pPr algn="ctr"/>
            <a:r>
              <a:rPr kumimoji="1" lang="ja-JP" altLang="en-US" sz="1292" b="1"/>
              <a:t>主なサービス内容（機能）</a:t>
            </a:r>
          </a:p>
        </p:txBody>
      </p:sp>
      <p:pic>
        <p:nvPicPr>
          <p:cNvPr id="56" name="グラフィックス 55" descr="バッジ: チェックマーク 1 単色塗りつぶし">
            <a:extLst>
              <a:ext uri="{FF2B5EF4-FFF2-40B4-BE49-F238E27FC236}">
                <a16:creationId xmlns:a16="http://schemas.microsoft.com/office/drawing/2014/main" id="{72BB1D0B-7BAE-AD49-9C2E-0DBA7F9D46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350" y="2884426"/>
            <a:ext cx="332308" cy="332308"/>
          </a:xfrm>
          <a:prstGeom prst="rect">
            <a:avLst/>
          </a:prstGeom>
        </p:spPr>
      </p:pic>
      <p:sp>
        <p:nvSpPr>
          <p:cNvPr id="57" name="テキスト ボックス 56">
            <a:extLst>
              <a:ext uri="{FF2B5EF4-FFF2-40B4-BE49-F238E27FC236}">
                <a16:creationId xmlns:a16="http://schemas.microsoft.com/office/drawing/2014/main" id="{788D90E5-FCA0-ED44-88EE-E97105E1E75C}"/>
              </a:ext>
            </a:extLst>
          </p:cNvPr>
          <p:cNvSpPr txBox="1"/>
          <p:nvPr/>
        </p:nvSpPr>
        <p:spPr>
          <a:xfrm>
            <a:off x="1461869" y="3406644"/>
            <a:ext cx="2492308" cy="664615"/>
          </a:xfrm>
          <a:prstGeom prst="rect">
            <a:avLst/>
          </a:prstGeom>
          <a:noFill/>
        </p:spPr>
        <p:txBody>
          <a:bodyPr wrap="square" lIns="33231" tIns="33231" rIns="33231" bIns="33231" rtlCol="0" anchor="ctr">
            <a:noAutofit/>
          </a:bodyPr>
          <a:lstStyle/>
          <a:p>
            <a:pPr>
              <a:spcAft>
                <a:spcPts val="369"/>
              </a:spcAft>
            </a:pPr>
            <a:r>
              <a:rPr kumimoji="1" lang="ja-JP" altLang="en-US" sz="1292" b="1"/>
              <a:t>○○○○○○の</a:t>
            </a:r>
            <a:endParaRPr kumimoji="1" lang="en-US" altLang="ja-JP" sz="1292" b="1" dirty="0"/>
          </a:p>
          <a:p>
            <a:pPr>
              <a:spcAft>
                <a:spcPts val="369"/>
              </a:spcAft>
            </a:pPr>
            <a:r>
              <a:rPr kumimoji="1" lang="ja-JP" altLang="en-US" sz="1292" b="1"/>
              <a:t>編集・共有・公開</a:t>
            </a:r>
            <a:endParaRPr kumimoji="1" lang="en-US" altLang="ja-JP" sz="1292" b="1" dirty="0"/>
          </a:p>
        </p:txBody>
      </p:sp>
      <p:pic>
        <p:nvPicPr>
          <p:cNvPr id="58" name="グラフィックス 57" descr="バッジ: チェックマーク 1 単色塗りつぶし">
            <a:extLst>
              <a:ext uri="{FF2B5EF4-FFF2-40B4-BE49-F238E27FC236}">
                <a16:creationId xmlns:a16="http://schemas.microsoft.com/office/drawing/2014/main" id="{7B93FB5B-271F-BD48-A244-A45A583ECC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350" y="3572798"/>
            <a:ext cx="332308" cy="332308"/>
          </a:xfrm>
          <a:prstGeom prst="rect">
            <a:avLst/>
          </a:prstGeom>
        </p:spPr>
      </p:pic>
      <p:sp>
        <p:nvSpPr>
          <p:cNvPr id="59" name="テキスト ボックス 58">
            <a:extLst>
              <a:ext uri="{FF2B5EF4-FFF2-40B4-BE49-F238E27FC236}">
                <a16:creationId xmlns:a16="http://schemas.microsoft.com/office/drawing/2014/main" id="{BA52DA57-44D1-0B49-BD5D-B6849DB4FFB8}"/>
              </a:ext>
            </a:extLst>
          </p:cNvPr>
          <p:cNvSpPr txBox="1"/>
          <p:nvPr/>
        </p:nvSpPr>
        <p:spPr>
          <a:xfrm>
            <a:off x="1461869" y="4095017"/>
            <a:ext cx="2492308" cy="664615"/>
          </a:xfrm>
          <a:prstGeom prst="rect">
            <a:avLst/>
          </a:prstGeom>
          <a:noFill/>
        </p:spPr>
        <p:txBody>
          <a:bodyPr wrap="square" lIns="33231" tIns="33231" rIns="33231" bIns="33231" rtlCol="0" anchor="ctr">
            <a:noAutofit/>
          </a:bodyPr>
          <a:lstStyle/>
          <a:p>
            <a:pPr>
              <a:spcAft>
                <a:spcPts val="369"/>
              </a:spcAft>
            </a:pPr>
            <a:r>
              <a:rPr kumimoji="1" lang="ja-JP" altLang="en-US" sz="1292" b="1"/>
              <a:t>○○○○○○の</a:t>
            </a:r>
            <a:endParaRPr kumimoji="1" lang="en-US" altLang="ja-JP" sz="1292" b="1" dirty="0"/>
          </a:p>
          <a:p>
            <a:pPr>
              <a:spcAft>
                <a:spcPts val="369"/>
              </a:spcAft>
            </a:pPr>
            <a:r>
              <a:rPr kumimoji="1" lang="ja-JP" altLang="en-US" sz="1292" b="1"/>
              <a:t>自動集計・レポート作成</a:t>
            </a:r>
            <a:endParaRPr kumimoji="1" lang="en-US" altLang="ja-JP" sz="1292" b="1" dirty="0"/>
          </a:p>
        </p:txBody>
      </p:sp>
      <p:pic>
        <p:nvPicPr>
          <p:cNvPr id="60" name="グラフィックス 59" descr="バッジ: チェックマーク 1 単色塗りつぶし">
            <a:extLst>
              <a:ext uri="{FF2B5EF4-FFF2-40B4-BE49-F238E27FC236}">
                <a16:creationId xmlns:a16="http://schemas.microsoft.com/office/drawing/2014/main" id="{30A6B675-DE4B-E944-B60A-B37F016D02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350" y="4261169"/>
            <a:ext cx="332308" cy="332308"/>
          </a:xfrm>
          <a:prstGeom prst="rect">
            <a:avLst/>
          </a:prstGeom>
        </p:spPr>
      </p:pic>
      <p:sp>
        <p:nvSpPr>
          <p:cNvPr id="61" name="テキスト ボックス 60">
            <a:extLst>
              <a:ext uri="{FF2B5EF4-FFF2-40B4-BE49-F238E27FC236}">
                <a16:creationId xmlns:a16="http://schemas.microsoft.com/office/drawing/2014/main" id="{81135A09-931F-0C49-8FBF-F6F9584D48F1}"/>
              </a:ext>
            </a:extLst>
          </p:cNvPr>
          <p:cNvSpPr txBox="1"/>
          <p:nvPr/>
        </p:nvSpPr>
        <p:spPr>
          <a:xfrm>
            <a:off x="1461869" y="4788622"/>
            <a:ext cx="2492308" cy="664615"/>
          </a:xfrm>
          <a:prstGeom prst="rect">
            <a:avLst/>
          </a:prstGeom>
          <a:noFill/>
        </p:spPr>
        <p:txBody>
          <a:bodyPr wrap="square" lIns="33231" tIns="33231" rIns="33231" bIns="33231" rtlCol="0" anchor="ctr">
            <a:noAutofit/>
          </a:bodyPr>
          <a:lstStyle/>
          <a:p>
            <a:pPr>
              <a:spcAft>
                <a:spcPts val="369"/>
              </a:spcAft>
            </a:pPr>
            <a:r>
              <a:rPr kumimoji="1" lang="ja-JP" altLang="en-US" sz="1292" b="1"/>
              <a:t>○○○○○○専門家による</a:t>
            </a:r>
            <a:endParaRPr kumimoji="1" lang="en-US" altLang="ja-JP" sz="1292" b="1" dirty="0"/>
          </a:p>
          <a:p>
            <a:pPr>
              <a:spcAft>
                <a:spcPts val="369"/>
              </a:spcAft>
            </a:pPr>
            <a:r>
              <a:rPr kumimoji="1" lang="ja-JP" altLang="en-US" sz="1292" b="1"/>
              <a:t>導入サポート・改善提案</a:t>
            </a:r>
            <a:endParaRPr kumimoji="1" lang="en-US" altLang="ja-JP" sz="1292" b="1" dirty="0"/>
          </a:p>
        </p:txBody>
      </p:sp>
      <p:pic>
        <p:nvPicPr>
          <p:cNvPr id="62" name="グラフィックス 61" descr="バッジ: チェックマーク 1 単色塗りつぶし">
            <a:extLst>
              <a:ext uri="{FF2B5EF4-FFF2-40B4-BE49-F238E27FC236}">
                <a16:creationId xmlns:a16="http://schemas.microsoft.com/office/drawing/2014/main" id="{9D755FDF-05E6-2943-AEC4-21E68EB35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350" y="4954776"/>
            <a:ext cx="332308" cy="332308"/>
          </a:xfrm>
          <a:prstGeom prst="rect">
            <a:avLst/>
          </a:prstGeom>
        </p:spPr>
      </p:pic>
      <p:pic>
        <p:nvPicPr>
          <p:cNvPr id="63" name="図 62">
            <a:extLst>
              <a:ext uri="{FF2B5EF4-FFF2-40B4-BE49-F238E27FC236}">
                <a16:creationId xmlns:a16="http://schemas.microsoft.com/office/drawing/2014/main" id="{1C5B63F7-5868-0149-AF72-BE5EE911255E}"/>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r="-183"/>
          <a:stretch/>
        </p:blipFill>
        <p:spPr>
          <a:xfrm>
            <a:off x="3956845" y="3011668"/>
            <a:ext cx="4532090" cy="2472990"/>
          </a:xfrm>
          <a:prstGeom prst="rect">
            <a:avLst/>
          </a:prstGeom>
        </p:spPr>
      </p:pic>
      <p:pic>
        <p:nvPicPr>
          <p:cNvPr id="64" name="図 63">
            <a:extLst>
              <a:ext uri="{FF2B5EF4-FFF2-40B4-BE49-F238E27FC236}">
                <a16:creationId xmlns:a16="http://schemas.microsoft.com/office/drawing/2014/main" id="{D4209758-8626-6446-B2A7-420DBB9111A1}"/>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627937" y="3209395"/>
            <a:ext cx="3175469" cy="1874391"/>
          </a:xfrm>
          <a:prstGeom prst="rect">
            <a:avLst/>
          </a:prstGeom>
        </p:spPr>
      </p:pic>
      <p:pic>
        <p:nvPicPr>
          <p:cNvPr id="65" name="図 64">
            <a:extLst>
              <a:ext uri="{FF2B5EF4-FFF2-40B4-BE49-F238E27FC236}">
                <a16:creationId xmlns:a16="http://schemas.microsoft.com/office/drawing/2014/main" id="{C65FE9FF-565D-8643-91D3-1C8F049C133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570620" y="3884491"/>
            <a:ext cx="896191" cy="1750280"/>
          </a:xfrm>
          <a:prstGeom prst="rect">
            <a:avLst/>
          </a:prstGeom>
        </p:spPr>
      </p:pic>
      <p:pic>
        <p:nvPicPr>
          <p:cNvPr id="66" name="図 65">
            <a:extLst>
              <a:ext uri="{FF2B5EF4-FFF2-40B4-BE49-F238E27FC236}">
                <a16:creationId xmlns:a16="http://schemas.microsoft.com/office/drawing/2014/main" id="{8C0CEB60-4EEA-614C-8140-CA2B09DE043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659032" y="4027282"/>
            <a:ext cx="730850" cy="1509236"/>
          </a:xfrm>
          <a:prstGeom prst="rect">
            <a:avLst/>
          </a:prstGeom>
        </p:spPr>
      </p:pic>
      <p:sp>
        <p:nvSpPr>
          <p:cNvPr id="67" name="円/楕円 66">
            <a:extLst>
              <a:ext uri="{FF2B5EF4-FFF2-40B4-BE49-F238E27FC236}">
                <a16:creationId xmlns:a16="http://schemas.microsoft.com/office/drawing/2014/main" id="{84E83275-A505-EF49-A4E9-ECACAF0A35B8}"/>
              </a:ext>
            </a:extLst>
          </p:cNvPr>
          <p:cNvSpPr>
            <a:spLocks noChangeAspect="1"/>
          </p:cNvSpPr>
          <p:nvPr/>
        </p:nvSpPr>
        <p:spPr>
          <a:xfrm>
            <a:off x="6060398" y="2206169"/>
            <a:ext cx="1270024" cy="1270024"/>
          </a:xfrm>
          <a:prstGeom prst="ellipse">
            <a:avLst/>
          </a:prstGeom>
          <a:solidFill>
            <a:schemeClr val="accent6"/>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33231" tIns="33231" rIns="33231" bIns="33231" rtlCol="0" anchor="ctr"/>
          <a:lstStyle/>
          <a:p>
            <a:pPr algn="ctr">
              <a:spcAft>
                <a:spcPts val="369"/>
              </a:spcAft>
            </a:pPr>
            <a:r>
              <a:rPr kumimoji="1" lang="ja-JP" altLang="en-US" sz="1292" b="1" dirty="0">
                <a:ea typeface="Yu Gothic" panose="020B0400000000000000" pitchFamily="34" charset="-128"/>
              </a:rPr>
              <a:t>●●型</a:t>
            </a:r>
            <a:endParaRPr kumimoji="1" lang="en-US" altLang="ja-JP" sz="1292" b="1" dirty="0">
              <a:ea typeface="Yu Gothic" panose="020B0400000000000000" pitchFamily="34" charset="-128"/>
            </a:endParaRPr>
          </a:p>
          <a:p>
            <a:pPr algn="ctr">
              <a:spcAft>
                <a:spcPts val="369"/>
              </a:spcAft>
            </a:pPr>
            <a:r>
              <a:rPr kumimoji="1" lang="ja-JP" altLang="en-US" sz="1292" b="1" dirty="0">
                <a:ea typeface="Yu Gothic" panose="020B0400000000000000" pitchFamily="34" charset="-128"/>
              </a:rPr>
              <a:t>●</a:t>
            </a:r>
            <a:r>
              <a:rPr kumimoji="1" lang="ja-JP" altLang="en-US" sz="1292" b="1">
                <a:ea typeface="Yu Gothic" panose="020B0400000000000000" pitchFamily="34" charset="-128"/>
              </a:rPr>
              <a:t>●ツール</a:t>
            </a:r>
            <a:endParaRPr kumimoji="1" lang="en-US" altLang="ja-JP" sz="1292" b="1" dirty="0">
              <a:ea typeface="Yu Gothic" panose="020B0400000000000000" pitchFamily="34" charset="-128"/>
            </a:endParaRPr>
          </a:p>
        </p:txBody>
      </p:sp>
      <p:sp>
        <p:nvSpPr>
          <p:cNvPr id="68" name="円/楕円 22">
            <a:extLst>
              <a:ext uri="{FF2B5EF4-FFF2-40B4-BE49-F238E27FC236}">
                <a16:creationId xmlns:a16="http://schemas.microsoft.com/office/drawing/2014/main" id="{DF310013-F08C-BA4E-A2E3-033A5B25EB1F}"/>
              </a:ext>
            </a:extLst>
          </p:cNvPr>
          <p:cNvSpPr>
            <a:spLocks noChangeAspect="1"/>
          </p:cNvSpPr>
          <p:nvPr/>
        </p:nvSpPr>
        <p:spPr>
          <a:xfrm>
            <a:off x="7229206" y="2211953"/>
            <a:ext cx="1270024" cy="1270024"/>
          </a:xfrm>
          <a:prstGeom prst="ellipse">
            <a:avLst/>
          </a:prstGeom>
          <a:solidFill>
            <a:schemeClr val="accent6"/>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33231" tIns="33231" rIns="33231" bIns="33231" rtlCol="0" anchor="ctr"/>
          <a:lstStyle/>
          <a:p>
            <a:pPr algn="ctr">
              <a:spcAft>
                <a:spcPts val="369"/>
              </a:spcAft>
            </a:pPr>
            <a:r>
              <a:rPr kumimoji="1" lang="ja-JP" altLang="en-US" sz="1292" b="1" dirty="0">
                <a:ea typeface="Yu Gothic" panose="020B0400000000000000" pitchFamily="34" charset="-128"/>
              </a:rPr>
              <a:t>●●</a:t>
            </a:r>
            <a:r>
              <a:rPr kumimoji="1" lang="ja-JP" altLang="en-US" sz="1292" b="1">
                <a:ea typeface="Yu Gothic" panose="020B0400000000000000" pitchFamily="34" charset="-128"/>
              </a:rPr>
              <a:t>社の</a:t>
            </a:r>
            <a:endParaRPr kumimoji="1" lang="en-US" altLang="ja-JP" sz="1292" b="1" dirty="0">
              <a:ea typeface="Yu Gothic" panose="020B0400000000000000" pitchFamily="34" charset="-128"/>
            </a:endParaRPr>
          </a:p>
          <a:p>
            <a:pPr algn="ctr">
              <a:spcAft>
                <a:spcPts val="369"/>
              </a:spcAft>
            </a:pPr>
            <a:r>
              <a:rPr kumimoji="1" lang="ja-JP" altLang="en-US" sz="1292" b="1">
                <a:ea typeface="Yu Gothic" panose="020B0400000000000000" pitchFamily="34" charset="-128"/>
              </a:rPr>
              <a:t>支援</a:t>
            </a:r>
            <a:r>
              <a:rPr kumimoji="1" lang="ja-JP" altLang="en-US" sz="1292" b="1" dirty="0">
                <a:ea typeface="Yu Gothic" panose="020B0400000000000000" pitchFamily="34" charset="-128"/>
              </a:rPr>
              <a:t>実績</a:t>
            </a:r>
            <a:endParaRPr kumimoji="1" lang="en-US" altLang="ja-JP" sz="1292" b="1" dirty="0">
              <a:ea typeface="Yu Gothic" panose="020B0400000000000000" pitchFamily="34" charset="-128"/>
            </a:endParaRPr>
          </a:p>
        </p:txBody>
      </p:sp>
    </p:spTree>
    <p:extLst>
      <p:ext uri="{BB962C8B-B14F-4D97-AF65-F5344CB8AC3E}">
        <p14:creationId xmlns:p14="http://schemas.microsoft.com/office/powerpoint/2010/main" val="113545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A71816DB-0042-4956-B70A-6A3DE28F00CB}"/>
              </a:ext>
            </a:extLst>
          </p:cNvPr>
          <p:cNvSpPr>
            <a:spLocks noGrp="1"/>
          </p:cNvSpPr>
          <p:nvPr>
            <p:ph type="body" sz="quarter" idx="13"/>
          </p:nvPr>
        </p:nvSpPr>
        <p:spPr/>
        <p:txBody>
          <a:bodyPr/>
          <a:lstStyle/>
          <a:p>
            <a:r>
              <a:rPr lang="ja-JP" altLang="en-US" dirty="0"/>
              <a:t>具体的な実施事項（機能）は以下の</a:t>
            </a:r>
            <a:r>
              <a:rPr lang="ja-JP" altLang="en-US"/>
              <a:t>とおりです。</a:t>
            </a:r>
            <a:endParaRPr lang="ja-JP" altLang="en-US" dirty="0"/>
          </a:p>
        </p:txBody>
      </p:sp>
      <p:sp>
        <p:nvSpPr>
          <p:cNvPr id="5" name="スライド番号プレースホルダー 4">
            <a:extLst>
              <a:ext uri="{FF2B5EF4-FFF2-40B4-BE49-F238E27FC236}">
                <a16:creationId xmlns:a16="http://schemas.microsoft.com/office/drawing/2014/main" id="{5A82E54B-CC85-4CBC-B183-4B388186C76B}"/>
              </a:ext>
            </a:extLst>
          </p:cNvPr>
          <p:cNvSpPr>
            <a:spLocks noGrp="1"/>
          </p:cNvSpPr>
          <p:nvPr>
            <p:ph type="sldNum" sz="quarter" idx="14"/>
          </p:nvPr>
        </p:nvSpPr>
        <p:spPr/>
        <p:txBody>
          <a:bodyPr/>
          <a:lstStyle/>
          <a:p>
            <a:fld id="{2CF39A64-FD95-C144-B37D-DFADB2595A9F}" type="slidenum">
              <a:rPr lang="ja-JP" altLang="en-US" smtClean="0"/>
              <a:pPr/>
              <a:t>8</a:t>
            </a:fld>
            <a:endParaRPr lang="ja-JP" altLang="en-US"/>
          </a:p>
        </p:txBody>
      </p:sp>
      <p:sp>
        <p:nvSpPr>
          <p:cNvPr id="9" name="テキスト プレースホルダー 8">
            <a:extLst>
              <a:ext uri="{FF2B5EF4-FFF2-40B4-BE49-F238E27FC236}">
                <a16:creationId xmlns:a16="http://schemas.microsoft.com/office/drawing/2014/main" id="{34C49A0B-5EDF-244B-971D-0EDB6C621B05}"/>
              </a:ext>
            </a:extLst>
          </p:cNvPr>
          <p:cNvSpPr>
            <a:spLocks noGrp="1"/>
          </p:cNvSpPr>
          <p:nvPr>
            <p:ph type="body" sz="quarter" idx="15"/>
          </p:nvPr>
        </p:nvSpPr>
        <p:spPr/>
        <p:txBody>
          <a:bodyPr/>
          <a:lstStyle/>
          <a:p>
            <a:r>
              <a:rPr lang="ja-JP" altLang="en-US"/>
              <a:t>解決策のご提案</a:t>
            </a:r>
          </a:p>
        </p:txBody>
      </p:sp>
      <p:sp>
        <p:nvSpPr>
          <p:cNvPr id="2" name="タイトル 1">
            <a:extLst>
              <a:ext uri="{FF2B5EF4-FFF2-40B4-BE49-F238E27FC236}">
                <a16:creationId xmlns:a16="http://schemas.microsoft.com/office/drawing/2014/main" id="{D868E28C-7B85-4ADD-9E24-160968A6462B}"/>
              </a:ext>
            </a:extLst>
          </p:cNvPr>
          <p:cNvSpPr>
            <a:spLocks noGrp="1"/>
          </p:cNvSpPr>
          <p:nvPr>
            <p:ph type="title"/>
          </p:nvPr>
        </p:nvSpPr>
        <p:spPr/>
        <p:txBody>
          <a:bodyPr/>
          <a:lstStyle/>
          <a:p>
            <a:r>
              <a:rPr lang="ja-JP" altLang="en-US" dirty="0"/>
              <a:t>実施事項（機能）一覧</a:t>
            </a:r>
          </a:p>
        </p:txBody>
      </p:sp>
      <p:graphicFrame>
        <p:nvGraphicFramePr>
          <p:cNvPr id="6" name="表 6">
            <a:extLst>
              <a:ext uri="{FF2B5EF4-FFF2-40B4-BE49-F238E27FC236}">
                <a16:creationId xmlns:a16="http://schemas.microsoft.com/office/drawing/2014/main" id="{266D7541-8A77-4D66-B78C-476E50EE3AF4}"/>
              </a:ext>
            </a:extLst>
          </p:cNvPr>
          <p:cNvGraphicFramePr>
            <a:graphicFrameLocks noGrp="1"/>
          </p:cNvGraphicFramePr>
          <p:nvPr>
            <p:extLst>
              <p:ext uri="{D42A27DB-BD31-4B8C-83A1-F6EECF244321}">
                <p14:modId xmlns:p14="http://schemas.microsoft.com/office/powerpoint/2010/main" val="32609194"/>
              </p:ext>
            </p:extLst>
          </p:nvPr>
        </p:nvGraphicFramePr>
        <p:xfrm>
          <a:off x="589488" y="1843455"/>
          <a:ext cx="7920000" cy="3986374"/>
        </p:xfrm>
        <a:graphic>
          <a:graphicData uri="http://schemas.openxmlformats.org/drawingml/2006/table">
            <a:tbl>
              <a:tblPr firstRow="1" bandRow="1">
                <a:tableStyleId>{5940675A-B579-460E-94D1-54222C63F5DA}</a:tableStyleId>
              </a:tblPr>
              <a:tblGrid>
                <a:gridCol w="2276974">
                  <a:extLst>
                    <a:ext uri="{9D8B030D-6E8A-4147-A177-3AD203B41FA5}">
                      <a16:colId xmlns:a16="http://schemas.microsoft.com/office/drawing/2014/main" val="1292565362"/>
                    </a:ext>
                  </a:extLst>
                </a:gridCol>
                <a:gridCol w="5643026">
                  <a:extLst>
                    <a:ext uri="{9D8B030D-6E8A-4147-A177-3AD203B41FA5}">
                      <a16:colId xmlns:a16="http://schemas.microsoft.com/office/drawing/2014/main" val="2313682660"/>
                    </a:ext>
                  </a:extLst>
                </a:gridCol>
              </a:tblGrid>
              <a:tr h="301737">
                <a:tc>
                  <a:txBody>
                    <a:bodyPr/>
                    <a:lstStyle/>
                    <a:p>
                      <a:pPr algn="ctr"/>
                      <a:r>
                        <a:rPr kumimoji="1" lang="ja-JP" altLang="en-US" sz="1100" b="1" dirty="0">
                          <a:solidFill>
                            <a:schemeClr val="bg1"/>
                          </a:solidFill>
                          <a:latin typeface="+mn-lt"/>
                        </a:rPr>
                        <a:t>実施事項（機能）</a:t>
                      </a:r>
                    </a:p>
                  </a:txBody>
                  <a:tcPr marL="66462" marR="66462" marT="66462" marB="66462" anchor="ctr">
                    <a:lnR w="12700" cap="flat" cmpd="sng" algn="ctr">
                      <a:solidFill>
                        <a:schemeClr val="bg1"/>
                      </a:solidFill>
                      <a:prstDash val="solid"/>
                      <a:round/>
                      <a:headEnd type="none" w="med" len="med"/>
                      <a:tailEnd type="none" w="med" len="med"/>
                    </a:lnR>
                    <a:solidFill>
                      <a:schemeClr val="tx1"/>
                    </a:solidFill>
                  </a:tcPr>
                </a:tc>
                <a:tc>
                  <a:txBody>
                    <a:bodyPr/>
                    <a:lstStyle/>
                    <a:p>
                      <a:pPr algn="ctr"/>
                      <a:r>
                        <a:rPr kumimoji="1" lang="ja-JP" altLang="en-US" sz="1100" b="1">
                          <a:solidFill>
                            <a:schemeClr val="bg1"/>
                          </a:solidFill>
                          <a:latin typeface="+mn-lt"/>
                        </a:rPr>
                        <a:t>詳細説明</a:t>
                      </a:r>
                      <a:endParaRPr kumimoji="1" lang="ja-JP" altLang="en-US" sz="1100" b="1" dirty="0">
                        <a:solidFill>
                          <a:schemeClr val="bg1"/>
                        </a:solidFill>
                        <a:latin typeface="+mn-lt"/>
                      </a:endParaRPr>
                    </a:p>
                  </a:txBody>
                  <a:tcPr marL="66462" marR="66462" marT="66462" marB="66462" anchor="ctr">
                    <a:lnL w="12700" cap="flat" cmpd="sng" algn="ctr">
                      <a:solidFill>
                        <a:schemeClr val="bg1"/>
                      </a:solidFill>
                      <a:prstDash val="solid"/>
                      <a:round/>
                      <a:headEnd type="none" w="med" len="med"/>
                      <a:tailEnd type="none" w="med" len="med"/>
                    </a:lnL>
                    <a:solidFill>
                      <a:schemeClr val="tx1"/>
                    </a:solidFill>
                  </a:tcPr>
                </a:tc>
                <a:extLst>
                  <a:ext uri="{0D108BD9-81ED-4DB2-BD59-A6C34878D82A}">
                    <a16:rowId xmlns:a16="http://schemas.microsoft.com/office/drawing/2014/main" val="4053367704"/>
                  </a:ext>
                </a:extLst>
              </a:tr>
              <a:tr h="334967">
                <a:tc>
                  <a:txBody>
                    <a:bodyPr/>
                    <a:lstStyle/>
                    <a:p>
                      <a:r>
                        <a:rPr kumimoji="1" lang="ja-JP" altLang="en-US" sz="1100" b="1">
                          <a:latin typeface="+mn-lt"/>
                        </a:rPr>
                        <a:t>○○○○の調査（○○機能）</a:t>
                      </a: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indent="0">
                        <a:buFont typeface="Arial" panose="020B0604020202020204" pitchFamily="34" charset="0"/>
                        <a:buNone/>
                      </a:pPr>
                      <a:r>
                        <a:rPr kumimoji="1" lang="ja-JP" altLang="en-US" sz="1100" b="0">
                          <a:latin typeface="+mn-lt"/>
                        </a:rPr>
                        <a:t>○○○をします。（○○○○をする機能です。）○○○が可能です。</a:t>
                      </a:r>
                      <a:endParaRPr kumimoji="1" lang="en-US" altLang="ja-JP" sz="1100" b="0" dirty="0">
                        <a:latin typeface="+mn-lt"/>
                      </a:endParaRPr>
                    </a:p>
                  </a:txBody>
                  <a:tcPr marL="66462" marR="66462" marT="66462" marB="99692" anchor="ctr"/>
                </a:tc>
                <a:extLst>
                  <a:ext uri="{0D108BD9-81ED-4DB2-BD59-A6C34878D82A}">
                    <a16:rowId xmlns:a16="http://schemas.microsoft.com/office/drawing/2014/main" val="2394804252"/>
                  </a:ext>
                </a:extLst>
              </a:tr>
              <a:tr h="334967">
                <a:tc>
                  <a:txBody>
                    <a:bodyPr/>
                    <a:lstStyle/>
                    <a:p>
                      <a:r>
                        <a:rPr kumimoji="1" lang="ja-JP" altLang="en-US" sz="1100" b="1">
                          <a:latin typeface="+mn-lt"/>
                        </a:rPr>
                        <a:t>○○○○の改善（○○機能）</a:t>
                      </a:r>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100" b="0">
                          <a:latin typeface="+mn-lt"/>
                        </a:rPr>
                        <a:t>○○○をします。（○○○○をする機能です。）○○○が可能です。</a:t>
                      </a:r>
                      <a:endParaRPr kumimoji="1" lang="en-US" altLang="ja-JP" sz="1100" b="0" dirty="0">
                        <a:latin typeface="+mn-lt"/>
                      </a:endParaRPr>
                    </a:p>
                  </a:txBody>
                  <a:tcPr marL="66462" marR="66462" marT="66462" marB="99692" anchor="ctr"/>
                </a:tc>
                <a:extLst>
                  <a:ext uri="{0D108BD9-81ED-4DB2-BD59-A6C34878D82A}">
                    <a16:rowId xmlns:a16="http://schemas.microsoft.com/office/drawing/2014/main" val="1220193214"/>
                  </a:ext>
                </a:extLst>
              </a:tr>
              <a:tr h="334967">
                <a:tc>
                  <a:txBody>
                    <a:bodyPr/>
                    <a:lstStyle/>
                    <a:p>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extLst>
                  <a:ext uri="{0D108BD9-81ED-4DB2-BD59-A6C34878D82A}">
                    <a16:rowId xmlns:a16="http://schemas.microsoft.com/office/drawing/2014/main" val="2500196597"/>
                  </a:ext>
                </a:extLst>
              </a:tr>
              <a:tr h="334967">
                <a:tc>
                  <a:txBody>
                    <a:bodyPr/>
                    <a:lstStyle/>
                    <a:p>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extLst>
                  <a:ext uri="{0D108BD9-81ED-4DB2-BD59-A6C34878D82A}">
                    <a16:rowId xmlns:a16="http://schemas.microsoft.com/office/drawing/2014/main" val="3375153507"/>
                  </a:ext>
                </a:extLst>
              </a:tr>
              <a:tr h="334967">
                <a:tc>
                  <a:txBody>
                    <a:bodyPr/>
                    <a:lstStyle/>
                    <a:p>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extLst>
                  <a:ext uri="{0D108BD9-81ED-4DB2-BD59-A6C34878D82A}">
                    <a16:rowId xmlns:a16="http://schemas.microsoft.com/office/drawing/2014/main" val="4167554866"/>
                  </a:ext>
                </a:extLst>
              </a:tr>
              <a:tr h="334967">
                <a:tc>
                  <a:txBody>
                    <a:bodyPr/>
                    <a:lstStyle/>
                    <a:p>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extLst>
                  <a:ext uri="{0D108BD9-81ED-4DB2-BD59-A6C34878D82A}">
                    <a16:rowId xmlns:a16="http://schemas.microsoft.com/office/drawing/2014/main" val="2877490031"/>
                  </a:ext>
                </a:extLst>
              </a:tr>
              <a:tr h="334967">
                <a:tc>
                  <a:txBody>
                    <a:bodyPr/>
                    <a:lstStyle/>
                    <a:p>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extLst>
                  <a:ext uri="{0D108BD9-81ED-4DB2-BD59-A6C34878D82A}">
                    <a16:rowId xmlns:a16="http://schemas.microsoft.com/office/drawing/2014/main" val="2933158535"/>
                  </a:ext>
                </a:extLst>
              </a:tr>
              <a:tr h="334967">
                <a:tc>
                  <a:txBody>
                    <a:bodyPr/>
                    <a:lstStyle/>
                    <a:p>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extLst>
                  <a:ext uri="{0D108BD9-81ED-4DB2-BD59-A6C34878D82A}">
                    <a16:rowId xmlns:a16="http://schemas.microsoft.com/office/drawing/2014/main" val="3922501486"/>
                  </a:ext>
                </a:extLst>
              </a:tr>
              <a:tr h="334967">
                <a:tc>
                  <a:txBody>
                    <a:bodyPr/>
                    <a:lstStyle/>
                    <a:p>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extLst>
                  <a:ext uri="{0D108BD9-81ED-4DB2-BD59-A6C34878D82A}">
                    <a16:rowId xmlns:a16="http://schemas.microsoft.com/office/drawing/2014/main" val="3722379831"/>
                  </a:ext>
                </a:extLst>
              </a:tr>
              <a:tr h="334967">
                <a:tc>
                  <a:txBody>
                    <a:bodyPr/>
                    <a:lstStyle/>
                    <a:p>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extLst>
                  <a:ext uri="{0D108BD9-81ED-4DB2-BD59-A6C34878D82A}">
                    <a16:rowId xmlns:a16="http://schemas.microsoft.com/office/drawing/2014/main" val="3425170701"/>
                  </a:ext>
                </a:extLst>
              </a:tr>
              <a:tr h="334967">
                <a:tc>
                  <a:txBody>
                    <a:bodyPr/>
                    <a:lstStyle/>
                    <a:p>
                      <a:endParaRPr kumimoji="1" lang="ja-JP" altLang="en-US" sz="1100" b="1" dirty="0">
                        <a:latin typeface="+mn-lt"/>
                      </a:endParaRPr>
                    </a:p>
                  </a:txBody>
                  <a:tcPr marL="66462" marR="66462" marT="66462" marB="99692" anchor="ctr">
                    <a:solidFill>
                      <a:schemeClr val="bg1">
                        <a:lumMod val="95000"/>
                      </a:schemeClr>
                    </a:solidFill>
                  </a:tcPr>
                </a:tc>
                <a:tc>
                  <a:txBody>
                    <a:bodyPr/>
                    <a:lstStyle/>
                    <a:p>
                      <a:pPr marL="0" marR="0" lvl="0" indent="0" algn="l" defTabSz="91439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100" b="0" dirty="0">
                        <a:latin typeface="+mn-lt"/>
                      </a:endParaRPr>
                    </a:p>
                  </a:txBody>
                  <a:tcPr marL="66462" marR="66462" marT="66462" marB="99692" anchor="ctr"/>
                </a:tc>
                <a:extLst>
                  <a:ext uri="{0D108BD9-81ED-4DB2-BD59-A6C34878D82A}">
                    <a16:rowId xmlns:a16="http://schemas.microsoft.com/office/drawing/2014/main" val="1566773796"/>
                  </a:ext>
                </a:extLst>
              </a:tr>
            </a:tbl>
          </a:graphicData>
        </a:graphic>
      </p:graphicFrame>
    </p:spTree>
    <p:extLst>
      <p:ext uri="{BB962C8B-B14F-4D97-AF65-F5344CB8AC3E}">
        <p14:creationId xmlns:p14="http://schemas.microsoft.com/office/powerpoint/2010/main" val="2552595335"/>
      </p:ext>
    </p:extLst>
  </p:cSld>
  <p:clrMapOvr>
    <a:masterClrMapping/>
  </p:clrMapOvr>
</p:sld>
</file>

<file path=ppt/theme/theme1.xml><?xml version="1.0" encoding="utf-8"?>
<a:theme xmlns:a="http://schemas.openxmlformats.org/drawingml/2006/main" name="SAIRU-PPTtemplate">
  <a:themeElements>
    <a:clrScheme name="SAIRU Thema 2020">
      <a:dk1>
        <a:srgbClr val="1B224C"/>
      </a:dk1>
      <a:lt1>
        <a:srgbClr val="FFFFFF"/>
      </a:lt1>
      <a:dk2>
        <a:srgbClr val="1B224C"/>
      </a:dk2>
      <a:lt2>
        <a:srgbClr val="FFFFFF"/>
      </a:lt2>
      <a:accent1>
        <a:srgbClr val="1B224C"/>
      </a:accent1>
      <a:accent2>
        <a:srgbClr val="AA312D"/>
      </a:accent2>
      <a:accent3>
        <a:srgbClr val="AFAFAF"/>
      </a:accent3>
      <a:accent4>
        <a:srgbClr val="141400"/>
      </a:accent4>
      <a:accent5>
        <a:srgbClr val="00A9EF"/>
      </a:accent5>
      <a:accent6>
        <a:srgbClr val="00ACBA"/>
      </a:accent6>
      <a:hlink>
        <a:srgbClr val="00ACBA"/>
      </a:hlink>
      <a:folHlink>
        <a:srgbClr val="00ACBA"/>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RU-PPTtemplate" id="{9FAC18D9-4216-104F-9E69-B7FBC5CDD02B}" vid="{902B8916-3016-1D46-8D3E-61BF212B68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SAIRU-PPTtemplate</Template>
  <TotalTime>0</TotalTime>
  <Words>4068</Words>
  <Application>Microsoft Office PowerPoint</Application>
  <PresentationFormat>画面に合わせる (4:3)</PresentationFormat>
  <Paragraphs>803</Paragraphs>
  <Slides>36</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36</vt:i4>
      </vt:variant>
    </vt:vector>
  </HeadingPairs>
  <TitlesOfParts>
    <vt:vector size="41" baseType="lpstr">
      <vt:lpstr>游ゴシック</vt:lpstr>
      <vt:lpstr>游ゴシック</vt:lpstr>
      <vt:lpstr>Arial</vt:lpstr>
      <vt:lpstr>Wingdings</vt:lpstr>
      <vt:lpstr>SAIRU-PPTtemplate</vt:lpstr>
      <vt:lpstr>PowerPoint プレゼンテーション</vt:lpstr>
      <vt:lpstr>目次</vt:lpstr>
      <vt:lpstr>解決できる課題</vt:lpstr>
      <vt:lpstr>取り組みのポイント・サービスの特長・期待できる成果</vt:lpstr>
      <vt:lpstr>具体的な課題と目指す姿</vt:lpstr>
      <vt:lpstr>実現までのステップ</vt:lpstr>
      <vt:lpstr>本提案のスコープ</vt:lpstr>
      <vt:lpstr>ご提案サービス</vt:lpstr>
      <vt:lpstr>実施事項（機能）一覧</vt:lpstr>
      <vt:lpstr>選ばれる理由</vt:lpstr>
      <vt:lpstr>よくある失敗</vt:lpstr>
      <vt:lpstr>成功のポイント</vt:lpstr>
      <vt:lpstr>本提案のポイント</vt:lpstr>
      <vt:lpstr>ポイント１. ○○○による完全な自動化を実現</vt:lpstr>
      <vt:lpstr>ポイント２. 実績豊富な専門家が○○○を最適化</vt:lpstr>
      <vt:lpstr>ポイント３. 独自の○○○で短期導入を無理なく実現</vt:lpstr>
      <vt:lpstr>プロジェクトの進め方</vt:lpstr>
      <vt:lpstr>スケジュール</vt:lpstr>
      <vt:lpstr>プロジェクト体制</vt:lpstr>
      <vt:lpstr>役割分担</vt:lpstr>
      <vt:lpstr>ご協力いただきたい事項</vt:lpstr>
      <vt:lpstr>ご提案サービス</vt:lpstr>
      <vt:lpstr>お見積り</vt:lpstr>
      <vt:lpstr>お見積り</vt:lpstr>
      <vt:lpstr>お見積り</vt:lpstr>
      <vt:lpstr>成果シミュレーション</vt:lpstr>
      <vt:lpstr>成果シミュレーション</vt:lpstr>
      <vt:lpstr>中長期的なロードマップ</vt:lpstr>
      <vt:lpstr>STEP 2 以降のご支援について</vt:lpstr>
      <vt:lpstr>株式会社●●●●様の事例</vt:lpstr>
      <vt:lpstr>株式会社●●●●様の事例</vt:lpstr>
      <vt:lpstr>事例一覧</vt:lpstr>
      <vt:lpstr>よくある質問</vt:lpstr>
      <vt:lpstr>会社概要</vt:lpstr>
      <vt:lpstr>メディア掲載・執筆歴</vt:lpstr>
      <vt:lpstr>無料相談受付中</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2022-07-07T07:20:19Z</dcterms:created>
  <dcterms:modified xsi:type="dcterms:W3CDTF">2022-07-07T07:20:26Z</dcterms:modified>
  <cp:category/>
</cp:coreProperties>
</file>