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5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7" r:id="rId2"/>
    <p:sldId id="257" r:id="rId3"/>
    <p:sldId id="467" r:id="rId4"/>
    <p:sldId id="347" r:id="rId5"/>
    <p:sldId id="259" r:id="rId6"/>
    <p:sldId id="278" r:id="rId7"/>
    <p:sldId id="469" r:id="rId8"/>
    <p:sldId id="275" r:id="rId9"/>
    <p:sldId id="470" r:id="rId10"/>
    <p:sldId id="471" r:id="rId11"/>
    <p:sldId id="473" r:id="rId12"/>
    <p:sldId id="474" r:id="rId13"/>
    <p:sldId id="349" r:id="rId14"/>
    <p:sldId id="478" r:id="rId15"/>
    <p:sldId id="350" r:id="rId16"/>
    <p:sldId id="292" r:id="rId17"/>
    <p:sldId id="477" r:id="rId18"/>
  </p:sldIdLst>
  <p:sldSz cx="12192000" cy="6858000"/>
  <p:notesSz cx="6858000" cy="9144000"/>
  <p:embeddedFontLst>
    <p:embeddedFont>
      <p:font typeface="맑은 고딕" panose="020B0503020000020004" pitchFamily="34" charset="-127"/>
      <p:regular r:id="rId21"/>
      <p:bold r:id="rId22"/>
    </p:embeddedFont>
    <p:embeddedFont>
      <p:font typeface="Poppins Light" panose="00000400000000000000" pitchFamily="2" charset="0"/>
      <p:regular r:id="rId23"/>
      <p:italic r:id="rId24"/>
    </p:embeddedFont>
    <p:embeddedFont>
      <p:font typeface="Roboto Black" panose="02000000000000000000" pitchFamily="2" charset="0"/>
      <p:bold r:id="rId25"/>
      <p:boldItalic r:id="rId26"/>
    </p:embeddedFont>
    <p:embeddedFont>
      <p:font typeface="Roboto Light" panose="02000000000000000000" pitchFamily="2" charset="0"/>
      <p:regular r:id="rId27"/>
      <p:italic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E44"/>
    <a:srgbClr val="F2F5F5"/>
    <a:srgbClr val="F9725D"/>
    <a:srgbClr val="7264CC"/>
    <a:srgbClr val="FEB600"/>
    <a:srgbClr val="02A1A7"/>
    <a:srgbClr val="F8F8F8"/>
    <a:srgbClr val="0B4CEE"/>
    <a:srgbClr val="3D3B3C"/>
    <a:srgbClr val="FB4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08752C-0998-4B68-B975-7F178BAAEDC2}" v="233" dt="2024-01-14T06:47:05.6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3" autoAdjust="0"/>
    <p:restoredTop sz="94660"/>
  </p:normalViewPr>
  <p:slideViewPr>
    <p:cSldViewPr snapToGrid="0">
      <p:cViewPr varScale="1">
        <p:scale>
          <a:sx n="78" d="100"/>
          <a:sy n="78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06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im Ishrak" userId="b9e44625b298aa7d" providerId="LiveId" clId="{4308752C-0998-4B68-B975-7F178BAAEDC2}"/>
    <pc:docChg chg="undo redo custSel addSld delSld modSld sldOrd">
      <pc:chgData name="Tanim Ishrak" userId="b9e44625b298aa7d" providerId="LiveId" clId="{4308752C-0998-4B68-B975-7F178BAAEDC2}" dt="2024-01-14T14:53:48.623" v="3034" actId="20577"/>
      <pc:docMkLst>
        <pc:docMk/>
      </pc:docMkLst>
      <pc:sldChg chg="addSp delSp modSp mod ord setBg modAnim">
        <pc:chgData name="Tanim Ishrak" userId="b9e44625b298aa7d" providerId="LiveId" clId="{4308752C-0998-4B68-B975-7F178BAAEDC2}" dt="2024-01-14T14:43:15.464" v="3032"/>
        <pc:sldMkLst>
          <pc:docMk/>
          <pc:sldMk cId="1309280292" sldId="257"/>
        </pc:sldMkLst>
        <pc:spChg chg="add del mod">
          <ac:chgData name="Tanim Ishrak" userId="b9e44625b298aa7d" providerId="LiveId" clId="{4308752C-0998-4B68-B975-7F178BAAEDC2}" dt="2024-01-12T14:37:21.124" v="1159" actId="478"/>
          <ac:spMkLst>
            <pc:docMk/>
            <pc:sldMk cId="1309280292" sldId="257"/>
            <ac:spMk id="2" creationId="{C8AECF4B-657A-020A-A666-0F1B3299B5F6}"/>
          </ac:spMkLst>
        </pc:spChg>
        <pc:spChg chg="add mod">
          <ac:chgData name="Tanim Ishrak" userId="b9e44625b298aa7d" providerId="LiveId" clId="{4308752C-0998-4B68-B975-7F178BAAEDC2}" dt="2024-01-13T23:36:48.028" v="2740" actId="571"/>
          <ac:spMkLst>
            <pc:docMk/>
            <pc:sldMk cId="1309280292" sldId="257"/>
            <ac:spMk id="2" creationId="{D40A1CD8-862C-CAD5-DC80-D30057D95C74}"/>
          </ac:spMkLst>
        </pc:spChg>
        <pc:spChg chg="add del mod">
          <ac:chgData name="Tanim Ishrak" userId="b9e44625b298aa7d" providerId="LiveId" clId="{4308752C-0998-4B68-B975-7F178BAAEDC2}" dt="2024-01-11T13:10:03.149" v="542" actId="478"/>
          <ac:spMkLst>
            <pc:docMk/>
            <pc:sldMk cId="1309280292" sldId="257"/>
            <ac:spMk id="2" creationId="{F05D88E9-7BE2-870C-E098-59B58BC04549}"/>
          </ac:spMkLst>
        </pc:spChg>
        <pc:spChg chg="add mod">
          <ac:chgData name="Tanim Ishrak" userId="b9e44625b298aa7d" providerId="LiveId" clId="{4308752C-0998-4B68-B975-7F178BAAEDC2}" dt="2024-01-12T14:48:16.703" v="1353" actId="1036"/>
          <ac:spMkLst>
            <pc:docMk/>
            <pc:sldMk cId="1309280292" sldId="257"/>
            <ac:spMk id="3" creationId="{914281A6-D984-79D6-F399-4F9D6F0A3D27}"/>
          </ac:spMkLst>
        </pc:spChg>
        <pc:spChg chg="add del mod">
          <ac:chgData name="Tanim Ishrak" userId="b9e44625b298aa7d" providerId="LiveId" clId="{4308752C-0998-4B68-B975-7F178BAAEDC2}" dt="2024-01-11T13:10:03.149" v="544"/>
          <ac:spMkLst>
            <pc:docMk/>
            <pc:sldMk cId="1309280292" sldId="257"/>
            <ac:spMk id="3" creationId="{BEF30CF2-0215-6179-FB64-1E2EF77B3A99}"/>
          </ac:spMkLst>
        </pc:spChg>
        <pc:spChg chg="add mod">
          <ac:chgData name="Tanim Ishrak" userId="b9e44625b298aa7d" providerId="LiveId" clId="{4308752C-0998-4B68-B975-7F178BAAEDC2}" dt="2024-01-12T18:19:44.436" v="1802" actId="1038"/>
          <ac:spMkLst>
            <pc:docMk/>
            <pc:sldMk cId="1309280292" sldId="257"/>
            <ac:spMk id="4" creationId="{419C7A87-2628-936E-EEDC-AF36BB4890D4}"/>
          </ac:spMkLst>
        </pc:spChg>
        <pc:spChg chg="add mod">
          <ac:chgData name="Tanim Ishrak" userId="b9e44625b298aa7d" providerId="LiveId" clId="{4308752C-0998-4B68-B975-7F178BAAEDC2}" dt="2024-01-12T14:48:36.402" v="1354" actId="20577"/>
          <ac:spMkLst>
            <pc:docMk/>
            <pc:sldMk cId="1309280292" sldId="257"/>
            <ac:spMk id="5" creationId="{1A09CE26-C439-458B-3AD7-2736724DFFF6}"/>
          </ac:spMkLst>
        </pc:spChg>
        <pc:spChg chg="add del mod">
          <ac:chgData name="Tanim Ishrak" userId="b9e44625b298aa7d" providerId="LiveId" clId="{4308752C-0998-4B68-B975-7F178BAAEDC2}" dt="2024-01-11T13:42:07.079" v="560"/>
          <ac:spMkLst>
            <pc:docMk/>
            <pc:sldMk cId="1309280292" sldId="257"/>
            <ac:spMk id="5" creationId="{ECF45064-1942-C447-FF2D-CFAC10E720DE}"/>
          </ac:spMkLst>
        </pc:spChg>
        <pc:spChg chg="mod">
          <ac:chgData name="Tanim Ishrak" userId="b9e44625b298aa7d" providerId="LiveId" clId="{4308752C-0998-4B68-B975-7F178BAAEDC2}" dt="2024-01-13T18:10:04.781" v="2433" actId="1076"/>
          <ac:spMkLst>
            <pc:docMk/>
            <pc:sldMk cId="1309280292" sldId="257"/>
            <ac:spMk id="26" creationId="{806978E1-1A39-44F7-A9DC-1A5D6B9B2B8B}"/>
          </ac:spMkLst>
        </pc:spChg>
        <pc:spChg chg="mod">
          <ac:chgData name="Tanim Ishrak" userId="b9e44625b298aa7d" providerId="LiveId" clId="{4308752C-0998-4B68-B975-7F178BAAEDC2}" dt="2024-01-12T14:47:56.849" v="1316" actId="1036"/>
          <ac:spMkLst>
            <pc:docMk/>
            <pc:sldMk cId="1309280292" sldId="257"/>
            <ac:spMk id="27" creationId="{21A80C1D-DDE2-4A35-B9FA-DF428BA29C31}"/>
          </ac:spMkLst>
        </pc:spChg>
        <pc:spChg chg="mod">
          <ac:chgData name="Tanim Ishrak" userId="b9e44625b298aa7d" providerId="LiveId" clId="{4308752C-0998-4B68-B975-7F178BAAEDC2}" dt="2024-01-13T18:10:09.717" v="2434" actId="1076"/>
          <ac:spMkLst>
            <pc:docMk/>
            <pc:sldMk cId="1309280292" sldId="257"/>
            <ac:spMk id="29" creationId="{EA1BAEB7-C745-41BA-8DC4-C40A83DB7487}"/>
          </ac:spMkLst>
        </pc:spChg>
        <pc:spChg chg="mod">
          <ac:chgData name="Tanim Ishrak" userId="b9e44625b298aa7d" providerId="LiveId" clId="{4308752C-0998-4B68-B975-7F178BAAEDC2}" dt="2024-01-12T14:47:56.849" v="1316" actId="1036"/>
          <ac:spMkLst>
            <pc:docMk/>
            <pc:sldMk cId="1309280292" sldId="257"/>
            <ac:spMk id="30" creationId="{B42D1EED-3CBD-46C9-8EC1-DD9D90952AEE}"/>
          </ac:spMkLst>
        </pc:spChg>
        <pc:spChg chg="mod">
          <ac:chgData name="Tanim Ishrak" userId="b9e44625b298aa7d" providerId="LiveId" clId="{4308752C-0998-4B68-B975-7F178BAAEDC2}" dt="2024-01-12T14:47:56.849" v="1316" actId="1036"/>
          <ac:spMkLst>
            <pc:docMk/>
            <pc:sldMk cId="1309280292" sldId="257"/>
            <ac:spMk id="32" creationId="{CA2B5FF2-D024-45FB-971B-6D2036DE31DD}"/>
          </ac:spMkLst>
        </pc:spChg>
        <pc:spChg chg="mod">
          <ac:chgData name="Tanim Ishrak" userId="b9e44625b298aa7d" providerId="LiveId" clId="{4308752C-0998-4B68-B975-7F178BAAEDC2}" dt="2024-01-13T18:10:00.668" v="2432" actId="1076"/>
          <ac:spMkLst>
            <pc:docMk/>
            <pc:sldMk cId="1309280292" sldId="257"/>
            <ac:spMk id="33" creationId="{4F7FF565-3315-4375-8D4F-59663D5A01EE}"/>
          </ac:spMkLst>
        </pc:spChg>
        <pc:spChg chg="add del mod">
          <ac:chgData name="Tanim Ishrak" userId="b9e44625b298aa7d" providerId="LiveId" clId="{4308752C-0998-4B68-B975-7F178BAAEDC2}" dt="2024-01-12T14:47:56.849" v="1316" actId="1036"/>
          <ac:spMkLst>
            <pc:docMk/>
            <pc:sldMk cId="1309280292" sldId="257"/>
            <ac:spMk id="34" creationId="{3C917E78-DDAC-410B-AE9D-5B00EE041643}"/>
          </ac:spMkLst>
        </pc:spChg>
        <pc:picChg chg="add del mod">
          <ac:chgData name="Tanim Ishrak" userId="b9e44625b298aa7d" providerId="LiveId" clId="{4308752C-0998-4B68-B975-7F178BAAEDC2}" dt="2024-01-12T14:45:38.796" v="1214" actId="1076"/>
          <ac:picMkLst>
            <pc:docMk/>
            <pc:sldMk cId="1309280292" sldId="257"/>
            <ac:picMk id="7" creationId="{3C1F2AD7-DA57-402B-86B7-2E8698262FD2}"/>
          </ac:picMkLst>
        </pc:picChg>
      </pc:sldChg>
      <pc:sldChg chg="modSp mod setBg modAnim">
        <pc:chgData name="Tanim Ishrak" userId="b9e44625b298aa7d" providerId="LiveId" clId="{4308752C-0998-4B68-B975-7F178BAAEDC2}" dt="2024-01-14T06:47:05.635" v="3028"/>
        <pc:sldMkLst>
          <pc:docMk/>
          <pc:sldMk cId="2579569678" sldId="259"/>
        </pc:sldMkLst>
        <pc:spChg chg="mod">
          <ac:chgData name="Tanim Ishrak" userId="b9e44625b298aa7d" providerId="LiveId" clId="{4308752C-0998-4B68-B975-7F178BAAEDC2}" dt="2024-01-11T12:40:41.095" v="491" actId="20577"/>
          <ac:spMkLst>
            <pc:docMk/>
            <pc:sldMk cId="2579569678" sldId="259"/>
            <ac:spMk id="3" creationId="{E2FD624F-8423-4ED3-BE28-FC5E68F67414}"/>
          </ac:spMkLst>
        </pc:spChg>
        <pc:spChg chg="mod">
          <ac:chgData name="Tanim Ishrak" userId="b9e44625b298aa7d" providerId="LiveId" clId="{4308752C-0998-4B68-B975-7F178BAAEDC2}" dt="2024-01-14T06:21:52.170" v="2859" actId="20577"/>
          <ac:spMkLst>
            <pc:docMk/>
            <pc:sldMk cId="2579569678" sldId="259"/>
            <ac:spMk id="9" creationId="{B17B203B-E1D1-42E4-BF83-B4995D00BF49}"/>
          </ac:spMkLst>
        </pc:spChg>
      </pc:sldChg>
      <pc:sldChg chg="addSp delSp modSp mod modTransition setBg">
        <pc:chgData name="Tanim Ishrak" userId="b9e44625b298aa7d" providerId="LiveId" clId="{4308752C-0998-4B68-B975-7F178BAAEDC2}" dt="2024-01-14T06:23:23.664" v="2863" actId="14100"/>
        <pc:sldMkLst>
          <pc:docMk/>
          <pc:sldMk cId="2176512560" sldId="275"/>
        </pc:sldMkLst>
        <pc:spChg chg="mod">
          <ac:chgData name="Tanim Ishrak" userId="b9e44625b298aa7d" providerId="LiveId" clId="{4308752C-0998-4B68-B975-7F178BAAEDC2}" dt="2024-01-14T06:23:23.664" v="2863" actId="14100"/>
          <ac:spMkLst>
            <pc:docMk/>
            <pc:sldMk cId="2176512560" sldId="275"/>
            <ac:spMk id="42" creationId="{54C30E72-E6D4-4885-830A-4BAF31FC4422}"/>
          </ac:spMkLst>
        </pc:spChg>
        <pc:spChg chg="mod ord">
          <ac:chgData name="Tanim Ishrak" userId="b9e44625b298aa7d" providerId="LiveId" clId="{4308752C-0998-4B68-B975-7F178BAAEDC2}" dt="2024-01-13T23:09:24.890" v="2452" actId="26606"/>
          <ac:spMkLst>
            <pc:docMk/>
            <pc:sldMk cId="2176512560" sldId="275"/>
            <ac:spMk id="45" creationId="{54C40130-FA15-498F-B99D-7DC10FD6D1F9}"/>
          </ac:spMkLst>
        </pc:spChg>
        <pc:spChg chg="add del">
          <ac:chgData name="Tanim Ishrak" userId="b9e44625b298aa7d" providerId="LiveId" clId="{4308752C-0998-4B68-B975-7F178BAAEDC2}" dt="2024-01-11T16:23:12.725" v="1018" actId="478"/>
          <ac:spMkLst>
            <pc:docMk/>
            <pc:sldMk cId="2176512560" sldId="275"/>
            <ac:spMk id="564" creationId="{99F05C18-0A33-4877-B625-BAA31B60AC51}"/>
          </ac:spMkLst>
        </pc:spChg>
        <pc:spChg chg="add del">
          <ac:chgData name="Tanim Ishrak" userId="b9e44625b298aa7d" providerId="LiveId" clId="{4308752C-0998-4B68-B975-7F178BAAEDC2}" dt="2024-01-13T23:08:56.552" v="2440" actId="26606"/>
          <ac:spMkLst>
            <pc:docMk/>
            <pc:sldMk cId="2176512560" sldId="275"/>
            <ac:spMk id="591" creationId="{3C2FC81D-C43B-D6D3-660A-B463918C2AB1}"/>
          </ac:spMkLst>
        </pc:spChg>
        <pc:spChg chg="add del">
          <ac:chgData name="Tanim Ishrak" userId="b9e44625b298aa7d" providerId="LiveId" clId="{4308752C-0998-4B68-B975-7F178BAAEDC2}" dt="2024-01-13T23:08:58.240" v="2442" actId="26606"/>
          <ac:spMkLst>
            <pc:docMk/>
            <pc:sldMk cId="2176512560" sldId="275"/>
            <ac:spMk id="597" creationId="{5E791F2F-79DB-4CC0-9FA1-001E3E91E8B7}"/>
          </ac:spMkLst>
        </pc:spChg>
        <pc:spChg chg="add del">
          <ac:chgData name="Tanim Ishrak" userId="b9e44625b298aa7d" providerId="LiveId" clId="{4308752C-0998-4B68-B975-7F178BAAEDC2}" dt="2024-01-13T23:08:58.240" v="2442" actId="26606"/>
          <ac:spMkLst>
            <pc:docMk/>
            <pc:sldMk cId="2176512560" sldId="275"/>
            <ac:spMk id="598" creationId="{385E1BDC-A9B0-4A87-82E3-F3187F69A802}"/>
          </ac:spMkLst>
        </pc:spChg>
        <pc:spChg chg="add del">
          <ac:chgData name="Tanim Ishrak" userId="b9e44625b298aa7d" providerId="LiveId" clId="{4308752C-0998-4B68-B975-7F178BAAEDC2}" dt="2024-01-13T23:08:58.240" v="2442" actId="26606"/>
          <ac:spMkLst>
            <pc:docMk/>
            <pc:sldMk cId="2176512560" sldId="275"/>
            <ac:spMk id="599" creationId="{0990C621-3B8B-4820-8328-D47EF7CE823C}"/>
          </ac:spMkLst>
        </pc:spChg>
        <pc:spChg chg="add del">
          <ac:chgData name="Tanim Ishrak" userId="b9e44625b298aa7d" providerId="LiveId" clId="{4308752C-0998-4B68-B975-7F178BAAEDC2}" dt="2024-01-13T23:08:58.240" v="2442" actId="26606"/>
          <ac:spMkLst>
            <pc:docMk/>
            <pc:sldMk cId="2176512560" sldId="275"/>
            <ac:spMk id="600" creationId="{C1A2385B-1D2A-4E17-84FA-6CB7F0AAE473}"/>
          </ac:spMkLst>
        </pc:spChg>
        <pc:spChg chg="add del">
          <ac:chgData name="Tanim Ishrak" userId="b9e44625b298aa7d" providerId="LiveId" clId="{4308752C-0998-4B68-B975-7F178BAAEDC2}" dt="2024-01-13T23:09:01.022" v="2444" actId="26606"/>
          <ac:spMkLst>
            <pc:docMk/>
            <pc:sldMk cId="2176512560" sldId="275"/>
            <ac:spMk id="601" creationId="{19C9EAEA-39D0-4B0E-A0EB-51E7B26740B1}"/>
          </ac:spMkLst>
        </pc:spChg>
        <pc:spChg chg="add del">
          <ac:chgData name="Tanim Ishrak" userId="b9e44625b298aa7d" providerId="LiveId" clId="{4308752C-0998-4B68-B975-7F178BAAEDC2}" dt="2024-01-13T23:09:01.022" v="2444" actId="26606"/>
          <ac:spMkLst>
            <pc:docMk/>
            <pc:sldMk cId="2176512560" sldId="275"/>
            <ac:spMk id="602" creationId="{AAAE94E3-A7DB-4868-B1E3-E49703488BBC}"/>
          </ac:spMkLst>
        </pc:spChg>
        <pc:spChg chg="add del">
          <ac:chgData name="Tanim Ishrak" userId="b9e44625b298aa7d" providerId="LiveId" clId="{4308752C-0998-4B68-B975-7F178BAAEDC2}" dt="2024-01-13T23:09:01.022" v="2444" actId="26606"/>
          <ac:spMkLst>
            <pc:docMk/>
            <pc:sldMk cId="2176512560" sldId="275"/>
            <ac:spMk id="603" creationId="{8CB5D2D7-DF65-4E86-BFBA-FFB9B5ACEB64}"/>
          </ac:spMkLst>
        </pc:spChg>
        <pc:spChg chg="add del">
          <ac:chgData name="Tanim Ishrak" userId="b9e44625b298aa7d" providerId="LiveId" clId="{4308752C-0998-4B68-B975-7F178BAAEDC2}" dt="2024-01-13T23:09:01.022" v="2444" actId="26606"/>
          <ac:spMkLst>
            <pc:docMk/>
            <pc:sldMk cId="2176512560" sldId="275"/>
            <ac:spMk id="605" creationId="{3873B707-463F-40B0-8227-E8CC6C67EB25}"/>
          </ac:spMkLst>
        </pc:spChg>
        <pc:spChg chg="add del">
          <ac:chgData name="Tanim Ishrak" userId="b9e44625b298aa7d" providerId="LiveId" clId="{4308752C-0998-4B68-B975-7F178BAAEDC2}" dt="2024-01-13T23:09:01.022" v="2444" actId="26606"/>
          <ac:spMkLst>
            <pc:docMk/>
            <pc:sldMk cId="2176512560" sldId="275"/>
            <ac:spMk id="606" creationId="{C13237C8-E62C-4F0D-A318-BD6FB6C2D138}"/>
          </ac:spMkLst>
        </pc:spChg>
        <pc:spChg chg="add del">
          <ac:chgData name="Tanim Ishrak" userId="b9e44625b298aa7d" providerId="LiveId" clId="{4308752C-0998-4B68-B975-7F178BAAEDC2}" dt="2024-01-13T23:09:03.710" v="2446" actId="26606"/>
          <ac:spMkLst>
            <pc:docMk/>
            <pc:sldMk cId="2176512560" sldId="275"/>
            <ac:spMk id="608" creationId="{6B92FAF7-0AD3-4B47-9111-D0E9CD79E247}"/>
          </ac:spMkLst>
        </pc:spChg>
        <pc:spChg chg="add del">
          <ac:chgData name="Tanim Ishrak" userId="b9e44625b298aa7d" providerId="LiveId" clId="{4308752C-0998-4B68-B975-7F178BAAEDC2}" dt="2024-01-13T23:09:08.101" v="2450" actId="26606"/>
          <ac:spMkLst>
            <pc:docMk/>
            <pc:sldMk cId="2176512560" sldId="275"/>
            <ac:spMk id="622" creationId="{8761DDFE-071F-4200-B0AA-394476C2D2D6}"/>
          </ac:spMkLst>
        </pc:spChg>
        <pc:spChg chg="add del">
          <ac:chgData name="Tanim Ishrak" userId="b9e44625b298aa7d" providerId="LiveId" clId="{4308752C-0998-4B68-B975-7F178BAAEDC2}" dt="2024-01-13T23:09:24.890" v="2452" actId="26606"/>
          <ac:spMkLst>
            <pc:docMk/>
            <pc:sldMk cId="2176512560" sldId="275"/>
            <ac:spMk id="624" creationId="{5EF17487-C386-4F99-B5EB-4FD3DF4236B2}"/>
          </ac:spMkLst>
        </pc:spChg>
        <pc:spChg chg="add del">
          <ac:chgData name="Tanim Ishrak" userId="b9e44625b298aa7d" providerId="LiveId" clId="{4308752C-0998-4B68-B975-7F178BAAEDC2}" dt="2024-01-13T23:09:24.890" v="2452" actId="26606"/>
          <ac:spMkLst>
            <pc:docMk/>
            <pc:sldMk cId="2176512560" sldId="275"/>
            <ac:spMk id="625" creationId="{A0DE92DF-4769-4DE9-93FD-EE31271850CA}"/>
          </ac:spMkLst>
        </pc:spChg>
        <pc:grpChg chg="add mod ord">
          <ac:chgData name="Tanim Ishrak" userId="b9e44625b298aa7d" providerId="LiveId" clId="{4308752C-0998-4B68-B975-7F178BAAEDC2}" dt="2024-01-13T23:09:24.890" v="2452" actId="26606"/>
          <ac:grpSpMkLst>
            <pc:docMk/>
            <pc:sldMk cId="2176512560" sldId="275"/>
            <ac:grpSpMk id="584" creationId="{D2FD1A27-31E1-43A9-9105-975D03BB01B7}"/>
          </ac:grpSpMkLst>
        </pc:grpChg>
        <pc:grpChg chg="add del">
          <ac:chgData name="Tanim Ishrak" userId="b9e44625b298aa7d" providerId="LiveId" clId="{4308752C-0998-4B68-B975-7F178BAAEDC2}" dt="2024-01-13T23:08:56.552" v="2440" actId="26606"/>
          <ac:grpSpMkLst>
            <pc:docMk/>
            <pc:sldMk cId="2176512560" sldId="275"/>
            <ac:grpSpMk id="593" creationId="{BDDB3F1B-9976-8542-B149-C66F2061F229}"/>
          </ac:grpSpMkLst>
        </pc:grpChg>
        <pc:grpChg chg="add del">
          <ac:chgData name="Tanim Ishrak" userId="b9e44625b298aa7d" providerId="LiveId" clId="{4308752C-0998-4B68-B975-7F178BAAEDC2}" dt="2024-01-13T23:09:01.022" v="2444" actId="26606"/>
          <ac:grpSpMkLst>
            <pc:docMk/>
            <pc:sldMk cId="2176512560" sldId="275"/>
            <ac:grpSpMk id="604" creationId="{1DE889C7-FAD6-4397-98E2-05D503484459}"/>
          </ac:grpSpMkLst>
        </pc:grpChg>
        <pc:grpChg chg="add del">
          <ac:chgData name="Tanim Ishrak" userId="b9e44625b298aa7d" providerId="LiveId" clId="{4308752C-0998-4B68-B975-7F178BAAEDC2}" dt="2024-01-13T23:09:03.710" v="2446" actId="26606"/>
          <ac:grpSpMkLst>
            <pc:docMk/>
            <pc:sldMk cId="2176512560" sldId="275"/>
            <ac:grpSpMk id="609" creationId="{D6A77139-BADB-4B2C-BD41-B67A4D37D758}"/>
          </ac:grpSpMkLst>
        </pc:grpChg>
        <pc:grpChg chg="add del">
          <ac:chgData name="Tanim Ishrak" userId="b9e44625b298aa7d" providerId="LiveId" clId="{4308752C-0998-4B68-B975-7F178BAAEDC2}" dt="2024-01-13T23:09:03.710" v="2446" actId="26606"/>
          <ac:grpSpMkLst>
            <pc:docMk/>
            <pc:sldMk cId="2176512560" sldId="275"/>
            <ac:grpSpMk id="613" creationId="{2786ABD8-AB9F-46F2-A7D9-36F1F7338CF9}"/>
          </ac:grpSpMkLst>
        </pc:grpChg>
        <pc:grpChg chg="add del">
          <ac:chgData name="Tanim Ishrak" userId="b9e44625b298aa7d" providerId="LiveId" clId="{4308752C-0998-4B68-B975-7F178BAAEDC2}" dt="2024-01-13T23:09:05.929" v="2448" actId="26606"/>
          <ac:grpSpMkLst>
            <pc:docMk/>
            <pc:sldMk cId="2176512560" sldId="275"/>
            <ac:grpSpMk id="619" creationId="{12B241C5-7E45-AD52-638D-31E8FD2BC181}"/>
          </ac:grpSpMkLst>
        </pc:grpChg>
        <pc:picChg chg="add del mod">
          <ac:chgData name="Tanim Ishrak" userId="b9e44625b298aa7d" providerId="LiveId" clId="{4308752C-0998-4B68-B975-7F178BAAEDC2}" dt="2024-01-13T23:08:14.627" v="2435" actId="478"/>
          <ac:picMkLst>
            <pc:docMk/>
            <pc:sldMk cId="2176512560" sldId="275"/>
            <ac:picMk id="3" creationId="{CA6E18A3-8141-6941-E5B1-340DC897A0E0}"/>
          </ac:picMkLst>
        </pc:picChg>
        <pc:picChg chg="add mod">
          <ac:chgData name="Tanim Ishrak" userId="b9e44625b298aa7d" providerId="LiveId" clId="{4308752C-0998-4B68-B975-7F178BAAEDC2}" dt="2024-01-13T23:25:31.266" v="2671" actId="14100"/>
          <ac:picMkLst>
            <pc:docMk/>
            <pc:sldMk cId="2176512560" sldId="275"/>
            <ac:picMk id="4" creationId="{DAFC9B1C-2B13-63E0-D0DF-33EE59BFD852}"/>
          </ac:picMkLst>
        </pc:picChg>
        <pc:picChg chg="del">
          <ac:chgData name="Tanim Ishrak" userId="b9e44625b298aa7d" providerId="LiveId" clId="{4308752C-0998-4B68-B975-7F178BAAEDC2}" dt="2024-01-11T12:32:57.115" v="424" actId="478"/>
          <ac:picMkLst>
            <pc:docMk/>
            <pc:sldMk cId="2176512560" sldId="275"/>
            <ac:picMk id="43" creationId="{10AA8505-9EDC-4514-9088-3AEA337068F7}"/>
          </ac:picMkLst>
        </pc:picChg>
      </pc:sldChg>
      <pc:sldChg chg="setBg modAnim">
        <pc:chgData name="Tanim Ishrak" userId="b9e44625b298aa7d" providerId="LiveId" clId="{4308752C-0998-4B68-B975-7F178BAAEDC2}" dt="2024-01-13T23:31:44.195" v="2697"/>
        <pc:sldMkLst>
          <pc:docMk/>
          <pc:sldMk cId="2765140013" sldId="277"/>
        </pc:sldMkLst>
      </pc:sldChg>
      <pc:sldChg chg="modSp mod setBg modAnim">
        <pc:chgData name="Tanim Ishrak" userId="b9e44625b298aa7d" providerId="LiveId" clId="{4308752C-0998-4B68-B975-7F178BAAEDC2}" dt="2024-01-14T07:05:13.107" v="3030" actId="1076"/>
        <pc:sldMkLst>
          <pc:docMk/>
          <pc:sldMk cId="3984909784" sldId="278"/>
        </pc:sldMkLst>
        <pc:spChg chg="mod">
          <ac:chgData name="Tanim Ishrak" userId="b9e44625b298aa7d" providerId="LiveId" clId="{4308752C-0998-4B68-B975-7F178BAAEDC2}" dt="2024-01-14T07:05:13.107" v="3030" actId="1076"/>
          <ac:spMkLst>
            <pc:docMk/>
            <pc:sldMk cId="3984909784" sldId="278"/>
            <ac:spMk id="5" creationId="{F5712A83-A625-4511-A643-363D8633FABF}"/>
          </ac:spMkLst>
        </pc:spChg>
        <pc:spChg chg="mod">
          <ac:chgData name="Tanim Ishrak" userId="b9e44625b298aa7d" providerId="LiveId" clId="{4308752C-0998-4B68-B975-7F178BAAEDC2}" dt="2024-01-14T07:05:07.017" v="3029" actId="1076"/>
          <ac:spMkLst>
            <pc:docMk/>
            <pc:sldMk cId="3984909784" sldId="278"/>
            <ac:spMk id="19" creationId="{F35D7E74-C7BE-431F-B331-016E70162589}"/>
          </ac:spMkLst>
        </pc:spChg>
      </pc:sldChg>
      <pc:sldChg chg="modSp mod setBg modAnim">
        <pc:chgData name="Tanim Ishrak" userId="b9e44625b298aa7d" providerId="LiveId" clId="{4308752C-0998-4B68-B975-7F178BAAEDC2}" dt="2024-01-14T05:53:51.537" v="2845"/>
        <pc:sldMkLst>
          <pc:docMk/>
          <pc:sldMk cId="4046769741" sldId="292"/>
        </pc:sldMkLst>
        <pc:spChg chg="mod">
          <ac:chgData name="Tanim Ishrak" userId="b9e44625b298aa7d" providerId="LiveId" clId="{4308752C-0998-4B68-B975-7F178BAAEDC2}" dt="2024-01-12T14:46:37.917" v="1216" actId="1076"/>
          <ac:spMkLst>
            <pc:docMk/>
            <pc:sldMk cId="4046769741" sldId="292"/>
            <ac:spMk id="2" creationId="{D142F346-FC6A-493B-995E-DB2FC357CBE3}"/>
          </ac:spMkLst>
        </pc:spChg>
      </pc:sldChg>
      <pc:sldChg chg="modSp mod setBg modAnim">
        <pc:chgData name="Tanim Ishrak" userId="b9e44625b298aa7d" providerId="LiveId" clId="{4308752C-0998-4B68-B975-7F178BAAEDC2}" dt="2024-01-14T05:42:57.408" v="2757"/>
        <pc:sldMkLst>
          <pc:docMk/>
          <pc:sldMk cId="3288784082" sldId="347"/>
        </pc:sldMkLst>
        <pc:spChg chg="mod">
          <ac:chgData name="Tanim Ishrak" userId="b9e44625b298aa7d" providerId="LiveId" clId="{4308752C-0998-4B68-B975-7F178BAAEDC2}" dt="2024-01-14T05:42:33.151" v="2756" actId="14100"/>
          <ac:spMkLst>
            <pc:docMk/>
            <pc:sldMk cId="3288784082" sldId="347"/>
            <ac:spMk id="30" creationId="{B42D1EED-3CBD-46C9-8EC1-DD9D90952AEE}"/>
          </ac:spMkLst>
        </pc:spChg>
      </pc:sldChg>
      <pc:sldChg chg="addSp delSp modSp mod setBg modAnim">
        <pc:chgData name="Tanim Ishrak" userId="b9e44625b298aa7d" providerId="LiveId" clId="{4308752C-0998-4B68-B975-7F178BAAEDC2}" dt="2024-01-14T06:25:09.101" v="2902" actId="403"/>
        <pc:sldMkLst>
          <pc:docMk/>
          <pc:sldMk cId="843400712" sldId="349"/>
        </pc:sldMkLst>
        <pc:spChg chg="mod">
          <ac:chgData name="Tanim Ishrak" userId="b9e44625b298aa7d" providerId="LiveId" clId="{4308752C-0998-4B68-B975-7F178BAAEDC2}" dt="2024-01-14T06:25:09.101" v="2902" actId="403"/>
          <ac:spMkLst>
            <pc:docMk/>
            <pc:sldMk cId="843400712" sldId="349"/>
            <ac:spMk id="16" creationId="{4D0C05F2-0F1A-4409-A1B3-6AED6BBD0A65}"/>
          </ac:spMkLst>
        </pc:spChg>
        <pc:spChg chg="mod">
          <ac:chgData name="Tanim Ishrak" userId="b9e44625b298aa7d" providerId="LiveId" clId="{4308752C-0998-4B68-B975-7F178BAAEDC2}" dt="2024-01-13T23:13:48.663" v="2586" actId="20577"/>
          <ac:spMkLst>
            <pc:docMk/>
            <pc:sldMk cId="843400712" sldId="349"/>
            <ac:spMk id="22" creationId="{1ECDBEC5-DB49-4170-B67A-16803156627A}"/>
          </ac:spMkLst>
        </pc:spChg>
        <pc:spChg chg="mod">
          <ac:chgData name="Tanim Ishrak" userId="b9e44625b298aa7d" providerId="LiveId" clId="{4308752C-0998-4B68-B975-7F178BAAEDC2}" dt="2024-01-13T23:19:09.095" v="2613" actId="20577"/>
          <ac:spMkLst>
            <pc:docMk/>
            <pc:sldMk cId="843400712" sldId="349"/>
            <ac:spMk id="24" creationId="{4FEFD0DA-3488-41A4-9D88-9EF7314DD788}"/>
          </ac:spMkLst>
        </pc:spChg>
        <pc:spChg chg="del">
          <ac:chgData name="Tanim Ishrak" userId="b9e44625b298aa7d" providerId="LiveId" clId="{4308752C-0998-4B68-B975-7F178BAAEDC2}" dt="2024-01-12T18:01:20.476" v="1388" actId="478"/>
          <ac:spMkLst>
            <pc:docMk/>
            <pc:sldMk cId="843400712" sldId="349"/>
            <ac:spMk id="26" creationId="{0DDA43ED-B09A-4EE6-AAB0-46933C2491FE}"/>
          </ac:spMkLst>
        </pc:spChg>
        <pc:spChg chg="del mod">
          <ac:chgData name="Tanim Ishrak" userId="b9e44625b298aa7d" providerId="LiveId" clId="{4308752C-0998-4B68-B975-7F178BAAEDC2}" dt="2024-01-12T18:01:20.476" v="1388" actId="478"/>
          <ac:spMkLst>
            <pc:docMk/>
            <pc:sldMk cId="843400712" sldId="349"/>
            <ac:spMk id="28" creationId="{942E8207-901F-4C23-9BA6-7E0F81BDA499}"/>
          </ac:spMkLst>
        </pc:spChg>
        <pc:picChg chg="add del mod">
          <ac:chgData name="Tanim Ishrak" userId="b9e44625b298aa7d" providerId="LiveId" clId="{4308752C-0998-4B68-B975-7F178BAAEDC2}" dt="2024-01-13T23:17:31.104" v="2593" actId="478"/>
          <ac:picMkLst>
            <pc:docMk/>
            <pc:sldMk cId="843400712" sldId="349"/>
            <ac:picMk id="3" creationId="{978E3131-6DEA-6EB8-B215-C2A3A51C366D}"/>
          </ac:picMkLst>
        </pc:picChg>
        <pc:picChg chg="add mod">
          <ac:chgData name="Tanim Ishrak" userId="b9e44625b298aa7d" providerId="LiveId" clId="{4308752C-0998-4B68-B975-7F178BAAEDC2}" dt="2024-01-13T23:18:44.138" v="2601" actId="14100"/>
          <ac:picMkLst>
            <pc:docMk/>
            <pc:sldMk cId="843400712" sldId="349"/>
            <ac:picMk id="5" creationId="{DB7CCC38-247C-4DDE-BDEF-8D490966DCA1}"/>
          </ac:picMkLst>
        </pc:picChg>
        <pc:picChg chg="mod">
          <ac:chgData name="Tanim Ishrak" userId="b9e44625b298aa7d" providerId="LiveId" clId="{4308752C-0998-4B68-B975-7F178BAAEDC2}" dt="2024-01-14T05:51:29.242" v="2820" actId="1038"/>
          <ac:picMkLst>
            <pc:docMk/>
            <pc:sldMk cId="843400712" sldId="349"/>
            <ac:picMk id="18" creationId="{0A23043A-C347-4FD3-8BA3-4305DA46E18F}"/>
          </ac:picMkLst>
        </pc:picChg>
        <pc:picChg chg="mod">
          <ac:chgData name="Tanim Ishrak" userId="b9e44625b298aa7d" providerId="LiveId" clId="{4308752C-0998-4B68-B975-7F178BAAEDC2}" dt="2024-01-14T05:51:13.229" v="2810" actId="1076"/>
          <ac:picMkLst>
            <pc:docMk/>
            <pc:sldMk cId="843400712" sldId="349"/>
            <ac:picMk id="21" creationId="{234C302F-4331-4E50-B1D3-0F32A3F3C1E1}"/>
          </ac:picMkLst>
        </pc:picChg>
        <pc:picChg chg="del">
          <ac:chgData name="Tanim Ishrak" userId="b9e44625b298aa7d" providerId="LiveId" clId="{4308752C-0998-4B68-B975-7F178BAAEDC2}" dt="2024-01-13T23:14:05.967" v="2587" actId="478"/>
          <ac:picMkLst>
            <pc:docMk/>
            <pc:sldMk cId="843400712" sldId="349"/>
            <ac:picMk id="23" creationId="{BCF95A62-39B3-4019-A19B-454E684F1A9C}"/>
          </ac:picMkLst>
        </pc:picChg>
        <pc:picChg chg="del">
          <ac:chgData name="Tanim Ishrak" userId="b9e44625b298aa7d" providerId="LiveId" clId="{4308752C-0998-4B68-B975-7F178BAAEDC2}" dt="2024-01-12T18:00:54.498" v="1385" actId="478"/>
          <ac:picMkLst>
            <pc:docMk/>
            <pc:sldMk cId="843400712" sldId="349"/>
            <ac:picMk id="25" creationId="{D4625306-77F0-4054-9DBC-3224D607379B}"/>
          </ac:picMkLst>
        </pc:picChg>
        <pc:picChg chg="del">
          <ac:chgData name="Tanim Ishrak" userId="b9e44625b298aa7d" providerId="LiveId" clId="{4308752C-0998-4B68-B975-7F178BAAEDC2}" dt="2024-01-12T18:00:57.146" v="1386" actId="478"/>
          <ac:picMkLst>
            <pc:docMk/>
            <pc:sldMk cId="843400712" sldId="349"/>
            <ac:picMk id="27" creationId="{8F6897C3-4B24-41E6-A584-8E1BE257A6F7}"/>
          </ac:picMkLst>
        </pc:picChg>
      </pc:sldChg>
      <pc:sldChg chg="modSp mod modTransition setBg modAnim">
        <pc:chgData name="Tanim Ishrak" userId="b9e44625b298aa7d" providerId="LiveId" clId="{4308752C-0998-4B68-B975-7F178BAAEDC2}" dt="2024-01-14T06:25:25.696" v="2911" actId="404"/>
        <pc:sldMkLst>
          <pc:docMk/>
          <pc:sldMk cId="2662994472" sldId="350"/>
        </pc:sldMkLst>
        <pc:spChg chg="mod">
          <ac:chgData name="Tanim Ishrak" userId="b9e44625b298aa7d" providerId="LiveId" clId="{4308752C-0998-4B68-B975-7F178BAAEDC2}" dt="2024-01-14T06:25:25.696" v="2911" actId="404"/>
          <ac:spMkLst>
            <pc:docMk/>
            <pc:sldMk cId="2662994472" sldId="350"/>
            <ac:spMk id="3" creationId="{5C4C70CC-F9DA-4609-B1EE-D871D932491C}"/>
          </ac:spMkLst>
        </pc:spChg>
        <pc:spChg chg="mod">
          <ac:chgData name="Tanim Ishrak" userId="b9e44625b298aa7d" providerId="LiveId" clId="{4308752C-0998-4B68-B975-7F178BAAEDC2}" dt="2024-01-11T13:49:28.288" v="565" actId="20577"/>
          <ac:spMkLst>
            <pc:docMk/>
            <pc:sldMk cId="2662994472" sldId="350"/>
            <ac:spMk id="36" creationId="{F876090F-79AF-48B7-90D8-42E483FA08CC}"/>
          </ac:spMkLst>
        </pc:spChg>
      </pc:sldChg>
      <pc:sldChg chg="modSp mod setBg modAnim">
        <pc:chgData name="Tanim Ishrak" userId="b9e44625b298aa7d" providerId="LiveId" clId="{4308752C-0998-4B68-B975-7F178BAAEDC2}" dt="2024-01-14T05:42:11.910" v="2755"/>
        <pc:sldMkLst>
          <pc:docMk/>
          <pc:sldMk cId="831228639" sldId="467"/>
        </pc:sldMkLst>
        <pc:spChg chg="mod">
          <ac:chgData name="Tanim Ishrak" userId="b9e44625b298aa7d" providerId="LiveId" clId="{4308752C-0998-4B68-B975-7F178BAAEDC2}" dt="2024-01-10T06:32:14.249" v="422" actId="20577"/>
          <ac:spMkLst>
            <pc:docMk/>
            <pc:sldMk cId="831228639" sldId="467"/>
            <ac:spMk id="5" creationId="{DFFFBEE1-083C-4223-BD05-8B41B8C984F8}"/>
          </ac:spMkLst>
        </pc:spChg>
      </pc:sldChg>
      <pc:sldChg chg="delSp modSp del mod">
        <pc:chgData name="Tanim Ishrak" userId="b9e44625b298aa7d" providerId="LiveId" clId="{4308752C-0998-4B68-B975-7F178BAAEDC2}" dt="2024-01-12T14:45:54.475" v="1215" actId="2696"/>
        <pc:sldMkLst>
          <pc:docMk/>
          <pc:sldMk cId="1243361795" sldId="468"/>
        </pc:sldMkLst>
        <pc:spChg chg="del mod">
          <ac:chgData name="Tanim Ishrak" userId="b9e44625b298aa7d" providerId="LiveId" clId="{4308752C-0998-4B68-B975-7F178BAAEDC2}" dt="2024-01-12T14:40:30.254" v="1180"/>
          <ac:spMkLst>
            <pc:docMk/>
            <pc:sldMk cId="1243361795" sldId="468"/>
            <ac:spMk id="26" creationId="{806978E1-1A39-44F7-A9DC-1A5D6B9B2B8B}"/>
          </ac:spMkLst>
        </pc:spChg>
        <pc:spChg chg="del mod">
          <ac:chgData name="Tanim Ishrak" userId="b9e44625b298aa7d" providerId="LiveId" clId="{4308752C-0998-4B68-B975-7F178BAAEDC2}" dt="2024-01-12T14:39:53.857" v="1174"/>
          <ac:spMkLst>
            <pc:docMk/>
            <pc:sldMk cId="1243361795" sldId="468"/>
            <ac:spMk id="29" creationId="{EA1BAEB7-C745-41BA-8DC4-C40A83DB7487}"/>
          </ac:spMkLst>
        </pc:spChg>
        <pc:spChg chg="del mod">
          <ac:chgData name="Tanim Ishrak" userId="b9e44625b298aa7d" providerId="LiveId" clId="{4308752C-0998-4B68-B975-7F178BAAEDC2}" dt="2024-01-11T13:11:22.456" v="550"/>
          <ac:spMkLst>
            <pc:docMk/>
            <pc:sldMk cId="1243361795" sldId="468"/>
            <ac:spMk id="30" creationId="{B42D1EED-3CBD-46C9-8EC1-DD9D90952AEE}"/>
          </ac:spMkLst>
        </pc:spChg>
      </pc:sldChg>
      <pc:sldChg chg="addSp delSp modSp mod modTransition setBg modAnim">
        <pc:chgData name="Tanim Ishrak" userId="b9e44625b298aa7d" providerId="LiveId" clId="{4308752C-0998-4B68-B975-7F178BAAEDC2}" dt="2024-01-14T05:49:23.621" v="2800"/>
        <pc:sldMkLst>
          <pc:docMk/>
          <pc:sldMk cId="2166768931" sldId="469"/>
        </pc:sldMkLst>
        <pc:spChg chg="add mod">
          <ac:chgData name="Tanim Ishrak" userId="b9e44625b298aa7d" providerId="LiveId" clId="{4308752C-0998-4B68-B975-7F178BAAEDC2}" dt="2024-01-13T16:53:10.184" v="2426" actId="1036"/>
          <ac:spMkLst>
            <pc:docMk/>
            <pc:sldMk cId="2166768931" sldId="469"/>
            <ac:spMk id="2" creationId="{FD8ECB0A-5093-E9E9-A461-C586D53DB3BD}"/>
          </ac:spMkLst>
        </pc:spChg>
        <pc:spChg chg="add del mod">
          <ac:chgData name="Tanim Ishrak" userId="b9e44625b298aa7d" providerId="LiveId" clId="{4308752C-0998-4B68-B975-7F178BAAEDC2}" dt="2024-01-13T16:14:57.011" v="1949"/>
          <ac:spMkLst>
            <pc:docMk/>
            <pc:sldMk cId="2166768931" sldId="469"/>
            <ac:spMk id="3" creationId="{5A93421B-3C16-14C6-90F5-9BB2A19BE25B}"/>
          </ac:spMkLst>
        </pc:spChg>
        <pc:spChg chg="add mod">
          <ac:chgData name="Tanim Ishrak" userId="b9e44625b298aa7d" providerId="LiveId" clId="{4308752C-0998-4B68-B975-7F178BAAEDC2}" dt="2024-01-13T16:53:10.184" v="2426" actId="1036"/>
          <ac:spMkLst>
            <pc:docMk/>
            <pc:sldMk cId="2166768931" sldId="469"/>
            <ac:spMk id="5" creationId="{5924A2C7-58FF-6451-CC60-F8578A524039}"/>
          </ac:spMkLst>
        </pc:spChg>
        <pc:spChg chg="add mod">
          <ac:chgData name="Tanim Ishrak" userId="b9e44625b298aa7d" providerId="LiveId" clId="{4308752C-0998-4B68-B975-7F178BAAEDC2}" dt="2024-01-13T16:53:10.184" v="2426" actId="1036"/>
          <ac:spMkLst>
            <pc:docMk/>
            <pc:sldMk cId="2166768931" sldId="469"/>
            <ac:spMk id="6" creationId="{BDE1E452-4617-AB22-69E5-8FE471BA2706}"/>
          </ac:spMkLst>
        </pc:spChg>
        <pc:spChg chg="add mod">
          <ac:chgData name="Tanim Ishrak" userId="b9e44625b298aa7d" providerId="LiveId" clId="{4308752C-0998-4B68-B975-7F178BAAEDC2}" dt="2024-01-13T16:53:10.184" v="2426" actId="1036"/>
          <ac:spMkLst>
            <pc:docMk/>
            <pc:sldMk cId="2166768931" sldId="469"/>
            <ac:spMk id="7" creationId="{B8B8F055-9503-9E6F-B197-BCD50742C209}"/>
          </ac:spMkLst>
        </pc:spChg>
        <pc:spChg chg="add mod">
          <ac:chgData name="Tanim Ishrak" userId="b9e44625b298aa7d" providerId="LiveId" clId="{4308752C-0998-4B68-B975-7F178BAAEDC2}" dt="2024-01-13T16:53:10.184" v="2426" actId="1036"/>
          <ac:spMkLst>
            <pc:docMk/>
            <pc:sldMk cId="2166768931" sldId="469"/>
            <ac:spMk id="8" creationId="{C26609D2-FC42-D1F6-3C81-1B4B879D7B95}"/>
          </ac:spMkLst>
        </pc:spChg>
        <pc:spChg chg="add mod">
          <ac:chgData name="Tanim Ishrak" userId="b9e44625b298aa7d" providerId="LiveId" clId="{4308752C-0998-4B68-B975-7F178BAAEDC2}" dt="2024-01-13T16:53:10.184" v="2426" actId="1036"/>
          <ac:spMkLst>
            <pc:docMk/>
            <pc:sldMk cId="2166768931" sldId="469"/>
            <ac:spMk id="9" creationId="{7383282E-BF7A-E5DD-644A-BDB7D9DA2F45}"/>
          </ac:spMkLst>
        </pc:spChg>
        <pc:spChg chg="add mod">
          <ac:chgData name="Tanim Ishrak" userId="b9e44625b298aa7d" providerId="LiveId" clId="{4308752C-0998-4B68-B975-7F178BAAEDC2}" dt="2024-01-13T16:53:10.184" v="2426" actId="1036"/>
          <ac:spMkLst>
            <pc:docMk/>
            <pc:sldMk cId="2166768931" sldId="469"/>
            <ac:spMk id="10" creationId="{0E73A5A8-AA52-D975-88FF-6EBCACEC2D0D}"/>
          </ac:spMkLst>
        </pc:spChg>
        <pc:spChg chg="add mod">
          <ac:chgData name="Tanim Ishrak" userId="b9e44625b298aa7d" providerId="LiveId" clId="{4308752C-0998-4B68-B975-7F178BAAEDC2}" dt="2024-01-13T16:53:10.184" v="2426" actId="1036"/>
          <ac:spMkLst>
            <pc:docMk/>
            <pc:sldMk cId="2166768931" sldId="469"/>
            <ac:spMk id="11" creationId="{D7D7DFBE-E81A-02A6-DAF1-3F431F15AB47}"/>
          </ac:spMkLst>
        </pc:spChg>
        <pc:spChg chg="add mod">
          <ac:chgData name="Tanim Ishrak" userId="b9e44625b298aa7d" providerId="LiveId" clId="{4308752C-0998-4B68-B975-7F178BAAEDC2}" dt="2024-01-13T16:53:10.184" v="2426" actId="1036"/>
          <ac:spMkLst>
            <pc:docMk/>
            <pc:sldMk cId="2166768931" sldId="469"/>
            <ac:spMk id="12" creationId="{DC0AC76F-162C-E0DC-AEA6-5957C6E0D061}"/>
          </ac:spMkLst>
        </pc:spChg>
        <pc:spChg chg="add del mod">
          <ac:chgData name="Tanim Ishrak" userId="b9e44625b298aa7d" providerId="LiveId" clId="{4308752C-0998-4B68-B975-7F178BAAEDC2}" dt="2024-01-13T16:39:31.606" v="2279" actId="478"/>
          <ac:spMkLst>
            <pc:docMk/>
            <pc:sldMk cId="2166768931" sldId="469"/>
            <ac:spMk id="18" creationId="{0CED44FD-37EA-901C-9922-A784766848F2}"/>
          </ac:spMkLst>
        </pc:spChg>
        <pc:spChg chg="mod">
          <ac:chgData name="Tanim Ishrak" userId="b9e44625b298aa7d" providerId="LiveId" clId="{4308752C-0998-4B68-B975-7F178BAAEDC2}" dt="2024-01-13T16:53:22.669" v="2427" actId="1076"/>
          <ac:spMkLst>
            <pc:docMk/>
            <pc:sldMk cId="2166768931" sldId="469"/>
            <ac:spMk id="19" creationId="{F35D7E74-C7BE-431F-B331-016E70162589}"/>
          </ac:spMkLst>
        </pc:spChg>
        <pc:picChg chg="add del mod">
          <ac:chgData name="Tanim Ishrak" userId="b9e44625b298aa7d" providerId="LiveId" clId="{4308752C-0998-4B68-B975-7F178BAAEDC2}" dt="2024-01-13T16:15:26.838" v="1955" actId="478"/>
          <ac:picMkLst>
            <pc:docMk/>
            <pc:sldMk cId="2166768931" sldId="469"/>
            <ac:picMk id="4" creationId="{5C0B4923-E35B-B2A6-DD3C-135656A96E52}"/>
          </ac:picMkLst>
        </pc:picChg>
        <pc:picChg chg="add del mod">
          <ac:chgData name="Tanim Ishrak" userId="b9e44625b298aa7d" providerId="LiveId" clId="{4308752C-0998-4B68-B975-7F178BAAEDC2}" dt="2024-01-13T16:41:00.936" v="2289" actId="478"/>
          <ac:picMkLst>
            <pc:docMk/>
            <pc:sldMk cId="2166768931" sldId="469"/>
            <ac:picMk id="26" creationId="{BA1888EA-6957-39D7-0DC2-11E3942EAD2F}"/>
          </ac:picMkLst>
        </pc:picChg>
        <pc:picChg chg="del mod">
          <ac:chgData name="Tanim Ishrak" userId="b9e44625b298aa7d" providerId="LiveId" clId="{4308752C-0998-4B68-B975-7F178BAAEDC2}" dt="2024-01-13T16:42:04.997" v="2293" actId="478"/>
          <ac:picMkLst>
            <pc:docMk/>
            <pc:sldMk cId="2166768931" sldId="469"/>
            <ac:picMk id="31" creationId="{B6DB6E71-C709-417F-A3D5-747E0975092A}"/>
          </ac:picMkLst>
        </pc:picChg>
        <pc:cxnChg chg="add mod">
          <ac:chgData name="Tanim Ishrak" userId="b9e44625b298aa7d" providerId="LiveId" clId="{4308752C-0998-4B68-B975-7F178BAAEDC2}" dt="2024-01-13T16:53:10.184" v="2426" actId="1036"/>
          <ac:cxnSpMkLst>
            <pc:docMk/>
            <pc:sldMk cId="2166768931" sldId="469"/>
            <ac:cxnSpMk id="14" creationId="{27A00211-3F40-DA02-D79C-0DD77AEEBA30}"/>
          </ac:cxnSpMkLst>
        </pc:cxnChg>
        <pc:cxnChg chg="add mod">
          <ac:chgData name="Tanim Ishrak" userId="b9e44625b298aa7d" providerId="LiveId" clId="{4308752C-0998-4B68-B975-7F178BAAEDC2}" dt="2024-01-13T16:53:10.184" v="2426" actId="1036"/>
          <ac:cxnSpMkLst>
            <pc:docMk/>
            <pc:sldMk cId="2166768931" sldId="469"/>
            <ac:cxnSpMk id="21" creationId="{041F0E44-1561-F4EB-283C-DCBCF917B59F}"/>
          </ac:cxnSpMkLst>
        </pc:cxnChg>
        <pc:cxnChg chg="add mod">
          <ac:chgData name="Tanim Ishrak" userId="b9e44625b298aa7d" providerId="LiveId" clId="{4308752C-0998-4B68-B975-7F178BAAEDC2}" dt="2024-01-13T16:53:10.184" v="2426" actId="1036"/>
          <ac:cxnSpMkLst>
            <pc:docMk/>
            <pc:sldMk cId="2166768931" sldId="469"/>
            <ac:cxnSpMk id="23" creationId="{842FE54B-65E1-AD78-AE29-FB2F76DA6091}"/>
          </ac:cxnSpMkLst>
        </pc:cxnChg>
        <pc:cxnChg chg="add mod">
          <ac:chgData name="Tanim Ishrak" userId="b9e44625b298aa7d" providerId="LiveId" clId="{4308752C-0998-4B68-B975-7F178BAAEDC2}" dt="2024-01-13T16:53:10.184" v="2426" actId="1036"/>
          <ac:cxnSpMkLst>
            <pc:docMk/>
            <pc:sldMk cId="2166768931" sldId="469"/>
            <ac:cxnSpMk id="25" creationId="{D55A506E-3135-7EE6-6B46-6153928F8FA0}"/>
          </ac:cxnSpMkLst>
        </pc:cxnChg>
        <pc:cxnChg chg="add mod">
          <ac:chgData name="Tanim Ishrak" userId="b9e44625b298aa7d" providerId="LiveId" clId="{4308752C-0998-4B68-B975-7F178BAAEDC2}" dt="2024-01-13T16:53:10.184" v="2426" actId="1036"/>
          <ac:cxnSpMkLst>
            <pc:docMk/>
            <pc:sldMk cId="2166768931" sldId="469"/>
            <ac:cxnSpMk id="28" creationId="{79A9CC31-35FB-37A4-91B4-C9DEF6DC093A}"/>
          </ac:cxnSpMkLst>
        </pc:cxnChg>
        <pc:cxnChg chg="add del mod">
          <ac:chgData name="Tanim Ishrak" userId="b9e44625b298aa7d" providerId="LiveId" clId="{4308752C-0998-4B68-B975-7F178BAAEDC2}" dt="2024-01-13T16:46:02.651" v="2312" actId="478"/>
          <ac:cxnSpMkLst>
            <pc:docMk/>
            <pc:sldMk cId="2166768931" sldId="469"/>
            <ac:cxnSpMk id="32" creationId="{1EB89335-619D-A5F9-6119-11FE423C3BF0}"/>
          </ac:cxnSpMkLst>
        </pc:cxnChg>
        <pc:cxnChg chg="add del mod">
          <ac:chgData name="Tanim Ishrak" userId="b9e44625b298aa7d" providerId="LiveId" clId="{4308752C-0998-4B68-B975-7F178BAAEDC2}" dt="2024-01-13T16:43:52.376" v="2300" actId="478"/>
          <ac:cxnSpMkLst>
            <pc:docMk/>
            <pc:sldMk cId="2166768931" sldId="469"/>
            <ac:cxnSpMk id="34" creationId="{B9C6FFDA-0FE3-7197-CD69-E79069395765}"/>
          </ac:cxnSpMkLst>
        </pc:cxnChg>
        <pc:cxnChg chg="add mod">
          <ac:chgData name="Tanim Ishrak" userId="b9e44625b298aa7d" providerId="LiveId" clId="{4308752C-0998-4B68-B975-7F178BAAEDC2}" dt="2024-01-13T16:53:10.184" v="2426" actId="1036"/>
          <ac:cxnSpMkLst>
            <pc:docMk/>
            <pc:sldMk cId="2166768931" sldId="469"/>
            <ac:cxnSpMk id="36" creationId="{8F1242AD-34C1-F172-CED0-C79B78B0C9F6}"/>
          </ac:cxnSpMkLst>
        </pc:cxnChg>
        <pc:cxnChg chg="add mod">
          <ac:chgData name="Tanim Ishrak" userId="b9e44625b298aa7d" providerId="LiveId" clId="{4308752C-0998-4B68-B975-7F178BAAEDC2}" dt="2024-01-13T16:53:10.184" v="2426" actId="1036"/>
          <ac:cxnSpMkLst>
            <pc:docMk/>
            <pc:sldMk cId="2166768931" sldId="469"/>
            <ac:cxnSpMk id="39" creationId="{79B23655-0D7E-4E49-2765-0E64F0A441F7}"/>
          </ac:cxnSpMkLst>
        </pc:cxnChg>
        <pc:cxnChg chg="add mod">
          <ac:chgData name="Tanim Ishrak" userId="b9e44625b298aa7d" providerId="LiveId" clId="{4308752C-0998-4B68-B975-7F178BAAEDC2}" dt="2024-01-13T16:53:10.184" v="2426" actId="1036"/>
          <ac:cxnSpMkLst>
            <pc:docMk/>
            <pc:sldMk cId="2166768931" sldId="469"/>
            <ac:cxnSpMk id="41" creationId="{89BD4E65-628C-76B1-04CB-38531270E65F}"/>
          </ac:cxnSpMkLst>
        </pc:cxnChg>
        <pc:cxnChg chg="add mod">
          <ac:chgData name="Tanim Ishrak" userId="b9e44625b298aa7d" providerId="LiveId" clId="{4308752C-0998-4B68-B975-7F178BAAEDC2}" dt="2024-01-13T16:53:10.184" v="2426" actId="1036"/>
          <ac:cxnSpMkLst>
            <pc:docMk/>
            <pc:sldMk cId="2166768931" sldId="469"/>
            <ac:cxnSpMk id="43" creationId="{AA4BCEB2-5AF5-AF3D-94D0-EE93E0FE35A9}"/>
          </ac:cxnSpMkLst>
        </pc:cxnChg>
        <pc:cxnChg chg="add del mod">
          <ac:chgData name="Tanim Ishrak" userId="b9e44625b298aa7d" providerId="LiveId" clId="{4308752C-0998-4B68-B975-7F178BAAEDC2}" dt="2024-01-13T16:47:20.287" v="2314" actId="478"/>
          <ac:cxnSpMkLst>
            <pc:docMk/>
            <pc:sldMk cId="2166768931" sldId="469"/>
            <ac:cxnSpMk id="45" creationId="{A7CB1D47-72FE-7C5B-ACB0-FF0E02C29FCD}"/>
          </ac:cxnSpMkLst>
        </pc:cxnChg>
        <pc:cxnChg chg="add mod">
          <ac:chgData name="Tanim Ishrak" userId="b9e44625b298aa7d" providerId="LiveId" clId="{4308752C-0998-4B68-B975-7F178BAAEDC2}" dt="2024-01-13T16:53:10.184" v="2426" actId="1036"/>
          <ac:cxnSpMkLst>
            <pc:docMk/>
            <pc:sldMk cId="2166768931" sldId="469"/>
            <ac:cxnSpMk id="47" creationId="{BDC6F123-7C51-C50A-4DF9-84043986762D}"/>
          </ac:cxnSpMkLst>
        </pc:cxnChg>
      </pc:sldChg>
      <pc:sldChg chg="addSp delSp modSp mod modTransition setBg">
        <pc:chgData name="Tanim Ishrak" userId="b9e44625b298aa7d" providerId="LiveId" clId="{4308752C-0998-4B68-B975-7F178BAAEDC2}" dt="2024-01-14T06:43:32.420" v="3021" actId="14100"/>
        <pc:sldMkLst>
          <pc:docMk/>
          <pc:sldMk cId="1236205055" sldId="470"/>
        </pc:sldMkLst>
        <pc:spChg chg="mod">
          <ac:chgData name="Tanim Ishrak" userId="b9e44625b298aa7d" providerId="LiveId" clId="{4308752C-0998-4B68-B975-7F178BAAEDC2}" dt="2024-01-14T06:23:37.672" v="2869" actId="14100"/>
          <ac:spMkLst>
            <pc:docMk/>
            <pc:sldMk cId="1236205055" sldId="470"/>
            <ac:spMk id="42" creationId="{54C30E72-E6D4-4885-830A-4BAF31FC4422}"/>
          </ac:spMkLst>
        </pc:spChg>
        <pc:spChg chg="mod">
          <ac:chgData name="Tanim Ishrak" userId="b9e44625b298aa7d" providerId="LiveId" clId="{4308752C-0998-4B68-B975-7F178BAAEDC2}" dt="2024-01-14T06:43:27.438" v="3020" actId="20577"/>
          <ac:spMkLst>
            <pc:docMk/>
            <pc:sldMk cId="1236205055" sldId="470"/>
            <ac:spMk id="45" creationId="{54C40130-FA15-498F-B99D-7DC10FD6D1F9}"/>
          </ac:spMkLst>
        </pc:spChg>
        <pc:spChg chg="del">
          <ac:chgData name="Tanim Ishrak" userId="b9e44625b298aa7d" providerId="LiveId" clId="{4308752C-0998-4B68-B975-7F178BAAEDC2}" dt="2024-01-11T16:22:49.142" v="1015" actId="478"/>
          <ac:spMkLst>
            <pc:docMk/>
            <pc:sldMk cId="1236205055" sldId="470"/>
            <ac:spMk id="564" creationId="{99F05C18-0A33-4877-B625-BAA31B60AC51}"/>
          </ac:spMkLst>
        </pc:spChg>
        <pc:picChg chg="add del mod">
          <ac:chgData name="Tanim Ishrak" userId="b9e44625b298aa7d" providerId="LiveId" clId="{4308752C-0998-4B68-B975-7F178BAAEDC2}" dt="2024-01-13T23:10:02.035" v="2455" actId="478"/>
          <ac:picMkLst>
            <pc:docMk/>
            <pc:sldMk cId="1236205055" sldId="470"/>
            <ac:picMk id="3" creationId="{E66270B3-40EB-0B3B-C565-1D817327D30D}"/>
          </ac:picMkLst>
        </pc:picChg>
        <pc:picChg chg="add del mod">
          <ac:chgData name="Tanim Ishrak" userId="b9e44625b298aa7d" providerId="LiveId" clId="{4308752C-0998-4B68-B975-7F178BAAEDC2}" dt="2024-01-13T23:10:03.192" v="2456" actId="478"/>
          <ac:picMkLst>
            <pc:docMk/>
            <pc:sldMk cId="1236205055" sldId="470"/>
            <ac:picMk id="5" creationId="{97BBFCD8-69CC-134C-B305-C6D2E7C6A47F}"/>
          </ac:picMkLst>
        </pc:picChg>
        <pc:picChg chg="add mod">
          <ac:chgData name="Tanim Ishrak" userId="b9e44625b298aa7d" providerId="LiveId" clId="{4308752C-0998-4B68-B975-7F178BAAEDC2}" dt="2024-01-14T06:43:32.420" v="3021" actId="14100"/>
          <ac:picMkLst>
            <pc:docMk/>
            <pc:sldMk cId="1236205055" sldId="470"/>
            <ac:picMk id="6" creationId="{F7154515-B197-CAA6-3743-C9D4670E3799}"/>
          </ac:picMkLst>
        </pc:picChg>
        <pc:picChg chg="del">
          <ac:chgData name="Tanim Ishrak" userId="b9e44625b298aa7d" providerId="LiveId" clId="{4308752C-0998-4B68-B975-7F178BAAEDC2}" dt="2024-01-11T16:09:50.656" v="818" actId="478"/>
          <ac:picMkLst>
            <pc:docMk/>
            <pc:sldMk cId="1236205055" sldId="470"/>
            <ac:picMk id="43" creationId="{10AA8505-9EDC-4514-9088-3AEA337068F7}"/>
          </ac:picMkLst>
        </pc:picChg>
        <pc:cxnChg chg="add del">
          <ac:chgData name="Tanim Ishrak" userId="b9e44625b298aa7d" providerId="LiveId" clId="{4308752C-0998-4B68-B975-7F178BAAEDC2}" dt="2024-01-11T16:15:16.457" v="958" actId="11529"/>
          <ac:cxnSpMkLst>
            <pc:docMk/>
            <pc:sldMk cId="1236205055" sldId="470"/>
            <ac:cxnSpMk id="7" creationId="{F959C639-BA9E-AAAE-0FA9-C4679C268A1A}"/>
          </ac:cxnSpMkLst>
        </pc:cxnChg>
        <pc:cxnChg chg="add del mod">
          <ac:chgData name="Tanim Ishrak" userId="b9e44625b298aa7d" providerId="LiveId" clId="{4308752C-0998-4B68-B975-7F178BAAEDC2}" dt="2024-01-13T23:10:15.904" v="2457" actId="478"/>
          <ac:cxnSpMkLst>
            <pc:docMk/>
            <pc:sldMk cId="1236205055" sldId="470"/>
            <ac:cxnSpMk id="9" creationId="{74FB3578-3DA8-E08C-E355-D05A4977C3E6}"/>
          </ac:cxnSpMkLst>
        </pc:cxnChg>
        <pc:cxnChg chg="add del mod">
          <ac:chgData name="Tanim Ishrak" userId="b9e44625b298aa7d" providerId="LiveId" clId="{4308752C-0998-4B68-B975-7F178BAAEDC2}" dt="2024-01-13T23:10:24.470" v="2465" actId="478"/>
          <ac:cxnSpMkLst>
            <pc:docMk/>
            <pc:sldMk cId="1236205055" sldId="470"/>
            <ac:cxnSpMk id="11" creationId="{AFCE8A66-0614-8A0A-2703-9F6E4C42B6A8}"/>
          </ac:cxnSpMkLst>
        </pc:cxnChg>
        <pc:cxnChg chg="add del mod">
          <ac:chgData name="Tanim Ishrak" userId="b9e44625b298aa7d" providerId="LiveId" clId="{4308752C-0998-4B68-B975-7F178BAAEDC2}" dt="2024-01-13T23:10:17.201" v="2459" actId="478"/>
          <ac:cxnSpMkLst>
            <pc:docMk/>
            <pc:sldMk cId="1236205055" sldId="470"/>
            <ac:cxnSpMk id="13" creationId="{CB196100-6E2A-11C9-2415-DC9C3C372263}"/>
          </ac:cxnSpMkLst>
        </pc:cxnChg>
        <pc:cxnChg chg="add del mod">
          <ac:chgData name="Tanim Ishrak" userId="b9e44625b298aa7d" providerId="LiveId" clId="{4308752C-0998-4B68-B975-7F178BAAEDC2}" dt="2024-01-13T23:10:25.330" v="2466" actId="478"/>
          <ac:cxnSpMkLst>
            <pc:docMk/>
            <pc:sldMk cId="1236205055" sldId="470"/>
            <ac:cxnSpMk id="15" creationId="{9B5A5593-7C2D-88DA-AC46-8B1231B39DB5}"/>
          </ac:cxnSpMkLst>
        </pc:cxnChg>
        <pc:cxnChg chg="add del mod">
          <ac:chgData name="Tanim Ishrak" userId="b9e44625b298aa7d" providerId="LiveId" clId="{4308752C-0998-4B68-B975-7F178BAAEDC2}" dt="2024-01-13T23:10:21.437" v="2461" actId="478"/>
          <ac:cxnSpMkLst>
            <pc:docMk/>
            <pc:sldMk cId="1236205055" sldId="470"/>
            <ac:cxnSpMk id="17" creationId="{6190B01C-9808-B4B3-4875-C2BD4E7C01DD}"/>
          </ac:cxnSpMkLst>
        </pc:cxnChg>
        <pc:cxnChg chg="add del mod">
          <ac:chgData name="Tanim Ishrak" userId="b9e44625b298aa7d" providerId="LiveId" clId="{4308752C-0998-4B68-B975-7F178BAAEDC2}" dt="2024-01-13T23:10:22.719" v="2462" actId="478"/>
          <ac:cxnSpMkLst>
            <pc:docMk/>
            <pc:sldMk cId="1236205055" sldId="470"/>
            <ac:cxnSpMk id="19" creationId="{9A0FA466-4E7A-7B63-81CB-759B9B05F67D}"/>
          </ac:cxnSpMkLst>
        </pc:cxnChg>
        <pc:cxnChg chg="add del mod">
          <ac:chgData name="Tanim Ishrak" userId="b9e44625b298aa7d" providerId="LiveId" clId="{4308752C-0998-4B68-B975-7F178BAAEDC2}" dt="2024-01-13T23:10:23.688" v="2463" actId="478"/>
          <ac:cxnSpMkLst>
            <pc:docMk/>
            <pc:sldMk cId="1236205055" sldId="470"/>
            <ac:cxnSpMk id="21" creationId="{A401063B-3A0D-2019-BFEE-BFE3C3351901}"/>
          </ac:cxnSpMkLst>
        </pc:cxnChg>
      </pc:sldChg>
      <pc:sldChg chg="addSp delSp modSp mod modTransition setBg">
        <pc:chgData name="Tanim Ishrak" userId="b9e44625b298aa7d" providerId="LiveId" clId="{4308752C-0998-4B68-B975-7F178BAAEDC2}" dt="2024-01-14T06:39:24.082" v="2927" actId="14100"/>
        <pc:sldMkLst>
          <pc:docMk/>
          <pc:sldMk cId="2672280499" sldId="471"/>
        </pc:sldMkLst>
        <pc:spChg chg="mod">
          <ac:chgData name="Tanim Ishrak" userId="b9e44625b298aa7d" providerId="LiveId" clId="{4308752C-0998-4B68-B975-7F178BAAEDC2}" dt="2024-01-14T06:23:52.393" v="2875" actId="14100"/>
          <ac:spMkLst>
            <pc:docMk/>
            <pc:sldMk cId="2672280499" sldId="471"/>
            <ac:spMk id="42" creationId="{54C30E72-E6D4-4885-830A-4BAF31FC4422}"/>
          </ac:spMkLst>
        </pc:spChg>
        <pc:spChg chg="mod">
          <ac:chgData name="Tanim Ishrak" userId="b9e44625b298aa7d" providerId="LiveId" clId="{4308752C-0998-4B68-B975-7F178BAAEDC2}" dt="2024-01-12T18:13:52.982" v="1776" actId="20577"/>
          <ac:spMkLst>
            <pc:docMk/>
            <pc:sldMk cId="2672280499" sldId="471"/>
            <ac:spMk id="45" creationId="{54C40130-FA15-498F-B99D-7DC10FD6D1F9}"/>
          </ac:spMkLst>
        </pc:spChg>
        <pc:spChg chg="del">
          <ac:chgData name="Tanim Ishrak" userId="b9e44625b298aa7d" providerId="LiveId" clId="{4308752C-0998-4B68-B975-7F178BAAEDC2}" dt="2024-01-11T16:22:43.405" v="1014" actId="478"/>
          <ac:spMkLst>
            <pc:docMk/>
            <pc:sldMk cId="2672280499" sldId="471"/>
            <ac:spMk id="564" creationId="{99F05C18-0A33-4877-B625-BAA31B60AC51}"/>
          </ac:spMkLst>
        </pc:spChg>
        <pc:picChg chg="add del mod">
          <ac:chgData name="Tanim Ishrak" userId="b9e44625b298aa7d" providerId="LiveId" clId="{4308752C-0998-4B68-B975-7F178BAAEDC2}" dt="2024-01-14T06:35:05.322" v="2912" actId="478"/>
          <ac:picMkLst>
            <pc:docMk/>
            <pc:sldMk cId="2672280499" sldId="471"/>
            <ac:picMk id="3" creationId="{196DC1FB-853D-60A3-6918-8DCED3C4CA41}"/>
          </ac:picMkLst>
        </pc:picChg>
        <pc:picChg chg="add mod">
          <ac:chgData name="Tanim Ishrak" userId="b9e44625b298aa7d" providerId="LiveId" clId="{4308752C-0998-4B68-B975-7F178BAAEDC2}" dt="2024-01-14T06:38:47.227" v="2920" actId="1076"/>
          <ac:picMkLst>
            <pc:docMk/>
            <pc:sldMk cId="2672280499" sldId="471"/>
            <ac:picMk id="4" creationId="{F0894802-98F5-160C-CA79-AA368DD4E90D}"/>
          </ac:picMkLst>
        </pc:picChg>
        <pc:picChg chg="add del mod">
          <ac:chgData name="Tanim Ishrak" userId="b9e44625b298aa7d" providerId="LiveId" clId="{4308752C-0998-4B68-B975-7F178BAAEDC2}" dt="2024-01-11T16:20:45.095" v="991" actId="478"/>
          <ac:picMkLst>
            <pc:docMk/>
            <pc:sldMk cId="2672280499" sldId="471"/>
            <ac:picMk id="5" creationId="{48744DE9-0856-3F7C-92DC-E023A102F34E}"/>
          </ac:picMkLst>
        </pc:picChg>
        <pc:picChg chg="add mod">
          <ac:chgData name="Tanim Ishrak" userId="b9e44625b298aa7d" providerId="LiveId" clId="{4308752C-0998-4B68-B975-7F178BAAEDC2}" dt="2024-01-14T06:39:24.082" v="2927" actId="14100"/>
          <ac:picMkLst>
            <pc:docMk/>
            <pc:sldMk cId="2672280499" sldId="471"/>
            <ac:picMk id="6" creationId="{60BDA494-BD40-8CEC-4139-6B7F8D9175F6}"/>
          </ac:picMkLst>
        </pc:picChg>
        <pc:picChg chg="add del mod">
          <ac:chgData name="Tanim Ishrak" userId="b9e44625b298aa7d" providerId="LiveId" clId="{4308752C-0998-4B68-B975-7F178BAAEDC2}" dt="2024-01-11T16:20:45.095" v="991" actId="478"/>
          <ac:picMkLst>
            <pc:docMk/>
            <pc:sldMk cId="2672280499" sldId="471"/>
            <ac:picMk id="7" creationId="{4962EEAD-E930-84F3-47BB-CA448F4478BC}"/>
          </ac:picMkLst>
        </pc:picChg>
        <pc:picChg chg="add del mod">
          <ac:chgData name="Tanim Ishrak" userId="b9e44625b298aa7d" providerId="LiveId" clId="{4308752C-0998-4B68-B975-7F178BAAEDC2}" dt="2024-01-11T16:21:20.839" v="999" actId="478"/>
          <ac:picMkLst>
            <pc:docMk/>
            <pc:sldMk cId="2672280499" sldId="471"/>
            <ac:picMk id="9" creationId="{1376A7B0-B0AA-7FB0-9AE1-E8B3DD9C13BB}"/>
          </ac:picMkLst>
        </pc:picChg>
        <pc:picChg chg="add del mod">
          <ac:chgData name="Tanim Ishrak" userId="b9e44625b298aa7d" providerId="LiveId" clId="{4308752C-0998-4B68-B975-7F178BAAEDC2}" dt="2024-01-11T16:21:20.839" v="999" actId="478"/>
          <ac:picMkLst>
            <pc:docMk/>
            <pc:sldMk cId="2672280499" sldId="471"/>
            <ac:picMk id="11" creationId="{372C5728-1F87-502C-C142-E1B477065745}"/>
          </ac:picMkLst>
        </pc:picChg>
        <pc:picChg chg="add del mod">
          <ac:chgData name="Tanim Ishrak" userId="b9e44625b298aa7d" providerId="LiveId" clId="{4308752C-0998-4B68-B975-7F178BAAEDC2}" dt="2024-01-14T06:35:08.224" v="2913" actId="478"/>
          <ac:picMkLst>
            <pc:docMk/>
            <pc:sldMk cId="2672280499" sldId="471"/>
            <ac:picMk id="13" creationId="{92BC281E-CF9F-86D1-9F68-D1A2394B67ED}"/>
          </ac:picMkLst>
        </pc:picChg>
        <pc:picChg chg="del">
          <ac:chgData name="Tanim Ishrak" userId="b9e44625b298aa7d" providerId="LiveId" clId="{4308752C-0998-4B68-B975-7F178BAAEDC2}" dt="2024-01-11T16:19:17.827" v="976" actId="478"/>
          <ac:picMkLst>
            <pc:docMk/>
            <pc:sldMk cId="2672280499" sldId="471"/>
            <ac:picMk id="43" creationId="{10AA8505-9EDC-4514-9088-3AEA337068F7}"/>
          </ac:picMkLst>
        </pc:picChg>
      </pc:sldChg>
      <pc:sldChg chg="addSp delSp modSp mod modTransition setBg">
        <pc:chgData name="Tanim Ishrak" userId="b9e44625b298aa7d" providerId="LiveId" clId="{4308752C-0998-4B68-B975-7F178BAAEDC2}" dt="2024-01-14T06:41:44.435" v="2946" actId="14100"/>
        <pc:sldMkLst>
          <pc:docMk/>
          <pc:sldMk cId="1229003243" sldId="473"/>
        </pc:sldMkLst>
        <pc:spChg chg="mod">
          <ac:chgData name="Tanim Ishrak" userId="b9e44625b298aa7d" providerId="LiveId" clId="{4308752C-0998-4B68-B975-7F178BAAEDC2}" dt="2024-01-14T06:41:29.122" v="2945" actId="20577"/>
          <ac:spMkLst>
            <pc:docMk/>
            <pc:sldMk cId="1229003243" sldId="473"/>
            <ac:spMk id="12" creationId="{5C070EC7-FD4A-4D8C-AF9D-AC42B86EE7ED}"/>
          </ac:spMkLst>
        </pc:spChg>
        <pc:spChg chg="mod">
          <ac:chgData name="Tanim Ishrak" userId="b9e44625b298aa7d" providerId="LiveId" clId="{4308752C-0998-4B68-B975-7F178BAAEDC2}" dt="2024-01-14T06:24:01.640" v="2879" actId="14100"/>
          <ac:spMkLst>
            <pc:docMk/>
            <pc:sldMk cId="1229003243" sldId="473"/>
            <ac:spMk id="42" creationId="{54C30E72-E6D4-4885-830A-4BAF31FC4422}"/>
          </ac:spMkLst>
        </pc:spChg>
        <pc:picChg chg="add del mod">
          <ac:chgData name="Tanim Ishrak" userId="b9e44625b298aa7d" providerId="LiveId" clId="{4308752C-0998-4B68-B975-7F178BAAEDC2}" dt="2024-01-14T06:40:19.060" v="2928" actId="478"/>
          <ac:picMkLst>
            <pc:docMk/>
            <pc:sldMk cId="1229003243" sldId="473"/>
            <ac:picMk id="3" creationId="{032CD88A-3059-D27F-618C-FF8AE2B727D9}"/>
          </ac:picMkLst>
        </pc:picChg>
        <pc:picChg chg="add mod">
          <ac:chgData name="Tanim Ishrak" userId="b9e44625b298aa7d" providerId="LiveId" clId="{4308752C-0998-4B68-B975-7F178BAAEDC2}" dt="2024-01-14T06:41:44.435" v="2946" actId="14100"/>
          <ac:picMkLst>
            <pc:docMk/>
            <pc:sldMk cId="1229003243" sldId="473"/>
            <ac:picMk id="4" creationId="{8303CFFF-05D3-487D-7C44-4614884D3C82}"/>
          </ac:picMkLst>
        </pc:picChg>
        <pc:picChg chg="del">
          <ac:chgData name="Tanim Ishrak" userId="b9e44625b298aa7d" providerId="LiveId" clId="{4308752C-0998-4B68-B975-7F178BAAEDC2}" dt="2024-01-11T16:21:54.269" v="1005" actId="478"/>
          <ac:picMkLst>
            <pc:docMk/>
            <pc:sldMk cId="1229003243" sldId="473"/>
            <ac:picMk id="43" creationId="{10AA8505-9EDC-4514-9088-3AEA337068F7}"/>
          </ac:picMkLst>
        </pc:picChg>
      </pc:sldChg>
      <pc:sldChg chg="addSp delSp modSp mod modTransition setBg">
        <pc:chgData name="Tanim Ishrak" userId="b9e44625b298aa7d" providerId="LiveId" clId="{4308752C-0998-4B68-B975-7F178BAAEDC2}" dt="2024-01-14T14:53:48.623" v="3034" actId="20577"/>
        <pc:sldMkLst>
          <pc:docMk/>
          <pc:sldMk cId="462020586" sldId="474"/>
        </pc:sldMkLst>
        <pc:spChg chg="mod">
          <ac:chgData name="Tanim Ishrak" userId="b9e44625b298aa7d" providerId="LiveId" clId="{4308752C-0998-4B68-B975-7F178BAAEDC2}" dt="2024-01-14T14:53:48.623" v="3034" actId="20577"/>
          <ac:spMkLst>
            <pc:docMk/>
            <pc:sldMk cId="462020586" sldId="474"/>
            <ac:spMk id="12" creationId="{5C070EC7-FD4A-4D8C-AF9D-AC42B86EE7ED}"/>
          </ac:spMkLst>
        </pc:spChg>
        <pc:spChg chg="del">
          <ac:chgData name="Tanim Ishrak" userId="b9e44625b298aa7d" providerId="LiveId" clId="{4308752C-0998-4B68-B975-7F178BAAEDC2}" dt="2024-01-12T18:16:04.293" v="1786" actId="478"/>
          <ac:spMkLst>
            <pc:docMk/>
            <pc:sldMk cId="462020586" sldId="474"/>
            <ac:spMk id="13" creationId="{4444C7BD-F556-4DD5-8D98-E5085939DC89}"/>
          </ac:spMkLst>
        </pc:spChg>
        <pc:spChg chg="mod">
          <ac:chgData name="Tanim Ishrak" userId="b9e44625b298aa7d" providerId="LiveId" clId="{4308752C-0998-4B68-B975-7F178BAAEDC2}" dt="2024-01-14T06:24:11.307" v="2881" actId="14100"/>
          <ac:spMkLst>
            <pc:docMk/>
            <pc:sldMk cId="462020586" sldId="474"/>
            <ac:spMk id="42" creationId="{54C30E72-E6D4-4885-830A-4BAF31FC4422}"/>
          </ac:spMkLst>
        </pc:spChg>
        <pc:picChg chg="add mod">
          <ac:chgData name="Tanim Ishrak" userId="b9e44625b298aa7d" providerId="LiveId" clId="{4308752C-0998-4B68-B975-7F178BAAEDC2}" dt="2024-01-13T23:25:55.855" v="2673" actId="1076"/>
          <ac:picMkLst>
            <pc:docMk/>
            <pc:sldMk cId="462020586" sldId="474"/>
            <ac:picMk id="3" creationId="{029E622B-76E7-D127-99AF-46467E5DB794}"/>
          </ac:picMkLst>
        </pc:picChg>
        <pc:picChg chg="del">
          <ac:chgData name="Tanim Ishrak" userId="b9e44625b298aa7d" providerId="LiveId" clId="{4308752C-0998-4B68-B975-7F178BAAEDC2}" dt="2024-01-12T18:15:32.233" v="1783" actId="478"/>
          <ac:picMkLst>
            <pc:docMk/>
            <pc:sldMk cId="462020586" sldId="474"/>
            <ac:picMk id="43" creationId="{10AA8505-9EDC-4514-9088-3AEA337068F7}"/>
          </ac:picMkLst>
        </pc:picChg>
      </pc:sldChg>
      <pc:sldChg chg="delSp modSp del mod modTransition setBg">
        <pc:chgData name="Tanim Ishrak" userId="b9e44625b298aa7d" providerId="LiveId" clId="{4308752C-0998-4B68-B975-7F178BAAEDC2}" dt="2024-01-14T06:44:08.923" v="3022" actId="2696"/>
        <pc:sldMkLst>
          <pc:docMk/>
          <pc:sldMk cId="2444759194" sldId="475"/>
        </pc:sldMkLst>
        <pc:spChg chg="del">
          <ac:chgData name="Tanim Ishrak" userId="b9e44625b298aa7d" providerId="LiveId" clId="{4308752C-0998-4B68-B975-7F178BAAEDC2}" dt="2024-01-12T18:16:08.794" v="1787" actId="478"/>
          <ac:spMkLst>
            <pc:docMk/>
            <pc:sldMk cId="2444759194" sldId="475"/>
            <ac:spMk id="13" creationId="{4444C7BD-F556-4DD5-8D98-E5085939DC89}"/>
          </ac:spMkLst>
        </pc:spChg>
        <pc:spChg chg="mod">
          <ac:chgData name="Tanim Ishrak" userId="b9e44625b298aa7d" providerId="LiveId" clId="{4308752C-0998-4B68-B975-7F178BAAEDC2}" dt="2024-01-14T06:24:24.653" v="2885" actId="14100"/>
          <ac:spMkLst>
            <pc:docMk/>
            <pc:sldMk cId="2444759194" sldId="475"/>
            <ac:spMk id="42" creationId="{54C30E72-E6D4-4885-830A-4BAF31FC4422}"/>
          </ac:spMkLst>
        </pc:spChg>
        <pc:picChg chg="del">
          <ac:chgData name="Tanim Ishrak" userId="b9e44625b298aa7d" providerId="LiveId" clId="{4308752C-0998-4B68-B975-7F178BAAEDC2}" dt="2024-01-12T18:15:38.458" v="1784" actId="478"/>
          <ac:picMkLst>
            <pc:docMk/>
            <pc:sldMk cId="2444759194" sldId="475"/>
            <ac:picMk id="43" creationId="{10AA8505-9EDC-4514-9088-3AEA337068F7}"/>
          </ac:picMkLst>
        </pc:picChg>
      </pc:sldChg>
      <pc:sldChg chg="addSp delSp modSp del mod modTransition setBg">
        <pc:chgData name="Tanim Ishrak" userId="b9e44625b298aa7d" providerId="LiveId" clId="{4308752C-0998-4B68-B975-7F178BAAEDC2}" dt="2024-01-14T06:44:13.983" v="3023" actId="2696"/>
        <pc:sldMkLst>
          <pc:docMk/>
          <pc:sldMk cId="2210615528" sldId="476"/>
        </pc:sldMkLst>
        <pc:spChg chg="mod">
          <ac:chgData name="Tanim Ishrak" userId="b9e44625b298aa7d" providerId="LiveId" clId="{4308752C-0998-4B68-B975-7F178BAAEDC2}" dt="2024-01-14T06:24:42.936" v="2897" actId="14100"/>
          <ac:spMkLst>
            <pc:docMk/>
            <pc:sldMk cId="2210615528" sldId="476"/>
            <ac:spMk id="42" creationId="{54C30E72-E6D4-4885-830A-4BAF31FC4422}"/>
          </ac:spMkLst>
        </pc:spChg>
        <pc:picChg chg="del mod">
          <ac:chgData name="Tanim Ishrak" userId="b9e44625b298aa7d" providerId="LiveId" clId="{4308752C-0998-4B68-B975-7F178BAAEDC2}" dt="2024-01-12T18:15:57.209" v="1785" actId="478"/>
          <ac:picMkLst>
            <pc:docMk/>
            <pc:sldMk cId="2210615528" sldId="476"/>
            <ac:picMk id="2" creationId="{5BAF200E-F7F3-453D-B333-AFF74F230145}"/>
          </ac:picMkLst>
        </pc:picChg>
        <pc:picChg chg="add del">
          <ac:chgData name="Tanim Ishrak" userId="b9e44625b298aa7d" providerId="LiveId" clId="{4308752C-0998-4B68-B975-7F178BAAEDC2}" dt="2024-01-14T06:24:36.360" v="2891" actId="22"/>
          <ac:picMkLst>
            <pc:docMk/>
            <pc:sldMk cId="2210615528" sldId="476"/>
            <ac:picMk id="3" creationId="{0D5610BA-6BA4-6C93-0B0B-9717631CADC3}"/>
          </ac:picMkLst>
        </pc:picChg>
      </pc:sldChg>
      <pc:sldChg chg="setBg modAnim">
        <pc:chgData name="Tanim Ishrak" userId="b9e44625b298aa7d" providerId="LiveId" clId="{4308752C-0998-4B68-B975-7F178BAAEDC2}" dt="2024-01-14T05:55:14.822" v="2847"/>
        <pc:sldMkLst>
          <pc:docMk/>
          <pc:sldMk cId="2976024066" sldId="477"/>
        </pc:sldMkLst>
      </pc:sldChg>
      <pc:sldChg chg="modSp mod modTransition setBg modAnim">
        <pc:chgData name="Tanim Ishrak" userId="b9e44625b298aa7d" providerId="LiveId" clId="{4308752C-0998-4B68-B975-7F178BAAEDC2}" dt="2024-01-14T06:25:03.651" v="2899" actId="403"/>
        <pc:sldMkLst>
          <pc:docMk/>
          <pc:sldMk cId="1519613443" sldId="478"/>
        </pc:sldMkLst>
        <pc:spChg chg="mod">
          <ac:chgData name="Tanim Ishrak" userId="b9e44625b298aa7d" providerId="LiveId" clId="{4308752C-0998-4B68-B975-7F178BAAEDC2}" dt="2024-01-14T06:25:03.651" v="2899" actId="403"/>
          <ac:spMkLst>
            <pc:docMk/>
            <pc:sldMk cId="1519613443" sldId="478"/>
            <ac:spMk id="3" creationId="{5C4C70CC-F9DA-4609-B1EE-D871D932491C}"/>
          </ac:spMkLst>
        </pc:spChg>
        <pc:spChg chg="mod">
          <ac:chgData name="Tanim Ishrak" userId="b9e44625b298aa7d" providerId="LiveId" clId="{4308752C-0998-4B68-B975-7F178BAAEDC2}" dt="2024-01-11T13:49:52.163" v="569" actId="20577"/>
          <ac:spMkLst>
            <pc:docMk/>
            <pc:sldMk cId="1519613443" sldId="478"/>
            <ac:spMk id="36" creationId="{F876090F-79AF-48B7-90D8-42E483FA08CC}"/>
          </ac:spMkLst>
        </pc:spChg>
        <pc:picChg chg="mod">
          <ac:chgData name="Tanim Ishrak" userId="b9e44625b298aa7d" providerId="LiveId" clId="{4308752C-0998-4B68-B975-7F178BAAEDC2}" dt="2024-01-12T18:21:40.620" v="1806" actId="1035"/>
          <ac:picMkLst>
            <pc:docMk/>
            <pc:sldMk cId="1519613443" sldId="478"/>
            <ac:picMk id="5" creationId="{30A30B3C-2426-46D1-A96D-5E113798FC0B}"/>
          </ac:picMkLst>
        </pc:picChg>
      </pc:sldChg>
      <pc:sldChg chg="addSp modSp new del setBg">
        <pc:chgData name="Tanim Ishrak" userId="b9e44625b298aa7d" providerId="LiveId" clId="{4308752C-0998-4B68-B975-7F178BAAEDC2}" dt="2024-01-13T18:04:08.327" v="2428" actId="2696"/>
        <pc:sldMkLst>
          <pc:docMk/>
          <pc:sldMk cId="4223106720" sldId="479"/>
        </pc:sldMkLst>
        <pc:spChg chg="add mod">
          <ac:chgData name="Tanim Ishrak" userId="b9e44625b298aa7d" providerId="LiveId" clId="{4308752C-0998-4B68-B975-7F178BAAEDC2}" dt="2024-01-13T16:50:39.502" v="2329"/>
          <ac:spMkLst>
            <pc:docMk/>
            <pc:sldMk cId="4223106720" sldId="479"/>
            <ac:spMk id="2" creationId="{00EC3415-D788-9BC9-5196-D44B01FD1AAD}"/>
          </ac:spMkLst>
        </pc:spChg>
        <pc:spChg chg="add mod">
          <ac:chgData name="Tanim Ishrak" userId="b9e44625b298aa7d" providerId="LiveId" clId="{4308752C-0998-4B68-B975-7F178BAAEDC2}" dt="2024-01-13T16:50:39.502" v="2329"/>
          <ac:spMkLst>
            <pc:docMk/>
            <pc:sldMk cId="4223106720" sldId="479"/>
            <ac:spMk id="3" creationId="{B209E62B-8236-DEBE-49D3-124FB2078EDA}"/>
          </ac:spMkLst>
        </pc:spChg>
        <pc:spChg chg="add mod">
          <ac:chgData name="Tanim Ishrak" userId="b9e44625b298aa7d" providerId="LiveId" clId="{4308752C-0998-4B68-B975-7F178BAAEDC2}" dt="2024-01-13T16:50:39.502" v="2329"/>
          <ac:spMkLst>
            <pc:docMk/>
            <pc:sldMk cId="4223106720" sldId="479"/>
            <ac:spMk id="4" creationId="{09EC34D8-32F3-CFEA-FFAB-4A469FAD3D03}"/>
          </ac:spMkLst>
        </pc:spChg>
        <pc:spChg chg="add mod">
          <ac:chgData name="Tanim Ishrak" userId="b9e44625b298aa7d" providerId="LiveId" clId="{4308752C-0998-4B68-B975-7F178BAAEDC2}" dt="2024-01-13T16:50:39.502" v="2329"/>
          <ac:spMkLst>
            <pc:docMk/>
            <pc:sldMk cId="4223106720" sldId="479"/>
            <ac:spMk id="5" creationId="{3A6FBBD1-66C0-27E4-B253-9D0D6A8BBF3B}"/>
          </ac:spMkLst>
        </pc:spChg>
        <pc:spChg chg="add mod">
          <ac:chgData name="Tanim Ishrak" userId="b9e44625b298aa7d" providerId="LiveId" clId="{4308752C-0998-4B68-B975-7F178BAAEDC2}" dt="2024-01-13T16:50:39.502" v="2329"/>
          <ac:spMkLst>
            <pc:docMk/>
            <pc:sldMk cId="4223106720" sldId="479"/>
            <ac:spMk id="6" creationId="{1500C148-E161-ECB1-28A2-B4038C77526B}"/>
          </ac:spMkLst>
        </pc:spChg>
        <pc:spChg chg="add mod">
          <ac:chgData name="Tanim Ishrak" userId="b9e44625b298aa7d" providerId="LiveId" clId="{4308752C-0998-4B68-B975-7F178BAAEDC2}" dt="2024-01-13T16:50:39.502" v="2329"/>
          <ac:spMkLst>
            <pc:docMk/>
            <pc:sldMk cId="4223106720" sldId="479"/>
            <ac:spMk id="7" creationId="{E7A14103-C8D9-93AC-7428-BAB724416890}"/>
          </ac:spMkLst>
        </pc:spChg>
        <pc:spChg chg="add mod">
          <ac:chgData name="Tanim Ishrak" userId="b9e44625b298aa7d" providerId="LiveId" clId="{4308752C-0998-4B68-B975-7F178BAAEDC2}" dt="2024-01-13T16:50:39.502" v="2329"/>
          <ac:spMkLst>
            <pc:docMk/>
            <pc:sldMk cId="4223106720" sldId="479"/>
            <ac:spMk id="8" creationId="{F759C33B-C63B-5885-3729-826E545D06EA}"/>
          </ac:spMkLst>
        </pc:spChg>
        <pc:spChg chg="add mod">
          <ac:chgData name="Tanim Ishrak" userId="b9e44625b298aa7d" providerId="LiveId" clId="{4308752C-0998-4B68-B975-7F178BAAEDC2}" dt="2024-01-13T16:50:39.502" v="2329"/>
          <ac:spMkLst>
            <pc:docMk/>
            <pc:sldMk cId="4223106720" sldId="479"/>
            <ac:spMk id="9" creationId="{954DE8C9-CA1D-9F61-7E35-29F967A33EEC}"/>
          </ac:spMkLst>
        </pc:spChg>
        <pc:spChg chg="add mod">
          <ac:chgData name="Tanim Ishrak" userId="b9e44625b298aa7d" providerId="LiveId" clId="{4308752C-0998-4B68-B975-7F178BAAEDC2}" dt="2024-01-13T16:50:39.502" v="2329"/>
          <ac:spMkLst>
            <pc:docMk/>
            <pc:sldMk cId="4223106720" sldId="479"/>
            <ac:spMk id="10" creationId="{98D3C1D3-A8D2-546C-F2B0-22CC78B11497}"/>
          </ac:spMkLst>
        </pc:spChg>
        <pc:cxnChg chg="add mod">
          <ac:chgData name="Tanim Ishrak" userId="b9e44625b298aa7d" providerId="LiveId" clId="{4308752C-0998-4B68-B975-7F178BAAEDC2}" dt="2024-01-13T16:50:39.502" v="2329"/>
          <ac:cxnSpMkLst>
            <pc:docMk/>
            <pc:sldMk cId="4223106720" sldId="479"/>
            <ac:cxnSpMk id="11" creationId="{47AB6475-A265-D01D-D4A0-4B4F00201D1A}"/>
          </ac:cxnSpMkLst>
        </pc:cxnChg>
        <pc:cxnChg chg="add mod">
          <ac:chgData name="Tanim Ishrak" userId="b9e44625b298aa7d" providerId="LiveId" clId="{4308752C-0998-4B68-B975-7F178BAAEDC2}" dt="2024-01-13T16:50:39.502" v="2329"/>
          <ac:cxnSpMkLst>
            <pc:docMk/>
            <pc:sldMk cId="4223106720" sldId="479"/>
            <ac:cxnSpMk id="12" creationId="{0B0BEC51-B3CA-D5E5-1792-FDC51C6E5F19}"/>
          </ac:cxnSpMkLst>
        </pc:cxnChg>
        <pc:cxnChg chg="add mod">
          <ac:chgData name="Tanim Ishrak" userId="b9e44625b298aa7d" providerId="LiveId" clId="{4308752C-0998-4B68-B975-7F178BAAEDC2}" dt="2024-01-13T16:50:39.502" v="2329"/>
          <ac:cxnSpMkLst>
            <pc:docMk/>
            <pc:sldMk cId="4223106720" sldId="479"/>
            <ac:cxnSpMk id="13" creationId="{7DE1ED17-18E8-7D5C-23AE-6E15E87DC87B}"/>
          </ac:cxnSpMkLst>
        </pc:cxnChg>
        <pc:cxnChg chg="add mod">
          <ac:chgData name="Tanim Ishrak" userId="b9e44625b298aa7d" providerId="LiveId" clId="{4308752C-0998-4B68-B975-7F178BAAEDC2}" dt="2024-01-13T16:50:39.502" v="2329"/>
          <ac:cxnSpMkLst>
            <pc:docMk/>
            <pc:sldMk cId="4223106720" sldId="479"/>
            <ac:cxnSpMk id="14" creationId="{98CCFE44-4460-9D1E-BE81-D3F3DB67A327}"/>
          </ac:cxnSpMkLst>
        </pc:cxnChg>
        <pc:cxnChg chg="add mod">
          <ac:chgData name="Tanim Ishrak" userId="b9e44625b298aa7d" providerId="LiveId" clId="{4308752C-0998-4B68-B975-7F178BAAEDC2}" dt="2024-01-13T16:50:39.502" v="2329"/>
          <ac:cxnSpMkLst>
            <pc:docMk/>
            <pc:sldMk cId="4223106720" sldId="479"/>
            <ac:cxnSpMk id="15" creationId="{0EBD4766-D8D8-A33A-F278-BDB9FACE8FB6}"/>
          </ac:cxnSpMkLst>
        </pc:cxnChg>
        <pc:cxnChg chg="add mod">
          <ac:chgData name="Tanim Ishrak" userId="b9e44625b298aa7d" providerId="LiveId" clId="{4308752C-0998-4B68-B975-7F178BAAEDC2}" dt="2024-01-13T16:50:39.502" v="2329"/>
          <ac:cxnSpMkLst>
            <pc:docMk/>
            <pc:sldMk cId="4223106720" sldId="479"/>
            <ac:cxnSpMk id="16" creationId="{B4869B7A-25F4-FA14-6E05-8D6FD1E209FC}"/>
          </ac:cxnSpMkLst>
        </pc:cxnChg>
        <pc:cxnChg chg="add mod">
          <ac:chgData name="Tanim Ishrak" userId="b9e44625b298aa7d" providerId="LiveId" clId="{4308752C-0998-4B68-B975-7F178BAAEDC2}" dt="2024-01-13T16:50:39.502" v="2329"/>
          <ac:cxnSpMkLst>
            <pc:docMk/>
            <pc:sldMk cId="4223106720" sldId="479"/>
            <ac:cxnSpMk id="17" creationId="{83BDEDDE-4777-A947-2B34-D733C4E7BA11}"/>
          </ac:cxnSpMkLst>
        </pc:cxnChg>
        <pc:cxnChg chg="add mod">
          <ac:chgData name="Tanim Ishrak" userId="b9e44625b298aa7d" providerId="LiveId" clId="{4308752C-0998-4B68-B975-7F178BAAEDC2}" dt="2024-01-13T16:50:39.502" v="2329"/>
          <ac:cxnSpMkLst>
            <pc:docMk/>
            <pc:sldMk cId="4223106720" sldId="479"/>
            <ac:cxnSpMk id="18" creationId="{E65F1E47-AC6D-1E5F-F6AD-7CC59D451729}"/>
          </ac:cxnSpMkLst>
        </pc:cxnChg>
        <pc:cxnChg chg="add mod">
          <ac:chgData name="Tanim Ishrak" userId="b9e44625b298aa7d" providerId="LiveId" clId="{4308752C-0998-4B68-B975-7F178BAAEDC2}" dt="2024-01-13T16:50:39.502" v="2329"/>
          <ac:cxnSpMkLst>
            <pc:docMk/>
            <pc:sldMk cId="4223106720" sldId="479"/>
            <ac:cxnSpMk id="19" creationId="{0B00C694-14BD-7E81-7E46-8AB0E05496EC}"/>
          </ac:cxnSpMkLst>
        </pc:cxnChg>
        <pc:cxnChg chg="add mod">
          <ac:chgData name="Tanim Ishrak" userId="b9e44625b298aa7d" providerId="LiveId" clId="{4308752C-0998-4B68-B975-7F178BAAEDC2}" dt="2024-01-13T16:50:39.502" v="2329"/>
          <ac:cxnSpMkLst>
            <pc:docMk/>
            <pc:sldMk cId="4223106720" sldId="479"/>
            <ac:cxnSpMk id="20" creationId="{98AC8F1B-C266-2394-D653-21477F77133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47FDBB1-5EC9-40FD-9A36-D4E35C581F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F1716-40E8-4512-B252-D7362A0E94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C99E-C3C0-40AD-AD91-8E96E8F586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6696-F86F-4066-9FDD-77F2B013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9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자유형: 도형 330">
            <a:extLst>
              <a:ext uri="{FF2B5EF4-FFF2-40B4-BE49-F238E27FC236}">
                <a16:creationId xmlns:a16="http://schemas.microsoft.com/office/drawing/2014/main" id="{537E6557-B3A4-4071-8C64-B472601FD11B}"/>
              </a:ext>
            </a:extLst>
          </p:cNvPr>
          <p:cNvSpPr/>
          <p:nvPr/>
        </p:nvSpPr>
        <p:spPr>
          <a:xfrm>
            <a:off x="11085804" y="1525524"/>
            <a:ext cx="1104138" cy="2208276"/>
          </a:xfrm>
          <a:custGeom>
            <a:avLst/>
            <a:gdLst>
              <a:gd name="connsiteX0" fmla="*/ 4572 w 1005840"/>
              <a:gd name="connsiteY0" fmla="*/ 2011299 h 2011680"/>
              <a:gd name="connsiteX1" fmla="*/ 1007898 w 1005840"/>
              <a:gd name="connsiteY1" fmla="*/ 2011299 h 2011680"/>
              <a:gd name="connsiteX2" fmla="*/ 1007898 w 1005840"/>
              <a:gd name="connsiteY2" fmla="*/ 4572 h 2011680"/>
              <a:gd name="connsiteX3" fmla="*/ 298400 w 1005840"/>
              <a:gd name="connsiteY3" fmla="*/ 298399 h 2011680"/>
              <a:gd name="connsiteX4" fmla="*/ 4572 w 1005840"/>
              <a:gd name="connsiteY4" fmla="*/ 1007897 h 2011680"/>
              <a:gd name="connsiteX5" fmla="*/ 4572 w 1005840"/>
              <a:gd name="connsiteY5" fmla="*/ 2011299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5840" h="2011680">
                <a:moveTo>
                  <a:pt x="4572" y="2011299"/>
                </a:moveTo>
                <a:lnTo>
                  <a:pt x="1007898" y="2011299"/>
                </a:lnTo>
                <a:lnTo>
                  <a:pt x="1007898" y="4572"/>
                </a:lnTo>
                <a:cubicBezTo>
                  <a:pt x="730835" y="4572"/>
                  <a:pt x="480060" y="116815"/>
                  <a:pt x="298400" y="298399"/>
                </a:cubicBezTo>
                <a:cubicBezTo>
                  <a:pt x="116815" y="479984"/>
                  <a:pt x="4572" y="730758"/>
                  <a:pt x="4572" y="1007897"/>
                </a:cubicBezTo>
                <a:lnTo>
                  <a:pt x="4572" y="2011299"/>
                </a:lnTo>
                <a:close/>
              </a:path>
            </a:pathLst>
          </a:custGeom>
          <a:solidFill>
            <a:srgbClr val="02A1A7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32" name="자유형: 도형 331">
            <a:extLst>
              <a:ext uri="{FF2B5EF4-FFF2-40B4-BE49-F238E27FC236}">
                <a16:creationId xmlns:a16="http://schemas.microsoft.com/office/drawing/2014/main" id="{DAC69900-1C41-4831-9CED-D55D285A5BC4}"/>
              </a:ext>
            </a:extLst>
          </p:cNvPr>
          <p:cNvSpPr/>
          <p:nvPr/>
        </p:nvSpPr>
        <p:spPr>
          <a:xfrm>
            <a:off x="-5715" y="5167351"/>
            <a:ext cx="845820" cy="845820"/>
          </a:xfrm>
          <a:custGeom>
            <a:avLst/>
            <a:gdLst>
              <a:gd name="connsiteX0" fmla="*/ 843382 w 845820"/>
              <a:gd name="connsiteY0" fmla="*/ 843382 h 845820"/>
              <a:gd name="connsiteX1" fmla="*/ 5715 w 845820"/>
              <a:gd name="connsiteY1" fmla="*/ 843382 h 845820"/>
              <a:gd name="connsiteX2" fmla="*/ 5715 w 845820"/>
              <a:gd name="connsiteY2" fmla="*/ 5715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820" h="845820">
                <a:moveTo>
                  <a:pt x="843382" y="843382"/>
                </a:moveTo>
                <a:lnTo>
                  <a:pt x="5715" y="843382"/>
                </a:lnTo>
                <a:lnTo>
                  <a:pt x="5715" y="5715"/>
                </a:lnTo>
                <a:close/>
              </a:path>
            </a:pathLst>
          </a:custGeom>
          <a:solidFill>
            <a:srgbClr val="F972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33" name="자유형: 도형 332">
            <a:extLst>
              <a:ext uri="{FF2B5EF4-FFF2-40B4-BE49-F238E27FC236}">
                <a16:creationId xmlns:a16="http://schemas.microsoft.com/office/drawing/2014/main" id="{18FAB41B-74A8-4D38-BC12-5FFB0F432F6A}"/>
              </a:ext>
            </a:extLst>
          </p:cNvPr>
          <p:cNvSpPr/>
          <p:nvPr/>
        </p:nvSpPr>
        <p:spPr>
          <a:xfrm>
            <a:off x="-5715" y="4329684"/>
            <a:ext cx="845820" cy="845820"/>
          </a:xfrm>
          <a:custGeom>
            <a:avLst/>
            <a:gdLst>
              <a:gd name="connsiteX0" fmla="*/ 843382 w 845820"/>
              <a:gd name="connsiteY0" fmla="*/ 843382 h 845820"/>
              <a:gd name="connsiteX1" fmla="*/ 5715 w 845820"/>
              <a:gd name="connsiteY1" fmla="*/ 843382 h 845820"/>
              <a:gd name="connsiteX2" fmla="*/ 5715 w 845820"/>
              <a:gd name="connsiteY2" fmla="*/ 5715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820" h="845820">
                <a:moveTo>
                  <a:pt x="843382" y="843382"/>
                </a:moveTo>
                <a:lnTo>
                  <a:pt x="5715" y="843382"/>
                </a:lnTo>
                <a:lnTo>
                  <a:pt x="5715" y="5715"/>
                </a:lnTo>
                <a:close/>
              </a:path>
            </a:pathLst>
          </a:custGeom>
          <a:solidFill>
            <a:srgbClr val="02A1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34" name="자유형: 도형 333">
            <a:extLst>
              <a:ext uri="{FF2B5EF4-FFF2-40B4-BE49-F238E27FC236}">
                <a16:creationId xmlns:a16="http://schemas.microsoft.com/office/drawing/2014/main" id="{20A5180A-879A-45E3-B1B8-0D434A933C56}"/>
              </a:ext>
            </a:extLst>
          </p:cNvPr>
          <p:cNvSpPr/>
          <p:nvPr/>
        </p:nvSpPr>
        <p:spPr>
          <a:xfrm>
            <a:off x="9259001" y="4295394"/>
            <a:ext cx="754380" cy="914400"/>
          </a:xfrm>
          <a:custGeom>
            <a:avLst/>
            <a:gdLst>
              <a:gd name="connsiteX0" fmla="*/ 738150 w 754380"/>
              <a:gd name="connsiteY0" fmla="*/ 210521 h 914400"/>
              <a:gd name="connsiteX1" fmla="*/ 386410 w 754380"/>
              <a:gd name="connsiteY1" fmla="*/ 7143 h 914400"/>
              <a:gd name="connsiteX2" fmla="*/ 384353 w 754380"/>
              <a:gd name="connsiteY2" fmla="*/ 6001 h 914400"/>
              <a:gd name="connsiteX3" fmla="*/ 373762 w 754380"/>
              <a:gd name="connsiteY3" fmla="*/ 6001 h 914400"/>
              <a:gd name="connsiteX4" fmla="*/ 371704 w 754380"/>
              <a:gd name="connsiteY4" fmla="*/ 7143 h 914400"/>
              <a:gd name="connsiteX5" fmla="*/ 19660 w 754380"/>
              <a:gd name="connsiteY5" fmla="*/ 209988 h 914400"/>
              <a:gd name="connsiteX6" fmla="*/ 10287 w 754380"/>
              <a:gd name="connsiteY6" fmla="*/ 215398 h 914400"/>
              <a:gd name="connsiteX7" fmla="*/ 4953 w 754380"/>
              <a:gd name="connsiteY7" fmla="*/ 224542 h 914400"/>
              <a:gd name="connsiteX8" fmla="*/ 4953 w 754380"/>
              <a:gd name="connsiteY8" fmla="*/ 226904 h 914400"/>
              <a:gd name="connsiteX9" fmla="*/ 4572 w 754380"/>
              <a:gd name="connsiteY9" fmla="*/ 688905 h 914400"/>
              <a:gd name="connsiteX10" fmla="*/ 4572 w 754380"/>
              <a:gd name="connsiteY10" fmla="*/ 691267 h 914400"/>
              <a:gd name="connsiteX11" fmla="*/ 9830 w 754380"/>
              <a:gd name="connsiteY11" fmla="*/ 700411 h 914400"/>
              <a:gd name="connsiteX12" fmla="*/ 19203 w 754380"/>
              <a:gd name="connsiteY12" fmla="*/ 705821 h 914400"/>
              <a:gd name="connsiteX13" fmla="*/ 371857 w 754380"/>
              <a:gd name="connsiteY13" fmla="*/ 909733 h 914400"/>
              <a:gd name="connsiteX14" fmla="*/ 384734 w 754380"/>
              <a:gd name="connsiteY14" fmla="*/ 909733 h 914400"/>
              <a:gd name="connsiteX15" fmla="*/ 737693 w 754380"/>
              <a:gd name="connsiteY15" fmla="*/ 706355 h 914400"/>
              <a:gd name="connsiteX16" fmla="*/ 747065 w 754380"/>
              <a:gd name="connsiteY16" fmla="*/ 700944 h 914400"/>
              <a:gd name="connsiteX17" fmla="*/ 752399 w 754380"/>
              <a:gd name="connsiteY17" fmla="*/ 691801 h 914400"/>
              <a:gd name="connsiteX18" fmla="*/ 752399 w 754380"/>
              <a:gd name="connsiteY18" fmla="*/ 689438 h 914400"/>
              <a:gd name="connsiteX19" fmla="*/ 752780 w 754380"/>
              <a:gd name="connsiteY19" fmla="*/ 227438 h 914400"/>
              <a:gd name="connsiteX20" fmla="*/ 752780 w 754380"/>
              <a:gd name="connsiteY20" fmla="*/ 225076 h 914400"/>
              <a:gd name="connsiteX21" fmla="*/ 747522 w 754380"/>
              <a:gd name="connsiteY21" fmla="*/ 215932 h 914400"/>
              <a:gd name="connsiteX22" fmla="*/ 738150 w 754380"/>
              <a:gd name="connsiteY22" fmla="*/ 210521 h 914400"/>
              <a:gd name="connsiteX23" fmla="*/ 19584 w 754380"/>
              <a:gd name="connsiteY23" fmla="*/ 247859 h 914400"/>
              <a:gd name="connsiteX24" fmla="*/ 19584 w 754380"/>
              <a:gd name="connsiteY24" fmla="*/ 247859 h 914400"/>
              <a:gd name="connsiteX25" fmla="*/ 19584 w 754380"/>
              <a:gd name="connsiteY25" fmla="*/ 235363 h 914400"/>
              <a:gd name="connsiteX26" fmla="*/ 19584 w 754380"/>
              <a:gd name="connsiteY26" fmla="*/ 235363 h 914400"/>
              <a:gd name="connsiteX27" fmla="*/ 19584 w 754380"/>
              <a:gd name="connsiteY27" fmla="*/ 226904 h 914400"/>
              <a:gd name="connsiteX28" fmla="*/ 371628 w 754380"/>
              <a:gd name="connsiteY28" fmla="*/ 23984 h 914400"/>
              <a:gd name="connsiteX29" fmla="*/ 371323 w 754380"/>
              <a:gd name="connsiteY29" fmla="*/ 421824 h 914400"/>
              <a:gd name="connsiteX30" fmla="*/ 371323 w 754380"/>
              <a:gd name="connsiteY30" fmla="*/ 438817 h 914400"/>
              <a:gd name="connsiteX31" fmla="*/ 371323 w 754380"/>
              <a:gd name="connsiteY31" fmla="*/ 477602 h 914400"/>
              <a:gd name="connsiteX32" fmla="*/ 19279 w 754380"/>
              <a:gd name="connsiteY32" fmla="*/ 680523 h 914400"/>
              <a:gd name="connsiteX33" fmla="*/ 19584 w 754380"/>
              <a:gd name="connsiteY33" fmla="*/ 247859 h 914400"/>
              <a:gd name="connsiteX34" fmla="*/ 378333 w 754380"/>
              <a:gd name="connsiteY34" fmla="*/ 896626 h 914400"/>
              <a:gd name="connsiteX35" fmla="*/ 26594 w 754380"/>
              <a:gd name="connsiteY35" fmla="*/ 693172 h 914400"/>
              <a:gd name="connsiteX36" fmla="*/ 371323 w 754380"/>
              <a:gd name="connsiteY36" fmla="*/ 494519 h 914400"/>
              <a:gd name="connsiteX37" fmla="*/ 378638 w 754380"/>
              <a:gd name="connsiteY37" fmla="*/ 490252 h 914400"/>
              <a:gd name="connsiteX38" fmla="*/ 385953 w 754380"/>
              <a:gd name="connsiteY38" fmla="*/ 494519 h 914400"/>
              <a:gd name="connsiteX39" fmla="*/ 730377 w 754380"/>
              <a:gd name="connsiteY39" fmla="*/ 693706 h 914400"/>
              <a:gd name="connsiteX40" fmla="*/ 378333 w 754380"/>
              <a:gd name="connsiteY40" fmla="*/ 896626 h 914400"/>
              <a:gd name="connsiteX41" fmla="*/ 737769 w 754380"/>
              <a:gd name="connsiteY41" fmla="*/ 681056 h 914400"/>
              <a:gd name="connsiteX42" fmla="*/ 386030 w 754380"/>
              <a:gd name="connsiteY42" fmla="*/ 477602 h 914400"/>
              <a:gd name="connsiteX43" fmla="*/ 386030 w 754380"/>
              <a:gd name="connsiteY43" fmla="*/ 438817 h 914400"/>
              <a:gd name="connsiteX44" fmla="*/ 386030 w 754380"/>
              <a:gd name="connsiteY44" fmla="*/ 421824 h 914400"/>
              <a:gd name="connsiteX45" fmla="*/ 386335 w 754380"/>
              <a:gd name="connsiteY45" fmla="*/ 23984 h 914400"/>
              <a:gd name="connsiteX46" fmla="*/ 738073 w 754380"/>
              <a:gd name="connsiteY46" fmla="*/ 227438 h 914400"/>
              <a:gd name="connsiteX47" fmla="*/ 738073 w 754380"/>
              <a:gd name="connsiteY47" fmla="*/ 235896 h 914400"/>
              <a:gd name="connsiteX48" fmla="*/ 738073 w 754380"/>
              <a:gd name="connsiteY48" fmla="*/ 243363 h 914400"/>
              <a:gd name="connsiteX49" fmla="*/ 737769 w 754380"/>
              <a:gd name="connsiteY49" fmla="*/ 681056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54380" h="914400">
                <a:moveTo>
                  <a:pt x="738150" y="210521"/>
                </a:moveTo>
                <a:lnTo>
                  <a:pt x="386410" y="7143"/>
                </a:lnTo>
                <a:lnTo>
                  <a:pt x="384353" y="6001"/>
                </a:lnTo>
                <a:cubicBezTo>
                  <a:pt x="381076" y="4096"/>
                  <a:pt x="377038" y="4096"/>
                  <a:pt x="373762" y="6001"/>
                </a:cubicBezTo>
                <a:lnTo>
                  <a:pt x="371704" y="7143"/>
                </a:lnTo>
                <a:lnTo>
                  <a:pt x="19660" y="209988"/>
                </a:lnTo>
                <a:lnTo>
                  <a:pt x="10287" y="215398"/>
                </a:lnTo>
                <a:cubicBezTo>
                  <a:pt x="7011" y="217303"/>
                  <a:pt x="5030" y="220808"/>
                  <a:pt x="4953" y="224542"/>
                </a:cubicBezTo>
                <a:lnTo>
                  <a:pt x="4953" y="226904"/>
                </a:lnTo>
                <a:lnTo>
                  <a:pt x="4572" y="688905"/>
                </a:lnTo>
                <a:lnTo>
                  <a:pt x="4572" y="691267"/>
                </a:lnTo>
                <a:cubicBezTo>
                  <a:pt x="4572" y="695077"/>
                  <a:pt x="6553" y="698506"/>
                  <a:pt x="9830" y="700411"/>
                </a:cubicBezTo>
                <a:lnTo>
                  <a:pt x="19203" y="705821"/>
                </a:lnTo>
                <a:lnTo>
                  <a:pt x="371857" y="909733"/>
                </a:lnTo>
                <a:cubicBezTo>
                  <a:pt x="375819" y="912019"/>
                  <a:pt x="380771" y="912019"/>
                  <a:pt x="384734" y="909733"/>
                </a:cubicBezTo>
                <a:lnTo>
                  <a:pt x="737693" y="706355"/>
                </a:lnTo>
                <a:lnTo>
                  <a:pt x="747065" y="700944"/>
                </a:lnTo>
                <a:cubicBezTo>
                  <a:pt x="750341" y="699039"/>
                  <a:pt x="752323" y="695535"/>
                  <a:pt x="752399" y="691801"/>
                </a:cubicBezTo>
                <a:lnTo>
                  <a:pt x="752399" y="689438"/>
                </a:lnTo>
                <a:lnTo>
                  <a:pt x="752780" y="227438"/>
                </a:lnTo>
                <a:lnTo>
                  <a:pt x="752780" y="225076"/>
                </a:lnTo>
                <a:cubicBezTo>
                  <a:pt x="752780" y="221266"/>
                  <a:pt x="750799" y="217837"/>
                  <a:pt x="747522" y="215932"/>
                </a:cubicBezTo>
                <a:lnTo>
                  <a:pt x="738150" y="210521"/>
                </a:lnTo>
                <a:close/>
                <a:moveTo>
                  <a:pt x="19584" y="247859"/>
                </a:moveTo>
                <a:lnTo>
                  <a:pt x="19584" y="247859"/>
                </a:lnTo>
                <a:lnTo>
                  <a:pt x="19584" y="235363"/>
                </a:lnTo>
                <a:lnTo>
                  <a:pt x="19584" y="235363"/>
                </a:lnTo>
                <a:lnTo>
                  <a:pt x="19584" y="226904"/>
                </a:lnTo>
                <a:lnTo>
                  <a:pt x="371628" y="23984"/>
                </a:lnTo>
                <a:lnTo>
                  <a:pt x="371323" y="421824"/>
                </a:lnTo>
                <a:lnTo>
                  <a:pt x="371323" y="438817"/>
                </a:lnTo>
                <a:lnTo>
                  <a:pt x="371323" y="477602"/>
                </a:lnTo>
                <a:lnTo>
                  <a:pt x="19279" y="680523"/>
                </a:lnTo>
                <a:lnTo>
                  <a:pt x="19584" y="247859"/>
                </a:lnTo>
                <a:close/>
                <a:moveTo>
                  <a:pt x="378333" y="896626"/>
                </a:moveTo>
                <a:lnTo>
                  <a:pt x="26594" y="693172"/>
                </a:lnTo>
                <a:lnTo>
                  <a:pt x="371323" y="494519"/>
                </a:lnTo>
                <a:lnTo>
                  <a:pt x="378638" y="490252"/>
                </a:lnTo>
                <a:lnTo>
                  <a:pt x="385953" y="494519"/>
                </a:lnTo>
                <a:lnTo>
                  <a:pt x="730377" y="693706"/>
                </a:lnTo>
                <a:lnTo>
                  <a:pt x="378333" y="896626"/>
                </a:lnTo>
                <a:close/>
                <a:moveTo>
                  <a:pt x="737769" y="681056"/>
                </a:moveTo>
                <a:lnTo>
                  <a:pt x="386030" y="477602"/>
                </a:lnTo>
                <a:lnTo>
                  <a:pt x="386030" y="438817"/>
                </a:lnTo>
                <a:lnTo>
                  <a:pt x="386030" y="421824"/>
                </a:lnTo>
                <a:lnTo>
                  <a:pt x="386335" y="23984"/>
                </a:lnTo>
                <a:lnTo>
                  <a:pt x="738073" y="227438"/>
                </a:lnTo>
                <a:lnTo>
                  <a:pt x="738073" y="235896"/>
                </a:lnTo>
                <a:lnTo>
                  <a:pt x="738073" y="243363"/>
                </a:lnTo>
                <a:lnTo>
                  <a:pt x="737769" y="681056"/>
                </a:lnTo>
                <a:close/>
              </a:path>
            </a:pathLst>
          </a:custGeom>
          <a:solidFill>
            <a:srgbClr val="FEB60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30" name="자유형: 도형 329">
            <a:extLst>
              <a:ext uri="{FF2B5EF4-FFF2-40B4-BE49-F238E27FC236}">
                <a16:creationId xmlns:a16="http://schemas.microsoft.com/office/drawing/2014/main" id="{DA97CF6D-B16C-46C8-BE0E-E34E8F7638FC}"/>
              </a:ext>
            </a:extLst>
          </p:cNvPr>
          <p:cNvSpPr/>
          <p:nvPr/>
        </p:nvSpPr>
        <p:spPr>
          <a:xfrm>
            <a:off x="9350137" y="5558180"/>
            <a:ext cx="2152194" cy="1076097"/>
          </a:xfrm>
          <a:custGeom>
            <a:avLst/>
            <a:gdLst>
              <a:gd name="connsiteX0" fmla="*/ 4572 w 1828800"/>
              <a:gd name="connsiteY0" fmla="*/ 914857 h 914400"/>
              <a:gd name="connsiteX1" fmla="*/ 1825066 w 1828800"/>
              <a:gd name="connsiteY1" fmla="*/ 914857 h 914400"/>
              <a:gd name="connsiteX2" fmla="*/ 914781 w 1828800"/>
              <a:gd name="connsiteY2" fmla="*/ 4572 h 914400"/>
              <a:gd name="connsiteX3" fmla="*/ 4572 w 1828800"/>
              <a:gd name="connsiteY3" fmla="*/ 914857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914400">
                <a:moveTo>
                  <a:pt x="4572" y="914857"/>
                </a:moveTo>
                <a:lnTo>
                  <a:pt x="1825066" y="914857"/>
                </a:lnTo>
                <a:cubicBezTo>
                  <a:pt x="1825066" y="412166"/>
                  <a:pt x="1417548" y="4572"/>
                  <a:pt x="914781" y="4572"/>
                </a:cubicBezTo>
                <a:cubicBezTo>
                  <a:pt x="412089" y="4648"/>
                  <a:pt x="4572" y="412166"/>
                  <a:pt x="4572" y="914857"/>
                </a:cubicBezTo>
                <a:close/>
              </a:path>
            </a:pathLst>
          </a:custGeom>
          <a:solidFill>
            <a:srgbClr val="F9725D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5FE521A1-63E1-4487-A5F9-12EED5E978A4}"/>
              </a:ext>
            </a:extLst>
          </p:cNvPr>
          <p:cNvGrpSpPr/>
          <p:nvPr userDrawn="1"/>
        </p:nvGrpSpPr>
        <p:grpSpPr>
          <a:xfrm>
            <a:off x="10886176" y="5122182"/>
            <a:ext cx="1083092" cy="1039061"/>
            <a:chOff x="11048924" y="5349393"/>
            <a:chExt cx="920344" cy="882929"/>
          </a:xfrm>
        </p:grpSpPr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9AEDBA0B-9D3D-4E40-9766-D4B2910416E3}"/>
                </a:ext>
              </a:extLst>
            </p:cNvPr>
            <p:cNvSpPr/>
            <p:nvPr/>
          </p:nvSpPr>
          <p:spPr>
            <a:xfrm>
              <a:off x="11448136" y="5931560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5A49ADDE-DB58-47C7-B6EC-24C5266E8CAF}"/>
                </a:ext>
              </a:extLst>
            </p:cNvPr>
            <p:cNvSpPr/>
            <p:nvPr/>
          </p:nvSpPr>
          <p:spPr>
            <a:xfrm>
              <a:off x="11448136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3A034CD4-9E6D-44BA-AD70-0946D7CC533F}"/>
                </a:ext>
              </a:extLst>
            </p:cNvPr>
            <p:cNvSpPr/>
            <p:nvPr/>
          </p:nvSpPr>
          <p:spPr>
            <a:xfrm>
              <a:off x="11847348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19939 w 121920"/>
                <a:gd name="connsiteY1" fmla="*/ 105537 h 106680"/>
                <a:gd name="connsiteX2" fmla="*/ 120929 w 121920"/>
                <a:gd name="connsiteY2" fmla="*/ 104622 h 106680"/>
                <a:gd name="connsiteX3" fmla="*/ 63551 w 121920"/>
                <a:gd name="connsiteY3" fmla="*/ 5715 h 106680"/>
                <a:gd name="connsiteX4" fmla="*/ 5715 w 121920"/>
                <a:gd name="connsiteY4" fmla="*/ 105537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19939" y="105537"/>
                  </a:lnTo>
                  <a:cubicBezTo>
                    <a:pt x="120244" y="105232"/>
                    <a:pt x="120624" y="104927"/>
                    <a:pt x="120929" y="104622"/>
                  </a:cubicBezTo>
                  <a:lnTo>
                    <a:pt x="63551" y="5715"/>
                  </a:lnTo>
                  <a:lnTo>
                    <a:pt x="5715" y="105537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" name="자유형: 도형 337">
              <a:extLst>
                <a:ext uri="{FF2B5EF4-FFF2-40B4-BE49-F238E27FC236}">
                  <a16:creationId xmlns:a16="http://schemas.microsoft.com/office/drawing/2014/main" id="{482E39FB-9800-48E5-93E7-39FB8EE4D88D}"/>
                </a:ext>
              </a:extLst>
            </p:cNvPr>
            <p:cNvSpPr/>
            <p:nvPr/>
          </p:nvSpPr>
          <p:spPr>
            <a:xfrm>
              <a:off x="11448136" y="5737479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897D2B89-2BA4-4281-823A-C441D64D42EF}"/>
                </a:ext>
              </a:extLst>
            </p:cNvPr>
            <p:cNvSpPr/>
            <p:nvPr/>
          </p:nvSpPr>
          <p:spPr>
            <a:xfrm>
              <a:off x="11647703" y="5931560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40 w 121920"/>
                <a:gd name="connsiteY1" fmla="*/ 105537 h 106680"/>
                <a:gd name="connsiteX2" fmla="*/ 63628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40" y="105537"/>
                  </a:lnTo>
                  <a:lnTo>
                    <a:pt x="63628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0289B734-1F72-41EE-AB44-98EB0D3471AF}"/>
                </a:ext>
              </a:extLst>
            </p:cNvPr>
            <p:cNvSpPr/>
            <p:nvPr/>
          </p:nvSpPr>
          <p:spPr>
            <a:xfrm>
              <a:off x="11647703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40 w 121920"/>
                <a:gd name="connsiteY1" fmla="*/ 105537 h 106680"/>
                <a:gd name="connsiteX2" fmla="*/ 63628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40" y="105537"/>
                  </a:lnTo>
                  <a:lnTo>
                    <a:pt x="63628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86F20F67-CDF6-4D60-8CEF-38AD5F609D90}"/>
                </a:ext>
              </a:extLst>
            </p:cNvPr>
            <p:cNvSpPr/>
            <p:nvPr/>
          </p:nvSpPr>
          <p:spPr>
            <a:xfrm>
              <a:off x="11048924" y="5737479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2" name="자유형: 도형 341">
              <a:extLst>
                <a:ext uri="{FF2B5EF4-FFF2-40B4-BE49-F238E27FC236}">
                  <a16:creationId xmlns:a16="http://schemas.microsoft.com/office/drawing/2014/main" id="{5703BE51-96A6-4A57-9809-E5FFCBEEE41A}"/>
                </a:ext>
              </a:extLst>
            </p:cNvPr>
            <p:cNvSpPr/>
            <p:nvPr/>
          </p:nvSpPr>
          <p:spPr>
            <a:xfrm>
              <a:off x="11048924" y="5543474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B58A010C-1996-4415-81AF-A46FD5C25EF7}"/>
                </a:ext>
              </a:extLst>
            </p:cNvPr>
            <p:cNvSpPr/>
            <p:nvPr/>
          </p:nvSpPr>
          <p:spPr>
            <a:xfrm>
              <a:off x="11048924" y="5349393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D314849E-AB7C-46CC-90FC-51D2ECB7E86E}"/>
                </a:ext>
              </a:extLst>
            </p:cNvPr>
            <p:cNvSpPr/>
            <p:nvPr/>
          </p:nvSpPr>
          <p:spPr>
            <a:xfrm>
              <a:off x="11248492" y="5543474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2538B8DD-DC02-4F88-A88A-D0476426D1E7}"/>
                </a:ext>
              </a:extLst>
            </p:cNvPr>
            <p:cNvSpPr/>
            <p:nvPr/>
          </p:nvSpPr>
          <p:spPr>
            <a:xfrm>
              <a:off x="11248492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" name="자유형: 도형 345">
              <a:extLst>
                <a:ext uri="{FF2B5EF4-FFF2-40B4-BE49-F238E27FC236}">
                  <a16:creationId xmlns:a16="http://schemas.microsoft.com/office/drawing/2014/main" id="{07C554D7-8FFC-4DCE-9C2B-EA28C183C910}"/>
                </a:ext>
              </a:extLst>
            </p:cNvPr>
            <p:cNvSpPr/>
            <p:nvPr/>
          </p:nvSpPr>
          <p:spPr>
            <a:xfrm>
              <a:off x="11248492" y="5931560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" name="자유형: 도형 346">
              <a:extLst>
                <a:ext uri="{FF2B5EF4-FFF2-40B4-BE49-F238E27FC236}">
                  <a16:creationId xmlns:a16="http://schemas.microsoft.com/office/drawing/2014/main" id="{7142FC7F-3968-4D69-8B74-EFE00B80E7B5}"/>
                </a:ext>
              </a:extLst>
            </p:cNvPr>
            <p:cNvSpPr/>
            <p:nvPr/>
          </p:nvSpPr>
          <p:spPr>
            <a:xfrm>
              <a:off x="11248492" y="5737479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" name="자유형: 도형 347">
              <a:extLst>
                <a:ext uri="{FF2B5EF4-FFF2-40B4-BE49-F238E27FC236}">
                  <a16:creationId xmlns:a16="http://schemas.microsoft.com/office/drawing/2014/main" id="{EA009745-97D2-4F4F-A805-C74CBA3EB78D}"/>
                </a:ext>
              </a:extLst>
            </p:cNvPr>
            <p:cNvSpPr/>
            <p:nvPr/>
          </p:nvSpPr>
          <p:spPr>
            <a:xfrm>
              <a:off x="11048924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73B16258-79BB-453C-A69C-B2C91653B7FC}"/>
                </a:ext>
              </a:extLst>
            </p:cNvPr>
            <p:cNvSpPr/>
            <p:nvPr/>
          </p:nvSpPr>
          <p:spPr>
            <a:xfrm>
              <a:off x="11048924" y="5931560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31F504FD-AD31-44C2-B8AA-F9DE8E0D21E8}"/>
              </a:ext>
            </a:extLst>
          </p:cNvPr>
          <p:cNvGrpSpPr/>
          <p:nvPr userDrawn="1"/>
        </p:nvGrpSpPr>
        <p:grpSpPr>
          <a:xfrm>
            <a:off x="8862457" y="827608"/>
            <a:ext cx="648004" cy="595579"/>
            <a:chOff x="9355913" y="827608"/>
            <a:chExt cx="648004" cy="595579"/>
          </a:xfrm>
        </p:grpSpPr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C7EA0F73-55E0-4EAE-BB5B-2794F25A7851}"/>
                </a:ext>
              </a:extLst>
            </p:cNvPr>
            <p:cNvSpPr/>
            <p:nvPr/>
          </p:nvSpPr>
          <p:spPr>
            <a:xfrm>
              <a:off x="9355913" y="935507"/>
              <a:ext cx="487680" cy="487680"/>
            </a:xfrm>
            <a:custGeom>
              <a:avLst/>
              <a:gdLst>
                <a:gd name="connsiteX0" fmla="*/ 482574 w 487680"/>
                <a:gd name="connsiteY0" fmla="*/ 244145 h 487680"/>
                <a:gd name="connsiteX1" fmla="*/ 244144 w 487680"/>
                <a:gd name="connsiteY1" fmla="*/ 482575 h 487680"/>
                <a:gd name="connsiteX2" fmla="*/ 5715 w 487680"/>
                <a:gd name="connsiteY2" fmla="*/ 244145 h 487680"/>
                <a:gd name="connsiteX3" fmla="*/ 244144 w 487680"/>
                <a:gd name="connsiteY3" fmla="*/ 5715 h 487680"/>
                <a:gd name="connsiteX4" fmla="*/ 482574 w 487680"/>
                <a:gd name="connsiteY4" fmla="*/ 244145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680" h="487680">
                  <a:moveTo>
                    <a:pt x="482574" y="244145"/>
                  </a:moveTo>
                  <a:cubicBezTo>
                    <a:pt x="482574" y="375818"/>
                    <a:pt x="375818" y="482575"/>
                    <a:pt x="244144" y="482575"/>
                  </a:cubicBezTo>
                  <a:cubicBezTo>
                    <a:pt x="112470" y="482575"/>
                    <a:pt x="5715" y="375818"/>
                    <a:pt x="5715" y="244145"/>
                  </a:cubicBezTo>
                  <a:cubicBezTo>
                    <a:pt x="5715" y="112471"/>
                    <a:pt x="112470" y="5715"/>
                    <a:pt x="244144" y="5715"/>
                  </a:cubicBezTo>
                  <a:cubicBezTo>
                    <a:pt x="375818" y="5715"/>
                    <a:pt x="482574" y="112395"/>
                    <a:pt x="482574" y="244145"/>
                  </a:cubicBezTo>
                  <a:close/>
                </a:path>
              </a:pathLst>
            </a:custGeom>
            <a:solidFill>
              <a:srgbClr val="FEB6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83E155C1-9B6F-420F-8521-5F836C6B2781}"/>
                </a:ext>
              </a:extLst>
            </p:cNvPr>
            <p:cNvSpPr/>
            <p:nvPr/>
          </p:nvSpPr>
          <p:spPr>
            <a:xfrm>
              <a:off x="9500997" y="827608"/>
              <a:ext cx="502920" cy="502920"/>
            </a:xfrm>
            <a:custGeom>
              <a:avLst/>
              <a:gdLst>
                <a:gd name="connsiteX0" fmla="*/ 254966 w 502920"/>
                <a:gd name="connsiteY0" fmla="*/ 504215 h 502920"/>
                <a:gd name="connsiteX1" fmla="*/ 5715 w 502920"/>
                <a:gd name="connsiteY1" fmla="*/ 254965 h 502920"/>
                <a:gd name="connsiteX2" fmla="*/ 254966 w 502920"/>
                <a:gd name="connsiteY2" fmla="*/ 5715 h 502920"/>
                <a:gd name="connsiteX3" fmla="*/ 504216 w 502920"/>
                <a:gd name="connsiteY3" fmla="*/ 254965 h 502920"/>
                <a:gd name="connsiteX4" fmla="*/ 254966 w 502920"/>
                <a:gd name="connsiteY4" fmla="*/ 504215 h 502920"/>
                <a:gd name="connsiteX5" fmla="*/ 254966 w 502920"/>
                <a:gd name="connsiteY5" fmla="*/ 27432 h 502920"/>
                <a:gd name="connsiteX6" fmla="*/ 27356 w 502920"/>
                <a:gd name="connsiteY6" fmla="*/ 255041 h 502920"/>
                <a:gd name="connsiteX7" fmla="*/ 254966 w 502920"/>
                <a:gd name="connsiteY7" fmla="*/ 482651 h 502920"/>
                <a:gd name="connsiteX8" fmla="*/ 482575 w 502920"/>
                <a:gd name="connsiteY8" fmla="*/ 255041 h 502920"/>
                <a:gd name="connsiteX9" fmla="*/ 254966 w 502920"/>
                <a:gd name="connsiteY9" fmla="*/ 27432 h 502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2920" h="502920">
                  <a:moveTo>
                    <a:pt x="254966" y="504215"/>
                  </a:moveTo>
                  <a:cubicBezTo>
                    <a:pt x="117501" y="504215"/>
                    <a:pt x="5715" y="392430"/>
                    <a:pt x="5715" y="254965"/>
                  </a:cubicBezTo>
                  <a:cubicBezTo>
                    <a:pt x="5715" y="117500"/>
                    <a:pt x="117501" y="5715"/>
                    <a:pt x="254966" y="5715"/>
                  </a:cubicBezTo>
                  <a:cubicBezTo>
                    <a:pt x="392430" y="5715"/>
                    <a:pt x="504216" y="117500"/>
                    <a:pt x="504216" y="254965"/>
                  </a:cubicBezTo>
                  <a:cubicBezTo>
                    <a:pt x="504139" y="392430"/>
                    <a:pt x="392354" y="504215"/>
                    <a:pt x="254966" y="504215"/>
                  </a:cubicBezTo>
                  <a:close/>
                  <a:moveTo>
                    <a:pt x="254966" y="27432"/>
                  </a:moveTo>
                  <a:cubicBezTo>
                    <a:pt x="129464" y="27432"/>
                    <a:pt x="27356" y="129540"/>
                    <a:pt x="27356" y="255041"/>
                  </a:cubicBezTo>
                  <a:cubicBezTo>
                    <a:pt x="27356" y="380543"/>
                    <a:pt x="129464" y="482651"/>
                    <a:pt x="254966" y="482651"/>
                  </a:cubicBezTo>
                  <a:cubicBezTo>
                    <a:pt x="380467" y="482651"/>
                    <a:pt x="482575" y="380543"/>
                    <a:pt x="482575" y="255041"/>
                  </a:cubicBezTo>
                  <a:cubicBezTo>
                    <a:pt x="482575" y="129540"/>
                    <a:pt x="380467" y="27432"/>
                    <a:pt x="254966" y="27432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1" name="그룹 400">
            <a:extLst>
              <a:ext uri="{FF2B5EF4-FFF2-40B4-BE49-F238E27FC236}">
                <a16:creationId xmlns:a16="http://schemas.microsoft.com/office/drawing/2014/main" id="{F34A1E19-C406-4C86-9596-B283D6FD16D7}"/>
              </a:ext>
            </a:extLst>
          </p:cNvPr>
          <p:cNvGrpSpPr/>
          <p:nvPr userDrawn="1"/>
        </p:nvGrpSpPr>
        <p:grpSpPr>
          <a:xfrm>
            <a:off x="2398879" y="5371262"/>
            <a:ext cx="1009852" cy="931735"/>
            <a:chOff x="2398879" y="5371262"/>
            <a:chExt cx="1009852" cy="931735"/>
          </a:xfrm>
        </p:grpSpPr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ECB4B64A-9C02-4A55-84F6-E851F8B5D34E}"/>
                </a:ext>
              </a:extLst>
            </p:cNvPr>
            <p:cNvSpPr/>
            <p:nvPr/>
          </p:nvSpPr>
          <p:spPr>
            <a:xfrm>
              <a:off x="2398879" y="5380977"/>
              <a:ext cx="922020" cy="922020"/>
            </a:xfrm>
            <a:custGeom>
              <a:avLst/>
              <a:gdLst>
                <a:gd name="connsiteX0" fmla="*/ 690863 w 922020"/>
                <a:gd name="connsiteY0" fmla="*/ 235676 h 922020"/>
                <a:gd name="connsiteX1" fmla="*/ 690863 w 922020"/>
                <a:gd name="connsiteY1" fmla="*/ 690863 h 922020"/>
                <a:gd name="connsiteX2" fmla="*/ 235676 w 922020"/>
                <a:gd name="connsiteY2" fmla="*/ 690863 h 922020"/>
                <a:gd name="connsiteX3" fmla="*/ 235676 w 922020"/>
                <a:gd name="connsiteY3" fmla="*/ 235676 h 922020"/>
                <a:gd name="connsiteX4" fmla="*/ 690863 w 922020"/>
                <a:gd name="connsiteY4" fmla="*/ 235676 h 9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2020" h="922020">
                  <a:moveTo>
                    <a:pt x="690863" y="235676"/>
                  </a:moveTo>
                  <a:cubicBezTo>
                    <a:pt x="816559" y="361372"/>
                    <a:pt x="816559" y="565166"/>
                    <a:pt x="690863" y="690863"/>
                  </a:cubicBezTo>
                  <a:cubicBezTo>
                    <a:pt x="565166" y="816559"/>
                    <a:pt x="361372" y="816559"/>
                    <a:pt x="235676" y="690863"/>
                  </a:cubicBezTo>
                  <a:cubicBezTo>
                    <a:pt x="109979" y="565166"/>
                    <a:pt x="109979" y="361372"/>
                    <a:pt x="235676" y="235676"/>
                  </a:cubicBezTo>
                  <a:cubicBezTo>
                    <a:pt x="361372" y="109979"/>
                    <a:pt x="565166" y="109979"/>
                    <a:pt x="690863" y="235676"/>
                  </a:cubicBez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CDFEC38C-E4F6-448C-8508-3149ED41ACE0}"/>
                </a:ext>
              </a:extLst>
            </p:cNvPr>
            <p:cNvSpPr/>
            <p:nvPr/>
          </p:nvSpPr>
          <p:spPr>
            <a:xfrm>
              <a:off x="2730551" y="5371262"/>
              <a:ext cx="678180" cy="678180"/>
            </a:xfrm>
            <a:custGeom>
              <a:avLst/>
              <a:gdLst>
                <a:gd name="connsiteX0" fmla="*/ 342138 w 678180"/>
                <a:gd name="connsiteY0" fmla="*/ 678561 h 678180"/>
                <a:gd name="connsiteX1" fmla="*/ 5715 w 678180"/>
                <a:gd name="connsiteY1" fmla="*/ 342138 h 678180"/>
                <a:gd name="connsiteX2" fmla="*/ 342138 w 678180"/>
                <a:gd name="connsiteY2" fmla="*/ 5715 h 678180"/>
                <a:gd name="connsiteX3" fmla="*/ 678561 w 678180"/>
                <a:gd name="connsiteY3" fmla="*/ 342138 h 678180"/>
                <a:gd name="connsiteX4" fmla="*/ 342138 w 678180"/>
                <a:gd name="connsiteY4" fmla="*/ 678561 h 678180"/>
                <a:gd name="connsiteX5" fmla="*/ 342138 w 678180"/>
                <a:gd name="connsiteY5" fmla="*/ 34823 h 678180"/>
                <a:gd name="connsiteX6" fmla="*/ 34900 w 678180"/>
                <a:gd name="connsiteY6" fmla="*/ 342062 h 678180"/>
                <a:gd name="connsiteX7" fmla="*/ 342138 w 678180"/>
                <a:gd name="connsiteY7" fmla="*/ 649300 h 678180"/>
                <a:gd name="connsiteX8" fmla="*/ 649376 w 678180"/>
                <a:gd name="connsiteY8" fmla="*/ 342062 h 678180"/>
                <a:gd name="connsiteX9" fmla="*/ 342138 w 678180"/>
                <a:gd name="connsiteY9" fmla="*/ 34823 h 67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8180" h="678180">
                  <a:moveTo>
                    <a:pt x="342138" y="678561"/>
                  </a:moveTo>
                  <a:cubicBezTo>
                    <a:pt x="156591" y="678561"/>
                    <a:pt x="5715" y="527609"/>
                    <a:pt x="5715" y="342138"/>
                  </a:cubicBezTo>
                  <a:cubicBezTo>
                    <a:pt x="5715" y="156591"/>
                    <a:pt x="156667" y="5715"/>
                    <a:pt x="342138" y="5715"/>
                  </a:cubicBezTo>
                  <a:cubicBezTo>
                    <a:pt x="527685" y="5715"/>
                    <a:pt x="678561" y="156667"/>
                    <a:pt x="678561" y="342138"/>
                  </a:cubicBezTo>
                  <a:cubicBezTo>
                    <a:pt x="678561" y="527609"/>
                    <a:pt x="527609" y="678561"/>
                    <a:pt x="342138" y="678561"/>
                  </a:cubicBezTo>
                  <a:close/>
                  <a:moveTo>
                    <a:pt x="342138" y="34823"/>
                  </a:moveTo>
                  <a:cubicBezTo>
                    <a:pt x="172746" y="34823"/>
                    <a:pt x="34900" y="172669"/>
                    <a:pt x="34900" y="342062"/>
                  </a:cubicBezTo>
                  <a:cubicBezTo>
                    <a:pt x="34900" y="511454"/>
                    <a:pt x="172746" y="649300"/>
                    <a:pt x="342138" y="649300"/>
                  </a:cubicBezTo>
                  <a:cubicBezTo>
                    <a:pt x="511531" y="649300"/>
                    <a:pt x="649376" y="511454"/>
                    <a:pt x="649376" y="342062"/>
                  </a:cubicBezTo>
                  <a:cubicBezTo>
                    <a:pt x="649376" y="172669"/>
                    <a:pt x="511531" y="34823"/>
                    <a:pt x="342138" y="34823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54" name="자유형: 도형 353">
            <a:extLst>
              <a:ext uri="{FF2B5EF4-FFF2-40B4-BE49-F238E27FC236}">
                <a16:creationId xmlns:a16="http://schemas.microsoft.com/office/drawing/2014/main" id="{35411C86-9505-4316-9E4D-C10D82F62786}"/>
              </a:ext>
            </a:extLst>
          </p:cNvPr>
          <p:cNvSpPr/>
          <p:nvPr userDrawn="1"/>
        </p:nvSpPr>
        <p:spPr>
          <a:xfrm>
            <a:off x="0" y="0"/>
            <a:ext cx="2138135" cy="1933791"/>
          </a:xfrm>
          <a:custGeom>
            <a:avLst/>
            <a:gdLst>
              <a:gd name="connsiteX0" fmla="*/ 1876501 w 3268980"/>
              <a:gd name="connsiteY0" fmla="*/ 2956408 h 2956560"/>
              <a:gd name="connsiteX1" fmla="*/ 3265932 w 3268980"/>
              <a:gd name="connsiteY1" fmla="*/ 2956408 h 2956560"/>
              <a:gd name="connsiteX2" fmla="*/ 1393089 w 3268980"/>
              <a:gd name="connsiteY2" fmla="*/ 4572 h 2956560"/>
              <a:gd name="connsiteX3" fmla="*/ 4572 w 3268980"/>
              <a:gd name="connsiteY3" fmla="*/ 4572 h 2956560"/>
              <a:gd name="connsiteX4" fmla="*/ 4572 w 3268980"/>
              <a:gd name="connsiteY4" fmla="*/ 1084478 h 2956560"/>
              <a:gd name="connsiteX5" fmla="*/ 1876501 w 3268980"/>
              <a:gd name="connsiteY5" fmla="*/ 2956408 h 295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8980" h="2956560">
                <a:moveTo>
                  <a:pt x="1876501" y="2956408"/>
                </a:moveTo>
                <a:lnTo>
                  <a:pt x="3265932" y="2956408"/>
                </a:lnTo>
                <a:cubicBezTo>
                  <a:pt x="3265932" y="1651787"/>
                  <a:pt x="2499894" y="526085"/>
                  <a:pt x="1393089" y="4572"/>
                </a:cubicBezTo>
                <a:lnTo>
                  <a:pt x="4572" y="4572"/>
                </a:lnTo>
                <a:lnTo>
                  <a:pt x="4572" y="1084478"/>
                </a:lnTo>
                <a:cubicBezTo>
                  <a:pt x="1038454" y="1084478"/>
                  <a:pt x="1876501" y="1922602"/>
                  <a:pt x="1876501" y="2956408"/>
                </a:cubicBezTo>
                <a:close/>
              </a:path>
            </a:pathLst>
          </a:custGeom>
          <a:solidFill>
            <a:srgbClr val="FEB60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9" name="그룹 398">
            <a:extLst>
              <a:ext uri="{FF2B5EF4-FFF2-40B4-BE49-F238E27FC236}">
                <a16:creationId xmlns:a16="http://schemas.microsoft.com/office/drawing/2014/main" id="{7F34F5E5-7785-49D8-8369-5D59BCFA1E43}"/>
              </a:ext>
            </a:extLst>
          </p:cNvPr>
          <p:cNvGrpSpPr/>
          <p:nvPr userDrawn="1"/>
        </p:nvGrpSpPr>
        <p:grpSpPr>
          <a:xfrm>
            <a:off x="9886441" y="122149"/>
            <a:ext cx="717194" cy="2903220"/>
            <a:chOff x="10266807" y="122149"/>
            <a:chExt cx="717194" cy="2903220"/>
          </a:xfrm>
        </p:grpSpPr>
        <p:sp>
          <p:nvSpPr>
            <p:cNvPr id="355" name="자유형: 도형 354">
              <a:extLst>
                <a:ext uri="{FF2B5EF4-FFF2-40B4-BE49-F238E27FC236}">
                  <a16:creationId xmlns:a16="http://schemas.microsoft.com/office/drawing/2014/main" id="{136D5A4F-6045-4681-B115-967E1FF43AE3}"/>
                </a:ext>
              </a:extLst>
            </p:cNvPr>
            <p:cNvSpPr/>
            <p:nvPr/>
          </p:nvSpPr>
          <p:spPr>
            <a:xfrm>
              <a:off x="10266807" y="122149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84 w 60960"/>
                <a:gd name="connsiteY5" fmla="*/ 33376 h 2903220"/>
                <a:gd name="connsiteX6" fmla="*/ 60884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81 h 2903220"/>
                <a:gd name="connsiteX9" fmla="*/ 5715 w 60960"/>
                <a:gd name="connsiteY9" fmla="*/ 317297 h 2903220"/>
                <a:gd name="connsiteX10" fmla="*/ 5715 w 60960"/>
                <a:gd name="connsiteY10" fmla="*/ 317297 h 2903220"/>
                <a:gd name="connsiteX11" fmla="*/ 33299 w 60960"/>
                <a:gd name="connsiteY11" fmla="*/ 289712 h 2903220"/>
                <a:gd name="connsiteX12" fmla="*/ 33299 w 60960"/>
                <a:gd name="connsiteY12" fmla="*/ 289712 h 2903220"/>
                <a:gd name="connsiteX13" fmla="*/ 60884 w 60960"/>
                <a:gd name="connsiteY13" fmla="*/ 317297 h 2903220"/>
                <a:gd name="connsiteX14" fmla="*/ 60884 w 60960"/>
                <a:gd name="connsiteY14" fmla="*/ 317297 h 2903220"/>
                <a:gd name="connsiteX15" fmla="*/ 33299 w 60960"/>
                <a:gd name="connsiteY15" fmla="*/ 344881 h 2903220"/>
                <a:gd name="connsiteX16" fmla="*/ 33299 w 60960"/>
                <a:gd name="connsiteY16" fmla="*/ 628802 h 2903220"/>
                <a:gd name="connsiteX17" fmla="*/ 5715 w 60960"/>
                <a:gd name="connsiteY17" fmla="*/ 601218 h 2903220"/>
                <a:gd name="connsiteX18" fmla="*/ 5715 w 60960"/>
                <a:gd name="connsiteY18" fmla="*/ 601218 h 2903220"/>
                <a:gd name="connsiteX19" fmla="*/ 33299 w 60960"/>
                <a:gd name="connsiteY19" fmla="*/ 573634 h 2903220"/>
                <a:gd name="connsiteX20" fmla="*/ 33299 w 60960"/>
                <a:gd name="connsiteY20" fmla="*/ 573634 h 2903220"/>
                <a:gd name="connsiteX21" fmla="*/ 60884 w 60960"/>
                <a:gd name="connsiteY21" fmla="*/ 601218 h 2903220"/>
                <a:gd name="connsiteX22" fmla="*/ 60884 w 60960"/>
                <a:gd name="connsiteY22" fmla="*/ 601218 h 2903220"/>
                <a:gd name="connsiteX23" fmla="*/ 33299 w 60960"/>
                <a:gd name="connsiteY23" fmla="*/ 628802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84 w 60960"/>
                <a:gd name="connsiteY29" fmla="*/ 885139 h 2903220"/>
                <a:gd name="connsiteX30" fmla="*/ 60884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84 w 60960"/>
                <a:gd name="connsiteY37" fmla="*/ 1169060 h 2903220"/>
                <a:gd name="connsiteX38" fmla="*/ 60884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84 w 60960"/>
                <a:gd name="connsiteY45" fmla="*/ 1452982 h 2903220"/>
                <a:gd name="connsiteX46" fmla="*/ 60884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84 w 60960"/>
                <a:gd name="connsiteY53" fmla="*/ 1736903 h 2903220"/>
                <a:gd name="connsiteX54" fmla="*/ 60884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561 h 2903220"/>
                <a:gd name="connsiteX57" fmla="*/ 5715 w 60960"/>
                <a:gd name="connsiteY57" fmla="*/ 2020900 h 2903220"/>
                <a:gd name="connsiteX58" fmla="*/ 5715 w 60960"/>
                <a:gd name="connsiteY58" fmla="*/ 2020900 h 2903220"/>
                <a:gd name="connsiteX59" fmla="*/ 33299 w 60960"/>
                <a:gd name="connsiteY59" fmla="*/ 1993316 h 2903220"/>
                <a:gd name="connsiteX60" fmla="*/ 33299 w 60960"/>
                <a:gd name="connsiteY60" fmla="*/ 1993316 h 2903220"/>
                <a:gd name="connsiteX61" fmla="*/ 60884 w 60960"/>
                <a:gd name="connsiteY61" fmla="*/ 2020900 h 2903220"/>
                <a:gd name="connsiteX62" fmla="*/ 60884 w 60960"/>
                <a:gd name="connsiteY62" fmla="*/ 2020900 h 2903220"/>
                <a:gd name="connsiteX63" fmla="*/ 33299 w 60960"/>
                <a:gd name="connsiteY63" fmla="*/ 2048561 h 2903220"/>
                <a:gd name="connsiteX64" fmla="*/ 33299 w 60960"/>
                <a:gd name="connsiteY64" fmla="*/ 2332406 h 2903220"/>
                <a:gd name="connsiteX65" fmla="*/ 5715 w 60960"/>
                <a:gd name="connsiteY65" fmla="*/ 2304822 h 2903220"/>
                <a:gd name="connsiteX66" fmla="*/ 5715 w 60960"/>
                <a:gd name="connsiteY66" fmla="*/ 2304822 h 2903220"/>
                <a:gd name="connsiteX67" fmla="*/ 33299 w 60960"/>
                <a:gd name="connsiteY67" fmla="*/ 2277237 h 2903220"/>
                <a:gd name="connsiteX68" fmla="*/ 33299 w 60960"/>
                <a:gd name="connsiteY68" fmla="*/ 2277237 h 2903220"/>
                <a:gd name="connsiteX69" fmla="*/ 60884 w 60960"/>
                <a:gd name="connsiteY69" fmla="*/ 2304822 h 2903220"/>
                <a:gd name="connsiteX70" fmla="*/ 60884 w 60960"/>
                <a:gd name="connsiteY70" fmla="*/ 2304822 h 2903220"/>
                <a:gd name="connsiteX71" fmla="*/ 33299 w 60960"/>
                <a:gd name="connsiteY71" fmla="*/ 2332406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84 w 60960"/>
                <a:gd name="connsiteY77" fmla="*/ 2588743 h 2903220"/>
                <a:gd name="connsiteX78" fmla="*/ 60884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84 w 60960"/>
                <a:gd name="connsiteY85" fmla="*/ 2872664 h 2903220"/>
                <a:gd name="connsiteX86" fmla="*/ 60884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7983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59"/>
                    <a:pt x="17983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84" y="18136"/>
                    <a:pt x="60884" y="33376"/>
                  </a:cubicBezTo>
                  <a:lnTo>
                    <a:pt x="60884" y="33376"/>
                  </a:lnTo>
                  <a:cubicBezTo>
                    <a:pt x="60884" y="48616"/>
                    <a:pt x="48539" y="60884"/>
                    <a:pt x="33299" y="60884"/>
                  </a:cubicBezTo>
                  <a:close/>
                  <a:moveTo>
                    <a:pt x="33299" y="344881"/>
                  </a:moveTo>
                  <a:cubicBezTo>
                    <a:pt x="17983" y="344881"/>
                    <a:pt x="5715" y="332613"/>
                    <a:pt x="5715" y="317297"/>
                  </a:cubicBezTo>
                  <a:lnTo>
                    <a:pt x="5715" y="317297"/>
                  </a:lnTo>
                  <a:cubicBezTo>
                    <a:pt x="5715" y="302057"/>
                    <a:pt x="17983" y="289712"/>
                    <a:pt x="33299" y="289712"/>
                  </a:cubicBezTo>
                  <a:lnTo>
                    <a:pt x="33299" y="289712"/>
                  </a:lnTo>
                  <a:cubicBezTo>
                    <a:pt x="48539" y="289712"/>
                    <a:pt x="60884" y="302133"/>
                    <a:pt x="60884" y="317297"/>
                  </a:cubicBezTo>
                  <a:lnTo>
                    <a:pt x="60884" y="317297"/>
                  </a:lnTo>
                  <a:cubicBezTo>
                    <a:pt x="60884" y="332537"/>
                    <a:pt x="48539" y="344881"/>
                    <a:pt x="33299" y="344881"/>
                  </a:cubicBezTo>
                  <a:close/>
                  <a:moveTo>
                    <a:pt x="33299" y="628802"/>
                  </a:moveTo>
                  <a:cubicBezTo>
                    <a:pt x="17983" y="628802"/>
                    <a:pt x="5715" y="616534"/>
                    <a:pt x="5715" y="601218"/>
                  </a:cubicBezTo>
                  <a:lnTo>
                    <a:pt x="5715" y="601218"/>
                  </a:lnTo>
                  <a:cubicBezTo>
                    <a:pt x="5715" y="585978"/>
                    <a:pt x="17983" y="573634"/>
                    <a:pt x="33299" y="573634"/>
                  </a:cubicBezTo>
                  <a:lnTo>
                    <a:pt x="33299" y="573634"/>
                  </a:lnTo>
                  <a:cubicBezTo>
                    <a:pt x="48539" y="573634"/>
                    <a:pt x="60884" y="586054"/>
                    <a:pt x="60884" y="601218"/>
                  </a:cubicBezTo>
                  <a:lnTo>
                    <a:pt x="60884" y="601218"/>
                  </a:lnTo>
                  <a:cubicBezTo>
                    <a:pt x="60884" y="616458"/>
                    <a:pt x="48539" y="628802"/>
                    <a:pt x="33299" y="628802"/>
                  </a:cubicBezTo>
                  <a:close/>
                  <a:moveTo>
                    <a:pt x="33299" y="912724"/>
                  </a:moveTo>
                  <a:cubicBezTo>
                    <a:pt x="17983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7983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84" y="869975"/>
                    <a:pt x="60884" y="885139"/>
                  </a:cubicBezTo>
                  <a:lnTo>
                    <a:pt x="60884" y="885139"/>
                  </a:lnTo>
                  <a:cubicBezTo>
                    <a:pt x="60884" y="900455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7983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7983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84" y="1153820"/>
                    <a:pt x="60884" y="1169060"/>
                  </a:cubicBezTo>
                  <a:lnTo>
                    <a:pt x="60884" y="1169060"/>
                  </a:lnTo>
                  <a:cubicBezTo>
                    <a:pt x="60884" y="1184377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7983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7983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84" y="1437818"/>
                    <a:pt x="60884" y="1452982"/>
                  </a:cubicBezTo>
                  <a:lnTo>
                    <a:pt x="60884" y="1452982"/>
                  </a:lnTo>
                  <a:cubicBezTo>
                    <a:pt x="60884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7983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7983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84" y="1721739"/>
                    <a:pt x="60884" y="1736903"/>
                  </a:cubicBezTo>
                  <a:lnTo>
                    <a:pt x="60884" y="1736903"/>
                  </a:lnTo>
                  <a:cubicBezTo>
                    <a:pt x="60884" y="1752219"/>
                    <a:pt x="48539" y="1764487"/>
                    <a:pt x="33299" y="1764487"/>
                  </a:cubicBezTo>
                  <a:close/>
                  <a:moveTo>
                    <a:pt x="33299" y="2048561"/>
                  </a:moveTo>
                  <a:cubicBezTo>
                    <a:pt x="17983" y="2048561"/>
                    <a:pt x="5715" y="2036140"/>
                    <a:pt x="5715" y="2020900"/>
                  </a:cubicBezTo>
                  <a:lnTo>
                    <a:pt x="5715" y="2020900"/>
                  </a:lnTo>
                  <a:cubicBezTo>
                    <a:pt x="5715" y="2005660"/>
                    <a:pt x="17983" y="1993316"/>
                    <a:pt x="33299" y="1993316"/>
                  </a:cubicBezTo>
                  <a:lnTo>
                    <a:pt x="33299" y="1993316"/>
                  </a:lnTo>
                  <a:cubicBezTo>
                    <a:pt x="48539" y="1993316"/>
                    <a:pt x="60884" y="2005736"/>
                    <a:pt x="60884" y="2020900"/>
                  </a:cubicBezTo>
                  <a:lnTo>
                    <a:pt x="60884" y="2020900"/>
                  </a:lnTo>
                  <a:cubicBezTo>
                    <a:pt x="60884" y="2036140"/>
                    <a:pt x="48539" y="2048561"/>
                    <a:pt x="33299" y="2048561"/>
                  </a:cubicBezTo>
                  <a:close/>
                  <a:moveTo>
                    <a:pt x="33299" y="2332406"/>
                  </a:moveTo>
                  <a:cubicBezTo>
                    <a:pt x="17983" y="2332406"/>
                    <a:pt x="5715" y="2320138"/>
                    <a:pt x="5715" y="2304822"/>
                  </a:cubicBezTo>
                  <a:lnTo>
                    <a:pt x="5715" y="2304822"/>
                  </a:lnTo>
                  <a:cubicBezTo>
                    <a:pt x="5715" y="2289582"/>
                    <a:pt x="17983" y="2277237"/>
                    <a:pt x="33299" y="2277237"/>
                  </a:cubicBezTo>
                  <a:lnTo>
                    <a:pt x="33299" y="2277237"/>
                  </a:lnTo>
                  <a:cubicBezTo>
                    <a:pt x="48539" y="2277237"/>
                    <a:pt x="60884" y="2289658"/>
                    <a:pt x="60884" y="2304822"/>
                  </a:cubicBezTo>
                  <a:lnTo>
                    <a:pt x="60884" y="2304822"/>
                  </a:lnTo>
                  <a:cubicBezTo>
                    <a:pt x="60884" y="2320062"/>
                    <a:pt x="48539" y="2332406"/>
                    <a:pt x="33299" y="2332406"/>
                  </a:cubicBezTo>
                  <a:close/>
                  <a:moveTo>
                    <a:pt x="33299" y="2616327"/>
                  </a:moveTo>
                  <a:cubicBezTo>
                    <a:pt x="17983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7983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84" y="2573579"/>
                    <a:pt x="60884" y="2588743"/>
                  </a:cubicBezTo>
                  <a:lnTo>
                    <a:pt x="60884" y="2588743"/>
                  </a:lnTo>
                  <a:cubicBezTo>
                    <a:pt x="60884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7983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7983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84" y="2857500"/>
                    <a:pt x="60884" y="2872664"/>
                  </a:cubicBezTo>
                  <a:lnTo>
                    <a:pt x="60884" y="2872664"/>
                  </a:lnTo>
                  <a:cubicBezTo>
                    <a:pt x="60884" y="2887980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6" name="자유형: 도형 355">
              <a:extLst>
                <a:ext uri="{FF2B5EF4-FFF2-40B4-BE49-F238E27FC236}">
                  <a16:creationId xmlns:a16="http://schemas.microsoft.com/office/drawing/2014/main" id="{AE9783E2-E941-402B-A156-A58E3C560CDD}"/>
                </a:ext>
              </a:extLst>
            </p:cNvPr>
            <p:cNvSpPr/>
            <p:nvPr/>
          </p:nvSpPr>
          <p:spPr>
            <a:xfrm>
              <a:off x="10594924" y="122149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84 w 60960"/>
                <a:gd name="connsiteY5" fmla="*/ 33376 h 2903220"/>
                <a:gd name="connsiteX6" fmla="*/ 60884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81 h 2903220"/>
                <a:gd name="connsiteX9" fmla="*/ 5715 w 60960"/>
                <a:gd name="connsiteY9" fmla="*/ 317297 h 2903220"/>
                <a:gd name="connsiteX10" fmla="*/ 5715 w 60960"/>
                <a:gd name="connsiteY10" fmla="*/ 317297 h 2903220"/>
                <a:gd name="connsiteX11" fmla="*/ 33299 w 60960"/>
                <a:gd name="connsiteY11" fmla="*/ 289712 h 2903220"/>
                <a:gd name="connsiteX12" fmla="*/ 33299 w 60960"/>
                <a:gd name="connsiteY12" fmla="*/ 289712 h 2903220"/>
                <a:gd name="connsiteX13" fmla="*/ 60884 w 60960"/>
                <a:gd name="connsiteY13" fmla="*/ 317297 h 2903220"/>
                <a:gd name="connsiteX14" fmla="*/ 60884 w 60960"/>
                <a:gd name="connsiteY14" fmla="*/ 317297 h 2903220"/>
                <a:gd name="connsiteX15" fmla="*/ 33299 w 60960"/>
                <a:gd name="connsiteY15" fmla="*/ 344881 h 2903220"/>
                <a:gd name="connsiteX16" fmla="*/ 33299 w 60960"/>
                <a:gd name="connsiteY16" fmla="*/ 628802 h 2903220"/>
                <a:gd name="connsiteX17" fmla="*/ 5715 w 60960"/>
                <a:gd name="connsiteY17" fmla="*/ 601218 h 2903220"/>
                <a:gd name="connsiteX18" fmla="*/ 5715 w 60960"/>
                <a:gd name="connsiteY18" fmla="*/ 601218 h 2903220"/>
                <a:gd name="connsiteX19" fmla="*/ 33299 w 60960"/>
                <a:gd name="connsiteY19" fmla="*/ 573634 h 2903220"/>
                <a:gd name="connsiteX20" fmla="*/ 33299 w 60960"/>
                <a:gd name="connsiteY20" fmla="*/ 573634 h 2903220"/>
                <a:gd name="connsiteX21" fmla="*/ 60884 w 60960"/>
                <a:gd name="connsiteY21" fmla="*/ 601218 h 2903220"/>
                <a:gd name="connsiteX22" fmla="*/ 60884 w 60960"/>
                <a:gd name="connsiteY22" fmla="*/ 601218 h 2903220"/>
                <a:gd name="connsiteX23" fmla="*/ 33299 w 60960"/>
                <a:gd name="connsiteY23" fmla="*/ 628802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84 w 60960"/>
                <a:gd name="connsiteY29" fmla="*/ 885139 h 2903220"/>
                <a:gd name="connsiteX30" fmla="*/ 60884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84 w 60960"/>
                <a:gd name="connsiteY37" fmla="*/ 1169060 h 2903220"/>
                <a:gd name="connsiteX38" fmla="*/ 60884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84 w 60960"/>
                <a:gd name="connsiteY45" fmla="*/ 1452982 h 2903220"/>
                <a:gd name="connsiteX46" fmla="*/ 60884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84 w 60960"/>
                <a:gd name="connsiteY53" fmla="*/ 1736903 h 2903220"/>
                <a:gd name="connsiteX54" fmla="*/ 60884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561 h 2903220"/>
                <a:gd name="connsiteX57" fmla="*/ 5715 w 60960"/>
                <a:gd name="connsiteY57" fmla="*/ 2020900 h 2903220"/>
                <a:gd name="connsiteX58" fmla="*/ 5715 w 60960"/>
                <a:gd name="connsiteY58" fmla="*/ 2020900 h 2903220"/>
                <a:gd name="connsiteX59" fmla="*/ 33299 w 60960"/>
                <a:gd name="connsiteY59" fmla="*/ 1993316 h 2903220"/>
                <a:gd name="connsiteX60" fmla="*/ 33299 w 60960"/>
                <a:gd name="connsiteY60" fmla="*/ 1993316 h 2903220"/>
                <a:gd name="connsiteX61" fmla="*/ 60884 w 60960"/>
                <a:gd name="connsiteY61" fmla="*/ 2020900 h 2903220"/>
                <a:gd name="connsiteX62" fmla="*/ 60884 w 60960"/>
                <a:gd name="connsiteY62" fmla="*/ 2020900 h 2903220"/>
                <a:gd name="connsiteX63" fmla="*/ 33299 w 60960"/>
                <a:gd name="connsiteY63" fmla="*/ 2048561 h 2903220"/>
                <a:gd name="connsiteX64" fmla="*/ 33299 w 60960"/>
                <a:gd name="connsiteY64" fmla="*/ 2332406 h 2903220"/>
                <a:gd name="connsiteX65" fmla="*/ 5715 w 60960"/>
                <a:gd name="connsiteY65" fmla="*/ 2304822 h 2903220"/>
                <a:gd name="connsiteX66" fmla="*/ 5715 w 60960"/>
                <a:gd name="connsiteY66" fmla="*/ 2304822 h 2903220"/>
                <a:gd name="connsiteX67" fmla="*/ 33299 w 60960"/>
                <a:gd name="connsiteY67" fmla="*/ 2277237 h 2903220"/>
                <a:gd name="connsiteX68" fmla="*/ 33299 w 60960"/>
                <a:gd name="connsiteY68" fmla="*/ 2277237 h 2903220"/>
                <a:gd name="connsiteX69" fmla="*/ 60884 w 60960"/>
                <a:gd name="connsiteY69" fmla="*/ 2304822 h 2903220"/>
                <a:gd name="connsiteX70" fmla="*/ 60884 w 60960"/>
                <a:gd name="connsiteY70" fmla="*/ 2304822 h 2903220"/>
                <a:gd name="connsiteX71" fmla="*/ 33299 w 60960"/>
                <a:gd name="connsiteY71" fmla="*/ 2332406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84 w 60960"/>
                <a:gd name="connsiteY77" fmla="*/ 2588743 h 2903220"/>
                <a:gd name="connsiteX78" fmla="*/ 60884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84 w 60960"/>
                <a:gd name="connsiteY85" fmla="*/ 2872664 h 2903220"/>
                <a:gd name="connsiteX86" fmla="*/ 60884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8059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59"/>
                    <a:pt x="18059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84" y="18136"/>
                    <a:pt x="60884" y="33376"/>
                  </a:cubicBezTo>
                  <a:lnTo>
                    <a:pt x="60884" y="33376"/>
                  </a:lnTo>
                  <a:cubicBezTo>
                    <a:pt x="60884" y="48616"/>
                    <a:pt x="48463" y="60884"/>
                    <a:pt x="33299" y="60884"/>
                  </a:cubicBezTo>
                  <a:close/>
                  <a:moveTo>
                    <a:pt x="33299" y="344881"/>
                  </a:moveTo>
                  <a:cubicBezTo>
                    <a:pt x="18059" y="344881"/>
                    <a:pt x="5715" y="332613"/>
                    <a:pt x="5715" y="317297"/>
                  </a:cubicBezTo>
                  <a:lnTo>
                    <a:pt x="5715" y="317297"/>
                  </a:lnTo>
                  <a:cubicBezTo>
                    <a:pt x="5715" y="302057"/>
                    <a:pt x="18059" y="289712"/>
                    <a:pt x="33299" y="289712"/>
                  </a:cubicBezTo>
                  <a:lnTo>
                    <a:pt x="33299" y="289712"/>
                  </a:lnTo>
                  <a:cubicBezTo>
                    <a:pt x="48539" y="289712"/>
                    <a:pt x="60884" y="302133"/>
                    <a:pt x="60884" y="317297"/>
                  </a:cubicBezTo>
                  <a:lnTo>
                    <a:pt x="60884" y="317297"/>
                  </a:lnTo>
                  <a:cubicBezTo>
                    <a:pt x="60884" y="332537"/>
                    <a:pt x="48463" y="344881"/>
                    <a:pt x="33299" y="344881"/>
                  </a:cubicBezTo>
                  <a:close/>
                  <a:moveTo>
                    <a:pt x="33299" y="628802"/>
                  </a:moveTo>
                  <a:cubicBezTo>
                    <a:pt x="18059" y="628802"/>
                    <a:pt x="5715" y="616534"/>
                    <a:pt x="5715" y="601218"/>
                  </a:cubicBezTo>
                  <a:lnTo>
                    <a:pt x="5715" y="601218"/>
                  </a:lnTo>
                  <a:cubicBezTo>
                    <a:pt x="5715" y="585978"/>
                    <a:pt x="18059" y="573634"/>
                    <a:pt x="33299" y="573634"/>
                  </a:cubicBezTo>
                  <a:lnTo>
                    <a:pt x="33299" y="573634"/>
                  </a:lnTo>
                  <a:cubicBezTo>
                    <a:pt x="48539" y="573634"/>
                    <a:pt x="60884" y="586054"/>
                    <a:pt x="60884" y="601218"/>
                  </a:cubicBezTo>
                  <a:lnTo>
                    <a:pt x="60884" y="601218"/>
                  </a:lnTo>
                  <a:cubicBezTo>
                    <a:pt x="60884" y="616458"/>
                    <a:pt x="48463" y="628802"/>
                    <a:pt x="33299" y="628802"/>
                  </a:cubicBezTo>
                  <a:close/>
                  <a:moveTo>
                    <a:pt x="33299" y="912724"/>
                  </a:moveTo>
                  <a:cubicBezTo>
                    <a:pt x="18059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8059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84" y="869975"/>
                    <a:pt x="60884" y="885139"/>
                  </a:cubicBezTo>
                  <a:lnTo>
                    <a:pt x="60884" y="885139"/>
                  </a:lnTo>
                  <a:cubicBezTo>
                    <a:pt x="60884" y="900455"/>
                    <a:pt x="48463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8059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8059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84" y="1153820"/>
                    <a:pt x="60884" y="1169060"/>
                  </a:cubicBezTo>
                  <a:lnTo>
                    <a:pt x="60884" y="1169060"/>
                  </a:lnTo>
                  <a:cubicBezTo>
                    <a:pt x="60884" y="1184377"/>
                    <a:pt x="48463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8059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8059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84" y="1437818"/>
                    <a:pt x="60884" y="1452982"/>
                  </a:cubicBezTo>
                  <a:lnTo>
                    <a:pt x="60884" y="1452982"/>
                  </a:lnTo>
                  <a:cubicBezTo>
                    <a:pt x="60884" y="1468298"/>
                    <a:pt x="48463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8059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8059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84" y="1721739"/>
                    <a:pt x="60884" y="1736903"/>
                  </a:cubicBezTo>
                  <a:lnTo>
                    <a:pt x="60884" y="1736903"/>
                  </a:lnTo>
                  <a:cubicBezTo>
                    <a:pt x="60884" y="1752219"/>
                    <a:pt x="48463" y="1764487"/>
                    <a:pt x="33299" y="1764487"/>
                  </a:cubicBezTo>
                  <a:close/>
                  <a:moveTo>
                    <a:pt x="33299" y="2048561"/>
                  </a:moveTo>
                  <a:cubicBezTo>
                    <a:pt x="18059" y="2048561"/>
                    <a:pt x="5715" y="2036140"/>
                    <a:pt x="5715" y="2020900"/>
                  </a:cubicBezTo>
                  <a:lnTo>
                    <a:pt x="5715" y="2020900"/>
                  </a:lnTo>
                  <a:cubicBezTo>
                    <a:pt x="5715" y="2005660"/>
                    <a:pt x="18059" y="1993316"/>
                    <a:pt x="33299" y="1993316"/>
                  </a:cubicBezTo>
                  <a:lnTo>
                    <a:pt x="33299" y="1993316"/>
                  </a:lnTo>
                  <a:cubicBezTo>
                    <a:pt x="48539" y="1993316"/>
                    <a:pt x="60884" y="2005736"/>
                    <a:pt x="60884" y="2020900"/>
                  </a:cubicBezTo>
                  <a:lnTo>
                    <a:pt x="60884" y="2020900"/>
                  </a:lnTo>
                  <a:cubicBezTo>
                    <a:pt x="60884" y="2036140"/>
                    <a:pt x="48463" y="2048561"/>
                    <a:pt x="33299" y="2048561"/>
                  </a:cubicBezTo>
                  <a:close/>
                  <a:moveTo>
                    <a:pt x="33299" y="2332406"/>
                  </a:moveTo>
                  <a:cubicBezTo>
                    <a:pt x="18059" y="2332406"/>
                    <a:pt x="5715" y="2320138"/>
                    <a:pt x="5715" y="2304822"/>
                  </a:cubicBezTo>
                  <a:lnTo>
                    <a:pt x="5715" y="2304822"/>
                  </a:lnTo>
                  <a:cubicBezTo>
                    <a:pt x="5715" y="2289582"/>
                    <a:pt x="18059" y="2277237"/>
                    <a:pt x="33299" y="2277237"/>
                  </a:cubicBezTo>
                  <a:lnTo>
                    <a:pt x="33299" y="2277237"/>
                  </a:lnTo>
                  <a:cubicBezTo>
                    <a:pt x="48539" y="2277237"/>
                    <a:pt x="60884" y="2289658"/>
                    <a:pt x="60884" y="2304822"/>
                  </a:cubicBezTo>
                  <a:lnTo>
                    <a:pt x="60884" y="2304822"/>
                  </a:lnTo>
                  <a:cubicBezTo>
                    <a:pt x="60884" y="2320062"/>
                    <a:pt x="48463" y="2332406"/>
                    <a:pt x="33299" y="2332406"/>
                  </a:cubicBezTo>
                  <a:close/>
                  <a:moveTo>
                    <a:pt x="33299" y="2616327"/>
                  </a:moveTo>
                  <a:cubicBezTo>
                    <a:pt x="18059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8059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84" y="2573579"/>
                    <a:pt x="60884" y="2588743"/>
                  </a:cubicBezTo>
                  <a:lnTo>
                    <a:pt x="60884" y="2588743"/>
                  </a:lnTo>
                  <a:cubicBezTo>
                    <a:pt x="60884" y="2603983"/>
                    <a:pt x="48463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8059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8059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84" y="2857500"/>
                    <a:pt x="60884" y="2872664"/>
                  </a:cubicBezTo>
                  <a:lnTo>
                    <a:pt x="60884" y="2872664"/>
                  </a:lnTo>
                  <a:cubicBezTo>
                    <a:pt x="60884" y="2887980"/>
                    <a:pt x="48463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7EA51FEE-8BD5-4B8D-8E7A-C6F8A653337C}"/>
                </a:ext>
              </a:extLst>
            </p:cNvPr>
            <p:cNvSpPr/>
            <p:nvPr/>
          </p:nvSpPr>
          <p:spPr>
            <a:xfrm>
              <a:off x="10923041" y="122149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07 w 60960"/>
                <a:gd name="connsiteY5" fmla="*/ 33376 h 2903220"/>
                <a:gd name="connsiteX6" fmla="*/ 60807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81 h 2903220"/>
                <a:gd name="connsiteX9" fmla="*/ 5715 w 60960"/>
                <a:gd name="connsiteY9" fmla="*/ 317297 h 2903220"/>
                <a:gd name="connsiteX10" fmla="*/ 5715 w 60960"/>
                <a:gd name="connsiteY10" fmla="*/ 317297 h 2903220"/>
                <a:gd name="connsiteX11" fmla="*/ 33299 w 60960"/>
                <a:gd name="connsiteY11" fmla="*/ 289712 h 2903220"/>
                <a:gd name="connsiteX12" fmla="*/ 33299 w 60960"/>
                <a:gd name="connsiteY12" fmla="*/ 289712 h 2903220"/>
                <a:gd name="connsiteX13" fmla="*/ 60807 w 60960"/>
                <a:gd name="connsiteY13" fmla="*/ 317297 h 2903220"/>
                <a:gd name="connsiteX14" fmla="*/ 60807 w 60960"/>
                <a:gd name="connsiteY14" fmla="*/ 317297 h 2903220"/>
                <a:gd name="connsiteX15" fmla="*/ 33299 w 60960"/>
                <a:gd name="connsiteY15" fmla="*/ 344881 h 2903220"/>
                <a:gd name="connsiteX16" fmla="*/ 33299 w 60960"/>
                <a:gd name="connsiteY16" fmla="*/ 628802 h 2903220"/>
                <a:gd name="connsiteX17" fmla="*/ 5715 w 60960"/>
                <a:gd name="connsiteY17" fmla="*/ 601218 h 2903220"/>
                <a:gd name="connsiteX18" fmla="*/ 5715 w 60960"/>
                <a:gd name="connsiteY18" fmla="*/ 601218 h 2903220"/>
                <a:gd name="connsiteX19" fmla="*/ 33299 w 60960"/>
                <a:gd name="connsiteY19" fmla="*/ 573634 h 2903220"/>
                <a:gd name="connsiteX20" fmla="*/ 33299 w 60960"/>
                <a:gd name="connsiteY20" fmla="*/ 573634 h 2903220"/>
                <a:gd name="connsiteX21" fmla="*/ 60807 w 60960"/>
                <a:gd name="connsiteY21" fmla="*/ 601218 h 2903220"/>
                <a:gd name="connsiteX22" fmla="*/ 60807 w 60960"/>
                <a:gd name="connsiteY22" fmla="*/ 601218 h 2903220"/>
                <a:gd name="connsiteX23" fmla="*/ 33299 w 60960"/>
                <a:gd name="connsiteY23" fmla="*/ 628802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07 w 60960"/>
                <a:gd name="connsiteY29" fmla="*/ 885139 h 2903220"/>
                <a:gd name="connsiteX30" fmla="*/ 60807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07 w 60960"/>
                <a:gd name="connsiteY37" fmla="*/ 1169060 h 2903220"/>
                <a:gd name="connsiteX38" fmla="*/ 60807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07 w 60960"/>
                <a:gd name="connsiteY45" fmla="*/ 1452982 h 2903220"/>
                <a:gd name="connsiteX46" fmla="*/ 60807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07 w 60960"/>
                <a:gd name="connsiteY53" fmla="*/ 1736903 h 2903220"/>
                <a:gd name="connsiteX54" fmla="*/ 60807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561 h 2903220"/>
                <a:gd name="connsiteX57" fmla="*/ 5715 w 60960"/>
                <a:gd name="connsiteY57" fmla="*/ 2020900 h 2903220"/>
                <a:gd name="connsiteX58" fmla="*/ 5715 w 60960"/>
                <a:gd name="connsiteY58" fmla="*/ 2020900 h 2903220"/>
                <a:gd name="connsiteX59" fmla="*/ 33299 w 60960"/>
                <a:gd name="connsiteY59" fmla="*/ 1993316 h 2903220"/>
                <a:gd name="connsiteX60" fmla="*/ 33299 w 60960"/>
                <a:gd name="connsiteY60" fmla="*/ 1993316 h 2903220"/>
                <a:gd name="connsiteX61" fmla="*/ 60807 w 60960"/>
                <a:gd name="connsiteY61" fmla="*/ 2020900 h 2903220"/>
                <a:gd name="connsiteX62" fmla="*/ 60807 w 60960"/>
                <a:gd name="connsiteY62" fmla="*/ 2020900 h 2903220"/>
                <a:gd name="connsiteX63" fmla="*/ 33299 w 60960"/>
                <a:gd name="connsiteY63" fmla="*/ 2048561 h 2903220"/>
                <a:gd name="connsiteX64" fmla="*/ 33299 w 60960"/>
                <a:gd name="connsiteY64" fmla="*/ 2332406 h 2903220"/>
                <a:gd name="connsiteX65" fmla="*/ 5715 w 60960"/>
                <a:gd name="connsiteY65" fmla="*/ 2304822 h 2903220"/>
                <a:gd name="connsiteX66" fmla="*/ 5715 w 60960"/>
                <a:gd name="connsiteY66" fmla="*/ 2304822 h 2903220"/>
                <a:gd name="connsiteX67" fmla="*/ 33299 w 60960"/>
                <a:gd name="connsiteY67" fmla="*/ 2277237 h 2903220"/>
                <a:gd name="connsiteX68" fmla="*/ 33299 w 60960"/>
                <a:gd name="connsiteY68" fmla="*/ 2277237 h 2903220"/>
                <a:gd name="connsiteX69" fmla="*/ 60807 w 60960"/>
                <a:gd name="connsiteY69" fmla="*/ 2304822 h 2903220"/>
                <a:gd name="connsiteX70" fmla="*/ 60807 w 60960"/>
                <a:gd name="connsiteY70" fmla="*/ 2304822 h 2903220"/>
                <a:gd name="connsiteX71" fmla="*/ 33299 w 60960"/>
                <a:gd name="connsiteY71" fmla="*/ 2332406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07 w 60960"/>
                <a:gd name="connsiteY77" fmla="*/ 2588743 h 2903220"/>
                <a:gd name="connsiteX78" fmla="*/ 60807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07 w 60960"/>
                <a:gd name="connsiteY85" fmla="*/ 2872664 h 2903220"/>
                <a:gd name="connsiteX86" fmla="*/ 60807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7983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59"/>
                    <a:pt x="17983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07" y="18136"/>
                    <a:pt x="60807" y="33376"/>
                  </a:cubicBezTo>
                  <a:lnTo>
                    <a:pt x="60807" y="33376"/>
                  </a:lnTo>
                  <a:cubicBezTo>
                    <a:pt x="60884" y="48616"/>
                    <a:pt x="48539" y="60884"/>
                    <a:pt x="33299" y="60884"/>
                  </a:cubicBezTo>
                  <a:close/>
                  <a:moveTo>
                    <a:pt x="33299" y="344881"/>
                  </a:moveTo>
                  <a:cubicBezTo>
                    <a:pt x="17983" y="344881"/>
                    <a:pt x="5715" y="332613"/>
                    <a:pt x="5715" y="317297"/>
                  </a:cubicBezTo>
                  <a:lnTo>
                    <a:pt x="5715" y="317297"/>
                  </a:lnTo>
                  <a:cubicBezTo>
                    <a:pt x="5715" y="302057"/>
                    <a:pt x="17983" y="289712"/>
                    <a:pt x="33299" y="289712"/>
                  </a:cubicBezTo>
                  <a:lnTo>
                    <a:pt x="33299" y="289712"/>
                  </a:lnTo>
                  <a:cubicBezTo>
                    <a:pt x="48539" y="289712"/>
                    <a:pt x="60807" y="302133"/>
                    <a:pt x="60807" y="317297"/>
                  </a:cubicBezTo>
                  <a:lnTo>
                    <a:pt x="60807" y="317297"/>
                  </a:lnTo>
                  <a:cubicBezTo>
                    <a:pt x="60884" y="332537"/>
                    <a:pt x="48539" y="344881"/>
                    <a:pt x="33299" y="344881"/>
                  </a:cubicBezTo>
                  <a:close/>
                  <a:moveTo>
                    <a:pt x="33299" y="628802"/>
                  </a:moveTo>
                  <a:cubicBezTo>
                    <a:pt x="17983" y="628802"/>
                    <a:pt x="5715" y="616534"/>
                    <a:pt x="5715" y="601218"/>
                  </a:cubicBezTo>
                  <a:lnTo>
                    <a:pt x="5715" y="601218"/>
                  </a:lnTo>
                  <a:cubicBezTo>
                    <a:pt x="5715" y="585978"/>
                    <a:pt x="17983" y="573634"/>
                    <a:pt x="33299" y="573634"/>
                  </a:cubicBezTo>
                  <a:lnTo>
                    <a:pt x="33299" y="573634"/>
                  </a:lnTo>
                  <a:cubicBezTo>
                    <a:pt x="48539" y="573634"/>
                    <a:pt x="60807" y="586054"/>
                    <a:pt x="60807" y="601218"/>
                  </a:cubicBezTo>
                  <a:lnTo>
                    <a:pt x="60807" y="601218"/>
                  </a:lnTo>
                  <a:cubicBezTo>
                    <a:pt x="60884" y="616458"/>
                    <a:pt x="48539" y="628802"/>
                    <a:pt x="33299" y="628802"/>
                  </a:cubicBezTo>
                  <a:close/>
                  <a:moveTo>
                    <a:pt x="33299" y="912724"/>
                  </a:moveTo>
                  <a:cubicBezTo>
                    <a:pt x="17983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7983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07" y="869975"/>
                    <a:pt x="60807" y="885139"/>
                  </a:cubicBezTo>
                  <a:lnTo>
                    <a:pt x="60807" y="885139"/>
                  </a:lnTo>
                  <a:cubicBezTo>
                    <a:pt x="60884" y="900455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7983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7983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07" y="1153820"/>
                    <a:pt x="60807" y="1169060"/>
                  </a:cubicBezTo>
                  <a:lnTo>
                    <a:pt x="60807" y="1169060"/>
                  </a:lnTo>
                  <a:cubicBezTo>
                    <a:pt x="60884" y="1184377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7983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7983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07" y="1437818"/>
                    <a:pt x="60807" y="1452982"/>
                  </a:cubicBezTo>
                  <a:lnTo>
                    <a:pt x="60807" y="1452982"/>
                  </a:lnTo>
                  <a:cubicBezTo>
                    <a:pt x="60884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7983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7983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07" y="1721739"/>
                    <a:pt x="60807" y="1736903"/>
                  </a:cubicBezTo>
                  <a:lnTo>
                    <a:pt x="60807" y="1736903"/>
                  </a:lnTo>
                  <a:cubicBezTo>
                    <a:pt x="60884" y="1752219"/>
                    <a:pt x="48539" y="1764487"/>
                    <a:pt x="33299" y="1764487"/>
                  </a:cubicBezTo>
                  <a:close/>
                  <a:moveTo>
                    <a:pt x="33299" y="2048561"/>
                  </a:moveTo>
                  <a:cubicBezTo>
                    <a:pt x="17983" y="2048561"/>
                    <a:pt x="5715" y="2036140"/>
                    <a:pt x="5715" y="2020900"/>
                  </a:cubicBezTo>
                  <a:lnTo>
                    <a:pt x="5715" y="2020900"/>
                  </a:lnTo>
                  <a:cubicBezTo>
                    <a:pt x="5715" y="2005660"/>
                    <a:pt x="17983" y="1993316"/>
                    <a:pt x="33299" y="1993316"/>
                  </a:cubicBezTo>
                  <a:lnTo>
                    <a:pt x="33299" y="1993316"/>
                  </a:lnTo>
                  <a:cubicBezTo>
                    <a:pt x="48539" y="1993316"/>
                    <a:pt x="60807" y="2005736"/>
                    <a:pt x="60807" y="2020900"/>
                  </a:cubicBezTo>
                  <a:lnTo>
                    <a:pt x="60807" y="2020900"/>
                  </a:lnTo>
                  <a:cubicBezTo>
                    <a:pt x="60884" y="2036140"/>
                    <a:pt x="48539" y="2048561"/>
                    <a:pt x="33299" y="2048561"/>
                  </a:cubicBezTo>
                  <a:close/>
                  <a:moveTo>
                    <a:pt x="33299" y="2332406"/>
                  </a:moveTo>
                  <a:cubicBezTo>
                    <a:pt x="17983" y="2332406"/>
                    <a:pt x="5715" y="2320138"/>
                    <a:pt x="5715" y="2304822"/>
                  </a:cubicBezTo>
                  <a:lnTo>
                    <a:pt x="5715" y="2304822"/>
                  </a:lnTo>
                  <a:cubicBezTo>
                    <a:pt x="5715" y="2289582"/>
                    <a:pt x="17983" y="2277237"/>
                    <a:pt x="33299" y="2277237"/>
                  </a:cubicBezTo>
                  <a:lnTo>
                    <a:pt x="33299" y="2277237"/>
                  </a:lnTo>
                  <a:cubicBezTo>
                    <a:pt x="48539" y="2277237"/>
                    <a:pt x="60807" y="2289658"/>
                    <a:pt x="60807" y="2304822"/>
                  </a:cubicBezTo>
                  <a:lnTo>
                    <a:pt x="60807" y="2304822"/>
                  </a:lnTo>
                  <a:cubicBezTo>
                    <a:pt x="60884" y="2320062"/>
                    <a:pt x="48539" y="2332406"/>
                    <a:pt x="33299" y="2332406"/>
                  </a:cubicBezTo>
                  <a:close/>
                  <a:moveTo>
                    <a:pt x="33299" y="2616327"/>
                  </a:moveTo>
                  <a:cubicBezTo>
                    <a:pt x="17983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7983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07" y="2573579"/>
                    <a:pt x="60807" y="2588743"/>
                  </a:cubicBezTo>
                  <a:lnTo>
                    <a:pt x="60807" y="2588743"/>
                  </a:lnTo>
                  <a:cubicBezTo>
                    <a:pt x="60884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7983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7983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07" y="2857500"/>
                    <a:pt x="60807" y="2872664"/>
                  </a:cubicBezTo>
                  <a:lnTo>
                    <a:pt x="60807" y="2872664"/>
                  </a:lnTo>
                  <a:cubicBezTo>
                    <a:pt x="60884" y="2887980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2" name="그룹 401">
            <a:extLst>
              <a:ext uri="{FF2B5EF4-FFF2-40B4-BE49-F238E27FC236}">
                <a16:creationId xmlns:a16="http://schemas.microsoft.com/office/drawing/2014/main" id="{923336DB-7040-4F67-BA71-76072F097729}"/>
              </a:ext>
            </a:extLst>
          </p:cNvPr>
          <p:cNvGrpSpPr/>
          <p:nvPr userDrawn="1"/>
        </p:nvGrpSpPr>
        <p:grpSpPr>
          <a:xfrm>
            <a:off x="1148563" y="3635121"/>
            <a:ext cx="717270" cy="2903220"/>
            <a:chOff x="1148563" y="3635121"/>
            <a:chExt cx="717270" cy="2903220"/>
          </a:xfrm>
        </p:grpSpPr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04FBA541-3BE8-415D-9BAC-905EF596E13E}"/>
                </a:ext>
              </a:extLst>
            </p:cNvPr>
            <p:cNvSpPr/>
            <p:nvPr/>
          </p:nvSpPr>
          <p:spPr>
            <a:xfrm>
              <a:off x="1148563" y="3635121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84 w 60960"/>
                <a:gd name="connsiteY5" fmla="*/ 33376 h 2903220"/>
                <a:gd name="connsiteX6" fmla="*/ 60884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05 h 2903220"/>
                <a:gd name="connsiteX9" fmla="*/ 5715 w 60960"/>
                <a:gd name="connsiteY9" fmla="*/ 317221 h 2903220"/>
                <a:gd name="connsiteX10" fmla="*/ 5715 w 60960"/>
                <a:gd name="connsiteY10" fmla="*/ 317221 h 2903220"/>
                <a:gd name="connsiteX11" fmla="*/ 33299 w 60960"/>
                <a:gd name="connsiteY11" fmla="*/ 289636 h 2903220"/>
                <a:gd name="connsiteX12" fmla="*/ 33299 w 60960"/>
                <a:gd name="connsiteY12" fmla="*/ 289636 h 2903220"/>
                <a:gd name="connsiteX13" fmla="*/ 60884 w 60960"/>
                <a:gd name="connsiteY13" fmla="*/ 317221 h 2903220"/>
                <a:gd name="connsiteX14" fmla="*/ 60884 w 60960"/>
                <a:gd name="connsiteY14" fmla="*/ 317221 h 2903220"/>
                <a:gd name="connsiteX15" fmla="*/ 33299 w 60960"/>
                <a:gd name="connsiteY15" fmla="*/ 344805 h 2903220"/>
                <a:gd name="connsiteX16" fmla="*/ 33299 w 60960"/>
                <a:gd name="connsiteY16" fmla="*/ 628726 h 2903220"/>
                <a:gd name="connsiteX17" fmla="*/ 5715 w 60960"/>
                <a:gd name="connsiteY17" fmla="*/ 601142 h 2903220"/>
                <a:gd name="connsiteX18" fmla="*/ 5715 w 60960"/>
                <a:gd name="connsiteY18" fmla="*/ 601142 h 2903220"/>
                <a:gd name="connsiteX19" fmla="*/ 33299 w 60960"/>
                <a:gd name="connsiteY19" fmla="*/ 573558 h 2903220"/>
                <a:gd name="connsiteX20" fmla="*/ 33299 w 60960"/>
                <a:gd name="connsiteY20" fmla="*/ 573558 h 2903220"/>
                <a:gd name="connsiteX21" fmla="*/ 60884 w 60960"/>
                <a:gd name="connsiteY21" fmla="*/ 601142 h 2903220"/>
                <a:gd name="connsiteX22" fmla="*/ 60884 w 60960"/>
                <a:gd name="connsiteY22" fmla="*/ 601142 h 2903220"/>
                <a:gd name="connsiteX23" fmla="*/ 33299 w 60960"/>
                <a:gd name="connsiteY23" fmla="*/ 628726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84 w 60960"/>
                <a:gd name="connsiteY29" fmla="*/ 885139 h 2903220"/>
                <a:gd name="connsiteX30" fmla="*/ 60884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84 w 60960"/>
                <a:gd name="connsiteY37" fmla="*/ 1169060 h 2903220"/>
                <a:gd name="connsiteX38" fmla="*/ 60884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84 w 60960"/>
                <a:gd name="connsiteY45" fmla="*/ 1452982 h 2903220"/>
                <a:gd name="connsiteX46" fmla="*/ 60884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84 w 60960"/>
                <a:gd name="connsiteY53" fmla="*/ 1736903 h 2903220"/>
                <a:gd name="connsiteX54" fmla="*/ 60884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485 h 2903220"/>
                <a:gd name="connsiteX57" fmla="*/ 5715 w 60960"/>
                <a:gd name="connsiteY57" fmla="*/ 2020824 h 2903220"/>
                <a:gd name="connsiteX58" fmla="*/ 5715 w 60960"/>
                <a:gd name="connsiteY58" fmla="*/ 2020824 h 2903220"/>
                <a:gd name="connsiteX59" fmla="*/ 33299 w 60960"/>
                <a:gd name="connsiteY59" fmla="*/ 1993240 h 2903220"/>
                <a:gd name="connsiteX60" fmla="*/ 33299 w 60960"/>
                <a:gd name="connsiteY60" fmla="*/ 1993240 h 2903220"/>
                <a:gd name="connsiteX61" fmla="*/ 60884 w 60960"/>
                <a:gd name="connsiteY61" fmla="*/ 2020824 h 2903220"/>
                <a:gd name="connsiteX62" fmla="*/ 60884 w 60960"/>
                <a:gd name="connsiteY62" fmla="*/ 2020824 h 2903220"/>
                <a:gd name="connsiteX63" fmla="*/ 33299 w 60960"/>
                <a:gd name="connsiteY63" fmla="*/ 2048485 h 2903220"/>
                <a:gd name="connsiteX64" fmla="*/ 33299 w 60960"/>
                <a:gd name="connsiteY64" fmla="*/ 2332330 h 2903220"/>
                <a:gd name="connsiteX65" fmla="*/ 5715 w 60960"/>
                <a:gd name="connsiteY65" fmla="*/ 2304745 h 2903220"/>
                <a:gd name="connsiteX66" fmla="*/ 5715 w 60960"/>
                <a:gd name="connsiteY66" fmla="*/ 2304745 h 2903220"/>
                <a:gd name="connsiteX67" fmla="*/ 33299 w 60960"/>
                <a:gd name="connsiteY67" fmla="*/ 2277161 h 2903220"/>
                <a:gd name="connsiteX68" fmla="*/ 33299 w 60960"/>
                <a:gd name="connsiteY68" fmla="*/ 2277161 h 2903220"/>
                <a:gd name="connsiteX69" fmla="*/ 60884 w 60960"/>
                <a:gd name="connsiteY69" fmla="*/ 2304745 h 2903220"/>
                <a:gd name="connsiteX70" fmla="*/ 60884 w 60960"/>
                <a:gd name="connsiteY70" fmla="*/ 2304745 h 2903220"/>
                <a:gd name="connsiteX71" fmla="*/ 33299 w 60960"/>
                <a:gd name="connsiteY71" fmla="*/ 2332330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84 w 60960"/>
                <a:gd name="connsiteY77" fmla="*/ 2588743 h 2903220"/>
                <a:gd name="connsiteX78" fmla="*/ 60884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84 w 60960"/>
                <a:gd name="connsiteY85" fmla="*/ 2872664 h 2903220"/>
                <a:gd name="connsiteX86" fmla="*/ 60884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7983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60"/>
                    <a:pt x="17983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84" y="18136"/>
                    <a:pt x="60884" y="33376"/>
                  </a:cubicBezTo>
                  <a:lnTo>
                    <a:pt x="60884" y="33376"/>
                  </a:lnTo>
                  <a:cubicBezTo>
                    <a:pt x="60960" y="48616"/>
                    <a:pt x="48539" y="60884"/>
                    <a:pt x="33299" y="60884"/>
                  </a:cubicBezTo>
                  <a:close/>
                  <a:moveTo>
                    <a:pt x="33299" y="344805"/>
                  </a:moveTo>
                  <a:cubicBezTo>
                    <a:pt x="17983" y="344805"/>
                    <a:pt x="5715" y="332537"/>
                    <a:pt x="5715" y="317221"/>
                  </a:cubicBezTo>
                  <a:lnTo>
                    <a:pt x="5715" y="317221"/>
                  </a:lnTo>
                  <a:cubicBezTo>
                    <a:pt x="5715" y="301981"/>
                    <a:pt x="17983" y="289636"/>
                    <a:pt x="33299" y="289636"/>
                  </a:cubicBezTo>
                  <a:lnTo>
                    <a:pt x="33299" y="289636"/>
                  </a:lnTo>
                  <a:cubicBezTo>
                    <a:pt x="48539" y="289636"/>
                    <a:pt x="60884" y="302057"/>
                    <a:pt x="60884" y="317221"/>
                  </a:cubicBezTo>
                  <a:lnTo>
                    <a:pt x="60884" y="317221"/>
                  </a:lnTo>
                  <a:cubicBezTo>
                    <a:pt x="60960" y="332537"/>
                    <a:pt x="48539" y="344805"/>
                    <a:pt x="33299" y="344805"/>
                  </a:cubicBezTo>
                  <a:close/>
                  <a:moveTo>
                    <a:pt x="33299" y="628726"/>
                  </a:moveTo>
                  <a:cubicBezTo>
                    <a:pt x="17983" y="628726"/>
                    <a:pt x="5715" y="616458"/>
                    <a:pt x="5715" y="601142"/>
                  </a:cubicBezTo>
                  <a:lnTo>
                    <a:pt x="5715" y="601142"/>
                  </a:lnTo>
                  <a:cubicBezTo>
                    <a:pt x="5715" y="585902"/>
                    <a:pt x="17983" y="573558"/>
                    <a:pt x="33299" y="573558"/>
                  </a:cubicBezTo>
                  <a:lnTo>
                    <a:pt x="33299" y="573558"/>
                  </a:lnTo>
                  <a:cubicBezTo>
                    <a:pt x="48539" y="573558"/>
                    <a:pt x="60884" y="585978"/>
                    <a:pt x="60884" y="601142"/>
                  </a:cubicBezTo>
                  <a:lnTo>
                    <a:pt x="60884" y="601142"/>
                  </a:lnTo>
                  <a:cubicBezTo>
                    <a:pt x="60960" y="616458"/>
                    <a:pt x="48539" y="628726"/>
                    <a:pt x="33299" y="628726"/>
                  </a:cubicBezTo>
                  <a:close/>
                  <a:moveTo>
                    <a:pt x="33299" y="912724"/>
                  </a:moveTo>
                  <a:cubicBezTo>
                    <a:pt x="17983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7983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84" y="869975"/>
                    <a:pt x="60884" y="885139"/>
                  </a:cubicBezTo>
                  <a:lnTo>
                    <a:pt x="60884" y="885139"/>
                  </a:lnTo>
                  <a:cubicBezTo>
                    <a:pt x="60960" y="900379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7983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7983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84" y="1153820"/>
                    <a:pt x="60884" y="1169060"/>
                  </a:cubicBezTo>
                  <a:lnTo>
                    <a:pt x="60884" y="1169060"/>
                  </a:lnTo>
                  <a:cubicBezTo>
                    <a:pt x="60960" y="1184300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7983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7983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84" y="1437818"/>
                    <a:pt x="60884" y="1452982"/>
                  </a:cubicBezTo>
                  <a:lnTo>
                    <a:pt x="60884" y="1452982"/>
                  </a:lnTo>
                  <a:cubicBezTo>
                    <a:pt x="60960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7983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7983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84" y="1721739"/>
                    <a:pt x="60884" y="1736903"/>
                  </a:cubicBezTo>
                  <a:lnTo>
                    <a:pt x="60884" y="1736903"/>
                  </a:lnTo>
                  <a:cubicBezTo>
                    <a:pt x="60960" y="1752219"/>
                    <a:pt x="48539" y="1764487"/>
                    <a:pt x="33299" y="1764487"/>
                  </a:cubicBezTo>
                  <a:close/>
                  <a:moveTo>
                    <a:pt x="33299" y="2048485"/>
                  </a:moveTo>
                  <a:cubicBezTo>
                    <a:pt x="17983" y="2048485"/>
                    <a:pt x="5715" y="2036064"/>
                    <a:pt x="5715" y="2020824"/>
                  </a:cubicBezTo>
                  <a:lnTo>
                    <a:pt x="5715" y="2020824"/>
                  </a:lnTo>
                  <a:cubicBezTo>
                    <a:pt x="5715" y="2005584"/>
                    <a:pt x="17983" y="1993240"/>
                    <a:pt x="33299" y="1993240"/>
                  </a:cubicBezTo>
                  <a:lnTo>
                    <a:pt x="33299" y="1993240"/>
                  </a:lnTo>
                  <a:cubicBezTo>
                    <a:pt x="48539" y="1993240"/>
                    <a:pt x="60884" y="2005660"/>
                    <a:pt x="60884" y="2020824"/>
                  </a:cubicBezTo>
                  <a:lnTo>
                    <a:pt x="60884" y="2020824"/>
                  </a:lnTo>
                  <a:cubicBezTo>
                    <a:pt x="60960" y="2036140"/>
                    <a:pt x="48539" y="2048485"/>
                    <a:pt x="33299" y="2048485"/>
                  </a:cubicBezTo>
                  <a:close/>
                  <a:moveTo>
                    <a:pt x="33299" y="2332330"/>
                  </a:moveTo>
                  <a:cubicBezTo>
                    <a:pt x="17983" y="2332330"/>
                    <a:pt x="5715" y="2320062"/>
                    <a:pt x="5715" y="2304745"/>
                  </a:cubicBezTo>
                  <a:lnTo>
                    <a:pt x="5715" y="2304745"/>
                  </a:lnTo>
                  <a:cubicBezTo>
                    <a:pt x="5715" y="2289505"/>
                    <a:pt x="17983" y="2277161"/>
                    <a:pt x="33299" y="2277161"/>
                  </a:cubicBezTo>
                  <a:lnTo>
                    <a:pt x="33299" y="2277161"/>
                  </a:lnTo>
                  <a:cubicBezTo>
                    <a:pt x="48539" y="2277161"/>
                    <a:pt x="60884" y="2289582"/>
                    <a:pt x="60884" y="2304745"/>
                  </a:cubicBezTo>
                  <a:lnTo>
                    <a:pt x="60884" y="2304745"/>
                  </a:lnTo>
                  <a:cubicBezTo>
                    <a:pt x="60960" y="2320062"/>
                    <a:pt x="48539" y="2332330"/>
                    <a:pt x="33299" y="2332330"/>
                  </a:cubicBezTo>
                  <a:close/>
                  <a:moveTo>
                    <a:pt x="33299" y="2616327"/>
                  </a:moveTo>
                  <a:cubicBezTo>
                    <a:pt x="17983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7983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84" y="2573579"/>
                    <a:pt x="60884" y="2588743"/>
                  </a:cubicBezTo>
                  <a:lnTo>
                    <a:pt x="60884" y="2588743"/>
                  </a:lnTo>
                  <a:cubicBezTo>
                    <a:pt x="60960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7983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7983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84" y="2857500"/>
                    <a:pt x="60884" y="2872664"/>
                  </a:cubicBezTo>
                  <a:lnTo>
                    <a:pt x="60884" y="2872664"/>
                  </a:lnTo>
                  <a:cubicBezTo>
                    <a:pt x="60960" y="2887904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0A6731D8-A380-4F42-9536-EFC37B1E3871}"/>
                </a:ext>
              </a:extLst>
            </p:cNvPr>
            <p:cNvSpPr/>
            <p:nvPr/>
          </p:nvSpPr>
          <p:spPr>
            <a:xfrm>
              <a:off x="1476680" y="3635121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84 w 60960"/>
                <a:gd name="connsiteY5" fmla="*/ 33376 h 2903220"/>
                <a:gd name="connsiteX6" fmla="*/ 60884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05 h 2903220"/>
                <a:gd name="connsiteX9" fmla="*/ 5715 w 60960"/>
                <a:gd name="connsiteY9" fmla="*/ 317221 h 2903220"/>
                <a:gd name="connsiteX10" fmla="*/ 5715 w 60960"/>
                <a:gd name="connsiteY10" fmla="*/ 317221 h 2903220"/>
                <a:gd name="connsiteX11" fmla="*/ 33299 w 60960"/>
                <a:gd name="connsiteY11" fmla="*/ 289636 h 2903220"/>
                <a:gd name="connsiteX12" fmla="*/ 33299 w 60960"/>
                <a:gd name="connsiteY12" fmla="*/ 289636 h 2903220"/>
                <a:gd name="connsiteX13" fmla="*/ 60884 w 60960"/>
                <a:gd name="connsiteY13" fmla="*/ 317221 h 2903220"/>
                <a:gd name="connsiteX14" fmla="*/ 60884 w 60960"/>
                <a:gd name="connsiteY14" fmla="*/ 317221 h 2903220"/>
                <a:gd name="connsiteX15" fmla="*/ 33299 w 60960"/>
                <a:gd name="connsiteY15" fmla="*/ 344805 h 2903220"/>
                <a:gd name="connsiteX16" fmla="*/ 33299 w 60960"/>
                <a:gd name="connsiteY16" fmla="*/ 628726 h 2903220"/>
                <a:gd name="connsiteX17" fmla="*/ 5715 w 60960"/>
                <a:gd name="connsiteY17" fmla="*/ 601142 h 2903220"/>
                <a:gd name="connsiteX18" fmla="*/ 5715 w 60960"/>
                <a:gd name="connsiteY18" fmla="*/ 601142 h 2903220"/>
                <a:gd name="connsiteX19" fmla="*/ 33299 w 60960"/>
                <a:gd name="connsiteY19" fmla="*/ 573558 h 2903220"/>
                <a:gd name="connsiteX20" fmla="*/ 33299 w 60960"/>
                <a:gd name="connsiteY20" fmla="*/ 573558 h 2903220"/>
                <a:gd name="connsiteX21" fmla="*/ 60884 w 60960"/>
                <a:gd name="connsiteY21" fmla="*/ 601142 h 2903220"/>
                <a:gd name="connsiteX22" fmla="*/ 60884 w 60960"/>
                <a:gd name="connsiteY22" fmla="*/ 601142 h 2903220"/>
                <a:gd name="connsiteX23" fmla="*/ 33299 w 60960"/>
                <a:gd name="connsiteY23" fmla="*/ 628726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84 w 60960"/>
                <a:gd name="connsiteY29" fmla="*/ 885139 h 2903220"/>
                <a:gd name="connsiteX30" fmla="*/ 60884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84 w 60960"/>
                <a:gd name="connsiteY37" fmla="*/ 1169060 h 2903220"/>
                <a:gd name="connsiteX38" fmla="*/ 60884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84 w 60960"/>
                <a:gd name="connsiteY45" fmla="*/ 1452982 h 2903220"/>
                <a:gd name="connsiteX46" fmla="*/ 60884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84 w 60960"/>
                <a:gd name="connsiteY53" fmla="*/ 1736903 h 2903220"/>
                <a:gd name="connsiteX54" fmla="*/ 60884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485 h 2903220"/>
                <a:gd name="connsiteX57" fmla="*/ 5715 w 60960"/>
                <a:gd name="connsiteY57" fmla="*/ 2020824 h 2903220"/>
                <a:gd name="connsiteX58" fmla="*/ 5715 w 60960"/>
                <a:gd name="connsiteY58" fmla="*/ 2020824 h 2903220"/>
                <a:gd name="connsiteX59" fmla="*/ 33299 w 60960"/>
                <a:gd name="connsiteY59" fmla="*/ 1993240 h 2903220"/>
                <a:gd name="connsiteX60" fmla="*/ 33299 w 60960"/>
                <a:gd name="connsiteY60" fmla="*/ 1993240 h 2903220"/>
                <a:gd name="connsiteX61" fmla="*/ 60884 w 60960"/>
                <a:gd name="connsiteY61" fmla="*/ 2020824 h 2903220"/>
                <a:gd name="connsiteX62" fmla="*/ 60884 w 60960"/>
                <a:gd name="connsiteY62" fmla="*/ 2020824 h 2903220"/>
                <a:gd name="connsiteX63" fmla="*/ 33299 w 60960"/>
                <a:gd name="connsiteY63" fmla="*/ 2048485 h 2903220"/>
                <a:gd name="connsiteX64" fmla="*/ 33299 w 60960"/>
                <a:gd name="connsiteY64" fmla="*/ 2332330 h 2903220"/>
                <a:gd name="connsiteX65" fmla="*/ 5715 w 60960"/>
                <a:gd name="connsiteY65" fmla="*/ 2304745 h 2903220"/>
                <a:gd name="connsiteX66" fmla="*/ 5715 w 60960"/>
                <a:gd name="connsiteY66" fmla="*/ 2304745 h 2903220"/>
                <a:gd name="connsiteX67" fmla="*/ 33299 w 60960"/>
                <a:gd name="connsiteY67" fmla="*/ 2277161 h 2903220"/>
                <a:gd name="connsiteX68" fmla="*/ 33299 w 60960"/>
                <a:gd name="connsiteY68" fmla="*/ 2277161 h 2903220"/>
                <a:gd name="connsiteX69" fmla="*/ 60884 w 60960"/>
                <a:gd name="connsiteY69" fmla="*/ 2304745 h 2903220"/>
                <a:gd name="connsiteX70" fmla="*/ 60884 w 60960"/>
                <a:gd name="connsiteY70" fmla="*/ 2304745 h 2903220"/>
                <a:gd name="connsiteX71" fmla="*/ 33299 w 60960"/>
                <a:gd name="connsiteY71" fmla="*/ 2332330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84 w 60960"/>
                <a:gd name="connsiteY77" fmla="*/ 2588743 h 2903220"/>
                <a:gd name="connsiteX78" fmla="*/ 60884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84 w 60960"/>
                <a:gd name="connsiteY85" fmla="*/ 2872664 h 2903220"/>
                <a:gd name="connsiteX86" fmla="*/ 60884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8059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60"/>
                    <a:pt x="18059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84" y="18136"/>
                    <a:pt x="60884" y="33376"/>
                  </a:cubicBezTo>
                  <a:lnTo>
                    <a:pt x="60884" y="33376"/>
                  </a:lnTo>
                  <a:cubicBezTo>
                    <a:pt x="60884" y="48616"/>
                    <a:pt x="48539" y="60884"/>
                    <a:pt x="33299" y="60884"/>
                  </a:cubicBezTo>
                  <a:close/>
                  <a:moveTo>
                    <a:pt x="33299" y="344805"/>
                  </a:moveTo>
                  <a:cubicBezTo>
                    <a:pt x="18059" y="344805"/>
                    <a:pt x="5715" y="332537"/>
                    <a:pt x="5715" y="317221"/>
                  </a:cubicBezTo>
                  <a:lnTo>
                    <a:pt x="5715" y="317221"/>
                  </a:lnTo>
                  <a:cubicBezTo>
                    <a:pt x="5715" y="301981"/>
                    <a:pt x="18059" y="289636"/>
                    <a:pt x="33299" y="289636"/>
                  </a:cubicBezTo>
                  <a:lnTo>
                    <a:pt x="33299" y="289636"/>
                  </a:lnTo>
                  <a:cubicBezTo>
                    <a:pt x="48539" y="289636"/>
                    <a:pt x="60884" y="302057"/>
                    <a:pt x="60884" y="317221"/>
                  </a:cubicBezTo>
                  <a:lnTo>
                    <a:pt x="60884" y="317221"/>
                  </a:lnTo>
                  <a:cubicBezTo>
                    <a:pt x="60884" y="332537"/>
                    <a:pt x="48539" y="344805"/>
                    <a:pt x="33299" y="344805"/>
                  </a:cubicBezTo>
                  <a:close/>
                  <a:moveTo>
                    <a:pt x="33299" y="628726"/>
                  </a:moveTo>
                  <a:cubicBezTo>
                    <a:pt x="18059" y="628726"/>
                    <a:pt x="5715" y="616458"/>
                    <a:pt x="5715" y="601142"/>
                  </a:cubicBezTo>
                  <a:lnTo>
                    <a:pt x="5715" y="601142"/>
                  </a:lnTo>
                  <a:cubicBezTo>
                    <a:pt x="5715" y="585902"/>
                    <a:pt x="18059" y="573558"/>
                    <a:pt x="33299" y="573558"/>
                  </a:cubicBezTo>
                  <a:lnTo>
                    <a:pt x="33299" y="573558"/>
                  </a:lnTo>
                  <a:cubicBezTo>
                    <a:pt x="48539" y="573558"/>
                    <a:pt x="60884" y="585978"/>
                    <a:pt x="60884" y="601142"/>
                  </a:cubicBezTo>
                  <a:lnTo>
                    <a:pt x="60884" y="601142"/>
                  </a:lnTo>
                  <a:cubicBezTo>
                    <a:pt x="60884" y="616458"/>
                    <a:pt x="48539" y="628726"/>
                    <a:pt x="33299" y="628726"/>
                  </a:cubicBezTo>
                  <a:close/>
                  <a:moveTo>
                    <a:pt x="33299" y="912724"/>
                  </a:moveTo>
                  <a:cubicBezTo>
                    <a:pt x="18059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8059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84" y="869975"/>
                    <a:pt x="60884" y="885139"/>
                  </a:cubicBezTo>
                  <a:lnTo>
                    <a:pt x="60884" y="885139"/>
                  </a:lnTo>
                  <a:cubicBezTo>
                    <a:pt x="60884" y="900379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8059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8059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84" y="1153820"/>
                    <a:pt x="60884" y="1169060"/>
                  </a:cubicBezTo>
                  <a:lnTo>
                    <a:pt x="60884" y="1169060"/>
                  </a:lnTo>
                  <a:cubicBezTo>
                    <a:pt x="60884" y="1184300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8059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8059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84" y="1437818"/>
                    <a:pt x="60884" y="1452982"/>
                  </a:cubicBezTo>
                  <a:lnTo>
                    <a:pt x="60884" y="1452982"/>
                  </a:lnTo>
                  <a:cubicBezTo>
                    <a:pt x="60884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8059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8059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84" y="1721739"/>
                    <a:pt x="60884" y="1736903"/>
                  </a:cubicBezTo>
                  <a:lnTo>
                    <a:pt x="60884" y="1736903"/>
                  </a:lnTo>
                  <a:cubicBezTo>
                    <a:pt x="60884" y="1752219"/>
                    <a:pt x="48539" y="1764487"/>
                    <a:pt x="33299" y="1764487"/>
                  </a:cubicBezTo>
                  <a:close/>
                  <a:moveTo>
                    <a:pt x="33299" y="2048485"/>
                  </a:moveTo>
                  <a:cubicBezTo>
                    <a:pt x="18059" y="2048485"/>
                    <a:pt x="5715" y="2036064"/>
                    <a:pt x="5715" y="2020824"/>
                  </a:cubicBezTo>
                  <a:lnTo>
                    <a:pt x="5715" y="2020824"/>
                  </a:lnTo>
                  <a:cubicBezTo>
                    <a:pt x="5715" y="2005584"/>
                    <a:pt x="18059" y="1993240"/>
                    <a:pt x="33299" y="1993240"/>
                  </a:cubicBezTo>
                  <a:lnTo>
                    <a:pt x="33299" y="1993240"/>
                  </a:lnTo>
                  <a:cubicBezTo>
                    <a:pt x="48539" y="1993240"/>
                    <a:pt x="60884" y="2005660"/>
                    <a:pt x="60884" y="2020824"/>
                  </a:cubicBezTo>
                  <a:lnTo>
                    <a:pt x="60884" y="2020824"/>
                  </a:lnTo>
                  <a:cubicBezTo>
                    <a:pt x="60884" y="2036140"/>
                    <a:pt x="48539" y="2048485"/>
                    <a:pt x="33299" y="2048485"/>
                  </a:cubicBezTo>
                  <a:close/>
                  <a:moveTo>
                    <a:pt x="33299" y="2332330"/>
                  </a:moveTo>
                  <a:cubicBezTo>
                    <a:pt x="18059" y="2332330"/>
                    <a:pt x="5715" y="2320062"/>
                    <a:pt x="5715" y="2304745"/>
                  </a:cubicBezTo>
                  <a:lnTo>
                    <a:pt x="5715" y="2304745"/>
                  </a:lnTo>
                  <a:cubicBezTo>
                    <a:pt x="5715" y="2289505"/>
                    <a:pt x="18059" y="2277161"/>
                    <a:pt x="33299" y="2277161"/>
                  </a:cubicBezTo>
                  <a:lnTo>
                    <a:pt x="33299" y="2277161"/>
                  </a:lnTo>
                  <a:cubicBezTo>
                    <a:pt x="48539" y="2277161"/>
                    <a:pt x="60884" y="2289582"/>
                    <a:pt x="60884" y="2304745"/>
                  </a:cubicBezTo>
                  <a:lnTo>
                    <a:pt x="60884" y="2304745"/>
                  </a:lnTo>
                  <a:cubicBezTo>
                    <a:pt x="60884" y="2320062"/>
                    <a:pt x="48539" y="2332330"/>
                    <a:pt x="33299" y="2332330"/>
                  </a:cubicBezTo>
                  <a:close/>
                  <a:moveTo>
                    <a:pt x="33299" y="2616327"/>
                  </a:moveTo>
                  <a:cubicBezTo>
                    <a:pt x="18059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8059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84" y="2573579"/>
                    <a:pt x="60884" y="2588743"/>
                  </a:cubicBezTo>
                  <a:lnTo>
                    <a:pt x="60884" y="2588743"/>
                  </a:lnTo>
                  <a:cubicBezTo>
                    <a:pt x="60884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8059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8059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84" y="2857500"/>
                    <a:pt x="60884" y="2872664"/>
                  </a:cubicBezTo>
                  <a:lnTo>
                    <a:pt x="60884" y="2872664"/>
                  </a:lnTo>
                  <a:cubicBezTo>
                    <a:pt x="60884" y="2887904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8FBBB653-29A2-4601-BEC7-6859B4264184}"/>
                </a:ext>
              </a:extLst>
            </p:cNvPr>
            <p:cNvSpPr/>
            <p:nvPr/>
          </p:nvSpPr>
          <p:spPr>
            <a:xfrm>
              <a:off x="1804873" y="3635121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08 w 60960"/>
                <a:gd name="connsiteY5" fmla="*/ 33376 h 2903220"/>
                <a:gd name="connsiteX6" fmla="*/ 60808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05 h 2903220"/>
                <a:gd name="connsiteX9" fmla="*/ 5715 w 60960"/>
                <a:gd name="connsiteY9" fmla="*/ 317221 h 2903220"/>
                <a:gd name="connsiteX10" fmla="*/ 5715 w 60960"/>
                <a:gd name="connsiteY10" fmla="*/ 317221 h 2903220"/>
                <a:gd name="connsiteX11" fmla="*/ 33299 w 60960"/>
                <a:gd name="connsiteY11" fmla="*/ 289636 h 2903220"/>
                <a:gd name="connsiteX12" fmla="*/ 33299 w 60960"/>
                <a:gd name="connsiteY12" fmla="*/ 289636 h 2903220"/>
                <a:gd name="connsiteX13" fmla="*/ 60808 w 60960"/>
                <a:gd name="connsiteY13" fmla="*/ 317221 h 2903220"/>
                <a:gd name="connsiteX14" fmla="*/ 60808 w 60960"/>
                <a:gd name="connsiteY14" fmla="*/ 317221 h 2903220"/>
                <a:gd name="connsiteX15" fmla="*/ 33299 w 60960"/>
                <a:gd name="connsiteY15" fmla="*/ 344805 h 2903220"/>
                <a:gd name="connsiteX16" fmla="*/ 33299 w 60960"/>
                <a:gd name="connsiteY16" fmla="*/ 628726 h 2903220"/>
                <a:gd name="connsiteX17" fmla="*/ 5715 w 60960"/>
                <a:gd name="connsiteY17" fmla="*/ 601142 h 2903220"/>
                <a:gd name="connsiteX18" fmla="*/ 5715 w 60960"/>
                <a:gd name="connsiteY18" fmla="*/ 601142 h 2903220"/>
                <a:gd name="connsiteX19" fmla="*/ 33299 w 60960"/>
                <a:gd name="connsiteY19" fmla="*/ 573558 h 2903220"/>
                <a:gd name="connsiteX20" fmla="*/ 33299 w 60960"/>
                <a:gd name="connsiteY20" fmla="*/ 573558 h 2903220"/>
                <a:gd name="connsiteX21" fmla="*/ 60808 w 60960"/>
                <a:gd name="connsiteY21" fmla="*/ 601142 h 2903220"/>
                <a:gd name="connsiteX22" fmla="*/ 60808 w 60960"/>
                <a:gd name="connsiteY22" fmla="*/ 601142 h 2903220"/>
                <a:gd name="connsiteX23" fmla="*/ 33299 w 60960"/>
                <a:gd name="connsiteY23" fmla="*/ 628726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08 w 60960"/>
                <a:gd name="connsiteY29" fmla="*/ 885139 h 2903220"/>
                <a:gd name="connsiteX30" fmla="*/ 60808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08 w 60960"/>
                <a:gd name="connsiteY37" fmla="*/ 1169060 h 2903220"/>
                <a:gd name="connsiteX38" fmla="*/ 60808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08 w 60960"/>
                <a:gd name="connsiteY45" fmla="*/ 1452982 h 2903220"/>
                <a:gd name="connsiteX46" fmla="*/ 60808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08 w 60960"/>
                <a:gd name="connsiteY53" fmla="*/ 1736903 h 2903220"/>
                <a:gd name="connsiteX54" fmla="*/ 60808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485 h 2903220"/>
                <a:gd name="connsiteX57" fmla="*/ 5715 w 60960"/>
                <a:gd name="connsiteY57" fmla="*/ 2020824 h 2903220"/>
                <a:gd name="connsiteX58" fmla="*/ 5715 w 60960"/>
                <a:gd name="connsiteY58" fmla="*/ 2020824 h 2903220"/>
                <a:gd name="connsiteX59" fmla="*/ 33299 w 60960"/>
                <a:gd name="connsiteY59" fmla="*/ 1993240 h 2903220"/>
                <a:gd name="connsiteX60" fmla="*/ 33299 w 60960"/>
                <a:gd name="connsiteY60" fmla="*/ 1993240 h 2903220"/>
                <a:gd name="connsiteX61" fmla="*/ 60808 w 60960"/>
                <a:gd name="connsiteY61" fmla="*/ 2020824 h 2903220"/>
                <a:gd name="connsiteX62" fmla="*/ 60808 w 60960"/>
                <a:gd name="connsiteY62" fmla="*/ 2020824 h 2903220"/>
                <a:gd name="connsiteX63" fmla="*/ 33299 w 60960"/>
                <a:gd name="connsiteY63" fmla="*/ 2048485 h 2903220"/>
                <a:gd name="connsiteX64" fmla="*/ 33299 w 60960"/>
                <a:gd name="connsiteY64" fmla="*/ 2332330 h 2903220"/>
                <a:gd name="connsiteX65" fmla="*/ 5715 w 60960"/>
                <a:gd name="connsiteY65" fmla="*/ 2304745 h 2903220"/>
                <a:gd name="connsiteX66" fmla="*/ 5715 w 60960"/>
                <a:gd name="connsiteY66" fmla="*/ 2304745 h 2903220"/>
                <a:gd name="connsiteX67" fmla="*/ 33299 w 60960"/>
                <a:gd name="connsiteY67" fmla="*/ 2277161 h 2903220"/>
                <a:gd name="connsiteX68" fmla="*/ 33299 w 60960"/>
                <a:gd name="connsiteY68" fmla="*/ 2277161 h 2903220"/>
                <a:gd name="connsiteX69" fmla="*/ 60808 w 60960"/>
                <a:gd name="connsiteY69" fmla="*/ 2304745 h 2903220"/>
                <a:gd name="connsiteX70" fmla="*/ 60808 w 60960"/>
                <a:gd name="connsiteY70" fmla="*/ 2304745 h 2903220"/>
                <a:gd name="connsiteX71" fmla="*/ 33299 w 60960"/>
                <a:gd name="connsiteY71" fmla="*/ 2332330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08 w 60960"/>
                <a:gd name="connsiteY77" fmla="*/ 2588743 h 2903220"/>
                <a:gd name="connsiteX78" fmla="*/ 60808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08 w 60960"/>
                <a:gd name="connsiteY85" fmla="*/ 2872664 h 2903220"/>
                <a:gd name="connsiteX86" fmla="*/ 60808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7983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60"/>
                    <a:pt x="17983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08" y="18136"/>
                    <a:pt x="60808" y="33376"/>
                  </a:cubicBezTo>
                  <a:lnTo>
                    <a:pt x="60808" y="33376"/>
                  </a:lnTo>
                  <a:cubicBezTo>
                    <a:pt x="60808" y="48616"/>
                    <a:pt x="48539" y="60884"/>
                    <a:pt x="33299" y="60884"/>
                  </a:cubicBezTo>
                  <a:close/>
                  <a:moveTo>
                    <a:pt x="33299" y="344805"/>
                  </a:moveTo>
                  <a:cubicBezTo>
                    <a:pt x="17983" y="344805"/>
                    <a:pt x="5715" y="332537"/>
                    <a:pt x="5715" y="317221"/>
                  </a:cubicBezTo>
                  <a:lnTo>
                    <a:pt x="5715" y="317221"/>
                  </a:lnTo>
                  <a:cubicBezTo>
                    <a:pt x="5715" y="301981"/>
                    <a:pt x="17983" y="289636"/>
                    <a:pt x="33299" y="289636"/>
                  </a:cubicBezTo>
                  <a:lnTo>
                    <a:pt x="33299" y="289636"/>
                  </a:lnTo>
                  <a:cubicBezTo>
                    <a:pt x="48539" y="289636"/>
                    <a:pt x="60808" y="302057"/>
                    <a:pt x="60808" y="317221"/>
                  </a:cubicBezTo>
                  <a:lnTo>
                    <a:pt x="60808" y="317221"/>
                  </a:lnTo>
                  <a:cubicBezTo>
                    <a:pt x="60808" y="332537"/>
                    <a:pt x="48539" y="344805"/>
                    <a:pt x="33299" y="344805"/>
                  </a:cubicBezTo>
                  <a:close/>
                  <a:moveTo>
                    <a:pt x="33299" y="628726"/>
                  </a:moveTo>
                  <a:cubicBezTo>
                    <a:pt x="17983" y="628726"/>
                    <a:pt x="5715" y="616458"/>
                    <a:pt x="5715" y="601142"/>
                  </a:cubicBezTo>
                  <a:lnTo>
                    <a:pt x="5715" y="601142"/>
                  </a:lnTo>
                  <a:cubicBezTo>
                    <a:pt x="5715" y="585902"/>
                    <a:pt x="17983" y="573558"/>
                    <a:pt x="33299" y="573558"/>
                  </a:cubicBezTo>
                  <a:lnTo>
                    <a:pt x="33299" y="573558"/>
                  </a:lnTo>
                  <a:cubicBezTo>
                    <a:pt x="48539" y="573558"/>
                    <a:pt x="60808" y="585978"/>
                    <a:pt x="60808" y="601142"/>
                  </a:cubicBezTo>
                  <a:lnTo>
                    <a:pt x="60808" y="601142"/>
                  </a:lnTo>
                  <a:cubicBezTo>
                    <a:pt x="60808" y="616458"/>
                    <a:pt x="48539" y="628726"/>
                    <a:pt x="33299" y="628726"/>
                  </a:cubicBezTo>
                  <a:close/>
                  <a:moveTo>
                    <a:pt x="33299" y="912724"/>
                  </a:moveTo>
                  <a:cubicBezTo>
                    <a:pt x="17983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7983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08" y="869975"/>
                    <a:pt x="60808" y="885139"/>
                  </a:cubicBezTo>
                  <a:lnTo>
                    <a:pt x="60808" y="885139"/>
                  </a:lnTo>
                  <a:cubicBezTo>
                    <a:pt x="60808" y="900379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7983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7983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08" y="1153820"/>
                    <a:pt x="60808" y="1169060"/>
                  </a:cubicBezTo>
                  <a:lnTo>
                    <a:pt x="60808" y="1169060"/>
                  </a:lnTo>
                  <a:cubicBezTo>
                    <a:pt x="60808" y="1184300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7983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7983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08" y="1437818"/>
                    <a:pt x="60808" y="1452982"/>
                  </a:cubicBezTo>
                  <a:lnTo>
                    <a:pt x="60808" y="1452982"/>
                  </a:lnTo>
                  <a:cubicBezTo>
                    <a:pt x="60808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7983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7983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08" y="1721739"/>
                    <a:pt x="60808" y="1736903"/>
                  </a:cubicBezTo>
                  <a:lnTo>
                    <a:pt x="60808" y="1736903"/>
                  </a:lnTo>
                  <a:cubicBezTo>
                    <a:pt x="60808" y="1752219"/>
                    <a:pt x="48539" y="1764487"/>
                    <a:pt x="33299" y="1764487"/>
                  </a:cubicBezTo>
                  <a:close/>
                  <a:moveTo>
                    <a:pt x="33299" y="2048485"/>
                  </a:moveTo>
                  <a:cubicBezTo>
                    <a:pt x="17983" y="2048485"/>
                    <a:pt x="5715" y="2036064"/>
                    <a:pt x="5715" y="2020824"/>
                  </a:cubicBezTo>
                  <a:lnTo>
                    <a:pt x="5715" y="2020824"/>
                  </a:lnTo>
                  <a:cubicBezTo>
                    <a:pt x="5715" y="2005584"/>
                    <a:pt x="17983" y="1993240"/>
                    <a:pt x="33299" y="1993240"/>
                  </a:cubicBezTo>
                  <a:lnTo>
                    <a:pt x="33299" y="1993240"/>
                  </a:lnTo>
                  <a:cubicBezTo>
                    <a:pt x="48539" y="1993240"/>
                    <a:pt x="60808" y="2005660"/>
                    <a:pt x="60808" y="2020824"/>
                  </a:cubicBezTo>
                  <a:lnTo>
                    <a:pt x="60808" y="2020824"/>
                  </a:lnTo>
                  <a:cubicBezTo>
                    <a:pt x="60808" y="2036140"/>
                    <a:pt x="48539" y="2048485"/>
                    <a:pt x="33299" y="2048485"/>
                  </a:cubicBezTo>
                  <a:close/>
                  <a:moveTo>
                    <a:pt x="33299" y="2332330"/>
                  </a:moveTo>
                  <a:cubicBezTo>
                    <a:pt x="17983" y="2332330"/>
                    <a:pt x="5715" y="2320062"/>
                    <a:pt x="5715" y="2304745"/>
                  </a:cubicBezTo>
                  <a:lnTo>
                    <a:pt x="5715" y="2304745"/>
                  </a:lnTo>
                  <a:cubicBezTo>
                    <a:pt x="5715" y="2289505"/>
                    <a:pt x="17983" y="2277161"/>
                    <a:pt x="33299" y="2277161"/>
                  </a:cubicBezTo>
                  <a:lnTo>
                    <a:pt x="33299" y="2277161"/>
                  </a:lnTo>
                  <a:cubicBezTo>
                    <a:pt x="48539" y="2277161"/>
                    <a:pt x="60808" y="2289582"/>
                    <a:pt x="60808" y="2304745"/>
                  </a:cubicBezTo>
                  <a:lnTo>
                    <a:pt x="60808" y="2304745"/>
                  </a:lnTo>
                  <a:cubicBezTo>
                    <a:pt x="60808" y="2320062"/>
                    <a:pt x="48539" y="2332330"/>
                    <a:pt x="33299" y="2332330"/>
                  </a:cubicBezTo>
                  <a:close/>
                  <a:moveTo>
                    <a:pt x="33299" y="2616327"/>
                  </a:moveTo>
                  <a:cubicBezTo>
                    <a:pt x="17983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7983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08" y="2573579"/>
                    <a:pt x="60808" y="2588743"/>
                  </a:cubicBezTo>
                  <a:lnTo>
                    <a:pt x="60808" y="2588743"/>
                  </a:lnTo>
                  <a:cubicBezTo>
                    <a:pt x="60808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7983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7983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08" y="2857500"/>
                    <a:pt x="60808" y="2872664"/>
                  </a:cubicBezTo>
                  <a:lnTo>
                    <a:pt x="60808" y="2872664"/>
                  </a:lnTo>
                  <a:cubicBezTo>
                    <a:pt x="60808" y="2887904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8" name="그룹 397">
            <a:extLst>
              <a:ext uri="{FF2B5EF4-FFF2-40B4-BE49-F238E27FC236}">
                <a16:creationId xmlns:a16="http://schemas.microsoft.com/office/drawing/2014/main" id="{693A6C4F-C305-4EC4-AF29-D4EFA21D3E83}"/>
              </a:ext>
            </a:extLst>
          </p:cNvPr>
          <p:cNvGrpSpPr/>
          <p:nvPr userDrawn="1"/>
        </p:nvGrpSpPr>
        <p:grpSpPr>
          <a:xfrm>
            <a:off x="1410529" y="622222"/>
            <a:ext cx="1564127" cy="333923"/>
            <a:chOff x="1277883" y="622222"/>
            <a:chExt cx="2142346" cy="457366"/>
          </a:xfrm>
        </p:grpSpPr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3CFE37BB-CC30-45B9-96FF-F6D8D0DDABC1}"/>
                </a:ext>
              </a:extLst>
            </p:cNvPr>
            <p:cNvSpPr/>
            <p:nvPr/>
          </p:nvSpPr>
          <p:spPr>
            <a:xfrm>
              <a:off x="1277883" y="622371"/>
              <a:ext cx="457200" cy="457200"/>
            </a:xfrm>
            <a:custGeom>
              <a:avLst/>
              <a:gdLst>
                <a:gd name="connsiteX0" fmla="*/ 8082 w 457200"/>
                <a:gd name="connsiteY0" fmla="*/ 429378 h 457200"/>
                <a:gd name="connsiteX1" fmla="*/ 429378 w 457200"/>
                <a:gd name="connsiteY1" fmla="*/ 8082 h 457200"/>
                <a:gd name="connsiteX2" fmla="*/ 456157 w 457200"/>
                <a:gd name="connsiteY2" fmla="*/ 34861 h 457200"/>
                <a:gd name="connsiteX3" fmla="*/ 34861 w 457200"/>
                <a:gd name="connsiteY3" fmla="*/ 45615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8082" y="429378"/>
                  </a:moveTo>
                  <a:lnTo>
                    <a:pt x="429378" y="8082"/>
                  </a:lnTo>
                  <a:lnTo>
                    <a:pt x="456157" y="34861"/>
                  </a:lnTo>
                  <a:lnTo>
                    <a:pt x="34861" y="456157"/>
                  </a:ln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2" name="자유형: 도형 361">
              <a:extLst>
                <a:ext uri="{FF2B5EF4-FFF2-40B4-BE49-F238E27FC236}">
                  <a16:creationId xmlns:a16="http://schemas.microsoft.com/office/drawing/2014/main" id="{ED610FE5-F3AD-456F-A8D4-5D42020C5A46}"/>
                </a:ext>
              </a:extLst>
            </p:cNvPr>
            <p:cNvSpPr/>
            <p:nvPr/>
          </p:nvSpPr>
          <p:spPr>
            <a:xfrm>
              <a:off x="1699311" y="622239"/>
              <a:ext cx="457200" cy="457200"/>
            </a:xfrm>
            <a:custGeom>
              <a:avLst/>
              <a:gdLst>
                <a:gd name="connsiteX0" fmla="*/ 8083 w 457200"/>
                <a:gd name="connsiteY0" fmla="*/ 429438 h 457200"/>
                <a:gd name="connsiteX1" fmla="*/ 429378 w 457200"/>
                <a:gd name="connsiteY1" fmla="*/ 8083 h 457200"/>
                <a:gd name="connsiteX2" fmla="*/ 456161 w 457200"/>
                <a:gd name="connsiteY2" fmla="*/ 34862 h 457200"/>
                <a:gd name="connsiteX3" fmla="*/ 34865 w 457200"/>
                <a:gd name="connsiteY3" fmla="*/ 45621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8083" y="429438"/>
                  </a:moveTo>
                  <a:lnTo>
                    <a:pt x="429378" y="8083"/>
                  </a:lnTo>
                  <a:lnTo>
                    <a:pt x="456161" y="34862"/>
                  </a:lnTo>
                  <a:lnTo>
                    <a:pt x="34865" y="456217"/>
                  </a:ln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3" name="자유형: 도형 362">
              <a:extLst>
                <a:ext uri="{FF2B5EF4-FFF2-40B4-BE49-F238E27FC236}">
                  <a16:creationId xmlns:a16="http://schemas.microsoft.com/office/drawing/2014/main" id="{D3DD3E85-F534-49CF-9E82-F5FF97867186}"/>
                </a:ext>
              </a:extLst>
            </p:cNvPr>
            <p:cNvSpPr/>
            <p:nvPr/>
          </p:nvSpPr>
          <p:spPr>
            <a:xfrm>
              <a:off x="2120509" y="622388"/>
              <a:ext cx="457200" cy="457200"/>
            </a:xfrm>
            <a:custGeom>
              <a:avLst/>
              <a:gdLst>
                <a:gd name="connsiteX0" fmla="*/ 8082 w 457200"/>
                <a:gd name="connsiteY0" fmla="*/ 429378 h 457200"/>
                <a:gd name="connsiteX1" fmla="*/ 429378 w 457200"/>
                <a:gd name="connsiteY1" fmla="*/ 8082 h 457200"/>
                <a:gd name="connsiteX2" fmla="*/ 456157 w 457200"/>
                <a:gd name="connsiteY2" fmla="*/ 34861 h 457200"/>
                <a:gd name="connsiteX3" fmla="*/ 34861 w 457200"/>
                <a:gd name="connsiteY3" fmla="*/ 45615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8082" y="429378"/>
                  </a:moveTo>
                  <a:lnTo>
                    <a:pt x="429378" y="8082"/>
                  </a:lnTo>
                  <a:lnTo>
                    <a:pt x="456157" y="34861"/>
                  </a:lnTo>
                  <a:lnTo>
                    <a:pt x="34861" y="456157"/>
                  </a:ln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F4461CEC-1476-40F4-B2A6-0C5104A4A46D}"/>
                </a:ext>
              </a:extLst>
            </p:cNvPr>
            <p:cNvSpPr/>
            <p:nvPr/>
          </p:nvSpPr>
          <p:spPr>
            <a:xfrm>
              <a:off x="2541793" y="622342"/>
              <a:ext cx="457200" cy="457200"/>
            </a:xfrm>
            <a:custGeom>
              <a:avLst/>
              <a:gdLst>
                <a:gd name="connsiteX0" fmla="*/ 8082 w 457200"/>
                <a:gd name="connsiteY0" fmla="*/ 429378 h 457200"/>
                <a:gd name="connsiteX1" fmla="*/ 429378 w 457200"/>
                <a:gd name="connsiteY1" fmla="*/ 8082 h 457200"/>
                <a:gd name="connsiteX2" fmla="*/ 456157 w 457200"/>
                <a:gd name="connsiteY2" fmla="*/ 34861 h 457200"/>
                <a:gd name="connsiteX3" fmla="*/ 34861 w 457200"/>
                <a:gd name="connsiteY3" fmla="*/ 45615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8082" y="429378"/>
                  </a:moveTo>
                  <a:lnTo>
                    <a:pt x="429378" y="8082"/>
                  </a:lnTo>
                  <a:lnTo>
                    <a:pt x="456157" y="34861"/>
                  </a:lnTo>
                  <a:lnTo>
                    <a:pt x="34861" y="456157"/>
                  </a:ln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C7B82836-9463-456C-A36D-C2681D3C97F0}"/>
                </a:ext>
              </a:extLst>
            </p:cNvPr>
            <p:cNvSpPr/>
            <p:nvPr/>
          </p:nvSpPr>
          <p:spPr>
            <a:xfrm>
              <a:off x="2963029" y="622222"/>
              <a:ext cx="457200" cy="457200"/>
            </a:xfrm>
            <a:custGeom>
              <a:avLst/>
              <a:gdLst>
                <a:gd name="connsiteX0" fmla="*/ 8082 w 457200"/>
                <a:gd name="connsiteY0" fmla="*/ 429378 h 457200"/>
                <a:gd name="connsiteX1" fmla="*/ 429378 w 457200"/>
                <a:gd name="connsiteY1" fmla="*/ 8082 h 457200"/>
                <a:gd name="connsiteX2" fmla="*/ 456157 w 457200"/>
                <a:gd name="connsiteY2" fmla="*/ 34861 h 457200"/>
                <a:gd name="connsiteX3" fmla="*/ 34861 w 457200"/>
                <a:gd name="connsiteY3" fmla="*/ 45615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8082" y="429378"/>
                  </a:moveTo>
                  <a:lnTo>
                    <a:pt x="429378" y="8082"/>
                  </a:lnTo>
                  <a:lnTo>
                    <a:pt x="456157" y="34861"/>
                  </a:lnTo>
                  <a:lnTo>
                    <a:pt x="34861" y="456157"/>
                  </a:ln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7" name="그룹 396">
            <a:extLst>
              <a:ext uri="{FF2B5EF4-FFF2-40B4-BE49-F238E27FC236}">
                <a16:creationId xmlns:a16="http://schemas.microsoft.com/office/drawing/2014/main" id="{65081271-CC62-4FCC-9DD2-3FFED45187B3}"/>
              </a:ext>
            </a:extLst>
          </p:cNvPr>
          <p:cNvGrpSpPr/>
          <p:nvPr userDrawn="1"/>
        </p:nvGrpSpPr>
        <p:grpSpPr>
          <a:xfrm>
            <a:off x="522503" y="1525676"/>
            <a:ext cx="1282370" cy="1284580"/>
            <a:chOff x="1173099" y="1525676"/>
            <a:chExt cx="1282370" cy="1284580"/>
          </a:xfrm>
        </p:grpSpPr>
        <p:sp>
          <p:nvSpPr>
            <p:cNvPr id="366" name="자유형: 도형 365">
              <a:extLst>
                <a:ext uri="{FF2B5EF4-FFF2-40B4-BE49-F238E27FC236}">
                  <a16:creationId xmlns:a16="http://schemas.microsoft.com/office/drawing/2014/main" id="{5D486580-683D-4151-A972-FB8ECEA6C33B}"/>
                </a:ext>
              </a:extLst>
            </p:cNvPr>
            <p:cNvSpPr/>
            <p:nvPr/>
          </p:nvSpPr>
          <p:spPr>
            <a:xfrm>
              <a:off x="1199921" y="2346274"/>
              <a:ext cx="152400" cy="259080"/>
            </a:xfrm>
            <a:custGeom>
              <a:avLst/>
              <a:gdLst>
                <a:gd name="connsiteX0" fmla="*/ 152095 w 152400"/>
                <a:gd name="connsiteY0" fmla="*/ 259309 h 259080"/>
                <a:gd name="connsiteX1" fmla="*/ 5715 w 152400"/>
                <a:gd name="connsiteY1" fmla="*/ 5715 h 259080"/>
                <a:gd name="connsiteX2" fmla="*/ 152095 w 152400"/>
                <a:gd name="connsiteY2" fmla="*/ 259309 h 25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259080">
                  <a:moveTo>
                    <a:pt x="152095" y="259309"/>
                  </a:moveTo>
                  <a:cubicBezTo>
                    <a:pt x="85192" y="188214"/>
                    <a:pt x="34442" y="101727"/>
                    <a:pt x="5715" y="5715"/>
                  </a:cubicBezTo>
                  <a:lnTo>
                    <a:pt x="152095" y="259309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7" name="자유형: 도형 366">
              <a:extLst>
                <a:ext uri="{FF2B5EF4-FFF2-40B4-BE49-F238E27FC236}">
                  <a16:creationId xmlns:a16="http://schemas.microsoft.com/office/drawing/2014/main" id="{D0EE2661-5D88-4B81-A984-9B806DCDA4B7}"/>
                </a:ext>
              </a:extLst>
            </p:cNvPr>
            <p:cNvSpPr/>
            <p:nvPr/>
          </p:nvSpPr>
          <p:spPr>
            <a:xfrm>
              <a:off x="1173099" y="2159813"/>
              <a:ext cx="327660" cy="563880"/>
            </a:xfrm>
            <a:custGeom>
              <a:avLst/>
              <a:gdLst>
                <a:gd name="connsiteX0" fmla="*/ 327431 w 327660"/>
                <a:gd name="connsiteY0" fmla="*/ 562966 h 563880"/>
                <a:gd name="connsiteX1" fmla="*/ 285369 w 327660"/>
                <a:gd name="connsiteY1" fmla="*/ 536905 h 563880"/>
                <a:gd name="connsiteX2" fmla="*/ 7468 w 327660"/>
                <a:gd name="connsiteY2" fmla="*/ 55474 h 563880"/>
                <a:gd name="connsiteX3" fmla="*/ 5715 w 327660"/>
                <a:gd name="connsiteY3" fmla="*/ 9068 h 563880"/>
                <a:gd name="connsiteX4" fmla="*/ 5715 w 327660"/>
                <a:gd name="connsiteY4" fmla="*/ 5715 h 563880"/>
                <a:gd name="connsiteX5" fmla="*/ 327431 w 327660"/>
                <a:gd name="connsiteY5" fmla="*/ 562966 h 56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7660" h="563880">
                  <a:moveTo>
                    <a:pt x="327431" y="562966"/>
                  </a:moveTo>
                  <a:cubicBezTo>
                    <a:pt x="313106" y="554736"/>
                    <a:pt x="299085" y="545973"/>
                    <a:pt x="285369" y="536905"/>
                  </a:cubicBezTo>
                  <a:lnTo>
                    <a:pt x="7468" y="55474"/>
                  </a:lnTo>
                  <a:cubicBezTo>
                    <a:pt x="6248" y="40234"/>
                    <a:pt x="5715" y="24689"/>
                    <a:pt x="5715" y="9068"/>
                  </a:cubicBezTo>
                  <a:lnTo>
                    <a:pt x="5715" y="5715"/>
                  </a:lnTo>
                  <a:lnTo>
                    <a:pt x="327431" y="562966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8" name="자유형: 도형 367">
              <a:extLst>
                <a:ext uri="{FF2B5EF4-FFF2-40B4-BE49-F238E27FC236}">
                  <a16:creationId xmlns:a16="http://schemas.microsoft.com/office/drawing/2014/main" id="{19E9197B-8F3A-4FFA-80C9-3E5AFB594F7F}"/>
                </a:ext>
              </a:extLst>
            </p:cNvPr>
            <p:cNvSpPr/>
            <p:nvPr/>
          </p:nvSpPr>
          <p:spPr>
            <a:xfrm>
              <a:off x="1178890" y="2040179"/>
              <a:ext cx="434340" cy="731520"/>
            </a:xfrm>
            <a:custGeom>
              <a:avLst/>
              <a:gdLst>
                <a:gd name="connsiteX0" fmla="*/ 431063 w 434340"/>
                <a:gd name="connsiteY0" fmla="*/ 732130 h 731520"/>
                <a:gd name="connsiteX1" fmla="*/ 396773 w 434340"/>
                <a:gd name="connsiteY1" fmla="*/ 719176 h 731520"/>
                <a:gd name="connsiteX2" fmla="*/ 5715 w 434340"/>
                <a:gd name="connsiteY2" fmla="*/ 41986 h 731520"/>
                <a:gd name="connsiteX3" fmla="*/ 11811 w 434340"/>
                <a:gd name="connsiteY3" fmla="*/ 5715 h 731520"/>
                <a:gd name="connsiteX4" fmla="*/ 431063 w 434340"/>
                <a:gd name="connsiteY4" fmla="*/ 73213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" h="731520">
                  <a:moveTo>
                    <a:pt x="431063" y="732130"/>
                  </a:moveTo>
                  <a:cubicBezTo>
                    <a:pt x="419481" y="728091"/>
                    <a:pt x="407975" y="723900"/>
                    <a:pt x="396773" y="719176"/>
                  </a:cubicBezTo>
                  <a:lnTo>
                    <a:pt x="5715" y="41986"/>
                  </a:lnTo>
                  <a:cubicBezTo>
                    <a:pt x="7468" y="29718"/>
                    <a:pt x="9373" y="17678"/>
                    <a:pt x="11811" y="5715"/>
                  </a:cubicBezTo>
                  <a:lnTo>
                    <a:pt x="431063" y="732130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9" name="자유형: 도형 368">
              <a:extLst>
                <a:ext uri="{FF2B5EF4-FFF2-40B4-BE49-F238E27FC236}">
                  <a16:creationId xmlns:a16="http://schemas.microsoft.com/office/drawing/2014/main" id="{C7B5B1CE-8436-4CCC-A2FB-AD3CEBD65203}"/>
                </a:ext>
              </a:extLst>
            </p:cNvPr>
            <p:cNvSpPr/>
            <p:nvPr/>
          </p:nvSpPr>
          <p:spPr>
            <a:xfrm>
              <a:off x="1201293" y="1945691"/>
              <a:ext cx="502920" cy="853440"/>
            </a:xfrm>
            <a:custGeom>
              <a:avLst/>
              <a:gdLst>
                <a:gd name="connsiteX0" fmla="*/ 503606 w 502920"/>
                <a:gd name="connsiteY0" fmla="*/ 851002 h 853440"/>
                <a:gd name="connsiteX1" fmla="*/ 473278 w 502920"/>
                <a:gd name="connsiteY1" fmla="*/ 844906 h 853440"/>
                <a:gd name="connsiteX2" fmla="*/ 5715 w 502920"/>
                <a:gd name="connsiteY2" fmla="*/ 35281 h 853440"/>
                <a:gd name="connsiteX3" fmla="*/ 15545 w 502920"/>
                <a:gd name="connsiteY3" fmla="*/ 5715 h 853440"/>
                <a:gd name="connsiteX4" fmla="*/ 196444 w 502920"/>
                <a:gd name="connsiteY4" fmla="*/ 318821 h 853440"/>
                <a:gd name="connsiteX5" fmla="*/ 322707 w 502920"/>
                <a:gd name="connsiteY5" fmla="*/ 537743 h 853440"/>
                <a:gd name="connsiteX6" fmla="*/ 503606 w 502920"/>
                <a:gd name="connsiteY6" fmla="*/ 851002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2920" h="853440">
                  <a:moveTo>
                    <a:pt x="503606" y="851002"/>
                  </a:moveTo>
                  <a:cubicBezTo>
                    <a:pt x="493471" y="849249"/>
                    <a:pt x="483261" y="847116"/>
                    <a:pt x="473278" y="844906"/>
                  </a:cubicBezTo>
                  <a:lnTo>
                    <a:pt x="5715" y="35281"/>
                  </a:lnTo>
                  <a:cubicBezTo>
                    <a:pt x="8687" y="25298"/>
                    <a:pt x="12040" y="15316"/>
                    <a:pt x="15545" y="5715"/>
                  </a:cubicBezTo>
                  <a:lnTo>
                    <a:pt x="196444" y="318821"/>
                  </a:lnTo>
                  <a:cubicBezTo>
                    <a:pt x="215722" y="404317"/>
                    <a:pt x="260680" y="480136"/>
                    <a:pt x="322707" y="537743"/>
                  </a:cubicBezTo>
                  <a:lnTo>
                    <a:pt x="503606" y="851002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0" name="자유형: 도형 369">
              <a:extLst>
                <a:ext uri="{FF2B5EF4-FFF2-40B4-BE49-F238E27FC236}">
                  <a16:creationId xmlns:a16="http://schemas.microsoft.com/office/drawing/2014/main" id="{BB3C0565-0D7F-4544-9EE1-0D6B81B9C625}"/>
                </a:ext>
              </a:extLst>
            </p:cNvPr>
            <p:cNvSpPr/>
            <p:nvPr/>
          </p:nvSpPr>
          <p:spPr>
            <a:xfrm>
              <a:off x="1233678" y="1866290"/>
              <a:ext cx="160020" cy="289560"/>
            </a:xfrm>
            <a:custGeom>
              <a:avLst/>
              <a:gdLst>
                <a:gd name="connsiteX0" fmla="*/ 18364 w 160020"/>
                <a:gd name="connsiteY0" fmla="*/ 5715 h 289560"/>
                <a:gd name="connsiteX1" fmla="*/ 157048 w 160020"/>
                <a:gd name="connsiteY1" fmla="*/ 245821 h 289560"/>
                <a:gd name="connsiteX2" fmla="*/ 153543 w 160020"/>
                <a:gd name="connsiteY2" fmla="*/ 286817 h 289560"/>
                <a:gd name="connsiteX3" fmla="*/ 5715 w 160020"/>
                <a:gd name="connsiteY3" fmla="*/ 30785 h 289560"/>
                <a:gd name="connsiteX4" fmla="*/ 18364 w 160020"/>
                <a:gd name="connsiteY4" fmla="*/ 5715 h 28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" h="289560">
                  <a:moveTo>
                    <a:pt x="18364" y="5715"/>
                  </a:moveTo>
                  <a:lnTo>
                    <a:pt x="157048" y="245821"/>
                  </a:lnTo>
                  <a:cubicBezTo>
                    <a:pt x="155143" y="259309"/>
                    <a:pt x="153924" y="272948"/>
                    <a:pt x="153543" y="286817"/>
                  </a:cubicBezTo>
                  <a:lnTo>
                    <a:pt x="5715" y="30785"/>
                  </a:lnTo>
                  <a:cubicBezTo>
                    <a:pt x="9754" y="22403"/>
                    <a:pt x="13945" y="13945"/>
                    <a:pt x="18364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1" name="자유형: 도형 370">
              <a:extLst>
                <a:ext uri="{FF2B5EF4-FFF2-40B4-BE49-F238E27FC236}">
                  <a16:creationId xmlns:a16="http://schemas.microsoft.com/office/drawing/2014/main" id="{8215A8BD-22E1-417E-8CBD-DAEF85838109}"/>
                </a:ext>
              </a:extLst>
            </p:cNvPr>
            <p:cNvSpPr/>
            <p:nvPr/>
          </p:nvSpPr>
          <p:spPr>
            <a:xfrm>
              <a:off x="1610030" y="2542946"/>
              <a:ext cx="182880" cy="266700"/>
            </a:xfrm>
            <a:custGeom>
              <a:avLst/>
              <a:gdLst>
                <a:gd name="connsiteX0" fmla="*/ 181204 w 182880"/>
                <a:gd name="connsiteY0" fmla="*/ 262966 h 266700"/>
                <a:gd name="connsiteX1" fmla="*/ 153162 w 182880"/>
                <a:gd name="connsiteY1" fmla="*/ 261214 h 266700"/>
                <a:gd name="connsiteX2" fmla="*/ 5715 w 182880"/>
                <a:gd name="connsiteY2" fmla="*/ 5715 h 266700"/>
                <a:gd name="connsiteX3" fmla="*/ 42824 w 182880"/>
                <a:gd name="connsiteY3" fmla="*/ 23241 h 266700"/>
                <a:gd name="connsiteX4" fmla="*/ 181204 w 182880"/>
                <a:gd name="connsiteY4" fmla="*/ 262966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266700">
                  <a:moveTo>
                    <a:pt x="181204" y="262966"/>
                  </a:moveTo>
                  <a:cubicBezTo>
                    <a:pt x="171755" y="262585"/>
                    <a:pt x="162458" y="262128"/>
                    <a:pt x="153162" y="261214"/>
                  </a:cubicBezTo>
                  <a:lnTo>
                    <a:pt x="5715" y="5715"/>
                  </a:lnTo>
                  <a:cubicBezTo>
                    <a:pt x="17602" y="12192"/>
                    <a:pt x="30023" y="17983"/>
                    <a:pt x="42824" y="23241"/>
                  </a:cubicBezTo>
                  <a:lnTo>
                    <a:pt x="181204" y="262966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2" name="자유형: 도형 371">
              <a:extLst>
                <a:ext uri="{FF2B5EF4-FFF2-40B4-BE49-F238E27FC236}">
                  <a16:creationId xmlns:a16="http://schemas.microsoft.com/office/drawing/2014/main" id="{73B05B92-9763-4EFF-812F-EC32D9F27ED0}"/>
                </a:ext>
              </a:extLst>
            </p:cNvPr>
            <p:cNvSpPr/>
            <p:nvPr/>
          </p:nvSpPr>
          <p:spPr>
            <a:xfrm>
              <a:off x="1273531" y="1798168"/>
              <a:ext cx="144780" cy="251460"/>
            </a:xfrm>
            <a:custGeom>
              <a:avLst/>
              <a:gdLst>
                <a:gd name="connsiteX0" fmla="*/ 20041 w 144780"/>
                <a:gd name="connsiteY0" fmla="*/ 5715 h 251460"/>
                <a:gd name="connsiteX1" fmla="*/ 141961 w 144780"/>
                <a:gd name="connsiteY1" fmla="*/ 216713 h 251460"/>
                <a:gd name="connsiteX2" fmla="*/ 131826 w 144780"/>
                <a:gd name="connsiteY2" fmla="*/ 245745 h 251460"/>
                <a:gd name="connsiteX3" fmla="*/ 5715 w 144780"/>
                <a:gd name="connsiteY3" fmla="*/ 27203 h 251460"/>
                <a:gd name="connsiteX4" fmla="*/ 20041 w 144780"/>
                <a:gd name="connsiteY4" fmla="*/ 5715 h 25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780" h="251460">
                  <a:moveTo>
                    <a:pt x="20041" y="5715"/>
                  </a:moveTo>
                  <a:lnTo>
                    <a:pt x="141961" y="216713"/>
                  </a:lnTo>
                  <a:cubicBezTo>
                    <a:pt x="138074" y="226162"/>
                    <a:pt x="134798" y="235992"/>
                    <a:pt x="131826" y="245745"/>
                  </a:cubicBezTo>
                  <a:lnTo>
                    <a:pt x="5715" y="27203"/>
                  </a:lnTo>
                  <a:cubicBezTo>
                    <a:pt x="10211" y="19888"/>
                    <a:pt x="15088" y="12878"/>
                    <a:pt x="20041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3" name="자유형: 도형 372">
              <a:extLst>
                <a:ext uri="{FF2B5EF4-FFF2-40B4-BE49-F238E27FC236}">
                  <a16:creationId xmlns:a16="http://schemas.microsoft.com/office/drawing/2014/main" id="{9D731E38-C5DC-47FD-AEC0-18B0B2B90E90}"/>
                </a:ext>
              </a:extLst>
            </p:cNvPr>
            <p:cNvSpPr/>
            <p:nvPr/>
          </p:nvSpPr>
          <p:spPr>
            <a:xfrm>
              <a:off x="1713357" y="2581656"/>
              <a:ext cx="160020" cy="228600"/>
            </a:xfrm>
            <a:custGeom>
              <a:avLst/>
              <a:gdLst>
                <a:gd name="connsiteX0" fmla="*/ 157582 w 160020"/>
                <a:gd name="connsiteY0" fmla="*/ 222352 h 228600"/>
                <a:gd name="connsiteX1" fmla="*/ 131826 w 160020"/>
                <a:gd name="connsiteY1" fmla="*/ 224104 h 228600"/>
                <a:gd name="connsiteX2" fmla="*/ 5715 w 160020"/>
                <a:gd name="connsiteY2" fmla="*/ 5715 h 228600"/>
                <a:gd name="connsiteX3" fmla="*/ 36043 w 160020"/>
                <a:gd name="connsiteY3" fmla="*/ 11659 h 228600"/>
                <a:gd name="connsiteX4" fmla="*/ 157582 w 160020"/>
                <a:gd name="connsiteY4" fmla="*/ 222352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" h="228600">
                  <a:moveTo>
                    <a:pt x="157582" y="222352"/>
                  </a:moveTo>
                  <a:cubicBezTo>
                    <a:pt x="149200" y="223190"/>
                    <a:pt x="140589" y="223723"/>
                    <a:pt x="131826" y="224104"/>
                  </a:cubicBezTo>
                  <a:lnTo>
                    <a:pt x="5715" y="5715"/>
                  </a:lnTo>
                  <a:cubicBezTo>
                    <a:pt x="15697" y="8153"/>
                    <a:pt x="25832" y="10058"/>
                    <a:pt x="36043" y="11659"/>
                  </a:cubicBezTo>
                  <a:lnTo>
                    <a:pt x="157582" y="222352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4" name="자유형: 도형 373">
              <a:extLst>
                <a:ext uri="{FF2B5EF4-FFF2-40B4-BE49-F238E27FC236}">
                  <a16:creationId xmlns:a16="http://schemas.microsoft.com/office/drawing/2014/main" id="{E68B5223-C87D-4853-8146-11EA7B1203F3}"/>
                </a:ext>
              </a:extLst>
            </p:cNvPr>
            <p:cNvSpPr/>
            <p:nvPr/>
          </p:nvSpPr>
          <p:spPr>
            <a:xfrm>
              <a:off x="1318489" y="1738960"/>
              <a:ext cx="137160" cy="228600"/>
            </a:xfrm>
            <a:custGeom>
              <a:avLst/>
              <a:gdLst>
                <a:gd name="connsiteX0" fmla="*/ 21793 w 137160"/>
                <a:gd name="connsiteY0" fmla="*/ 5715 h 228600"/>
                <a:gd name="connsiteX1" fmla="*/ 134417 w 137160"/>
                <a:gd name="connsiteY1" fmla="*/ 200787 h 228600"/>
                <a:gd name="connsiteX2" fmla="*/ 120777 w 137160"/>
                <a:gd name="connsiteY2" fmla="*/ 223876 h 228600"/>
                <a:gd name="connsiteX3" fmla="*/ 5715 w 137160"/>
                <a:gd name="connsiteY3" fmla="*/ 24384 h 228600"/>
                <a:gd name="connsiteX4" fmla="*/ 21793 w 137160"/>
                <a:gd name="connsiteY4" fmla="*/ 571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228600">
                  <a:moveTo>
                    <a:pt x="21793" y="5715"/>
                  </a:moveTo>
                  <a:lnTo>
                    <a:pt x="134417" y="200787"/>
                  </a:lnTo>
                  <a:cubicBezTo>
                    <a:pt x="129692" y="208331"/>
                    <a:pt x="125120" y="216027"/>
                    <a:pt x="120777" y="223876"/>
                  </a:cubicBezTo>
                  <a:lnTo>
                    <a:pt x="5715" y="24384"/>
                  </a:lnTo>
                  <a:cubicBezTo>
                    <a:pt x="10973" y="18212"/>
                    <a:pt x="16383" y="11887"/>
                    <a:pt x="21793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5" name="자유형: 도형 374">
              <a:extLst>
                <a:ext uri="{FF2B5EF4-FFF2-40B4-BE49-F238E27FC236}">
                  <a16:creationId xmlns:a16="http://schemas.microsoft.com/office/drawing/2014/main" id="{A4CAAFEA-0B45-44FF-80AE-CFE9BC9FB51D}"/>
                </a:ext>
              </a:extLst>
            </p:cNvPr>
            <p:cNvSpPr/>
            <p:nvPr/>
          </p:nvSpPr>
          <p:spPr>
            <a:xfrm>
              <a:off x="1800377" y="2592476"/>
              <a:ext cx="144780" cy="205740"/>
            </a:xfrm>
            <a:custGeom>
              <a:avLst/>
              <a:gdLst>
                <a:gd name="connsiteX0" fmla="*/ 145313 w 144780"/>
                <a:gd name="connsiteY0" fmla="*/ 200863 h 205740"/>
                <a:gd name="connsiteX1" fmla="*/ 121006 w 144780"/>
                <a:gd name="connsiteY1" fmla="*/ 205435 h 205740"/>
                <a:gd name="connsiteX2" fmla="*/ 5715 w 144780"/>
                <a:gd name="connsiteY2" fmla="*/ 5944 h 205740"/>
                <a:gd name="connsiteX3" fmla="*/ 16231 w 144780"/>
                <a:gd name="connsiteY3" fmla="*/ 6096 h 205740"/>
                <a:gd name="connsiteX4" fmla="*/ 32690 w 144780"/>
                <a:gd name="connsiteY4" fmla="*/ 5715 h 205740"/>
                <a:gd name="connsiteX5" fmla="*/ 145313 w 144780"/>
                <a:gd name="connsiteY5" fmla="*/ 20086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780" h="205740">
                  <a:moveTo>
                    <a:pt x="145313" y="200863"/>
                  </a:moveTo>
                  <a:cubicBezTo>
                    <a:pt x="137236" y="202616"/>
                    <a:pt x="129235" y="204216"/>
                    <a:pt x="121006" y="205435"/>
                  </a:cubicBezTo>
                  <a:lnTo>
                    <a:pt x="5715" y="5944"/>
                  </a:lnTo>
                  <a:cubicBezTo>
                    <a:pt x="9220" y="6096"/>
                    <a:pt x="12725" y="6096"/>
                    <a:pt x="16231" y="6096"/>
                  </a:cubicBezTo>
                  <a:cubicBezTo>
                    <a:pt x="21869" y="6096"/>
                    <a:pt x="27280" y="5944"/>
                    <a:pt x="32690" y="5715"/>
                  </a:cubicBezTo>
                  <a:lnTo>
                    <a:pt x="145313" y="200863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6" name="자유형: 도형 375">
              <a:extLst>
                <a:ext uri="{FF2B5EF4-FFF2-40B4-BE49-F238E27FC236}">
                  <a16:creationId xmlns:a16="http://schemas.microsoft.com/office/drawing/2014/main" id="{64B2B353-C737-4773-9E7C-EBC57124AA7E}"/>
                </a:ext>
              </a:extLst>
            </p:cNvPr>
            <p:cNvSpPr/>
            <p:nvPr/>
          </p:nvSpPr>
          <p:spPr>
            <a:xfrm>
              <a:off x="1368476" y="1687678"/>
              <a:ext cx="129540" cy="213360"/>
            </a:xfrm>
            <a:custGeom>
              <a:avLst/>
              <a:gdLst>
                <a:gd name="connsiteX0" fmla="*/ 23165 w 129540"/>
                <a:gd name="connsiteY0" fmla="*/ 5715 h 213360"/>
                <a:gd name="connsiteX1" fmla="*/ 130531 w 129540"/>
                <a:gd name="connsiteY1" fmla="*/ 191719 h 213360"/>
                <a:gd name="connsiteX2" fmla="*/ 114452 w 129540"/>
                <a:gd name="connsiteY2" fmla="*/ 210464 h 213360"/>
                <a:gd name="connsiteX3" fmla="*/ 5715 w 129540"/>
                <a:gd name="connsiteY3" fmla="*/ 22022 h 213360"/>
                <a:gd name="connsiteX4" fmla="*/ 23165 w 129540"/>
                <a:gd name="connsiteY4" fmla="*/ 571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213360">
                  <a:moveTo>
                    <a:pt x="23165" y="5715"/>
                  </a:moveTo>
                  <a:lnTo>
                    <a:pt x="130531" y="191719"/>
                  </a:lnTo>
                  <a:cubicBezTo>
                    <a:pt x="124892" y="197815"/>
                    <a:pt x="119482" y="203987"/>
                    <a:pt x="114452" y="210464"/>
                  </a:cubicBezTo>
                  <a:lnTo>
                    <a:pt x="5715" y="22022"/>
                  </a:lnTo>
                  <a:cubicBezTo>
                    <a:pt x="11430" y="16231"/>
                    <a:pt x="17145" y="10820"/>
                    <a:pt x="23165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7" name="자유형: 도형 376">
              <a:extLst>
                <a:ext uri="{FF2B5EF4-FFF2-40B4-BE49-F238E27FC236}">
                  <a16:creationId xmlns:a16="http://schemas.microsoft.com/office/drawing/2014/main" id="{1D7DCC92-9FAF-4756-832C-EA55447EDFBC}"/>
                </a:ext>
              </a:extLst>
            </p:cNvPr>
            <p:cNvSpPr/>
            <p:nvPr/>
          </p:nvSpPr>
          <p:spPr>
            <a:xfrm>
              <a:off x="1878559" y="2582875"/>
              <a:ext cx="137160" cy="198120"/>
            </a:xfrm>
            <a:custGeom>
              <a:avLst/>
              <a:gdLst>
                <a:gd name="connsiteX0" fmla="*/ 137389 w 137160"/>
                <a:gd name="connsiteY0" fmla="*/ 191872 h 198120"/>
                <a:gd name="connsiteX1" fmla="*/ 114452 w 137160"/>
                <a:gd name="connsiteY1" fmla="*/ 198882 h 198120"/>
                <a:gd name="connsiteX2" fmla="*/ 5715 w 137160"/>
                <a:gd name="connsiteY2" fmla="*/ 10439 h 198120"/>
                <a:gd name="connsiteX3" fmla="*/ 29870 w 137160"/>
                <a:gd name="connsiteY3" fmla="*/ 5715 h 198120"/>
                <a:gd name="connsiteX4" fmla="*/ 137389 w 137160"/>
                <a:gd name="connsiteY4" fmla="*/ 191872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198120">
                  <a:moveTo>
                    <a:pt x="137389" y="191872"/>
                  </a:moveTo>
                  <a:cubicBezTo>
                    <a:pt x="129845" y="194310"/>
                    <a:pt x="122149" y="196748"/>
                    <a:pt x="114452" y="198882"/>
                  </a:cubicBezTo>
                  <a:lnTo>
                    <a:pt x="5715" y="10439"/>
                  </a:lnTo>
                  <a:cubicBezTo>
                    <a:pt x="13792" y="9068"/>
                    <a:pt x="21793" y="7620"/>
                    <a:pt x="29870" y="5715"/>
                  </a:cubicBezTo>
                  <a:lnTo>
                    <a:pt x="137389" y="191872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6A6E807D-AEBD-4B11-AE7A-5D7340CF5B45}"/>
                </a:ext>
              </a:extLst>
            </p:cNvPr>
            <p:cNvSpPr/>
            <p:nvPr/>
          </p:nvSpPr>
          <p:spPr>
            <a:xfrm>
              <a:off x="1422349" y="1643558"/>
              <a:ext cx="129540" cy="205740"/>
            </a:xfrm>
            <a:custGeom>
              <a:avLst/>
              <a:gdLst>
                <a:gd name="connsiteX0" fmla="*/ 24460 w 129540"/>
                <a:gd name="connsiteY0" fmla="*/ 5715 h 205740"/>
                <a:gd name="connsiteX1" fmla="*/ 129388 w 129540"/>
                <a:gd name="connsiteY1" fmla="*/ 187147 h 205740"/>
                <a:gd name="connsiteX2" fmla="*/ 111176 w 129540"/>
                <a:gd name="connsiteY2" fmla="*/ 202235 h 205740"/>
                <a:gd name="connsiteX3" fmla="*/ 5715 w 129540"/>
                <a:gd name="connsiteY3" fmla="*/ 19583 h 205740"/>
                <a:gd name="connsiteX4" fmla="*/ 24460 w 129540"/>
                <a:gd name="connsiteY4" fmla="*/ 5715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205740">
                  <a:moveTo>
                    <a:pt x="24460" y="5715"/>
                  </a:moveTo>
                  <a:lnTo>
                    <a:pt x="129388" y="187147"/>
                  </a:lnTo>
                  <a:cubicBezTo>
                    <a:pt x="123063" y="191719"/>
                    <a:pt x="117119" y="196748"/>
                    <a:pt x="111176" y="202235"/>
                  </a:cubicBezTo>
                  <a:lnTo>
                    <a:pt x="5715" y="19583"/>
                  </a:lnTo>
                  <a:cubicBezTo>
                    <a:pt x="11811" y="14783"/>
                    <a:pt x="18136" y="10058"/>
                    <a:pt x="24460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E98362C9-48BB-4700-91D8-EA6A10A70E27}"/>
                </a:ext>
              </a:extLst>
            </p:cNvPr>
            <p:cNvSpPr/>
            <p:nvPr/>
          </p:nvSpPr>
          <p:spPr>
            <a:xfrm>
              <a:off x="1949272" y="2561768"/>
              <a:ext cx="137160" cy="198120"/>
            </a:xfrm>
            <a:custGeom>
              <a:avLst/>
              <a:gdLst>
                <a:gd name="connsiteX0" fmla="*/ 132512 w 137160"/>
                <a:gd name="connsiteY0" fmla="*/ 187300 h 198120"/>
                <a:gd name="connsiteX1" fmla="*/ 111176 w 137160"/>
                <a:gd name="connsiteY1" fmla="*/ 196596 h 198120"/>
                <a:gd name="connsiteX2" fmla="*/ 5715 w 137160"/>
                <a:gd name="connsiteY2" fmla="*/ 14097 h 198120"/>
                <a:gd name="connsiteX3" fmla="*/ 27813 w 137160"/>
                <a:gd name="connsiteY3" fmla="*/ 5715 h 198120"/>
                <a:gd name="connsiteX4" fmla="*/ 132512 w 137160"/>
                <a:gd name="connsiteY4" fmla="*/ 187300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198120">
                  <a:moveTo>
                    <a:pt x="132512" y="187300"/>
                  </a:moveTo>
                  <a:cubicBezTo>
                    <a:pt x="125501" y="190424"/>
                    <a:pt x="118339" y="193624"/>
                    <a:pt x="111176" y="196596"/>
                  </a:cubicBezTo>
                  <a:lnTo>
                    <a:pt x="5715" y="14097"/>
                  </a:lnTo>
                  <a:cubicBezTo>
                    <a:pt x="13259" y="11506"/>
                    <a:pt x="20574" y="8839"/>
                    <a:pt x="27813" y="5715"/>
                  </a:cubicBezTo>
                  <a:lnTo>
                    <a:pt x="132512" y="187300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0" name="자유형: 도형 379">
              <a:extLst>
                <a:ext uri="{FF2B5EF4-FFF2-40B4-BE49-F238E27FC236}">
                  <a16:creationId xmlns:a16="http://schemas.microsoft.com/office/drawing/2014/main" id="{EAE5A4FB-A445-4E67-BABB-E45A3CE3C4EA}"/>
                </a:ext>
              </a:extLst>
            </p:cNvPr>
            <p:cNvSpPr/>
            <p:nvPr/>
          </p:nvSpPr>
          <p:spPr>
            <a:xfrm>
              <a:off x="1480337" y="1605915"/>
              <a:ext cx="129540" cy="198120"/>
            </a:xfrm>
            <a:custGeom>
              <a:avLst/>
              <a:gdLst>
                <a:gd name="connsiteX0" fmla="*/ 25832 w 129540"/>
                <a:gd name="connsiteY0" fmla="*/ 5715 h 198120"/>
                <a:gd name="connsiteX1" fmla="*/ 129845 w 129540"/>
                <a:gd name="connsiteY1" fmla="*/ 185928 h 198120"/>
                <a:gd name="connsiteX2" fmla="*/ 109728 w 129540"/>
                <a:gd name="connsiteY2" fmla="*/ 197815 h 198120"/>
                <a:gd name="connsiteX3" fmla="*/ 5715 w 129540"/>
                <a:gd name="connsiteY3" fmla="*/ 17450 h 198120"/>
                <a:gd name="connsiteX4" fmla="*/ 25832 w 129540"/>
                <a:gd name="connsiteY4" fmla="*/ 5715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198120">
                  <a:moveTo>
                    <a:pt x="25832" y="5715"/>
                  </a:moveTo>
                  <a:lnTo>
                    <a:pt x="129845" y="185928"/>
                  </a:lnTo>
                  <a:cubicBezTo>
                    <a:pt x="122987" y="189586"/>
                    <a:pt x="116205" y="193624"/>
                    <a:pt x="109728" y="197815"/>
                  </a:cubicBezTo>
                  <a:lnTo>
                    <a:pt x="5715" y="17450"/>
                  </a:lnTo>
                  <a:cubicBezTo>
                    <a:pt x="12344" y="13411"/>
                    <a:pt x="18974" y="9525"/>
                    <a:pt x="25832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2D2BB365-7BC1-4D96-841D-4E1905BE44BE}"/>
                </a:ext>
              </a:extLst>
            </p:cNvPr>
            <p:cNvSpPr/>
            <p:nvPr/>
          </p:nvSpPr>
          <p:spPr>
            <a:xfrm>
              <a:off x="2013890" y="2530373"/>
              <a:ext cx="129540" cy="198120"/>
            </a:xfrm>
            <a:custGeom>
              <a:avLst/>
              <a:gdLst>
                <a:gd name="connsiteX0" fmla="*/ 130073 w 129540"/>
                <a:gd name="connsiteY0" fmla="*/ 185928 h 198120"/>
                <a:gd name="connsiteX1" fmla="*/ 109728 w 129540"/>
                <a:gd name="connsiteY1" fmla="*/ 197510 h 198120"/>
                <a:gd name="connsiteX2" fmla="*/ 5715 w 129540"/>
                <a:gd name="connsiteY2" fmla="*/ 17450 h 198120"/>
                <a:gd name="connsiteX3" fmla="*/ 26060 w 129540"/>
                <a:gd name="connsiteY3" fmla="*/ 5715 h 198120"/>
                <a:gd name="connsiteX4" fmla="*/ 130073 w 129540"/>
                <a:gd name="connsiteY4" fmla="*/ 185928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198120">
                  <a:moveTo>
                    <a:pt x="130073" y="185928"/>
                  </a:moveTo>
                  <a:cubicBezTo>
                    <a:pt x="123444" y="189967"/>
                    <a:pt x="116586" y="193777"/>
                    <a:pt x="109728" y="197510"/>
                  </a:cubicBezTo>
                  <a:lnTo>
                    <a:pt x="5715" y="17450"/>
                  </a:lnTo>
                  <a:cubicBezTo>
                    <a:pt x="12573" y="13564"/>
                    <a:pt x="19355" y="9754"/>
                    <a:pt x="26060" y="5715"/>
                  </a:cubicBezTo>
                  <a:lnTo>
                    <a:pt x="130073" y="185928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2" name="자유형: 도형 381">
              <a:extLst>
                <a:ext uri="{FF2B5EF4-FFF2-40B4-BE49-F238E27FC236}">
                  <a16:creationId xmlns:a16="http://schemas.microsoft.com/office/drawing/2014/main" id="{5D20FF89-DB3D-4278-8C74-BB54BEF100BF}"/>
                </a:ext>
              </a:extLst>
            </p:cNvPr>
            <p:cNvSpPr/>
            <p:nvPr/>
          </p:nvSpPr>
          <p:spPr>
            <a:xfrm>
              <a:off x="1542136" y="1575054"/>
              <a:ext cx="137160" cy="198120"/>
            </a:xfrm>
            <a:custGeom>
              <a:avLst/>
              <a:gdLst>
                <a:gd name="connsiteX0" fmla="*/ 27051 w 137160"/>
                <a:gd name="connsiteY0" fmla="*/ 5715 h 198120"/>
                <a:gd name="connsiteX1" fmla="*/ 132512 w 137160"/>
                <a:gd name="connsiteY1" fmla="*/ 188214 h 198120"/>
                <a:gd name="connsiteX2" fmla="*/ 110261 w 137160"/>
                <a:gd name="connsiteY2" fmla="*/ 196444 h 198120"/>
                <a:gd name="connsiteX3" fmla="*/ 5715 w 137160"/>
                <a:gd name="connsiteY3" fmla="*/ 15392 h 198120"/>
                <a:gd name="connsiteX4" fmla="*/ 27051 w 137160"/>
                <a:gd name="connsiteY4" fmla="*/ 5715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198120">
                  <a:moveTo>
                    <a:pt x="27051" y="5715"/>
                  </a:moveTo>
                  <a:lnTo>
                    <a:pt x="132512" y="188214"/>
                  </a:lnTo>
                  <a:cubicBezTo>
                    <a:pt x="124968" y="190652"/>
                    <a:pt x="117653" y="193472"/>
                    <a:pt x="110261" y="196444"/>
                  </a:cubicBezTo>
                  <a:lnTo>
                    <a:pt x="5715" y="15392"/>
                  </a:lnTo>
                  <a:cubicBezTo>
                    <a:pt x="12725" y="12040"/>
                    <a:pt x="19888" y="8915"/>
                    <a:pt x="27051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3" name="자유형: 도형 382">
              <a:extLst>
                <a:ext uri="{FF2B5EF4-FFF2-40B4-BE49-F238E27FC236}">
                  <a16:creationId xmlns:a16="http://schemas.microsoft.com/office/drawing/2014/main" id="{9AE88936-04E4-451F-85B7-115C13EEC15C}"/>
                </a:ext>
              </a:extLst>
            </p:cNvPr>
            <p:cNvSpPr/>
            <p:nvPr/>
          </p:nvSpPr>
          <p:spPr>
            <a:xfrm>
              <a:off x="2072792" y="2488921"/>
              <a:ext cx="129540" cy="205740"/>
            </a:xfrm>
            <a:custGeom>
              <a:avLst/>
              <a:gdLst>
                <a:gd name="connsiteX0" fmla="*/ 129311 w 129540"/>
                <a:gd name="connsiteY0" fmla="*/ 188138 h 205740"/>
                <a:gd name="connsiteX1" fmla="*/ 110414 w 129540"/>
                <a:gd name="connsiteY1" fmla="*/ 202006 h 205740"/>
                <a:gd name="connsiteX2" fmla="*/ 5715 w 129540"/>
                <a:gd name="connsiteY2" fmla="*/ 20574 h 205740"/>
                <a:gd name="connsiteX3" fmla="*/ 23927 w 129540"/>
                <a:gd name="connsiteY3" fmla="*/ 5715 h 205740"/>
                <a:gd name="connsiteX4" fmla="*/ 129311 w 129540"/>
                <a:gd name="connsiteY4" fmla="*/ 188138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205740">
                  <a:moveTo>
                    <a:pt x="129311" y="188138"/>
                  </a:moveTo>
                  <a:cubicBezTo>
                    <a:pt x="123216" y="192862"/>
                    <a:pt x="116738" y="197434"/>
                    <a:pt x="110414" y="202006"/>
                  </a:cubicBezTo>
                  <a:lnTo>
                    <a:pt x="5715" y="20574"/>
                  </a:lnTo>
                  <a:cubicBezTo>
                    <a:pt x="12040" y="15849"/>
                    <a:pt x="17983" y="10973"/>
                    <a:pt x="23927" y="5715"/>
                  </a:cubicBezTo>
                  <a:lnTo>
                    <a:pt x="129311" y="188138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4" name="자유형: 도형 383">
              <a:extLst>
                <a:ext uri="{FF2B5EF4-FFF2-40B4-BE49-F238E27FC236}">
                  <a16:creationId xmlns:a16="http://schemas.microsoft.com/office/drawing/2014/main" id="{E990A042-B226-46EC-9656-A0A31A2D61E3}"/>
                </a:ext>
              </a:extLst>
            </p:cNvPr>
            <p:cNvSpPr/>
            <p:nvPr/>
          </p:nvSpPr>
          <p:spPr>
            <a:xfrm>
              <a:off x="1607744" y="1551280"/>
              <a:ext cx="137160" cy="198120"/>
            </a:xfrm>
            <a:custGeom>
              <a:avLst/>
              <a:gdLst>
                <a:gd name="connsiteX0" fmla="*/ 28651 w 137160"/>
                <a:gd name="connsiteY0" fmla="*/ 5715 h 198120"/>
                <a:gd name="connsiteX1" fmla="*/ 137236 w 137160"/>
                <a:gd name="connsiteY1" fmla="*/ 193929 h 198120"/>
                <a:gd name="connsiteX2" fmla="*/ 113081 w 137160"/>
                <a:gd name="connsiteY2" fmla="*/ 198653 h 198120"/>
                <a:gd name="connsiteX3" fmla="*/ 5715 w 137160"/>
                <a:gd name="connsiteY3" fmla="*/ 12878 h 198120"/>
                <a:gd name="connsiteX4" fmla="*/ 28651 w 137160"/>
                <a:gd name="connsiteY4" fmla="*/ 5715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198120">
                  <a:moveTo>
                    <a:pt x="28651" y="5715"/>
                  </a:moveTo>
                  <a:lnTo>
                    <a:pt x="137236" y="193929"/>
                  </a:lnTo>
                  <a:cubicBezTo>
                    <a:pt x="129007" y="195148"/>
                    <a:pt x="120929" y="196748"/>
                    <a:pt x="113081" y="198653"/>
                  </a:cubicBezTo>
                  <a:lnTo>
                    <a:pt x="5715" y="12878"/>
                  </a:lnTo>
                  <a:cubicBezTo>
                    <a:pt x="13487" y="10211"/>
                    <a:pt x="20955" y="7772"/>
                    <a:pt x="28651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5" name="자유형: 도형 384">
              <a:extLst>
                <a:ext uri="{FF2B5EF4-FFF2-40B4-BE49-F238E27FC236}">
                  <a16:creationId xmlns:a16="http://schemas.microsoft.com/office/drawing/2014/main" id="{98792A03-1DAC-4568-B218-1FE4340F7FEB}"/>
                </a:ext>
              </a:extLst>
            </p:cNvPr>
            <p:cNvSpPr/>
            <p:nvPr/>
          </p:nvSpPr>
          <p:spPr>
            <a:xfrm>
              <a:off x="2125751" y="2437028"/>
              <a:ext cx="129540" cy="213360"/>
            </a:xfrm>
            <a:custGeom>
              <a:avLst/>
              <a:gdLst>
                <a:gd name="connsiteX0" fmla="*/ 130607 w 129540"/>
                <a:gd name="connsiteY0" fmla="*/ 193777 h 213360"/>
                <a:gd name="connsiteX1" fmla="*/ 112928 w 129540"/>
                <a:gd name="connsiteY1" fmla="*/ 209855 h 213360"/>
                <a:gd name="connsiteX2" fmla="*/ 5715 w 129540"/>
                <a:gd name="connsiteY2" fmla="*/ 24079 h 213360"/>
                <a:gd name="connsiteX3" fmla="*/ 22022 w 129540"/>
                <a:gd name="connsiteY3" fmla="*/ 5715 h 213360"/>
                <a:gd name="connsiteX4" fmla="*/ 130607 w 129540"/>
                <a:gd name="connsiteY4" fmla="*/ 193777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213360">
                  <a:moveTo>
                    <a:pt x="130607" y="193777"/>
                  </a:moveTo>
                  <a:cubicBezTo>
                    <a:pt x="124816" y="199187"/>
                    <a:pt x="118872" y="204597"/>
                    <a:pt x="112928" y="209855"/>
                  </a:cubicBezTo>
                  <a:lnTo>
                    <a:pt x="5715" y="24079"/>
                  </a:lnTo>
                  <a:cubicBezTo>
                    <a:pt x="11354" y="18136"/>
                    <a:pt x="16764" y="11963"/>
                    <a:pt x="22022" y="5715"/>
                  </a:cubicBezTo>
                  <a:lnTo>
                    <a:pt x="130607" y="193777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6" name="자유형: 도형 385">
              <a:extLst>
                <a:ext uri="{FF2B5EF4-FFF2-40B4-BE49-F238E27FC236}">
                  <a16:creationId xmlns:a16="http://schemas.microsoft.com/office/drawing/2014/main" id="{9219D56D-FF2B-4D1E-860E-96F71E56EBDE}"/>
                </a:ext>
              </a:extLst>
            </p:cNvPr>
            <p:cNvSpPr/>
            <p:nvPr/>
          </p:nvSpPr>
          <p:spPr>
            <a:xfrm>
              <a:off x="1677619" y="1534592"/>
              <a:ext cx="144780" cy="205740"/>
            </a:xfrm>
            <a:custGeom>
              <a:avLst/>
              <a:gdLst>
                <a:gd name="connsiteX0" fmla="*/ 30099 w 144780"/>
                <a:gd name="connsiteY0" fmla="*/ 5715 h 205740"/>
                <a:gd name="connsiteX1" fmla="*/ 144780 w 144780"/>
                <a:gd name="connsiteY1" fmla="*/ 204673 h 205740"/>
                <a:gd name="connsiteX2" fmla="*/ 138989 w 144780"/>
                <a:gd name="connsiteY2" fmla="*/ 204521 h 205740"/>
                <a:gd name="connsiteX3" fmla="*/ 118110 w 144780"/>
                <a:gd name="connsiteY3" fmla="*/ 205054 h 205740"/>
                <a:gd name="connsiteX4" fmla="*/ 5715 w 144780"/>
                <a:gd name="connsiteY4" fmla="*/ 10516 h 205740"/>
                <a:gd name="connsiteX5" fmla="*/ 30099 w 144780"/>
                <a:gd name="connsiteY5" fmla="*/ 5715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780" h="205740">
                  <a:moveTo>
                    <a:pt x="30099" y="5715"/>
                  </a:moveTo>
                  <a:lnTo>
                    <a:pt x="144780" y="204673"/>
                  </a:lnTo>
                  <a:cubicBezTo>
                    <a:pt x="142875" y="204521"/>
                    <a:pt x="140894" y="204521"/>
                    <a:pt x="138989" y="204521"/>
                  </a:cubicBezTo>
                  <a:cubicBezTo>
                    <a:pt x="131978" y="204521"/>
                    <a:pt x="124968" y="204673"/>
                    <a:pt x="118110" y="205054"/>
                  </a:cubicBezTo>
                  <a:lnTo>
                    <a:pt x="5715" y="10516"/>
                  </a:lnTo>
                  <a:cubicBezTo>
                    <a:pt x="13792" y="8687"/>
                    <a:pt x="21869" y="7163"/>
                    <a:pt x="30099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7" name="자유형: 도형 386">
              <a:extLst>
                <a:ext uri="{FF2B5EF4-FFF2-40B4-BE49-F238E27FC236}">
                  <a16:creationId xmlns:a16="http://schemas.microsoft.com/office/drawing/2014/main" id="{24523A5A-FBB4-4457-9662-134B30DB6D8B}"/>
                </a:ext>
              </a:extLst>
            </p:cNvPr>
            <p:cNvSpPr/>
            <p:nvPr/>
          </p:nvSpPr>
          <p:spPr>
            <a:xfrm>
              <a:off x="2172233" y="2373097"/>
              <a:ext cx="137160" cy="228600"/>
            </a:xfrm>
            <a:custGeom>
              <a:avLst/>
              <a:gdLst>
                <a:gd name="connsiteX0" fmla="*/ 134036 w 137160"/>
                <a:gd name="connsiteY0" fmla="*/ 204292 h 228600"/>
                <a:gd name="connsiteX1" fmla="*/ 117957 w 137160"/>
                <a:gd name="connsiteY1" fmla="*/ 223038 h 228600"/>
                <a:gd name="connsiteX2" fmla="*/ 5715 w 137160"/>
                <a:gd name="connsiteY2" fmla="*/ 28499 h 228600"/>
                <a:gd name="connsiteX3" fmla="*/ 19355 w 137160"/>
                <a:gd name="connsiteY3" fmla="*/ 5715 h 228600"/>
                <a:gd name="connsiteX4" fmla="*/ 134036 w 137160"/>
                <a:gd name="connsiteY4" fmla="*/ 204292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228600">
                  <a:moveTo>
                    <a:pt x="134036" y="204292"/>
                  </a:moveTo>
                  <a:cubicBezTo>
                    <a:pt x="128778" y="210617"/>
                    <a:pt x="123368" y="216865"/>
                    <a:pt x="117957" y="223038"/>
                  </a:cubicBezTo>
                  <a:lnTo>
                    <a:pt x="5715" y="28499"/>
                  </a:lnTo>
                  <a:cubicBezTo>
                    <a:pt x="10439" y="21108"/>
                    <a:pt x="15164" y="13411"/>
                    <a:pt x="19355" y="5715"/>
                  </a:cubicBezTo>
                  <a:lnTo>
                    <a:pt x="134036" y="204292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8" name="자유형: 도형 387">
              <a:extLst>
                <a:ext uri="{FF2B5EF4-FFF2-40B4-BE49-F238E27FC236}">
                  <a16:creationId xmlns:a16="http://schemas.microsoft.com/office/drawing/2014/main" id="{79B4774D-A6F8-494C-9494-76B6100301A8}"/>
                </a:ext>
              </a:extLst>
            </p:cNvPr>
            <p:cNvSpPr/>
            <p:nvPr/>
          </p:nvSpPr>
          <p:spPr>
            <a:xfrm>
              <a:off x="1752143" y="1526210"/>
              <a:ext cx="160020" cy="228600"/>
            </a:xfrm>
            <a:custGeom>
              <a:avLst/>
              <a:gdLst>
                <a:gd name="connsiteX0" fmla="*/ 31547 w 160020"/>
                <a:gd name="connsiteY0" fmla="*/ 5715 h 228600"/>
                <a:gd name="connsiteX1" fmla="*/ 156972 w 160020"/>
                <a:gd name="connsiteY1" fmla="*/ 223037 h 228600"/>
                <a:gd name="connsiteX2" fmla="*/ 126873 w 160020"/>
                <a:gd name="connsiteY2" fmla="*/ 217399 h 228600"/>
                <a:gd name="connsiteX3" fmla="*/ 5715 w 160020"/>
                <a:gd name="connsiteY3" fmla="*/ 7620 h 228600"/>
                <a:gd name="connsiteX4" fmla="*/ 31547 w 160020"/>
                <a:gd name="connsiteY4" fmla="*/ 571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" h="228600">
                  <a:moveTo>
                    <a:pt x="31547" y="5715"/>
                  </a:moveTo>
                  <a:lnTo>
                    <a:pt x="156972" y="223037"/>
                  </a:lnTo>
                  <a:cubicBezTo>
                    <a:pt x="146990" y="220599"/>
                    <a:pt x="137008" y="218846"/>
                    <a:pt x="126873" y="217399"/>
                  </a:cubicBezTo>
                  <a:lnTo>
                    <a:pt x="5715" y="7620"/>
                  </a:lnTo>
                  <a:cubicBezTo>
                    <a:pt x="14249" y="6782"/>
                    <a:pt x="22784" y="6096"/>
                    <a:pt x="31547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9" name="자유형: 도형 388">
              <a:extLst>
                <a:ext uri="{FF2B5EF4-FFF2-40B4-BE49-F238E27FC236}">
                  <a16:creationId xmlns:a16="http://schemas.microsoft.com/office/drawing/2014/main" id="{9CE61FA7-5533-48C2-8EFE-EB3D8D7344C0}"/>
                </a:ext>
              </a:extLst>
            </p:cNvPr>
            <p:cNvSpPr/>
            <p:nvPr/>
          </p:nvSpPr>
          <p:spPr>
            <a:xfrm>
              <a:off x="2210409" y="2293087"/>
              <a:ext cx="144780" cy="243840"/>
            </a:xfrm>
            <a:custGeom>
              <a:avLst/>
              <a:gdLst>
                <a:gd name="connsiteX0" fmla="*/ 141427 w 144780"/>
                <a:gd name="connsiteY0" fmla="*/ 222885 h 243840"/>
                <a:gd name="connsiteX1" fmla="*/ 126873 w 144780"/>
                <a:gd name="connsiteY1" fmla="*/ 244221 h 243840"/>
                <a:gd name="connsiteX2" fmla="*/ 5715 w 144780"/>
                <a:gd name="connsiteY2" fmla="*/ 34443 h 243840"/>
                <a:gd name="connsiteX3" fmla="*/ 16078 w 144780"/>
                <a:gd name="connsiteY3" fmla="*/ 5715 h 243840"/>
                <a:gd name="connsiteX4" fmla="*/ 141427 w 144780"/>
                <a:gd name="connsiteY4" fmla="*/ 222885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780" h="243840">
                  <a:moveTo>
                    <a:pt x="141427" y="222885"/>
                  </a:moveTo>
                  <a:cubicBezTo>
                    <a:pt x="136703" y="230048"/>
                    <a:pt x="131826" y="237287"/>
                    <a:pt x="126873" y="244221"/>
                  </a:cubicBezTo>
                  <a:lnTo>
                    <a:pt x="5715" y="34443"/>
                  </a:lnTo>
                  <a:cubicBezTo>
                    <a:pt x="9601" y="25146"/>
                    <a:pt x="12878" y="15545"/>
                    <a:pt x="16078" y="5715"/>
                  </a:cubicBezTo>
                  <a:lnTo>
                    <a:pt x="141427" y="222885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0" name="자유형: 도형 389">
              <a:extLst>
                <a:ext uri="{FF2B5EF4-FFF2-40B4-BE49-F238E27FC236}">
                  <a16:creationId xmlns:a16="http://schemas.microsoft.com/office/drawing/2014/main" id="{DE49A679-3E05-44E7-8949-BAB3F1F50716}"/>
                </a:ext>
              </a:extLst>
            </p:cNvPr>
            <p:cNvSpPr/>
            <p:nvPr/>
          </p:nvSpPr>
          <p:spPr>
            <a:xfrm>
              <a:off x="1831391" y="1525676"/>
              <a:ext cx="182880" cy="259080"/>
            </a:xfrm>
            <a:custGeom>
              <a:avLst/>
              <a:gdLst>
                <a:gd name="connsiteX0" fmla="*/ 33757 w 182880"/>
                <a:gd name="connsiteY0" fmla="*/ 7315 h 259080"/>
                <a:gd name="connsiteX1" fmla="*/ 179603 w 182880"/>
                <a:gd name="connsiteY1" fmla="*/ 259842 h 259080"/>
                <a:gd name="connsiteX2" fmla="*/ 143027 w 182880"/>
                <a:gd name="connsiteY2" fmla="*/ 243383 h 259080"/>
                <a:gd name="connsiteX3" fmla="*/ 5715 w 182880"/>
                <a:gd name="connsiteY3" fmla="*/ 5715 h 259080"/>
                <a:gd name="connsiteX4" fmla="*/ 33757 w 182880"/>
                <a:gd name="connsiteY4" fmla="*/ 7315 h 25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259080">
                  <a:moveTo>
                    <a:pt x="33757" y="7315"/>
                  </a:moveTo>
                  <a:lnTo>
                    <a:pt x="179603" y="259842"/>
                  </a:lnTo>
                  <a:cubicBezTo>
                    <a:pt x="167716" y="253746"/>
                    <a:pt x="155601" y="248260"/>
                    <a:pt x="143027" y="243383"/>
                  </a:cubicBezTo>
                  <a:lnTo>
                    <a:pt x="5715" y="5715"/>
                  </a:lnTo>
                  <a:cubicBezTo>
                    <a:pt x="15164" y="6096"/>
                    <a:pt x="24460" y="6401"/>
                    <a:pt x="33757" y="73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1" name="자유형: 도형 390">
              <a:extLst>
                <a:ext uri="{FF2B5EF4-FFF2-40B4-BE49-F238E27FC236}">
                  <a16:creationId xmlns:a16="http://schemas.microsoft.com/office/drawing/2014/main" id="{D12C6B67-5B5E-445C-ACB4-FC0F0D0C6C6C}"/>
                </a:ext>
              </a:extLst>
            </p:cNvPr>
            <p:cNvSpPr/>
            <p:nvPr/>
          </p:nvSpPr>
          <p:spPr>
            <a:xfrm>
              <a:off x="2236089" y="2186407"/>
              <a:ext cx="160020" cy="281940"/>
            </a:xfrm>
            <a:custGeom>
              <a:avLst/>
              <a:gdLst>
                <a:gd name="connsiteX0" fmla="*/ 155677 w 160020"/>
                <a:gd name="connsiteY0" fmla="*/ 258623 h 281940"/>
                <a:gd name="connsiteX1" fmla="*/ 143027 w 160020"/>
                <a:gd name="connsiteY1" fmla="*/ 283464 h 281940"/>
                <a:gd name="connsiteX2" fmla="*/ 5715 w 160020"/>
                <a:gd name="connsiteY2" fmla="*/ 45644 h 281940"/>
                <a:gd name="connsiteX3" fmla="*/ 9601 w 160020"/>
                <a:gd name="connsiteY3" fmla="*/ 5715 h 281940"/>
                <a:gd name="connsiteX4" fmla="*/ 155677 w 160020"/>
                <a:gd name="connsiteY4" fmla="*/ 258623 h 28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" h="281940">
                  <a:moveTo>
                    <a:pt x="155677" y="258623"/>
                  </a:moveTo>
                  <a:cubicBezTo>
                    <a:pt x="151638" y="267005"/>
                    <a:pt x="147447" y="275234"/>
                    <a:pt x="143027" y="283464"/>
                  </a:cubicBezTo>
                  <a:lnTo>
                    <a:pt x="5715" y="45644"/>
                  </a:lnTo>
                  <a:cubicBezTo>
                    <a:pt x="7620" y="32538"/>
                    <a:pt x="8839" y="19203"/>
                    <a:pt x="9601" y="5715"/>
                  </a:cubicBezTo>
                  <a:lnTo>
                    <a:pt x="155677" y="258623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2" name="자유형: 도형 391">
              <a:extLst>
                <a:ext uri="{FF2B5EF4-FFF2-40B4-BE49-F238E27FC236}">
                  <a16:creationId xmlns:a16="http://schemas.microsoft.com/office/drawing/2014/main" id="{B0247011-C56A-40EF-93FB-55CC70053DF4}"/>
                </a:ext>
              </a:extLst>
            </p:cNvPr>
            <p:cNvSpPr/>
            <p:nvPr/>
          </p:nvSpPr>
          <p:spPr>
            <a:xfrm>
              <a:off x="1917421" y="1534287"/>
              <a:ext cx="274320" cy="419100"/>
            </a:xfrm>
            <a:custGeom>
              <a:avLst/>
              <a:gdLst>
                <a:gd name="connsiteX0" fmla="*/ 35966 w 274320"/>
                <a:gd name="connsiteY0" fmla="*/ 11506 h 419100"/>
                <a:gd name="connsiteX1" fmla="*/ 270967 w 274320"/>
                <a:gd name="connsiteY1" fmla="*/ 418643 h 419100"/>
                <a:gd name="connsiteX2" fmla="*/ 182042 w 274320"/>
                <a:gd name="connsiteY2" fmla="*/ 311125 h 419100"/>
                <a:gd name="connsiteX3" fmla="*/ 5715 w 274320"/>
                <a:gd name="connsiteY3" fmla="*/ 5715 h 419100"/>
                <a:gd name="connsiteX4" fmla="*/ 35966 w 274320"/>
                <a:gd name="connsiteY4" fmla="*/ 11506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" h="419100">
                  <a:moveTo>
                    <a:pt x="35966" y="11506"/>
                  </a:moveTo>
                  <a:lnTo>
                    <a:pt x="270967" y="418643"/>
                  </a:lnTo>
                  <a:cubicBezTo>
                    <a:pt x="247345" y="378028"/>
                    <a:pt x="217170" y="341757"/>
                    <a:pt x="182042" y="311125"/>
                  </a:cubicBezTo>
                  <a:lnTo>
                    <a:pt x="5715" y="5715"/>
                  </a:lnTo>
                  <a:cubicBezTo>
                    <a:pt x="15850" y="7239"/>
                    <a:pt x="25984" y="9220"/>
                    <a:pt x="35966" y="11506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3" name="자유형: 도형 392">
              <a:extLst>
                <a:ext uri="{FF2B5EF4-FFF2-40B4-BE49-F238E27FC236}">
                  <a16:creationId xmlns:a16="http://schemas.microsoft.com/office/drawing/2014/main" id="{F18F7729-51E8-4549-B0D1-0C24734BFFCB}"/>
                </a:ext>
              </a:extLst>
            </p:cNvPr>
            <p:cNvSpPr/>
            <p:nvPr/>
          </p:nvSpPr>
          <p:spPr>
            <a:xfrm>
              <a:off x="2182749" y="1947215"/>
              <a:ext cx="243840" cy="449580"/>
            </a:xfrm>
            <a:custGeom>
              <a:avLst/>
              <a:gdLst>
                <a:gd name="connsiteX0" fmla="*/ 241935 w 243840"/>
                <a:gd name="connsiteY0" fmla="*/ 414833 h 449580"/>
                <a:gd name="connsiteX1" fmla="*/ 231953 w 243840"/>
                <a:gd name="connsiteY1" fmla="*/ 443865 h 449580"/>
                <a:gd name="connsiteX2" fmla="*/ 55626 w 243840"/>
                <a:gd name="connsiteY2" fmla="*/ 138608 h 449580"/>
                <a:gd name="connsiteX3" fmla="*/ 5715 w 243840"/>
                <a:gd name="connsiteY3" fmla="*/ 5715 h 449580"/>
                <a:gd name="connsiteX4" fmla="*/ 241935 w 243840"/>
                <a:gd name="connsiteY4" fmla="*/ 414833 h 44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" h="449580">
                  <a:moveTo>
                    <a:pt x="241935" y="414833"/>
                  </a:moveTo>
                  <a:cubicBezTo>
                    <a:pt x="238811" y="424662"/>
                    <a:pt x="235458" y="434416"/>
                    <a:pt x="231953" y="443865"/>
                  </a:cubicBezTo>
                  <a:lnTo>
                    <a:pt x="55626" y="138608"/>
                  </a:lnTo>
                  <a:cubicBezTo>
                    <a:pt x="46329" y="90983"/>
                    <a:pt x="29184" y="46177"/>
                    <a:pt x="5715" y="5715"/>
                  </a:cubicBezTo>
                  <a:lnTo>
                    <a:pt x="241935" y="414833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4" name="자유형: 도형 393">
              <a:extLst>
                <a:ext uri="{FF2B5EF4-FFF2-40B4-BE49-F238E27FC236}">
                  <a16:creationId xmlns:a16="http://schemas.microsoft.com/office/drawing/2014/main" id="{CF41D55B-9E61-47DB-A555-135F3A10D6CA}"/>
                </a:ext>
              </a:extLst>
            </p:cNvPr>
            <p:cNvSpPr/>
            <p:nvPr/>
          </p:nvSpPr>
          <p:spPr>
            <a:xfrm>
              <a:off x="2011756" y="1557604"/>
              <a:ext cx="434340" cy="739140"/>
            </a:xfrm>
            <a:custGeom>
              <a:avLst/>
              <a:gdLst>
                <a:gd name="connsiteX0" fmla="*/ 436016 w 434340"/>
                <a:gd name="connsiteY0" fmla="*/ 704088 h 739140"/>
                <a:gd name="connsiteX1" fmla="*/ 429692 w 434340"/>
                <a:gd name="connsiteY1" fmla="*/ 739978 h 739140"/>
                <a:gd name="connsiteX2" fmla="*/ 5715 w 434340"/>
                <a:gd name="connsiteY2" fmla="*/ 5715 h 739140"/>
                <a:gd name="connsiteX3" fmla="*/ 39852 w 434340"/>
                <a:gd name="connsiteY3" fmla="*/ 18288 h 739140"/>
                <a:gd name="connsiteX4" fmla="*/ 436016 w 434340"/>
                <a:gd name="connsiteY4" fmla="*/ 704088 h 739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" h="739140">
                  <a:moveTo>
                    <a:pt x="436016" y="704088"/>
                  </a:moveTo>
                  <a:cubicBezTo>
                    <a:pt x="434264" y="716204"/>
                    <a:pt x="432130" y="728091"/>
                    <a:pt x="429692" y="739978"/>
                  </a:cubicBezTo>
                  <a:lnTo>
                    <a:pt x="5715" y="5715"/>
                  </a:lnTo>
                  <a:cubicBezTo>
                    <a:pt x="17297" y="9601"/>
                    <a:pt x="28651" y="13792"/>
                    <a:pt x="39852" y="18288"/>
                  </a:cubicBezTo>
                  <a:lnTo>
                    <a:pt x="436016" y="704088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5" name="자유형: 도형 394">
              <a:extLst>
                <a:ext uri="{FF2B5EF4-FFF2-40B4-BE49-F238E27FC236}">
                  <a16:creationId xmlns:a16="http://schemas.microsoft.com/office/drawing/2014/main" id="{6C613B24-6B15-442C-B206-82A7D86FC663}"/>
                </a:ext>
              </a:extLst>
            </p:cNvPr>
            <p:cNvSpPr/>
            <p:nvPr/>
          </p:nvSpPr>
          <p:spPr>
            <a:xfrm>
              <a:off x="2120189" y="1605229"/>
              <a:ext cx="335280" cy="579120"/>
            </a:xfrm>
            <a:custGeom>
              <a:avLst/>
              <a:gdLst>
                <a:gd name="connsiteX0" fmla="*/ 334213 w 335280"/>
                <a:gd name="connsiteY0" fmla="*/ 563651 h 579120"/>
                <a:gd name="connsiteX1" fmla="*/ 334061 w 335280"/>
                <a:gd name="connsiteY1" fmla="*/ 574700 h 579120"/>
                <a:gd name="connsiteX2" fmla="*/ 5715 w 335280"/>
                <a:gd name="connsiteY2" fmla="*/ 5715 h 579120"/>
                <a:gd name="connsiteX3" fmla="*/ 47016 w 335280"/>
                <a:gd name="connsiteY3" fmla="*/ 30937 h 579120"/>
                <a:gd name="connsiteX4" fmla="*/ 332994 w 335280"/>
                <a:gd name="connsiteY4" fmla="*/ 526161 h 579120"/>
                <a:gd name="connsiteX5" fmla="*/ 334213 w 335280"/>
                <a:gd name="connsiteY5" fmla="*/ 563651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280" h="579120">
                  <a:moveTo>
                    <a:pt x="334213" y="563651"/>
                  </a:moveTo>
                  <a:cubicBezTo>
                    <a:pt x="334213" y="567309"/>
                    <a:pt x="334213" y="570967"/>
                    <a:pt x="334061" y="574700"/>
                  </a:cubicBezTo>
                  <a:lnTo>
                    <a:pt x="5715" y="5715"/>
                  </a:lnTo>
                  <a:cubicBezTo>
                    <a:pt x="19888" y="13564"/>
                    <a:pt x="33528" y="21793"/>
                    <a:pt x="47016" y="30937"/>
                  </a:cubicBezTo>
                  <a:lnTo>
                    <a:pt x="332994" y="526161"/>
                  </a:lnTo>
                  <a:cubicBezTo>
                    <a:pt x="333908" y="538429"/>
                    <a:pt x="334213" y="551002"/>
                    <a:pt x="334213" y="563651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6" name="자유형: 도형 395">
              <a:extLst>
                <a:ext uri="{FF2B5EF4-FFF2-40B4-BE49-F238E27FC236}">
                  <a16:creationId xmlns:a16="http://schemas.microsoft.com/office/drawing/2014/main" id="{FCA6D1B5-CE6D-4ACC-BF96-B02FAF71B4CA}"/>
                </a:ext>
              </a:extLst>
            </p:cNvPr>
            <p:cNvSpPr/>
            <p:nvPr/>
          </p:nvSpPr>
          <p:spPr>
            <a:xfrm>
              <a:off x="2263978" y="1714119"/>
              <a:ext cx="167640" cy="289560"/>
            </a:xfrm>
            <a:custGeom>
              <a:avLst/>
              <a:gdLst>
                <a:gd name="connsiteX0" fmla="*/ 168250 w 167640"/>
                <a:gd name="connsiteY0" fmla="*/ 287122 h 289560"/>
                <a:gd name="connsiteX1" fmla="*/ 5715 w 167640"/>
                <a:gd name="connsiteY1" fmla="*/ 5715 h 289560"/>
                <a:gd name="connsiteX2" fmla="*/ 168250 w 167640"/>
                <a:gd name="connsiteY2" fmla="*/ 287122 h 28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" h="289560">
                  <a:moveTo>
                    <a:pt x="168250" y="287122"/>
                  </a:moveTo>
                  <a:lnTo>
                    <a:pt x="5715" y="5715"/>
                  </a:lnTo>
                  <a:cubicBezTo>
                    <a:pt x="82068" y="82753"/>
                    <a:pt x="138989" y="179299"/>
                    <a:pt x="168250" y="287122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0A8CB173-965B-43C2-882A-5B5BB5BF8841}"/>
              </a:ext>
            </a:extLst>
          </p:cNvPr>
          <p:cNvSpPr/>
          <p:nvPr userDrawn="1"/>
        </p:nvSpPr>
        <p:spPr>
          <a:xfrm>
            <a:off x="456133" y="671945"/>
            <a:ext cx="1480629" cy="740314"/>
          </a:xfrm>
          <a:custGeom>
            <a:avLst/>
            <a:gdLst>
              <a:gd name="connsiteX0" fmla="*/ 4572 w 1828800"/>
              <a:gd name="connsiteY0" fmla="*/ 914857 h 914400"/>
              <a:gd name="connsiteX1" fmla="*/ 1825066 w 1828800"/>
              <a:gd name="connsiteY1" fmla="*/ 914857 h 914400"/>
              <a:gd name="connsiteX2" fmla="*/ 914781 w 1828800"/>
              <a:gd name="connsiteY2" fmla="*/ 4572 h 914400"/>
              <a:gd name="connsiteX3" fmla="*/ 4572 w 1828800"/>
              <a:gd name="connsiteY3" fmla="*/ 914857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914400">
                <a:moveTo>
                  <a:pt x="4572" y="914857"/>
                </a:moveTo>
                <a:lnTo>
                  <a:pt x="1825066" y="914857"/>
                </a:lnTo>
                <a:cubicBezTo>
                  <a:pt x="1825066" y="412166"/>
                  <a:pt x="1417548" y="4572"/>
                  <a:pt x="914781" y="4572"/>
                </a:cubicBezTo>
                <a:cubicBezTo>
                  <a:pt x="412089" y="4648"/>
                  <a:pt x="4572" y="412166"/>
                  <a:pt x="4572" y="914857"/>
                </a:cubicBezTo>
                <a:close/>
              </a:path>
            </a:pathLst>
          </a:custGeom>
          <a:solidFill>
            <a:srgbClr val="F9725D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7B1ADD9-3ABA-4748-B439-BC1F17C518C9}"/>
              </a:ext>
            </a:extLst>
          </p:cNvPr>
          <p:cNvGrpSpPr/>
          <p:nvPr userDrawn="1"/>
        </p:nvGrpSpPr>
        <p:grpSpPr>
          <a:xfrm>
            <a:off x="1402625" y="271373"/>
            <a:ext cx="745127" cy="714835"/>
            <a:chOff x="11048924" y="5349393"/>
            <a:chExt cx="920344" cy="882929"/>
          </a:xfrm>
        </p:grpSpPr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39539F32-1A29-4971-BD68-47276E370489}"/>
                </a:ext>
              </a:extLst>
            </p:cNvPr>
            <p:cNvSpPr/>
            <p:nvPr/>
          </p:nvSpPr>
          <p:spPr>
            <a:xfrm>
              <a:off x="11448136" y="5931560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BC3C1B3C-4BD1-4908-B54C-4C7D0C18E1F8}"/>
                </a:ext>
              </a:extLst>
            </p:cNvPr>
            <p:cNvSpPr/>
            <p:nvPr/>
          </p:nvSpPr>
          <p:spPr>
            <a:xfrm>
              <a:off x="11448136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0ACC1C5F-9A45-4862-A7EC-5759BA1651B4}"/>
                </a:ext>
              </a:extLst>
            </p:cNvPr>
            <p:cNvSpPr/>
            <p:nvPr/>
          </p:nvSpPr>
          <p:spPr>
            <a:xfrm>
              <a:off x="11847348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19939 w 121920"/>
                <a:gd name="connsiteY1" fmla="*/ 105537 h 106680"/>
                <a:gd name="connsiteX2" fmla="*/ 120929 w 121920"/>
                <a:gd name="connsiteY2" fmla="*/ 104622 h 106680"/>
                <a:gd name="connsiteX3" fmla="*/ 63551 w 121920"/>
                <a:gd name="connsiteY3" fmla="*/ 5715 h 106680"/>
                <a:gd name="connsiteX4" fmla="*/ 5715 w 121920"/>
                <a:gd name="connsiteY4" fmla="*/ 105537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19939" y="105537"/>
                  </a:lnTo>
                  <a:cubicBezTo>
                    <a:pt x="120244" y="105232"/>
                    <a:pt x="120624" y="104927"/>
                    <a:pt x="120929" y="104622"/>
                  </a:cubicBezTo>
                  <a:lnTo>
                    <a:pt x="63551" y="5715"/>
                  </a:lnTo>
                  <a:lnTo>
                    <a:pt x="5715" y="105537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26E6768E-98EA-4372-8235-BF844B200B5D}"/>
                </a:ext>
              </a:extLst>
            </p:cNvPr>
            <p:cNvSpPr/>
            <p:nvPr/>
          </p:nvSpPr>
          <p:spPr>
            <a:xfrm>
              <a:off x="11448136" y="5737479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D1E19510-6071-4C1D-8002-EA52BECB3805}"/>
                </a:ext>
              </a:extLst>
            </p:cNvPr>
            <p:cNvSpPr/>
            <p:nvPr/>
          </p:nvSpPr>
          <p:spPr>
            <a:xfrm>
              <a:off x="11647703" y="5931560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40 w 121920"/>
                <a:gd name="connsiteY1" fmla="*/ 105537 h 106680"/>
                <a:gd name="connsiteX2" fmla="*/ 63628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40" y="105537"/>
                  </a:lnTo>
                  <a:lnTo>
                    <a:pt x="63628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43CB06BF-0A53-4A34-B210-2F7262864A3D}"/>
                </a:ext>
              </a:extLst>
            </p:cNvPr>
            <p:cNvSpPr/>
            <p:nvPr/>
          </p:nvSpPr>
          <p:spPr>
            <a:xfrm>
              <a:off x="11647703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40 w 121920"/>
                <a:gd name="connsiteY1" fmla="*/ 105537 h 106680"/>
                <a:gd name="connsiteX2" fmla="*/ 63628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40" y="105537"/>
                  </a:lnTo>
                  <a:lnTo>
                    <a:pt x="63628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ABCFFA7B-8ACC-4A27-927A-BF21E7158BE1}"/>
                </a:ext>
              </a:extLst>
            </p:cNvPr>
            <p:cNvSpPr/>
            <p:nvPr/>
          </p:nvSpPr>
          <p:spPr>
            <a:xfrm>
              <a:off x="11048924" y="5737479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3C6DD44-EADB-4481-87ED-93D5D6537125}"/>
                </a:ext>
              </a:extLst>
            </p:cNvPr>
            <p:cNvSpPr/>
            <p:nvPr/>
          </p:nvSpPr>
          <p:spPr>
            <a:xfrm>
              <a:off x="11048924" y="5543474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2B45FB0A-7400-46C9-A97B-B9FAFABBAE7D}"/>
                </a:ext>
              </a:extLst>
            </p:cNvPr>
            <p:cNvSpPr/>
            <p:nvPr/>
          </p:nvSpPr>
          <p:spPr>
            <a:xfrm>
              <a:off x="11048924" y="5349393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FFBD5054-2AC2-4EE9-9093-E4FB20C7612A}"/>
                </a:ext>
              </a:extLst>
            </p:cNvPr>
            <p:cNvSpPr/>
            <p:nvPr/>
          </p:nvSpPr>
          <p:spPr>
            <a:xfrm>
              <a:off x="11248492" y="5543474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5E476CCD-A609-4F6F-AD90-18F2F0B44710}"/>
                </a:ext>
              </a:extLst>
            </p:cNvPr>
            <p:cNvSpPr/>
            <p:nvPr/>
          </p:nvSpPr>
          <p:spPr>
            <a:xfrm>
              <a:off x="11248492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9F8D91B2-0714-43D7-91DD-1D12B0C2A061}"/>
                </a:ext>
              </a:extLst>
            </p:cNvPr>
            <p:cNvSpPr/>
            <p:nvPr/>
          </p:nvSpPr>
          <p:spPr>
            <a:xfrm>
              <a:off x="11248492" y="5931560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78251073-6DD1-42C7-BCEF-65B5BC79D058}"/>
                </a:ext>
              </a:extLst>
            </p:cNvPr>
            <p:cNvSpPr/>
            <p:nvPr/>
          </p:nvSpPr>
          <p:spPr>
            <a:xfrm>
              <a:off x="11248492" y="5737479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95ACC230-1D1A-4E51-9D68-5712953C9EF3}"/>
                </a:ext>
              </a:extLst>
            </p:cNvPr>
            <p:cNvSpPr/>
            <p:nvPr/>
          </p:nvSpPr>
          <p:spPr>
            <a:xfrm>
              <a:off x="11048924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65B3C6EA-D530-4F67-BDFF-3075E84D24F8}"/>
                </a:ext>
              </a:extLst>
            </p:cNvPr>
            <p:cNvSpPr/>
            <p:nvPr/>
          </p:nvSpPr>
          <p:spPr>
            <a:xfrm>
              <a:off x="11048924" y="5931560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F27C8927-FF31-4DA8-AA76-DE7CE123E5FE}"/>
              </a:ext>
            </a:extLst>
          </p:cNvPr>
          <p:cNvSpPr/>
          <p:nvPr userDrawn="1"/>
        </p:nvSpPr>
        <p:spPr>
          <a:xfrm>
            <a:off x="11601872" y="96903"/>
            <a:ext cx="588070" cy="1176140"/>
          </a:xfrm>
          <a:custGeom>
            <a:avLst/>
            <a:gdLst>
              <a:gd name="connsiteX0" fmla="*/ 4572 w 1005840"/>
              <a:gd name="connsiteY0" fmla="*/ 2011299 h 2011680"/>
              <a:gd name="connsiteX1" fmla="*/ 1007898 w 1005840"/>
              <a:gd name="connsiteY1" fmla="*/ 2011299 h 2011680"/>
              <a:gd name="connsiteX2" fmla="*/ 1007898 w 1005840"/>
              <a:gd name="connsiteY2" fmla="*/ 4572 h 2011680"/>
              <a:gd name="connsiteX3" fmla="*/ 298400 w 1005840"/>
              <a:gd name="connsiteY3" fmla="*/ 298399 h 2011680"/>
              <a:gd name="connsiteX4" fmla="*/ 4572 w 1005840"/>
              <a:gd name="connsiteY4" fmla="*/ 1007897 h 2011680"/>
              <a:gd name="connsiteX5" fmla="*/ 4572 w 1005840"/>
              <a:gd name="connsiteY5" fmla="*/ 2011299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5840" h="2011680">
                <a:moveTo>
                  <a:pt x="4572" y="2011299"/>
                </a:moveTo>
                <a:lnTo>
                  <a:pt x="1007898" y="2011299"/>
                </a:lnTo>
                <a:lnTo>
                  <a:pt x="1007898" y="4572"/>
                </a:lnTo>
                <a:cubicBezTo>
                  <a:pt x="730835" y="4572"/>
                  <a:pt x="480060" y="116815"/>
                  <a:pt x="298400" y="298399"/>
                </a:cubicBezTo>
                <a:cubicBezTo>
                  <a:pt x="116815" y="479984"/>
                  <a:pt x="4572" y="730758"/>
                  <a:pt x="4572" y="1007897"/>
                </a:cubicBezTo>
                <a:lnTo>
                  <a:pt x="4572" y="2011299"/>
                </a:lnTo>
                <a:close/>
              </a:path>
            </a:pathLst>
          </a:custGeom>
          <a:solidFill>
            <a:srgbClr val="FEB60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A6254749-0E28-46B5-845C-D8477E63A710}"/>
              </a:ext>
            </a:extLst>
          </p:cNvPr>
          <p:cNvSpPr/>
          <p:nvPr userDrawn="1"/>
        </p:nvSpPr>
        <p:spPr>
          <a:xfrm>
            <a:off x="10372096" y="672604"/>
            <a:ext cx="384728" cy="369498"/>
          </a:xfrm>
          <a:prstGeom prst="triangle">
            <a:avLst/>
          </a:prstGeom>
          <a:solidFill>
            <a:srgbClr val="02A1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F3CC8C42-8BE6-4737-ACEC-365AD6B7C5BF}"/>
              </a:ext>
            </a:extLst>
          </p:cNvPr>
          <p:cNvSpPr/>
          <p:nvPr userDrawn="1"/>
        </p:nvSpPr>
        <p:spPr>
          <a:xfrm>
            <a:off x="10366085" y="497882"/>
            <a:ext cx="396751" cy="396751"/>
          </a:xfrm>
          <a:custGeom>
            <a:avLst/>
            <a:gdLst>
              <a:gd name="connsiteX0" fmla="*/ 254966 w 502920"/>
              <a:gd name="connsiteY0" fmla="*/ 504215 h 502920"/>
              <a:gd name="connsiteX1" fmla="*/ 5715 w 502920"/>
              <a:gd name="connsiteY1" fmla="*/ 254965 h 502920"/>
              <a:gd name="connsiteX2" fmla="*/ 254966 w 502920"/>
              <a:gd name="connsiteY2" fmla="*/ 5715 h 502920"/>
              <a:gd name="connsiteX3" fmla="*/ 504216 w 502920"/>
              <a:gd name="connsiteY3" fmla="*/ 254965 h 502920"/>
              <a:gd name="connsiteX4" fmla="*/ 254966 w 502920"/>
              <a:gd name="connsiteY4" fmla="*/ 504215 h 502920"/>
              <a:gd name="connsiteX5" fmla="*/ 254966 w 502920"/>
              <a:gd name="connsiteY5" fmla="*/ 27432 h 502920"/>
              <a:gd name="connsiteX6" fmla="*/ 27356 w 502920"/>
              <a:gd name="connsiteY6" fmla="*/ 255041 h 502920"/>
              <a:gd name="connsiteX7" fmla="*/ 254966 w 502920"/>
              <a:gd name="connsiteY7" fmla="*/ 482651 h 502920"/>
              <a:gd name="connsiteX8" fmla="*/ 482575 w 502920"/>
              <a:gd name="connsiteY8" fmla="*/ 255041 h 502920"/>
              <a:gd name="connsiteX9" fmla="*/ 254966 w 502920"/>
              <a:gd name="connsiteY9" fmla="*/ 27432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2920" h="502920">
                <a:moveTo>
                  <a:pt x="254966" y="504215"/>
                </a:moveTo>
                <a:cubicBezTo>
                  <a:pt x="117501" y="504215"/>
                  <a:pt x="5715" y="392430"/>
                  <a:pt x="5715" y="254965"/>
                </a:cubicBezTo>
                <a:cubicBezTo>
                  <a:pt x="5715" y="117500"/>
                  <a:pt x="117501" y="5715"/>
                  <a:pt x="254966" y="5715"/>
                </a:cubicBezTo>
                <a:cubicBezTo>
                  <a:pt x="392430" y="5715"/>
                  <a:pt x="504216" y="117500"/>
                  <a:pt x="504216" y="254965"/>
                </a:cubicBezTo>
                <a:cubicBezTo>
                  <a:pt x="504139" y="392430"/>
                  <a:pt x="392354" y="504215"/>
                  <a:pt x="254966" y="504215"/>
                </a:cubicBezTo>
                <a:close/>
                <a:moveTo>
                  <a:pt x="254966" y="27432"/>
                </a:moveTo>
                <a:cubicBezTo>
                  <a:pt x="129464" y="27432"/>
                  <a:pt x="27356" y="129540"/>
                  <a:pt x="27356" y="255041"/>
                </a:cubicBezTo>
                <a:cubicBezTo>
                  <a:pt x="27356" y="380543"/>
                  <a:pt x="129464" y="482651"/>
                  <a:pt x="254966" y="482651"/>
                </a:cubicBezTo>
                <a:cubicBezTo>
                  <a:pt x="380467" y="482651"/>
                  <a:pt x="482575" y="380543"/>
                  <a:pt x="482575" y="255041"/>
                </a:cubicBezTo>
                <a:cubicBezTo>
                  <a:pt x="482575" y="129540"/>
                  <a:pt x="380467" y="27432"/>
                  <a:pt x="254966" y="27432"/>
                </a:cubicBezTo>
                <a:close/>
              </a:path>
            </a:pathLst>
          </a:custGeom>
          <a:solidFill>
            <a:srgbClr val="282E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E3EAA17-3921-49DC-915B-7B642EF358BE}"/>
              </a:ext>
            </a:extLst>
          </p:cNvPr>
          <p:cNvGrpSpPr/>
          <p:nvPr userDrawn="1"/>
        </p:nvGrpSpPr>
        <p:grpSpPr>
          <a:xfrm>
            <a:off x="10963084" y="122150"/>
            <a:ext cx="381982" cy="1546272"/>
            <a:chOff x="10266807" y="122149"/>
            <a:chExt cx="717194" cy="2903220"/>
          </a:xfrm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27011B15-15A0-4505-ABA1-2C4B0594DEA1}"/>
                </a:ext>
              </a:extLst>
            </p:cNvPr>
            <p:cNvSpPr/>
            <p:nvPr/>
          </p:nvSpPr>
          <p:spPr>
            <a:xfrm>
              <a:off x="10266807" y="122149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84 w 60960"/>
                <a:gd name="connsiteY5" fmla="*/ 33376 h 2903220"/>
                <a:gd name="connsiteX6" fmla="*/ 60884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81 h 2903220"/>
                <a:gd name="connsiteX9" fmla="*/ 5715 w 60960"/>
                <a:gd name="connsiteY9" fmla="*/ 317297 h 2903220"/>
                <a:gd name="connsiteX10" fmla="*/ 5715 w 60960"/>
                <a:gd name="connsiteY10" fmla="*/ 317297 h 2903220"/>
                <a:gd name="connsiteX11" fmla="*/ 33299 w 60960"/>
                <a:gd name="connsiteY11" fmla="*/ 289712 h 2903220"/>
                <a:gd name="connsiteX12" fmla="*/ 33299 w 60960"/>
                <a:gd name="connsiteY12" fmla="*/ 289712 h 2903220"/>
                <a:gd name="connsiteX13" fmla="*/ 60884 w 60960"/>
                <a:gd name="connsiteY13" fmla="*/ 317297 h 2903220"/>
                <a:gd name="connsiteX14" fmla="*/ 60884 w 60960"/>
                <a:gd name="connsiteY14" fmla="*/ 317297 h 2903220"/>
                <a:gd name="connsiteX15" fmla="*/ 33299 w 60960"/>
                <a:gd name="connsiteY15" fmla="*/ 344881 h 2903220"/>
                <a:gd name="connsiteX16" fmla="*/ 33299 w 60960"/>
                <a:gd name="connsiteY16" fmla="*/ 628802 h 2903220"/>
                <a:gd name="connsiteX17" fmla="*/ 5715 w 60960"/>
                <a:gd name="connsiteY17" fmla="*/ 601218 h 2903220"/>
                <a:gd name="connsiteX18" fmla="*/ 5715 w 60960"/>
                <a:gd name="connsiteY18" fmla="*/ 601218 h 2903220"/>
                <a:gd name="connsiteX19" fmla="*/ 33299 w 60960"/>
                <a:gd name="connsiteY19" fmla="*/ 573634 h 2903220"/>
                <a:gd name="connsiteX20" fmla="*/ 33299 w 60960"/>
                <a:gd name="connsiteY20" fmla="*/ 573634 h 2903220"/>
                <a:gd name="connsiteX21" fmla="*/ 60884 w 60960"/>
                <a:gd name="connsiteY21" fmla="*/ 601218 h 2903220"/>
                <a:gd name="connsiteX22" fmla="*/ 60884 w 60960"/>
                <a:gd name="connsiteY22" fmla="*/ 601218 h 2903220"/>
                <a:gd name="connsiteX23" fmla="*/ 33299 w 60960"/>
                <a:gd name="connsiteY23" fmla="*/ 628802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84 w 60960"/>
                <a:gd name="connsiteY29" fmla="*/ 885139 h 2903220"/>
                <a:gd name="connsiteX30" fmla="*/ 60884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84 w 60960"/>
                <a:gd name="connsiteY37" fmla="*/ 1169060 h 2903220"/>
                <a:gd name="connsiteX38" fmla="*/ 60884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84 w 60960"/>
                <a:gd name="connsiteY45" fmla="*/ 1452982 h 2903220"/>
                <a:gd name="connsiteX46" fmla="*/ 60884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84 w 60960"/>
                <a:gd name="connsiteY53" fmla="*/ 1736903 h 2903220"/>
                <a:gd name="connsiteX54" fmla="*/ 60884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561 h 2903220"/>
                <a:gd name="connsiteX57" fmla="*/ 5715 w 60960"/>
                <a:gd name="connsiteY57" fmla="*/ 2020900 h 2903220"/>
                <a:gd name="connsiteX58" fmla="*/ 5715 w 60960"/>
                <a:gd name="connsiteY58" fmla="*/ 2020900 h 2903220"/>
                <a:gd name="connsiteX59" fmla="*/ 33299 w 60960"/>
                <a:gd name="connsiteY59" fmla="*/ 1993316 h 2903220"/>
                <a:gd name="connsiteX60" fmla="*/ 33299 w 60960"/>
                <a:gd name="connsiteY60" fmla="*/ 1993316 h 2903220"/>
                <a:gd name="connsiteX61" fmla="*/ 60884 w 60960"/>
                <a:gd name="connsiteY61" fmla="*/ 2020900 h 2903220"/>
                <a:gd name="connsiteX62" fmla="*/ 60884 w 60960"/>
                <a:gd name="connsiteY62" fmla="*/ 2020900 h 2903220"/>
                <a:gd name="connsiteX63" fmla="*/ 33299 w 60960"/>
                <a:gd name="connsiteY63" fmla="*/ 2048561 h 2903220"/>
                <a:gd name="connsiteX64" fmla="*/ 33299 w 60960"/>
                <a:gd name="connsiteY64" fmla="*/ 2332406 h 2903220"/>
                <a:gd name="connsiteX65" fmla="*/ 5715 w 60960"/>
                <a:gd name="connsiteY65" fmla="*/ 2304822 h 2903220"/>
                <a:gd name="connsiteX66" fmla="*/ 5715 w 60960"/>
                <a:gd name="connsiteY66" fmla="*/ 2304822 h 2903220"/>
                <a:gd name="connsiteX67" fmla="*/ 33299 w 60960"/>
                <a:gd name="connsiteY67" fmla="*/ 2277237 h 2903220"/>
                <a:gd name="connsiteX68" fmla="*/ 33299 w 60960"/>
                <a:gd name="connsiteY68" fmla="*/ 2277237 h 2903220"/>
                <a:gd name="connsiteX69" fmla="*/ 60884 w 60960"/>
                <a:gd name="connsiteY69" fmla="*/ 2304822 h 2903220"/>
                <a:gd name="connsiteX70" fmla="*/ 60884 w 60960"/>
                <a:gd name="connsiteY70" fmla="*/ 2304822 h 2903220"/>
                <a:gd name="connsiteX71" fmla="*/ 33299 w 60960"/>
                <a:gd name="connsiteY71" fmla="*/ 2332406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84 w 60960"/>
                <a:gd name="connsiteY77" fmla="*/ 2588743 h 2903220"/>
                <a:gd name="connsiteX78" fmla="*/ 60884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84 w 60960"/>
                <a:gd name="connsiteY85" fmla="*/ 2872664 h 2903220"/>
                <a:gd name="connsiteX86" fmla="*/ 60884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7983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59"/>
                    <a:pt x="17983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84" y="18136"/>
                    <a:pt x="60884" y="33376"/>
                  </a:cubicBezTo>
                  <a:lnTo>
                    <a:pt x="60884" y="33376"/>
                  </a:lnTo>
                  <a:cubicBezTo>
                    <a:pt x="60884" y="48616"/>
                    <a:pt x="48539" y="60884"/>
                    <a:pt x="33299" y="60884"/>
                  </a:cubicBezTo>
                  <a:close/>
                  <a:moveTo>
                    <a:pt x="33299" y="344881"/>
                  </a:moveTo>
                  <a:cubicBezTo>
                    <a:pt x="17983" y="344881"/>
                    <a:pt x="5715" y="332613"/>
                    <a:pt x="5715" y="317297"/>
                  </a:cubicBezTo>
                  <a:lnTo>
                    <a:pt x="5715" y="317297"/>
                  </a:lnTo>
                  <a:cubicBezTo>
                    <a:pt x="5715" y="302057"/>
                    <a:pt x="17983" y="289712"/>
                    <a:pt x="33299" y="289712"/>
                  </a:cubicBezTo>
                  <a:lnTo>
                    <a:pt x="33299" y="289712"/>
                  </a:lnTo>
                  <a:cubicBezTo>
                    <a:pt x="48539" y="289712"/>
                    <a:pt x="60884" y="302133"/>
                    <a:pt x="60884" y="317297"/>
                  </a:cubicBezTo>
                  <a:lnTo>
                    <a:pt x="60884" y="317297"/>
                  </a:lnTo>
                  <a:cubicBezTo>
                    <a:pt x="60884" y="332537"/>
                    <a:pt x="48539" y="344881"/>
                    <a:pt x="33299" y="344881"/>
                  </a:cubicBezTo>
                  <a:close/>
                  <a:moveTo>
                    <a:pt x="33299" y="628802"/>
                  </a:moveTo>
                  <a:cubicBezTo>
                    <a:pt x="17983" y="628802"/>
                    <a:pt x="5715" y="616534"/>
                    <a:pt x="5715" y="601218"/>
                  </a:cubicBezTo>
                  <a:lnTo>
                    <a:pt x="5715" y="601218"/>
                  </a:lnTo>
                  <a:cubicBezTo>
                    <a:pt x="5715" y="585978"/>
                    <a:pt x="17983" y="573634"/>
                    <a:pt x="33299" y="573634"/>
                  </a:cubicBezTo>
                  <a:lnTo>
                    <a:pt x="33299" y="573634"/>
                  </a:lnTo>
                  <a:cubicBezTo>
                    <a:pt x="48539" y="573634"/>
                    <a:pt x="60884" y="586054"/>
                    <a:pt x="60884" y="601218"/>
                  </a:cubicBezTo>
                  <a:lnTo>
                    <a:pt x="60884" y="601218"/>
                  </a:lnTo>
                  <a:cubicBezTo>
                    <a:pt x="60884" y="616458"/>
                    <a:pt x="48539" y="628802"/>
                    <a:pt x="33299" y="628802"/>
                  </a:cubicBezTo>
                  <a:close/>
                  <a:moveTo>
                    <a:pt x="33299" y="912724"/>
                  </a:moveTo>
                  <a:cubicBezTo>
                    <a:pt x="17983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7983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84" y="869975"/>
                    <a:pt x="60884" y="885139"/>
                  </a:cubicBezTo>
                  <a:lnTo>
                    <a:pt x="60884" y="885139"/>
                  </a:lnTo>
                  <a:cubicBezTo>
                    <a:pt x="60884" y="900455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7983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7983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84" y="1153820"/>
                    <a:pt x="60884" y="1169060"/>
                  </a:cubicBezTo>
                  <a:lnTo>
                    <a:pt x="60884" y="1169060"/>
                  </a:lnTo>
                  <a:cubicBezTo>
                    <a:pt x="60884" y="1184377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7983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7983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84" y="1437818"/>
                    <a:pt x="60884" y="1452982"/>
                  </a:cubicBezTo>
                  <a:lnTo>
                    <a:pt x="60884" y="1452982"/>
                  </a:lnTo>
                  <a:cubicBezTo>
                    <a:pt x="60884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7983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7983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84" y="1721739"/>
                    <a:pt x="60884" y="1736903"/>
                  </a:cubicBezTo>
                  <a:lnTo>
                    <a:pt x="60884" y="1736903"/>
                  </a:lnTo>
                  <a:cubicBezTo>
                    <a:pt x="60884" y="1752219"/>
                    <a:pt x="48539" y="1764487"/>
                    <a:pt x="33299" y="1764487"/>
                  </a:cubicBezTo>
                  <a:close/>
                  <a:moveTo>
                    <a:pt x="33299" y="2048561"/>
                  </a:moveTo>
                  <a:cubicBezTo>
                    <a:pt x="17983" y="2048561"/>
                    <a:pt x="5715" y="2036140"/>
                    <a:pt x="5715" y="2020900"/>
                  </a:cubicBezTo>
                  <a:lnTo>
                    <a:pt x="5715" y="2020900"/>
                  </a:lnTo>
                  <a:cubicBezTo>
                    <a:pt x="5715" y="2005660"/>
                    <a:pt x="17983" y="1993316"/>
                    <a:pt x="33299" y="1993316"/>
                  </a:cubicBezTo>
                  <a:lnTo>
                    <a:pt x="33299" y="1993316"/>
                  </a:lnTo>
                  <a:cubicBezTo>
                    <a:pt x="48539" y="1993316"/>
                    <a:pt x="60884" y="2005736"/>
                    <a:pt x="60884" y="2020900"/>
                  </a:cubicBezTo>
                  <a:lnTo>
                    <a:pt x="60884" y="2020900"/>
                  </a:lnTo>
                  <a:cubicBezTo>
                    <a:pt x="60884" y="2036140"/>
                    <a:pt x="48539" y="2048561"/>
                    <a:pt x="33299" y="2048561"/>
                  </a:cubicBezTo>
                  <a:close/>
                  <a:moveTo>
                    <a:pt x="33299" y="2332406"/>
                  </a:moveTo>
                  <a:cubicBezTo>
                    <a:pt x="17983" y="2332406"/>
                    <a:pt x="5715" y="2320138"/>
                    <a:pt x="5715" y="2304822"/>
                  </a:cubicBezTo>
                  <a:lnTo>
                    <a:pt x="5715" y="2304822"/>
                  </a:lnTo>
                  <a:cubicBezTo>
                    <a:pt x="5715" y="2289582"/>
                    <a:pt x="17983" y="2277237"/>
                    <a:pt x="33299" y="2277237"/>
                  </a:cubicBezTo>
                  <a:lnTo>
                    <a:pt x="33299" y="2277237"/>
                  </a:lnTo>
                  <a:cubicBezTo>
                    <a:pt x="48539" y="2277237"/>
                    <a:pt x="60884" y="2289658"/>
                    <a:pt x="60884" y="2304822"/>
                  </a:cubicBezTo>
                  <a:lnTo>
                    <a:pt x="60884" y="2304822"/>
                  </a:lnTo>
                  <a:cubicBezTo>
                    <a:pt x="60884" y="2320062"/>
                    <a:pt x="48539" y="2332406"/>
                    <a:pt x="33299" y="2332406"/>
                  </a:cubicBezTo>
                  <a:close/>
                  <a:moveTo>
                    <a:pt x="33299" y="2616327"/>
                  </a:moveTo>
                  <a:cubicBezTo>
                    <a:pt x="17983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7983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84" y="2573579"/>
                    <a:pt x="60884" y="2588743"/>
                  </a:cubicBezTo>
                  <a:lnTo>
                    <a:pt x="60884" y="2588743"/>
                  </a:lnTo>
                  <a:cubicBezTo>
                    <a:pt x="60884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7983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7983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84" y="2857500"/>
                    <a:pt x="60884" y="2872664"/>
                  </a:cubicBezTo>
                  <a:lnTo>
                    <a:pt x="60884" y="2872664"/>
                  </a:lnTo>
                  <a:cubicBezTo>
                    <a:pt x="60884" y="2887980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AB99CE6-E197-436A-9DF3-E1E9E5BF0BAC}"/>
                </a:ext>
              </a:extLst>
            </p:cNvPr>
            <p:cNvSpPr/>
            <p:nvPr/>
          </p:nvSpPr>
          <p:spPr>
            <a:xfrm>
              <a:off x="10594924" y="122149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84 w 60960"/>
                <a:gd name="connsiteY5" fmla="*/ 33376 h 2903220"/>
                <a:gd name="connsiteX6" fmla="*/ 60884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81 h 2903220"/>
                <a:gd name="connsiteX9" fmla="*/ 5715 w 60960"/>
                <a:gd name="connsiteY9" fmla="*/ 317297 h 2903220"/>
                <a:gd name="connsiteX10" fmla="*/ 5715 w 60960"/>
                <a:gd name="connsiteY10" fmla="*/ 317297 h 2903220"/>
                <a:gd name="connsiteX11" fmla="*/ 33299 w 60960"/>
                <a:gd name="connsiteY11" fmla="*/ 289712 h 2903220"/>
                <a:gd name="connsiteX12" fmla="*/ 33299 w 60960"/>
                <a:gd name="connsiteY12" fmla="*/ 289712 h 2903220"/>
                <a:gd name="connsiteX13" fmla="*/ 60884 w 60960"/>
                <a:gd name="connsiteY13" fmla="*/ 317297 h 2903220"/>
                <a:gd name="connsiteX14" fmla="*/ 60884 w 60960"/>
                <a:gd name="connsiteY14" fmla="*/ 317297 h 2903220"/>
                <a:gd name="connsiteX15" fmla="*/ 33299 w 60960"/>
                <a:gd name="connsiteY15" fmla="*/ 344881 h 2903220"/>
                <a:gd name="connsiteX16" fmla="*/ 33299 w 60960"/>
                <a:gd name="connsiteY16" fmla="*/ 628802 h 2903220"/>
                <a:gd name="connsiteX17" fmla="*/ 5715 w 60960"/>
                <a:gd name="connsiteY17" fmla="*/ 601218 h 2903220"/>
                <a:gd name="connsiteX18" fmla="*/ 5715 w 60960"/>
                <a:gd name="connsiteY18" fmla="*/ 601218 h 2903220"/>
                <a:gd name="connsiteX19" fmla="*/ 33299 w 60960"/>
                <a:gd name="connsiteY19" fmla="*/ 573634 h 2903220"/>
                <a:gd name="connsiteX20" fmla="*/ 33299 w 60960"/>
                <a:gd name="connsiteY20" fmla="*/ 573634 h 2903220"/>
                <a:gd name="connsiteX21" fmla="*/ 60884 w 60960"/>
                <a:gd name="connsiteY21" fmla="*/ 601218 h 2903220"/>
                <a:gd name="connsiteX22" fmla="*/ 60884 w 60960"/>
                <a:gd name="connsiteY22" fmla="*/ 601218 h 2903220"/>
                <a:gd name="connsiteX23" fmla="*/ 33299 w 60960"/>
                <a:gd name="connsiteY23" fmla="*/ 628802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84 w 60960"/>
                <a:gd name="connsiteY29" fmla="*/ 885139 h 2903220"/>
                <a:gd name="connsiteX30" fmla="*/ 60884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84 w 60960"/>
                <a:gd name="connsiteY37" fmla="*/ 1169060 h 2903220"/>
                <a:gd name="connsiteX38" fmla="*/ 60884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84 w 60960"/>
                <a:gd name="connsiteY45" fmla="*/ 1452982 h 2903220"/>
                <a:gd name="connsiteX46" fmla="*/ 60884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84 w 60960"/>
                <a:gd name="connsiteY53" fmla="*/ 1736903 h 2903220"/>
                <a:gd name="connsiteX54" fmla="*/ 60884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561 h 2903220"/>
                <a:gd name="connsiteX57" fmla="*/ 5715 w 60960"/>
                <a:gd name="connsiteY57" fmla="*/ 2020900 h 2903220"/>
                <a:gd name="connsiteX58" fmla="*/ 5715 w 60960"/>
                <a:gd name="connsiteY58" fmla="*/ 2020900 h 2903220"/>
                <a:gd name="connsiteX59" fmla="*/ 33299 w 60960"/>
                <a:gd name="connsiteY59" fmla="*/ 1993316 h 2903220"/>
                <a:gd name="connsiteX60" fmla="*/ 33299 w 60960"/>
                <a:gd name="connsiteY60" fmla="*/ 1993316 h 2903220"/>
                <a:gd name="connsiteX61" fmla="*/ 60884 w 60960"/>
                <a:gd name="connsiteY61" fmla="*/ 2020900 h 2903220"/>
                <a:gd name="connsiteX62" fmla="*/ 60884 w 60960"/>
                <a:gd name="connsiteY62" fmla="*/ 2020900 h 2903220"/>
                <a:gd name="connsiteX63" fmla="*/ 33299 w 60960"/>
                <a:gd name="connsiteY63" fmla="*/ 2048561 h 2903220"/>
                <a:gd name="connsiteX64" fmla="*/ 33299 w 60960"/>
                <a:gd name="connsiteY64" fmla="*/ 2332406 h 2903220"/>
                <a:gd name="connsiteX65" fmla="*/ 5715 w 60960"/>
                <a:gd name="connsiteY65" fmla="*/ 2304822 h 2903220"/>
                <a:gd name="connsiteX66" fmla="*/ 5715 w 60960"/>
                <a:gd name="connsiteY66" fmla="*/ 2304822 h 2903220"/>
                <a:gd name="connsiteX67" fmla="*/ 33299 w 60960"/>
                <a:gd name="connsiteY67" fmla="*/ 2277237 h 2903220"/>
                <a:gd name="connsiteX68" fmla="*/ 33299 w 60960"/>
                <a:gd name="connsiteY68" fmla="*/ 2277237 h 2903220"/>
                <a:gd name="connsiteX69" fmla="*/ 60884 w 60960"/>
                <a:gd name="connsiteY69" fmla="*/ 2304822 h 2903220"/>
                <a:gd name="connsiteX70" fmla="*/ 60884 w 60960"/>
                <a:gd name="connsiteY70" fmla="*/ 2304822 h 2903220"/>
                <a:gd name="connsiteX71" fmla="*/ 33299 w 60960"/>
                <a:gd name="connsiteY71" fmla="*/ 2332406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84 w 60960"/>
                <a:gd name="connsiteY77" fmla="*/ 2588743 h 2903220"/>
                <a:gd name="connsiteX78" fmla="*/ 60884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84 w 60960"/>
                <a:gd name="connsiteY85" fmla="*/ 2872664 h 2903220"/>
                <a:gd name="connsiteX86" fmla="*/ 60884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8059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59"/>
                    <a:pt x="18059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84" y="18136"/>
                    <a:pt x="60884" y="33376"/>
                  </a:cubicBezTo>
                  <a:lnTo>
                    <a:pt x="60884" y="33376"/>
                  </a:lnTo>
                  <a:cubicBezTo>
                    <a:pt x="60884" y="48616"/>
                    <a:pt x="48463" y="60884"/>
                    <a:pt x="33299" y="60884"/>
                  </a:cubicBezTo>
                  <a:close/>
                  <a:moveTo>
                    <a:pt x="33299" y="344881"/>
                  </a:moveTo>
                  <a:cubicBezTo>
                    <a:pt x="18059" y="344881"/>
                    <a:pt x="5715" y="332613"/>
                    <a:pt x="5715" y="317297"/>
                  </a:cubicBezTo>
                  <a:lnTo>
                    <a:pt x="5715" y="317297"/>
                  </a:lnTo>
                  <a:cubicBezTo>
                    <a:pt x="5715" y="302057"/>
                    <a:pt x="18059" y="289712"/>
                    <a:pt x="33299" y="289712"/>
                  </a:cubicBezTo>
                  <a:lnTo>
                    <a:pt x="33299" y="289712"/>
                  </a:lnTo>
                  <a:cubicBezTo>
                    <a:pt x="48539" y="289712"/>
                    <a:pt x="60884" y="302133"/>
                    <a:pt x="60884" y="317297"/>
                  </a:cubicBezTo>
                  <a:lnTo>
                    <a:pt x="60884" y="317297"/>
                  </a:lnTo>
                  <a:cubicBezTo>
                    <a:pt x="60884" y="332537"/>
                    <a:pt x="48463" y="344881"/>
                    <a:pt x="33299" y="344881"/>
                  </a:cubicBezTo>
                  <a:close/>
                  <a:moveTo>
                    <a:pt x="33299" y="628802"/>
                  </a:moveTo>
                  <a:cubicBezTo>
                    <a:pt x="18059" y="628802"/>
                    <a:pt x="5715" y="616534"/>
                    <a:pt x="5715" y="601218"/>
                  </a:cubicBezTo>
                  <a:lnTo>
                    <a:pt x="5715" y="601218"/>
                  </a:lnTo>
                  <a:cubicBezTo>
                    <a:pt x="5715" y="585978"/>
                    <a:pt x="18059" y="573634"/>
                    <a:pt x="33299" y="573634"/>
                  </a:cubicBezTo>
                  <a:lnTo>
                    <a:pt x="33299" y="573634"/>
                  </a:lnTo>
                  <a:cubicBezTo>
                    <a:pt x="48539" y="573634"/>
                    <a:pt x="60884" y="586054"/>
                    <a:pt x="60884" y="601218"/>
                  </a:cubicBezTo>
                  <a:lnTo>
                    <a:pt x="60884" y="601218"/>
                  </a:lnTo>
                  <a:cubicBezTo>
                    <a:pt x="60884" y="616458"/>
                    <a:pt x="48463" y="628802"/>
                    <a:pt x="33299" y="628802"/>
                  </a:cubicBezTo>
                  <a:close/>
                  <a:moveTo>
                    <a:pt x="33299" y="912724"/>
                  </a:moveTo>
                  <a:cubicBezTo>
                    <a:pt x="18059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8059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84" y="869975"/>
                    <a:pt x="60884" y="885139"/>
                  </a:cubicBezTo>
                  <a:lnTo>
                    <a:pt x="60884" y="885139"/>
                  </a:lnTo>
                  <a:cubicBezTo>
                    <a:pt x="60884" y="900455"/>
                    <a:pt x="48463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8059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8059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84" y="1153820"/>
                    <a:pt x="60884" y="1169060"/>
                  </a:cubicBezTo>
                  <a:lnTo>
                    <a:pt x="60884" y="1169060"/>
                  </a:lnTo>
                  <a:cubicBezTo>
                    <a:pt x="60884" y="1184377"/>
                    <a:pt x="48463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8059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8059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84" y="1437818"/>
                    <a:pt x="60884" y="1452982"/>
                  </a:cubicBezTo>
                  <a:lnTo>
                    <a:pt x="60884" y="1452982"/>
                  </a:lnTo>
                  <a:cubicBezTo>
                    <a:pt x="60884" y="1468298"/>
                    <a:pt x="48463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8059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8059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84" y="1721739"/>
                    <a:pt x="60884" y="1736903"/>
                  </a:cubicBezTo>
                  <a:lnTo>
                    <a:pt x="60884" y="1736903"/>
                  </a:lnTo>
                  <a:cubicBezTo>
                    <a:pt x="60884" y="1752219"/>
                    <a:pt x="48463" y="1764487"/>
                    <a:pt x="33299" y="1764487"/>
                  </a:cubicBezTo>
                  <a:close/>
                  <a:moveTo>
                    <a:pt x="33299" y="2048561"/>
                  </a:moveTo>
                  <a:cubicBezTo>
                    <a:pt x="18059" y="2048561"/>
                    <a:pt x="5715" y="2036140"/>
                    <a:pt x="5715" y="2020900"/>
                  </a:cubicBezTo>
                  <a:lnTo>
                    <a:pt x="5715" y="2020900"/>
                  </a:lnTo>
                  <a:cubicBezTo>
                    <a:pt x="5715" y="2005660"/>
                    <a:pt x="18059" y="1993316"/>
                    <a:pt x="33299" y="1993316"/>
                  </a:cubicBezTo>
                  <a:lnTo>
                    <a:pt x="33299" y="1993316"/>
                  </a:lnTo>
                  <a:cubicBezTo>
                    <a:pt x="48539" y="1993316"/>
                    <a:pt x="60884" y="2005736"/>
                    <a:pt x="60884" y="2020900"/>
                  </a:cubicBezTo>
                  <a:lnTo>
                    <a:pt x="60884" y="2020900"/>
                  </a:lnTo>
                  <a:cubicBezTo>
                    <a:pt x="60884" y="2036140"/>
                    <a:pt x="48463" y="2048561"/>
                    <a:pt x="33299" y="2048561"/>
                  </a:cubicBezTo>
                  <a:close/>
                  <a:moveTo>
                    <a:pt x="33299" y="2332406"/>
                  </a:moveTo>
                  <a:cubicBezTo>
                    <a:pt x="18059" y="2332406"/>
                    <a:pt x="5715" y="2320138"/>
                    <a:pt x="5715" y="2304822"/>
                  </a:cubicBezTo>
                  <a:lnTo>
                    <a:pt x="5715" y="2304822"/>
                  </a:lnTo>
                  <a:cubicBezTo>
                    <a:pt x="5715" y="2289582"/>
                    <a:pt x="18059" y="2277237"/>
                    <a:pt x="33299" y="2277237"/>
                  </a:cubicBezTo>
                  <a:lnTo>
                    <a:pt x="33299" y="2277237"/>
                  </a:lnTo>
                  <a:cubicBezTo>
                    <a:pt x="48539" y="2277237"/>
                    <a:pt x="60884" y="2289658"/>
                    <a:pt x="60884" y="2304822"/>
                  </a:cubicBezTo>
                  <a:lnTo>
                    <a:pt x="60884" y="2304822"/>
                  </a:lnTo>
                  <a:cubicBezTo>
                    <a:pt x="60884" y="2320062"/>
                    <a:pt x="48463" y="2332406"/>
                    <a:pt x="33299" y="2332406"/>
                  </a:cubicBezTo>
                  <a:close/>
                  <a:moveTo>
                    <a:pt x="33299" y="2616327"/>
                  </a:moveTo>
                  <a:cubicBezTo>
                    <a:pt x="18059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8059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84" y="2573579"/>
                    <a:pt x="60884" y="2588743"/>
                  </a:cubicBezTo>
                  <a:lnTo>
                    <a:pt x="60884" y="2588743"/>
                  </a:lnTo>
                  <a:cubicBezTo>
                    <a:pt x="60884" y="2603983"/>
                    <a:pt x="48463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8059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8059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84" y="2857500"/>
                    <a:pt x="60884" y="2872664"/>
                  </a:cubicBezTo>
                  <a:lnTo>
                    <a:pt x="60884" y="2872664"/>
                  </a:lnTo>
                  <a:cubicBezTo>
                    <a:pt x="60884" y="2887980"/>
                    <a:pt x="48463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C0078FC4-2F36-4003-AA12-F31D479AA9AB}"/>
                </a:ext>
              </a:extLst>
            </p:cNvPr>
            <p:cNvSpPr/>
            <p:nvPr/>
          </p:nvSpPr>
          <p:spPr>
            <a:xfrm>
              <a:off x="10923041" y="122149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07 w 60960"/>
                <a:gd name="connsiteY5" fmla="*/ 33376 h 2903220"/>
                <a:gd name="connsiteX6" fmla="*/ 60807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81 h 2903220"/>
                <a:gd name="connsiteX9" fmla="*/ 5715 w 60960"/>
                <a:gd name="connsiteY9" fmla="*/ 317297 h 2903220"/>
                <a:gd name="connsiteX10" fmla="*/ 5715 w 60960"/>
                <a:gd name="connsiteY10" fmla="*/ 317297 h 2903220"/>
                <a:gd name="connsiteX11" fmla="*/ 33299 w 60960"/>
                <a:gd name="connsiteY11" fmla="*/ 289712 h 2903220"/>
                <a:gd name="connsiteX12" fmla="*/ 33299 w 60960"/>
                <a:gd name="connsiteY12" fmla="*/ 289712 h 2903220"/>
                <a:gd name="connsiteX13" fmla="*/ 60807 w 60960"/>
                <a:gd name="connsiteY13" fmla="*/ 317297 h 2903220"/>
                <a:gd name="connsiteX14" fmla="*/ 60807 w 60960"/>
                <a:gd name="connsiteY14" fmla="*/ 317297 h 2903220"/>
                <a:gd name="connsiteX15" fmla="*/ 33299 w 60960"/>
                <a:gd name="connsiteY15" fmla="*/ 344881 h 2903220"/>
                <a:gd name="connsiteX16" fmla="*/ 33299 w 60960"/>
                <a:gd name="connsiteY16" fmla="*/ 628802 h 2903220"/>
                <a:gd name="connsiteX17" fmla="*/ 5715 w 60960"/>
                <a:gd name="connsiteY17" fmla="*/ 601218 h 2903220"/>
                <a:gd name="connsiteX18" fmla="*/ 5715 w 60960"/>
                <a:gd name="connsiteY18" fmla="*/ 601218 h 2903220"/>
                <a:gd name="connsiteX19" fmla="*/ 33299 w 60960"/>
                <a:gd name="connsiteY19" fmla="*/ 573634 h 2903220"/>
                <a:gd name="connsiteX20" fmla="*/ 33299 w 60960"/>
                <a:gd name="connsiteY20" fmla="*/ 573634 h 2903220"/>
                <a:gd name="connsiteX21" fmla="*/ 60807 w 60960"/>
                <a:gd name="connsiteY21" fmla="*/ 601218 h 2903220"/>
                <a:gd name="connsiteX22" fmla="*/ 60807 w 60960"/>
                <a:gd name="connsiteY22" fmla="*/ 601218 h 2903220"/>
                <a:gd name="connsiteX23" fmla="*/ 33299 w 60960"/>
                <a:gd name="connsiteY23" fmla="*/ 628802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07 w 60960"/>
                <a:gd name="connsiteY29" fmla="*/ 885139 h 2903220"/>
                <a:gd name="connsiteX30" fmla="*/ 60807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07 w 60960"/>
                <a:gd name="connsiteY37" fmla="*/ 1169060 h 2903220"/>
                <a:gd name="connsiteX38" fmla="*/ 60807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07 w 60960"/>
                <a:gd name="connsiteY45" fmla="*/ 1452982 h 2903220"/>
                <a:gd name="connsiteX46" fmla="*/ 60807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07 w 60960"/>
                <a:gd name="connsiteY53" fmla="*/ 1736903 h 2903220"/>
                <a:gd name="connsiteX54" fmla="*/ 60807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561 h 2903220"/>
                <a:gd name="connsiteX57" fmla="*/ 5715 w 60960"/>
                <a:gd name="connsiteY57" fmla="*/ 2020900 h 2903220"/>
                <a:gd name="connsiteX58" fmla="*/ 5715 w 60960"/>
                <a:gd name="connsiteY58" fmla="*/ 2020900 h 2903220"/>
                <a:gd name="connsiteX59" fmla="*/ 33299 w 60960"/>
                <a:gd name="connsiteY59" fmla="*/ 1993316 h 2903220"/>
                <a:gd name="connsiteX60" fmla="*/ 33299 w 60960"/>
                <a:gd name="connsiteY60" fmla="*/ 1993316 h 2903220"/>
                <a:gd name="connsiteX61" fmla="*/ 60807 w 60960"/>
                <a:gd name="connsiteY61" fmla="*/ 2020900 h 2903220"/>
                <a:gd name="connsiteX62" fmla="*/ 60807 w 60960"/>
                <a:gd name="connsiteY62" fmla="*/ 2020900 h 2903220"/>
                <a:gd name="connsiteX63" fmla="*/ 33299 w 60960"/>
                <a:gd name="connsiteY63" fmla="*/ 2048561 h 2903220"/>
                <a:gd name="connsiteX64" fmla="*/ 33299 w 60960"/>
                <a:gd name="connsiteY64" fmla="*/ 2332406 h 2903220"/>
                <a:gd name="connsiteX65" fmla="*/ 5715 w 60960"/>
                <a:gd name="connsiteY65" fmla="*/ 2304822 h 2903220"/>
                <a:gd name="connsiteX66" fmla="*/ 5715 w 60960"/>
                <a:gd name="connsiteY66" fmla="*/ 2304822 h 2903220"/>
                <a:gd name="connsiteX67" fmla="*/ 33299 w 60960"/>
                <a:gd name="connsiteY67" fmla="*/ 2277237 h 2903220"/>
                <a:gd name="connsiteX68" fmla="*/ 33299 w 60960"/>
                <a:gd name="connsiteY68" fmla="*/ 2277237 h 2903220"/>
                <a:gd name="connsiteX69" fmla="*/ 60807 w 60960"/>
                <a:gd name="connsiteY69" fmla="*/ 2304822 h 2903220"/>
                <a:gd name="connsiteX70" fmla="*/ 60807 w 60960"/>
                <a:gd name="connsiteY70" fmla="*/ 2304822 h 2903220"/>
                <a:gd name="connsiteX71" fmla="*/ 33299 w 60960"/>
                <a:gd name="connsiteY71" fmla="*/ 2332406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07 w 60960"/>
                <a:gd name="connsiteY77" fmla="*/ 2588743 h 2903220"/>
                <a:gd name="connsiteX78" fmla="*/ 60807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07 w 60960"/>
                <a:gd name="connsiteY85" fmla="*/ 2872664 h 2903220"/>
                <a:gd name="connsiteX86" fmla="*/ 60807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7983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59"/>
                    <a:pt x="17983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07" y="18136"/>
                    <a:pt x="60807" y="33376"/>
                  </a:cubicBezTo>
                  <a:lnTo>
                    <a:pt x="60807" y="33376"/>
                  </a:lnTo>
                  <a:cubicBezTo>
                    <a:pt x="60884" y="48616"/>
                    <a:pt x="48539" y="60884"/>
                    <a:pt x="33299" y="60884"/>
                  </a:cubicBezTo>
                  <a:close/>
                  <a:moveTo>
                    <a:pt x="33299" y="344881"/>
                  </a:moveTo>
                  <a:cubicBezTo>
                    <a:pt x="17983" y="344881"/>
                    <a:pt x="5715" y="332613"/>
                    <a:pt x="5715" y="317297"/>
                  </a:cubicBezTo>
                  <a:lnTo>
                    <a:pt x="5715" y="317297"/>
                  </a:lnTo>
                  <a:cubicBezTo>
                    <a:pt x="5715" y="302057"/>
                    <a:pt x="17983" y="289712"/>
                    <a:pt x="33299" y="289712"/>
                  </a:cubicBezTo>
                  <a:lnTo>
                    <a:pt x="33299" y="289712"/>
                  </a:lnTo>
                  <a:cubicBezTo>
                    <a:pt x="48539" y="289712"/>
                    <a:pt x="60807" y="302133"/>
                    <a:pt x="60807" y="317297"/>
                  </a:cubicBezTo>
                  <a:lnTo>
                    <a:pt x="60807" y="317297"/>
                  </a:lnTo>
                  <a:cubicBezTo>
                    <a:pt x="60884" y="332537"/>
                    <a:pt x="48539" y="344881"/>
                    <a:pt x="33299" y="344881"/>
                  </a:cubicBezTo>
                  <a:close/>
                  <a:moveTo>
                    <a:pt x="33299" y="628802"/>
                  </a:moveTo>
                  <a:cubicBezTo>
                    <a:pt x="17983" y="628802"/>
                    <a:pt x="5715" y="616534"/>
                    <a:pt x="5715" y="601218"/>
                  </a:cubicBezTo>
                  <a:lnTo>
                    <a:pt x="5715" y="601218"/>
                  </a:lnTo>
                  <a:cubicBezTo>
                    <a:pt x="5715" y="585978"/>
                    <a:pt x="17983" y="573634"/>
                    <a:pt x="33299" y="573634"/>
                  </a:cubicBezTo>
                  <a:lnTo>
                    <a:pt x="33299" y="573634"/>
                  </a:lnTo>
                  <a:cubicBezTo>
                    <a:pt x="48539" y="573634"/>
                    <a:pt x="60807" y="586054"/>
                    <a:pt x="60807" y="601218"/>
                  </a:cubicBezTo>
                  <a:lnTo>
                    <a:pt x="60807" y="601218"/>
                  </a:lnTo>
                  <a:cubicBezTo>
                    <a:pt x="60884" y="616458"/>
                    <a:pt x="48539" y="628802"/>
                    <a:pt x="33299" y="628802"/>
                  </a:cubicBezTo>
                  <a:close/>
                  <a:moveTo>
                    <a:pt x="33299" y="912724"/>
                  </a:moveTo>
                  <a:cubicBezTo>
                    <a:pt x="17983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7983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07" y="869975"/>
                    <a:pt x="60807" y="885139"/>
                  </a:cubicBezTo>
                  <a:lnTo>
                    <a:pt x="60807" y="885139"/>
                  </a:lnTo>
                  <a:cubicBezTo>
                    <a:pt x="60884" y="900455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7983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7983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07" y="1153820"/>
                    <a:pt x="60807" y="1169060"/>
                  </a:cubicBezTo>
                  <a:lnTo>
                    <a:pt x="60807" y="1169060"/>
                  </a:lnTo>
                  <a:cubicBezTo>
                    <a:pt x="60884" y="1184377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7983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7983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07" y="1437818"/>
                    <a:pt x="60807" y="1452982"/>
                  </a:cubicBezTo>
                  <a:lnTo>
                    <a:pt x="60807" y="1452982"/>
                  </a:lnTo>
                  <a:cubicBezTo>
                    <a:pt x="60884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7983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7983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07" y="1721739"/>
                    <a:pt x="60807" y="1736903"/>
                  </a:cubicBezTo>
                  <a:lnTo>
                    <a:pt x="60807" y="1736903"/>
                  </a:lnTo>
                  <a:cubicBezTo>
                    <a:pt x="60884" y="1752219"/>
                    <a:pt x="48539" y="1764487"/>
                    <a:pt x="33299" y="1764487"/>
                  </a:cubicBezTo>
                  <a:close/>
                  <a:moveTo>
                    <a:pt x="33299" y="2048561"/>
                  </a:moveTo>
                  <a:cubicBezTo>
                    <a:pt x="17983" y="2048561"/>
                    <a:pt x="5715" y="2036140"/>
                    <a:pt x="5715" y="2020900"/>
                  </a:cubicBezTo>
                  <a:lnTo>
                    <a:pt x="5715" y="2020900"/>
                  </a:lnTo>
                  <a:cubicBezTo>
                    <a:pt x="5715" y="2005660"/>
                    <a:pt x="17983" y="1993316"/>
                    <a:pt x="33299" y="1993316"/>
                  </a:cubicBezTo>
                  <a:lnTo>
                    <a:pt x="33299" y="1993316"/>
                  </a:lnTo>
                  <a:cubicBezTo>
                    <a:pt x="48539" y="1993316"/>
                    <a:pt x="60807" y="2005736"/>
                    <a:pt x="60807" y="2020900"/>
                  </a:cubicBezTo>
                  <a:lnTo>
                    <a:pt x="60807" y="2020900"/>
                  </a:lnTo>
                  <a:cubicBezTo>
                    <a:pt x="60884" y="2036140"/>
                    <a:pt x="48539" y="2048561"/>
                    <a:pt x="33299" y="2048561"/>
                  </a:cubicBezTo>
                  <a:close/>
                  <a:moveTo>
                    <a:pt x="33299" y="2332406"/>
                  </a:moveTo>
                  <a:cubicBezTo>
                    <a:pt x="17983" y="2332406"/>
                    <a:pt x="5715" y="2320138"/>
                    <a:pt x="5715" y="2304822"/>
                  </a:cubicBezTo>
                  <a:lnTo>
                    <a:pt x="5715" y="2304822"/>
                  </a:lnTo>
                  <a:cubicBezTo>
                    <a:pt x="5715" y="2289582"/>
                    <a:pt x="17983" y="2277237"/>
                    <a:pt x="33299" y="2277237"/>
                  </a:cubicBezTo>
                  <a:lnTo>
                    <a:pt x="33299" y="2277237"/>
                  </a:lnTo>
                  <a:cubicBezTo>
                    <a:pt x="48539" y="2277237"/>
                    <a:pt x="60807" y="2289658"/>
                    <a:pt x="60807" y="2304822"/>
                  </a:cubicBezTo>
                  <a:lnTo>
                    <a:pt x="60807" y="2304822"/>
                  </a:lnTo>
                  <a:cubicBezTo>
                    <a:pt x="60884" y="2320062"/>
                    <a:pt x="48539" y="2332406"/>
                    <a:pt x="33299" y="2332406"/>
                  </a:cubicBezTo>
                  <a:close/>
                  <a:moveTo>
                    <a:pt x="33299" y="2616327"/>
                  </a:moveTo>
                  <a:cubicBezTo>
                    <a:pt x="17983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7983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07" y="2573579"/>
                    <a:pt x="60807" y="2588743"/>
                  </a:cubicBezTo>
                  <a:lnTo>
                    <a:pt x="60807" y="2588743"/>
                  </a:lnTo>
                  <a:cubicBezTo>
                    <a:pt x="60884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7983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7983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07" y="2857500"/>
                    <a:pt x="60807" y="2872664"/>
                  </a:cubicBezTo>
                  <a:lnTo>
                    <a:pt x="60807" y="2872664"/>
                  </a:lnTo>
                  <a:cubicBezTo>
                    <a:pt x="60884" y="2887980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16937D0B-E332-45AF-82E9-176824A0E378}"/>
              </a:ext>
            </a:extLst>
          </p:cNvPr>
          <p:cNvSpPr/>
          <p:nvPr userDrawn="1"/>
        </p:nvSpPr>
        <p:spPr>
          <a:xfrm>
            <a:off x="168271" y="127725"/>
            <a:ext cx="610759" cy="740314"/>
          </a:xfrm>
          <a:custGeom>
            <a:avLst/>
            <a:gdLst>
              <a:gd name="connsiteX0" fmla="*/ 738150 w 754380"/>
              <a:gd name="connsiteY0" fmla="*/ 210521 h 914400"/>
              <a:gd name="connsiteX1" fmla="*/ 386410 w 754380"/>
              <a:gd name="connsiteY1" fmla="*/ 7143 h 914400"/>
              <a:gd name="connsiteX2" fmla="*/ 384353 w 754380"/>
              <a:gd name="connsiteY2" fmla="*/ 6001 h 914400"/>
              <a:gd name="connsiteX3" fmla="*/ 373762 w 754380"/>
              <a:gd name="connsiteY3" fmla="*/ 6001 h 914400"/>
              <a:gd name="connsiteX4" fmla="*/ 371704 w 754380"/>
              <a:gd name="connsiteY4" fmla="*/ 7143 h 914400"/>
              <a:gd name="connsiteX5" fmla="*/ 19660 w 754380"/>
              <a:gd name="connsiteY5" fmla="*/ 209988 h 914400"/>
              <a:gd name="connsiteX6" fmla="*/ 10287 w 754380"/>
              <a:gd name="connsiteY6" fmla="*/ 215398 h 914400"/>
              <a:gd name="connsiteX7" fmla="*/ 4953 w 754380"/>
              <a:gd name="connsiteY7" fmla="*/ 224542 h 914400"/>
              <a:gd name="connsiteX8" fmla="*/ 4953 w 754380"/>
              <a:gd name="connsiteY8" fmla="*/ 226904 h 914400"/>
              <a:gd name="connsiteX9" fmla="*/ 4572 w 754380"/>
              <a:gd name="connsiteY9" fmla="*/ 688905 h 914400"/>
              <a:gd name="connsiteX10" fmla="*/ 4572 w 754380"/>
              <a:gd name="connsiteY10" fmla="*/ 691267 h 914400"/>
              <a:gd name="connsiteX11" fmla="*/ 9830 w 754380"/>
              <a:gd name="connsiteY11" fmla="*/ 700411 h 914400"/>
              <a:gd name="connsiteX12" fmla="*/ 19203 w 754380"/>
              <a:gd name="connsiteY12" fmla="*/ 705821 h 914400"/>
              <a:gd name="connsiteX13" fmla="*/ 371857 w 754380"/>
              <a:gd name="connsiteY13" fmla="*/ 909733 h 914400"/>
              <a:gd name="connsiteX14" fmla="*/ 384734 w 754380"/>
              <a:gd name="connsiteY14" fmla="*/ 909733 h 914400"/>
              <a:gd name="connsiteX15" fmla="*/ 737693 w 754380"/>
              <a:gd name="connsiteY15" fmla="*/ 706355 h 914400"/>
              <a:gd name="connsiteX16" fmla="*/ 747065 w 754380"/>
              <a:gd name="connsiteY16" fmla="*/ 700944 h 914400"/>
              <a:gd name="connsiteX17" fmla="*/ 752399 w 754380"/>
              <a:gd name="connsiteY17" fmla="*/ 691801 h 914400"/>
              <a:gd name="connsiteX18" fmla="*/ 752399 w 754380"/>
              <a:gd name="connsiteY18" fmla="*/ 689438 h 914400"/>
              <a:gd name="connsiteX19" fmla="*/ 752780 w 754380"/>
              <a:gd name="connsiteY19" fmla="*/ 227438 h 914400"/>
              <a:gd name="connsiteX20" fmla="*/ 752780 w 754380"/>
              <a:gd name="connsiteY20" fmla="*/ 225076 h 914400"/>
              <a:gd name="connsiteX21" fmla="*/ 747522 w 754380"/>
              <a:gd name="connsiteY21" fmla="*/ 215932 h 914400"/>
              <a:gd name="connsiteX22" fmla="*/ 738150 w 754380"/>
              <a:gd name="connsiteY22" fmla="*/ 210521 h 914400"/>
              <a:gd name="connsiteX23" fmla="*/ 19584 w 754380"/>
              <a:gd name="connsiteY23" fmla="*/ 247859 h 914400"/>
              <a:gd name="connsiteX24" fmla="*/ 19584 w 754380"/>
              <a:gd name="connsiteY24" fmla="*/ 247859 h 914400"/>
              <a:gd name="connsiteX25" fmla="*/ 19584 w 754380"/>
              <a:gd name="connsiteY25" fmla="*/ 235363 h 914400"/>
              <a:gd name="connsiteX26" fmla="*/ 19584 w 754380"/>
              <a:gd name="connsiteY26" fmla="*/ 235363 h 914400"/>
              <a:gd name="connsiteX27" fmla="*/ 19584 w 754380"/>
              <a:gd name="connsiteY27" fmla="*/ 226904 h 914400"/>
              <a:gd name="connsiteX28" fmla="*/ 371628 w 754380"/>
              <a:gd name="connsiteY28" fmla="*/ 23984 h 914400"/>
              <a:gd name="connsiteX29" fmla="*/ 371323 w 754380"/>
              <a:gd name="connsiteY29" fmla="*/ 421824 h 914400"/>
              <a:gd name="connsiteX30" fmla="*/ 371323 w 754380"/>
              <a:gd name="connsiteY30" fmla="*/ 438817 h 914400"/>
              <a:gd name="connsiteX31" fmla="*/ 371323 w 754380"/>
              <a:gd name="connsiteY31" fmla="*/ 477602 h 914400"/>
              <a:gd name="connsiteX32" fmla="*/ 19279 w 754380"/>
              <a:gd name="connsiteY32" fmla="*/ 680523 h 914400"/>
              <a:gd name="connsiteX33" fmla="*/ 19584 w 754380"/>
              <a:gd name="connsiteY33" fmla="*/ 247859 h 914400"/>
              <a:gd name="connsiteX34" fmla="*/ 378333 w 754380"/>
              <a:gd name="connsiteY34" fmla="*/ 896626 h 914400"/>
              <a:gd name="connsiteX35" fmla="*/ 26594 w 754380"/>
              <a:gd name="connsiteY35" fmla="*/ 693172 h 914400"/>
              <a:gd name="connsiteX36" fmla="*/ 371323 w 754380"/>
              <a:gd name="connsiteY36" fmla="*/ 494519 h 914400"/>
              <a:gd name="connsiteX37" fmla="*/ 378638 w 754380"/>
              <a:gd name="connsiteY37" fmla="*/ 490252 h 914400"/>
              <a:gd name="connsiteX38" fmla="*/ 385953 w 754380"/>
              <a:gd name="connsiteY38" fmla="*/ 494519 h 914400"/>
              <a:gd name="connsiteX39" fmla="*/ 730377 w 754380"/>
              <a:gd name="connsiteY39" fmla="*/ 693706 h 914400"/>
              <a:gd name="connsiteX40" fmla="*/ 378333 w 754380"/>
              <a:gd name="connsiteY40" fmla="*/ 896626 h 914400"/>
              <a:gd name="connsiteX41" fmla="*/ 737769 w 754380"/>
              <a:gd name="connsiteY41" fmla="*/ 681056 h 914400"/>
              <a:gd name="connsiteX42" fmla="*/ 386030 w 754380"/>
              <a:gd name="connsiteY42" fmla="*/ 477602 h 914400"/>
              <a:gd name="connsiteX43" fmla="*/ 386030 w 754380"/>
              <a:gd name="connsiteY43" fmla="*/ 438817 h 914400"/>
              <a:gd name="connsiteX44" fmla="*/ 386030 w 754380"/>
              <a:gd name="connsiteY44" fmla="*/ 421824 h 914400"/>
              <a:gd name="connsiteX45" fmla="*/ 386335 w 754380"/>
              <a:gd name="connsiteY45" fmla="*/ 23984 h 914400"/>
              <a:gd name="connsiteX46" fmla="*/ 738073 w 754380"/>
              <a:gd name="connsiteY46" fmla="*/ 227438 h 914400"/>
              <a:gd name="connsiteX47" fmla="*/ 738073 w 754380"/>
              <a:gd name="connsiteY47" fmla="*/ 235896 h 914400"/>
              <a:gd name="connsiteX48" fmla="*/ 738073 w 754380"/>
              <a:gd name="connsiteY48" fmla="*/ 243363 h 914400"/>
              <a:gd name="connsiteX49" fmla="*/ 737769 w 754380"/>
              <a:gd name="connsiteY49" fmla="*/ 681056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54380" h="914400">
                <a:moveTo>
                  <a:pt x="738150" y="210521"/>
                </a:moveTo>
                <a:lnTo>
                  <a:pt x="386410" y="7143"/>
                </a:lnTo>
                <a:lnTo>
                  <a:pt x="384353" y="6001"/>
                </a:lnTo>
                <a:cubicBezTo>
                  <a:pt x="381076" y="4096"/>
                  <a:pt x="377038" y="4096"/>
                  <a:pt x="373762" y="6001"/>
                </a:cubicBezTo>
                <a:lnTo>
                  <a:pt x="371704" y="7143"/>
                </a:lnTo>
                <a:lnTo>
                  <a:pt x="19660" y="209988"/>
                </a:lnTo>
                <a:lnTo>
                  <a:pt x="10287" y="215398"/>
                </a:lnTo>
                <a:cubicBezTo>
                  <a:pt x="7011" y="217303"/>
                  <a:pt x="5030" y="220808"/>
                  <a:pt x="4953" y="224542"/>
                </a:cubicBezTo>
                <a:lnTo>
                  <a:pt x="4953" y="226904"/>
                </a:lnTo>
                <a:lnTo>
                  <a:pt x="4572" y="688905"/>
                </a:lnTo>
                <a:lnTo>
                  <a:pt x="4572" y="691267"/>
                </a:lnTo>
                <a:cubicBezTo>
                  <a:pt x="4572" y="695077"/>
                  <a:pt x="6553" y="698506"/>
                  <a:pt x="9830" y="700411"/>
                </a:cubicBezTo>
                <a:lnTo>
                  <a:pt x="19203" y="705821"/>
                </a:lnTo>
                <a:lnTo>
                  <a:pt x="371857" y="909733"/>
                </a:lnTo>
                <a:cubicBezTo>
                  <a:pt x="375819" y="912019"/>
                  <a:pt x="380771" y="912019"/>
                  <a:pt x="384734" y="909733"/>
                </a:cubicBezTo>
                <a:lnTo>
                  <a:pt x="737693" y="706355"/>
                </a:lnTo>
                <a:lnTo>
                  <a:pt x="747065" y="700944"/>
                </a:lnTo>
                <a:cubicBezTo>
                  <a:pt x="750341" y="699039"/>
                  <a:pt x="752323" y="695535"/>
                  <a:pt x="752399" y="691801"/>
                </a:cubicBezTo>
                <a:lnTo>
                  <a:pt x="752399" y="689438"/>
                </a:lnTo>
                <a:lnTo>
                  <a:pt x="752780" y="227438"/>
                </a:lnTo>
                <a:lnTo>
                  <a:pt x="752780" y="225076"/>
                </a:lnTo>
                <a:cubicBezTo>
                  <a:pt x="752780" y="221266"/>
                  <a:pt x="750799" y="217837"/>
                  <a:pt x="747522" y="215932"/>
                </a:cubicBezTo>
                <a:lnTo>
                  <a:pt x="738150" y="210521"/>
                </a:lnTo>
                <a:close/>
                <a:moveTo>
                  <a:pt x="19584" y="247859"/>
                </a:moveTo>
                <a:lnTo>
                  <a:pt x="19584" y="247859"/>
                </a:lnTo>
                <a:lnTo>
                  <a:pt x="19584" y="235363"/>
                </a:lnTo>
                <a:lnTo>
                  <a:pt x="19584" y="235363"/>
                </a:lnTo>
                <a:lnTo>
                  <a:pt x="19584" y="226904"/>
                </a:lnTo>
                <a:lnTo>
                  <a:pt x="371628" y="23984"/>
                </a:lnTo>
                <a:lnTo>
                  <a:pt x="371323" y="421824"/>
                </a:lnTo>
                <a:lnTo>
                  <a:pt x="371323" y="438817"/>
                </a:lnTo>
                <a:lnTo>
                  <a:pt x="371323" y="477602"/>
                </a:lnTo>
                <a:lnTo>
                  <a:pt x="19279" y="680523"/>
                </a:lnTo>
                <a:lnTo>
                  <a:pt x="19584" y="247859"/>
                </a:lnTo>
                <a:close/>
                <a:moveTo>
                  <a:pt x="378333" y="896626"/>
                </a:moveTo>
                <a:lnTo>
                  <a:pt x="26594" y="693172"/>
                </a:lnTo>
                <a:lnTo>
                  <a:pt x="371323" y="494519"/>
                </a:lnTo>
                <a:lnTo>
                  <a:pt x="378638" y="490252"/>
                </a:lnTo>
                <a:lnTo>
                  <a:pt x="385953" y="494519"/>
                </a:lnTo>
                <a:lnTo>
                  <a:pt x="730377" y="693706"/>
                </a:lnTo>
                <a:lnTo>
                  <a:pt x="378333" y="896626"/>
                </a:lnTo>
                <a:close/>
                <a:moveTo>
                  <a:pt x="737769" y="681056"/>
                </a:moveTo>
                <a:lnTo>
                  <a:pt x="386030" y="477602"/>
                </a:lnTo>
                <a:lnTo>
                  <a:pt x="386030" y="438817"/>
                </a:lnTo>
                <a:lnTo>
                  <a:pt x="386030" y="421824"/>
                </a:lnTo>
                <a:lnTo>
                  <a:pt x="386335" y="23984"/>
                </a:lnTo>
                <a:lnTo>
                  <a:pt x="738073" y="227438"/>
                </a:lnTo>
                <a:lnTo>
                  <a:pt x="738073" y="235896"/>
                </a:lnTo>
                <a:lnTo>
                  <a:pt x="738073" y="243363"/>
                </a:lnTo>
                <a:lnTo>
                  <a:pt x="737769" y="681056"/>
                </a:lnTo>
                <a:close/>
              </a:path>
            </a:pathLst>
          </a:custGeom>
          <a:solidFill>
            <a:srgbClr val="FEB60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72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E13E55C-36E2-4A20-91A3-94E3F61BB8A3}"/>
              </a:ext>
            </a:extLst>
          </p:cNvPr>
          <p:cNvGrpSpPr/>
          <p:nvPr userDrawn="1"/>
        </p:nvGrpSpPr>
        <p:grpSpPr>
          <a:xfrm>
            <a:off x="1701403" y="207934"/>
            <a:ext cx="663117" cy="611822"/>
            <a:chOff x="2398879" y="5371262"/>
            <a:chExt cx="1009852" cy="931735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8942234B-44A0-4968-93AC-C59180A97F62}"/>
                </a:ext>
              </a:extLst>
            </p:cNvPr>
            <p:cNvSpPr/>
            <p:nvPr/>
          </p:nvSpPr>
          <p:spPr>
            <a:xfrm>
              <a:off x="2398879" y="5380977"/>
              <a:ext cx="922020" cy="922020"/>
            </a:xfrm>
            <a:custGeom>
              <a:avLst/>
              <a:gdLst>
                <a:gd name="connsiteX0" fmla="*/ 690863 w 922020"/>
                <a:gd name="connsiteY0" fmla="*/ 235676 h 922020"/>
                <a:gd name="connsiteX1" fmla="*/ 690863 w 922020"/>
                <a:gd name="connsiteY1" fmla="*/ 690863 h 922020"/>
                <a:gd name="connsiteX2" fmla="*/ 235676 w 922020"/>
                <a:gd name="connsiteY2" fmla="*/ 690863 h 922020"/>
                <a:gd name="connsiteX3" fmla="*/ 235676 w 922020"/>
                <a:gd name="connsiteY3" fmla="*/ 235676 h 922020"/>
                <a:gd name="connsiteX4" fmla="*/ 690863 w 922020"/>
                <a:gd name="connsiteY4" fmla="*/ 235676 h 9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2020" h="922020">
                  <a:moveTo>
                    <a:pt x="690863" y="235676"/>
                  </a:moveTo>
                  <a:cubicBezTo>
                    <a:pt x="816559" y="361372"/>
                    <a:pt x="816559" y="565166"/>
                    <a:pt x="690863" y="690863"/>
                  </a:cubicBezTo>
                  <a:cubicBezTo>
                    <a:pt x="565166" y="816559"/>
                    <a:pt x="361372" y="816559"/>
                    <a:pt x="235676" y="690863"/>
                  </a:cubicBezTo>
                  <a:cubicBezTo>
                    <a:pt x="109979" y="565166"/>
                    <a:pt x="109979" y="361372"/>
                    <a:pt x="235676" y="235676"/>
                  </a:cubicBezTo>
                  <a:cubicBezTo>
                    <a:pt x="361372" y="109979"/>
                    <a:pt x="565166" y="109979"/>
                    <a:pt x="690863" y="235676"/>
                  </a:cubicBez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C705BF5B-1B1D-4DB0-878F-5A835342F778}"/>
                </a:ext>
              </a:extLst>
            </p:cNvPr>
            <p:cNvSpPr/>
            <p:nvPr/>
          </p:nvSpPr>
          <p:spPr>
            <a:xfrm>
              <a:off x="2730551" y="5371262"/>
              <a:ext cx="678180" cy="678180"/>
            </a:xfrm>
            <a:custGeom>
              <a:avLst/>
              <a:gdLst>
                <a:gd name="connsiteX0" fmla="*/ 342138 w 678180"/>
                <a:gd name="connsiteY0" fmla="*/ 678561 h 678180"/>
                <a:gd name="connsiteX1" fmla="*/ 5715 w 678180"/>
                <a:gd name="connsiteY1" fmla="*/ 342138 h 678180"/>
                <a:gd name="connsiteX2" fmla="*/ 342138 w 678180"/>
                <a:gd name="connsiteY2" fmla="*/ 5715 h 678180"/>
                <a:gd name="connsiteX3" fmla="*/ 678561 w 678180"/>
                <a:gd name="connsiteY3" fmla="*/ 342138 h 678180"/>
                <a:gd name="connsiteX4" fmla="*/ 342138 w 678180"/>
                <a:gd name="connsiteY4" fmla="*/ 678561 h 678180"/>
                <a:gd name="connsiteX5" fmla="*/ 342138 w 678180"/>
                <a:gd name="connsiteY5" fmla="*/ 34823 h 678180"/>
                <a:gd name="connsiteX6" fmla="*/ 34900 w 678180"/>
                <a:gd name="connsiteY6" fmla="*/ 342062 h 678180"/>
                <a:gd name="connsiteX7" fmla="*/ 342138 w 678180"/>
                <a:gd name="connsiteY7" fmla="*/ 649300 h 678180"/>
                <a:gd name="connsiteX8" fmla="*/ 649376 w 678180"/>
                <a:gd name="connsiteY8" fmla="*/ 342062 h 678180"/>
                <a:gd name="connsiteX9" fmla="*/ 342138 w 678180"/>
                <a:gd name="connsiteY9" fmla="*/ 34823 h 67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8180" h="678180">
                  <a:moveTo>
                    <a:pt x="342138" y="678561"/>
                  </a:moveTo>
                  <a:cubicBezTo>
                    <a:pt x="156591" y="678561"/>
                    <a:pt x="5715" y="527609"/>
                    <a:pt x="5715" y="342138"/>
                  </a:cubicBezTo>
                  <a:cubicBezTo>
                    <a:pt x="5715" y="156591"/>
                    <a:pt x="156667" y="5715"/>
                    <a:pt x="342138" y="5715"/>
                  </a:cubicBezTo>
                  <a:cubicBezTo>
                    <a:pt x="527685" y="5715"/>
                    <a:pt x="678561" y="156667"/>
                    <a:pt x="678561" y="342138"/>
                  </a:cubicBezTo>
                  <a:cubicBezTo>
                    <a:pt x="678561" y="527609"/>
                    <a:pt x="527609" y="678561"/>
                    <a:pt x="342138" y="678561"/>
                  </a:cubicBezTo>
                  <a:close/>
                  <a:moveTo>
                    <a:pt x="342138" y="34823"/>
                  </a:moveTo>
                  <a:cubicBezTo>
                    <a:pt x="172746" y="34823"/>
                    <a:pt x="34900" y="172669"/>
                    <a:pt x="34900" y="342062"/>
                  </a:cubicBezTo>
                  <a:cubicBezTo>
                    <a:pt x="34900" y="511454"/>
                    <a:pt x="172746" y="649300"/>
                    <a:pt x="342138" y="649300"/>
                  </a:cubicBezTo>
                  <a:cubicBezTo>
                    <a:pt x="511531" y="649300"/>
                    <a:pt x="649376" y="511454"/>
                    <a:pt x="649376" y="342062"/>
                  </a:cubicBezTo>
                  <a:cubicBezTo>
                    <a:pt x="649376" y="172669"/>
                    <a:pt x="511531" y="34823"/>
                    <a:pt x="342138" y="34823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7077EA4C-7E21-4C81-9066-3E712C016442}"/>
              </a:ext>
            </a:extLst>
          </p:cNvPr>
          <p:cNvSpPr/>
          <p:nvPr userDrawn="1"/>
        </p:nvSpPr>
        <p:spPr>
          <a:xfrm>
            <a:off x="-5715" y="865776"/>
            <a:ext cx="657803" cy="657803"/>
          </a:xfrm>
          <a:custGeom>
            <a:avLst/>
            <a:gdLst>
              <a:gd name="connsiteX0" fmla="*/ 843382 w 845820"/>
              <a:gd name="connsiteY0" fmla="*/ 843382 h 845820"/>
              <a:gd name="connsiteX1" fmla="*/ 5715 w 845820"/>
              <a:gd name="connsiteY1" fmla="*/ 843382 h 845820"/>
              <a:gd name="connsiteX2" fmla="*/ 5715 w 845820"/>
              <a:gd name="connsiteY2" fmla="*/ 5715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820" h="845820">
                <a:moveTo>
                  <a:pt x="843382" y="843382"/>
                </a:moveTo>
                <a:lnTo>
                  <a:pt x="5715" y="843382"/>
                </a:lnTo>
                <a:lnTo>
                  <a:pt x="5715" y="5715"/>
                </a:lnTo>
                <a:close/>
              </a:path>
            </a:pathLst>
          </a:custGeom>
          <a:solidFill>
            <a:srgbClr val="F972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6D08721A-876F-4A74-8F0C-906D66DF4759}"/>
              </a:ext>
            </a:extLst>
          </p:cNvPr>
          <p:cNvSpPr/>
          <p:nvPr userDrawn="1"/>
        </p:nvSpPr>
        <p:spPr>
          <a:xfrm>
            <a:off x="-5715" y="214313"/>
            <a:ext cx="657803" cy="657803"/>
          </a:xfrm>
          <a:custGeom>
            <a:avLst/>
            <a:gdLst>
              <a:gd name="connsiteX0" fmla="*/ 843382 w 845820"/>
              <a:gd name="connsiteY0" fmla="*/ 843382 h 845820"/>
              <a:gd name="connsiteX1" fmla="*/ 5715 w 845820"/>
              <a:gd name="connsiteY1" fmla="*/ 843382 h 845820"/>
              <a:gd name="connsiteX2" fmla="*/ 5715 w 845820"/>
              <a:gd name="connsiteY2" fmla="*/ 5715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820" h="845820">
                <a:moveTo>
                  <a:pt x="843382" y="843382"/>
                </a:moveTo>
                <a:lnTo>
                  <a:pt x="5715" y="843382"/>
                </a:lnTo>
                <a:lnTo>
                  <a:pt x="5715" y="5715"/>
                </a:lnTo>
                <a:close/>
              </a:path>
            </a:pathLst>
          </a:custGeom>
          <a:solidFill>
            <a:srgbClr val="02A1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09E4501-F324-4D34-9416-FB7CAB427A6C}"/>
              </a:ext>
            </a:extLst>
          </p:cNvPr>
          <p:cNvGrpSpPr/>
          <p:nvPr userDrawn="1"/>
        </p:nvGrpSpPr>
        <p:grpSpPr>
          <a:xfrm>
            <a:off x="891980" y="104521"/>
            <a:ext cx="445326" cy="1802499"/>
            <a:chOff x="1148563" y="3635121"/>
            <a:chExt cx="717270" cy="2903220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D18DFB16-2F21-486F-B570-9542B8E84376}"/>
                </a:ext>
              </a:extLst>
            </p:cNvPr>
            <p:cNvSpPr/>
            <p:nvPr/>
          </p:nvSpPr>
          <p:spPr>
            <a:xfrm>
              <a:off x="1148563" y="3635121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84 w 60960"/>
                <a:gd name="connsiteY5" fmla="*/ 33376 h 2903220"/>
                <a:gd name="connsiteX6" fmla="*/ 60884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05 h 2903220"/>
                <a:gd name="connsiteX9" fmla="*/ 5715 w 60960"/>
                <a:gd name="connsiteY9" fmla="*/ 317221 h 2903220"/>
                <a:gd name="connsiteX10" fmla="*/ 5715 w 60960"/>
                <a:gd name="connsiteY10" fmla="*/ 317221 h 2903220"/>
                <a:gd name="connsiteX11" fmla="*/ 33299 w 60960"/>
                <a:gd name="connsiteY11" fmla="*/ 289636 h 2903220"/>
                <a:gd name="connsiteX12" fmla="*/ 33299 w 60960"/>
                <a:gd name="connsiteY12" fmla="*/ 289636 h 2903220"/>
                <a:gd name="connsiteX13" fmla="*/ 60884 w 60960"/>
                <a:gd name="connsiteY13" fmla="*/ 317221 h 2903220"/>
                <a:gd name="connsiteX14" fmla="*/ 60884 w 60960"/>
                <a:gd name="connsiteY14" fmla="*/ 317221 h 2903220"/>
                <a:gd name="connsiteX15" fmla="*/ 33299 w 60960"/>
                <a:gd name="connsiteY15" fmla="*/ 344805 h 2903220"/>
                <a:gd name="connsiteX16" fmla="*/ 33299 w 60960"/>
                <a:gd name="connsiteY16" fmla="*/ 628726 h 2903220"/>
                <a:gd name="connsiteX17" fmla="*/ 5715 w 60960"/>
                <a:gd name="connsiteY17" fmla="*/ 601142 h 2903220"/>
                <a:gd name="connsiteX18" fmla="*/ 5715 w 60960"/>
                <a:gd name="connsiteY18" fmla="*/ 601142 h 2903220"/>
                <a:gd name="connsiteX19" fmla="*/ 33299 w 60960"/>
                <a:gd name="connsiteY19" fmla="*/ 573558 h 2903220"/>
                <a:gd name="connsiteX20" fmla="*/ 33299 w 60960"/>
                <a:gd name="connsiteY20" fmla="*/ 573558 h 2903220"/>
                <a:gd name="connsiteX21" fmla="*/ 60884 w 60960"/>
                <a:gd name="connsiteY21" fmla="*/ 601142 h 2903220"/>
                <a:gd name="connsiteX22" fmla="*/ 60884 w 60960"/>
                <a:gd name="connsiteY22" fmla="*/ 601142 h 2903220"/>
                <a:gd name="connsiteX23" fmla="*/ 33299 w 60960"/>
                <a:gd name="connsiteY23" fmla="*/ 628726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84 w 60960"/>
                <a:gd name="connsiteY29" fmla="*/ 885139 h 2903220"/>
                <a:gd name="connsiteX30" fmla="*/ 60884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84 w 60960"/>
                <a:gd name="connsiteY37" fmla="*/ 1169060 h 2903220"/>
                <a:gd name="connsiteX38" fmla="*/ 60884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84 w 60960"/>
                <a:gd name="connsiteY45" fmla="*/ 1452982 h 2903220"/>
                <a:gd name="connsiteX46" fmla="*/ 60884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84 w 60960"/>
                <a:gd name="connsiteY53" fmla="*/ 1736903 h 2903220"/>
                <a:gd name="connsiteX54" fmla="*/ 60884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485 h 2903220"/>
                <a:gd name="connsiteX57" fmla="*/ 5715 w 60960"/>
                <a:gd name="connsiteY57" fmla="*/ 2020824 h 2903220"/>
                <a:gd name="connsiteX58" fmla="*/ 5715 w 60960"/>
                <a:gd name="connsiteY58" fmla="*/ 2020824 h 2903220"/>
                <a:gd name="connsiteX59" fmla="*/ 33299 w 60960"/>
                <a:gd name="connsiteY59" fmla="*/ 1993240 h 2903220"/>
                <a:gd name="connsiteX60" fmla="*/ 33299 w 60960"/>
                <a:gd name="connsiteY60" fmla="*/ 1993240 h 2903220"/>
                <a:gd name="connsiteX61" fmla="*/ 60884 w 60960"/>
                <a:gd name="connsiteY61" fmla="*/ 2020824 h 2903220"/>
                <a:gd name="connsiteX62" fmla="*/ 60884 w 60960"/>
                <a:gd name="connsiteY62" fmla="*/ 2020824 h 2903220"/>
                <a:gd name="connsiteX63" fmla="*/ 33299 w 60960"/>
                <a:gd name="connsiteY63" fmla="*/ 2048485 h 2903220"/>
                <a:gd name="connsiteX64" fmla="*/ 33299 w 60960"/>
                <a:gd name="connsiteY64" fmla="*/ 2332330 h 2903220"/>
                <a:gd name="connsiteX65" fmla="*/ 5715 w 60960"/>
                <a:gd name="connsiteY65" fmla="*/ 2304745 h 2903220"/>
                <a:gd name="connsiteX66" fmla="*/ 5715 w 60960"/>
                <a:gd name="connsiteY66" fmla="*/ 2304745 h 2903220"/>
                <a:gd name="connsiteX67" fmla="*/ 33299 w 60960"/>
                <a:gd name="connsiteY67" fmla="*/ 2277161 h 2903220"/>
                <a:gd name="connsiteX68" fmla="*/ 33299 w 60960"/>
                <a:gd name="connsiteY68" fmla="*/ 2277161 h 2903220"/>
                <a:gd name="connsiteX69" fmla="*/ 60884 w 60960"/>
                <a:gd name="connsiteY69" fmla="*/ 2304745 h 2903220"/>
                <a:gd name="connsiteX70" fmla="*/ 60884 w 60960"/>
                <a:gd name="connsiteY70" fmla="*/ 2304745 h 2903220"/>
                <a:gd name="connsiteX71" fmla="*/ 33299 w 60960"/>
                <a:gd name="connsiteY71" fmla="*/ 2332330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84 w 60960"/>
                <a:gd name="connsiteY77" fmla="*/ 2588743 h 2903220"/>
                <a:gd name="connsiteX78" fmla="*/ 60884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84 w 60960"/>
                <a:gd name="connsiteY85" fmla="*/ 2872664 h 2903220"/>
                <a:gd name="connsiteX86" fmla="*/ 60884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7983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60"/>
                    <a:pt x="17983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84" y="18136"/>
                    <a:pt x="60884" y="33376"/>
                  </a:cubicBezTo>
                  <a:lnTo>
                    <a:pt x="60884" y="33376"/>
                  </a:lnTo>
                  <a:cubicBezTo>
                    <a:pt x="60960" y="48616"/>
                    <a:pt x="48539" y="60884"/>
                    <a:pt x="33299" y="60884"/>
                  </a:cubicBezTo>
                  <a:close/>
                  <a:moveTo>
                    <a:pt x="33299" y="344805"/>
                  </a:moveTo>
                  <a:cubicBezTo>
                    <a:pt x="17983" y="344805"/>
                    <a:pt x="5715" y="332537"/>
                    <a:pt x="5715" y="317221"/>
                  </a:cubicBezTo>
                  <a:lnTo>
                    <a:pt x="5715" y="317221"/>
                  </a:lnTo>
                  <a:cubicBezTo>
                    <a:pt x="5715" y="301981"/>
                    <a:pt x="17983" y="289636"/>
                    <a:pt x="33299" y="289636"/>
                  </a:cubicBezTo>
                  <a:lnTo>
                    <a:pt x="33299" y="289636"/>
                  </a:lnTo>
                  <a:cubicBezTo>
                    <a:pt x="48539" y="289636"/>
                    <a:pt x="60884" y="302057"/>
                    <a:pt x="60884" y="317221"/>
                  </a:cubicBezTo>
                  <a:lnTo>
                    <a:pt x="60884" y="317221"/>
                  </a:lnTo>
                  <a:cubicBezTo>
                    <a:pt x="60960" y="332537"/>
                    <a:pt x="48539" y="344805"/>
                    <a:pt x="33299" y="344805"/>
                  </a:cubicBezTo>
                  <a:close/>
                  <a:moveTo>
                    <a:pt x="33299" y="628726"/>
                  </a:moveTo>
                  <a:cubicBezTo>
                    <a:pt x="17983" y="628726"/>
                    <a:pt x="5715" y="616458"/>
                    <a:pt x="5715" y="601142"/>
                  </a:cubicBezTo>
                  <a:lnTo>
                    <a:pt x="5715" y="601142"/>
                  </a:lnTo>
                  <a:cubicBezTo>
                    <a:pt x="5715" y="585902"/>
                    <a:pt x="17983" y="573558"/>
                    <a:pt x="33299" y="573558"/>
                  </a:cubicBezTo>
                  <a:lnTo>
                    <a:pt x="33299" y="573558"/>
                  </a:lnTo>
                  <a:cubicBezTo>
                    <a:pt x="48539" y="573558"/>
                    <a:pt x="60884" y="585978"/>
                    <a:pt x="60884" y="601142"/>
                  </a:cubicBezTo>
                  <a:lnTo>
                    <a:pt x="60884" y="601142"/>
                  </a:lnTo>
                  <a:cubicBezTo>
                    <a:pt x="60960" y="616458"/>
                    <a:pt x="48539" y="628726"/>
                    <a:pt x="33299" y="628726"/>
                  </a:cubicBezTo>
                  <a:close/>
                  <a:moveTo>
                    <a:pt x="33299" y="912724"/>
                  </a:moveTo>
                  <a:cubicBezTo>
                    <a:pt x="17983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7983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84" y="869975"/>
                    <a:pt x="60884" y="885139"/>
                  </a:cubicBezTo>
                  <a:lnTo>
                    <a:pt x="60884" y="885139"/>
                  </a:lnTo>
                  <a:cubicBezTo>
                    <a:pt x="60960" y="900379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7983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7983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84" y="1153820"/>
                    <a:pt x="60884" y="1169060"/>
                  </a:cubicBezTo>
                  <a:lnTo>
                    <a:pt x="60884" y="1169060"/>
                  </a:lnTo>
                  <a:cubicBezTo>
                    <a:pt x="60960" y="1184300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7983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7983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84" y="1437818"/>
                    <a:pt x="60884" y="1452982"/>
                  </a:cubicBezTo>
                  <a:lnTo>
                    <a:pt x="60884" y="1452982"/>
                  </a:lnTo>
                  <a:cubicBezTo>
                    <a:pt x="60960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7983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7983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84" y="1721739"/>
                    <a:pt x="60884" y="1736903"/>
                  </a:cubicBezTo>
                  <a:lnTo>
                    <a:pt x="60884" y="1736903"/>
                  </a:lnTo>
                  <a:cubicBezTo>
                    <a:pt x="60960" y="1752219"/>
                    <a:pt x="48539" y="1764487"/>
                    <a:pt x="33299" y="1764487"/>
                  </a:cubicBezTo>
                  <a:close/>
                  <a:moveTo>
                    <a:pt x="33299" y="2048485"/>
                  </a:moveTo>
                  <a:cubicBezTo>
                    <a:pt x="17983" y="2048485"/>
                    <a:pt x="5715" y="2036064"/>
                    <a:pt x="5715" y="2020824"/>
                  </a:cubicBezTo>
                  <a:lnTo>
                    <a:pt x="5715" y="2020824"/>
                  </a:lnTo>
                  <a:cubicBezTo>
                    <a:pt x="5715" y="2005584"/>
                    <a:pt x="17983" y="1993240"/>
                    <a:pt x="33299" y="1993240"/>
                  </a:cubicBezTo>
                  <a:lnTo>
                    <a:pt x="33299" y="1993240"/>
                  </a:lnTo>
                  <a:cubicBezTo>
                    <a:pt x="48539" y="1993240"/>
                    <a:pt x="60884" y="2005660"/>
                    <a:pt x="60884" y="2020824"/>
                  </a:cubicBezTo>
                  <a:lnTo>
                    <a:pt x="60884" y="2020824"/>
                  </a:lnTo>
                  <a:cubicBezTo>
                    <a:pt x="60960" y="2036140"/>
                    <a:pt x="48539" y="2048485"/>
                    <a:pt x="33299" y="2048485"/>
                  </a:cubicBezTo>
                  <a:close/>
                  <a:moveTo>
                    <a:pt x="33299" y="2332330"/>
                  </a:moveTo>
                  <a:cubicBezTo>
                    <a:pt x="17983" y="2332330"/>
                    <a:pt x="5715" y="2320062"/>
                    <a:pt x="5715" y="2304745"/>
                  </a:cubicBezTo>
                  <a:lnTo>
                    <a:pt x="5715" y="2304745"/>
                  </a:lnTo>
                  <a:cubicBezTo>
                    <a:pt x="5715" y="2289505"/>
                    <a:pt x="17983" y="2277161"/>
                    <a:pt x="33299" y="2277161"/>
                  </a:cubicBezTo>
                  <a:lnTo>
                    <a:pt x="33299" y="2277161"/>
                  </a:lnTo>
                  <a:cubicBezTo>
                    <a:pt x="48539" y="2277161"/>
                    <a:pt x="60884" y="2289582"/>
                    <a:pt x="60884" y="2304745"/>
                  </a:cubicBezTo>
                  <a:lnTo>
                    <a:pt x="60884" y="2304745"/>
                  </a:lnTo>
                  <a:cubicBezTo>
                    <a:pt x="60960" y="2320062"/>
                    <a:pt x="48539" y="2332330"/>
                    <a:pt x="33299" y="2332330"/>
                  </a:cubicBezTo>
                  <a:close/>
                  <a:moveTo>
                    <a:pt x="33299" y="2616327"/>
                  </a:moveTo>
                  <a:cubicBezTo>
                    <a:pt x="17983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7983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84" y="2573579"/>
                    <a:pt x="60884" y="2588743"/>
                  </a:cubicBezTo>
                  <a:lnTo>
                    <a:pt x="60884" y="2588743"/>
                  </a:lnTo>
                  <a:cubicBezTo>
                    <a:pt x="60960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7983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7983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84" y="2857500"/>
                    <a:pt x="60884" y="2872664"/>
                  </a:cubicBezTo>
                  <a:lnTo>
                    <a:pt x="60884" y="2872664"/>
                  </a:lnTo>
                  <a:cubicBezTo>
                    <a:pt x="60960" y="2887904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704B8896-FFA8-46A4-82A9-12DC484A7183}"/>
                </a:ext>
              </a:extLst>
            </p:cNvPr>
            <p:cNvSpPr/>
            <p:nvPr/>
          </p:nvSpPr>
          <p:spPr>
            <a:xfrm>
              <a:off x="1476680" y="3635121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84 w 60960"/>
                <a:gd name="connsiteY5" fmla="*/ 33376 h 2903220"/>
                <a:gd name="connsiteX6" fmla="*/ 60884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05 h 2903220"/>
                <a:gd name="connsiteX9" fmla="*/ 5715 w 60960"/>
                <a:gd name="connsiteY9" fmla="*/ 317221 h 2903220"/>
                <a:gd name="connsiteX10" fmla="*/ 5715 w 60960"/>
                <a:gd name="connsiteY10" fmla="*/ 317221 h 2903220"/>
                <a:gd name="connsiteX11" fmla="*/ 33299 w 60960"/>
                <a:gd name="connsiteY11" fmla="*/ 289636 h 2903220"/>
                <a:gd name="connsiteX12" fmla="*/ 33299 w 60960"/>
                <a:gd name="connsiteY12" fmla="*/ 289636 h 2903220"/>
                <a:gd name="connsiteX13" fmla="*/ 60884 w 60960"/>
                <a:gd name="connsiteY13" fmla="*/ 317221 h 2903220"/>
                <a:gd name="connsiteX14" fmla="*/ 60884 w 60960"/>
                <a:gd name="connsiteY14" fmla="*/ 317221 h 2903220"/>
                <a:gd name="connsiteX15" fmla="*/ 33299 w 60960"/>
                <a:gd name="connsiteY15" fmla="*/ 344805 h 2903220"/>
                <a:gd name="connsiteX16" fmla="*/ 33299 w 60960"/>
                <a:gd name="connsiteY16" fmla="*/ 628726 h 2903220"/>
                <a:gd name="connsiteX17" fmla="*/ 5715 w 60960"/>
                <a:gd name="connsiteY17" fmla="*/ 601142 h 2903220"/>
                <a:gd name="connsiteX18" fmla="*/ 5715 w 60960"/>
                <a:gd name="connsiteY18" fmla="*/ 601142 h 2903220"/>
                <a:gd name="connsiteX19" fmla="*/ 33299 w 60960"/>
                <a:gd name="connsiteY19" fmla="*/ 573558 h 2903220"/>
                <a:gd name="connsiteX20" fmla="*/ 33299 w 60960"/>
                <a:gd name="connsiteY20" fmla="*/ 573558 h 2903220"/>
                <a:gd name="connsiteX21" fmla="*/ 60884 w 60960"/>
                <a:gd name="connsiteY21" fmla="*/ 601142 h 2903220"/>
                <a:gd name="connsiteX22" fmla="*/ 60884 w 60960"/>
                <a:gd name="connsiteY22" fmla="*/ 601142 h 2903220"/>
                <a:gd name="connsiteX23" fmla="*/ 33299 w 60960"/>
                <a:gd name="connsiteY23" fmla="*/ 628726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84 w 60960"/>
                <a:gd name="connsiteY29" fmla="*/ 885139 h 2903220"/>
                <a:gd name="connsiteX30" fmla="*/ 60884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84 w 60960"/>
                <a:gd name="connsiteY37" fmla="*/ 1169060 h 2903220"/>
                <a:gd name="connsiteX38" fmla="*/ 60884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84 w 60960"/>
                <a:gd name="connsiteY45" fmla="*/ 1452982 h 2903220"/>
                <a:gd name="connsiteX46" fmla="*/ 60884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84 w 60960"/>
                <a:gd name="connsiteY53" fmla="*/ 1736903 h 2903220"/>
                <a:gd name="connsiteX54" fmla="*/ 60884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485 h 2903220"/>
                <a:gd name="connsiteX57" fmla="*/ 5715 w 60960"/>
                <a:gd name="connsiteY57" fmla="*/ 2020824 h 2903220"/>
                <a:gd name="connsiteX58" fmla="*/ 5715 w 60960"/>
                <a:gd name="connsiteY58" fmla="*/ 2020824 h 2903220"/>
                <a:gd name="connsiteX59" fmla="*/ 33299 w 60960"/>
                <a:gd name="connsiteY59" fmla="*/ 1993240 h 2903220"/>
                <a:gd name="connsiteX60" fmla="*/ 33299 w 60960"/>
                <a:gd name="connsiteY60" fmla="*/ 1993240 h 2903220"/>
                <a:gd name="connsiteX61" fmla="*/ 60884 w 60960"/>
                <a:gd name="connsiteY61" fmla="*/ 2020824 h 2903220"/>
                <a:gd name="connsiteX62" fmla="*/ 60884 w 60960"/>
                <a:gd name="connsiteY62" fmla="*/ 2020824 h 2903220"/>
                <a:gd name="connsiteX63" fmla="*/ 33299 w 60960"/>
                <a:gd name="connsiteY63" fmla="*/ 2048485 h 2903220"/>
                <a:gd name="connsiteX64" fmla="*/ 33299 w 60960"/>
                <a:gd name="connsiteY64" fmla="*/ 2332330 h 2903220"/>
                <a:gd name="connsiteX65" fmla="*/ 5715 w 60960"/>
                <a:gd name="connsiteY65" fmla="*/ 2304745 h 2903220"/>
                <a:gd name="connsiteX66" fmla="*/ 5715 w 60960"/>
                <a:gd name="connsiteY66" fmla="*/ 2304745 h 2903220"/>
                <a:gd name="connsiteX67" fmla="*/ 33299 w 60960"/>
                <a:gd name="connsiteY67" fmla="*/ 2277161 h 2903220"/>
                <a:gd name="connsiteX68" fmla="*/ 33299 w 60960"/>
                <a:gd name="connsiteY68" fmla="*/ 2277161 h 2903220"/>
                <a:gd name="connsiteX69" fmla="*/ 60884 w 60960"/>
                <a:gd name="connsiteY69" fmla="*/ 2304745 h 2903220"/>
                <a:gd name="connsiteX70" fmla="*/ 60884 w 60960"/>
                <a:gd name="connsiteY70" fmla="*/ 2304745 h 2903220"/>
                <a:gd name="connsiteX71" fmla="*/ 33299 w 60960"/>
                <a:gd name="connsiteY71" fmla="*/ 2332330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84 w 60960"/>
                <a:gd name="connsiteY77" fmla="*/ 2588743 h 2903220"/>
                <a:gd name="connsiteX78" fmla="*/ 60884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84 w 60960"/>
                <a:gd name="connsiteY85" fmla="*/ 2872664 h 2903220"/>
                <a:gd name="connsiteX86" fmla="*/ 60884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8059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60"/>
                    <a:pt x="18059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84" y="18136"/>
                    <a:pt x="60884" y="33376"/>
                  </a:cubicBezTo>
                  <a:lnTo>
                    <a:pt x="60884" y="33376"/>
                  </a:lnTo>
                  <a:cubicBezTo>
                    <a:pt x="60884" y="48616"/>
                    <a:pt x="48539" y="60884"/>
                    <a:pt x="33299" y="60884"/>
                  </a:cubicBezTo>
                  <a:close/>
                  <a:moveTo>
                    <a:pt x="33299" y="344805"/>
                  </a:moveTo>
                  <a:cubicBezTo>
                    <a:pt x="18059" y="344805"/>
                    <a:pt x="5715" y="332537"/>
                    <a:pt x="5715" y="317221"/>
                  </a:cubicBezTo>
                  <a:lnTo>
                    <a:pt x="5715" y="317221"/>
                  </a:lnTo>
                  <a:cubicBezTo>
                    <a:pt x="5715" y="301981"/>
                    <a:pt x="18059" y="289636"/>
                    <a:pt x="33299" y="289636"/>
                  </a:cubicBezTo>
                  <a:lnTo>
                    <a:pt x="33299" y="289636"/>
                  </a:lnTo>
                  <a:cubicBezTo>
                    <a:pt x="48539" y="289636"/>
                    <a:pt x="60884" y="302057"/>
                    <a:pt x="60884" y="317221"/>
                  </a:cubicBezTo>
                  <a:lnTo>
                    <a:pt x="60884" y="317221"/>
                  </a:lnTo>
                  <a:cubicBezTo>
                    <a:pt x="60884" y="332537"/>
                    <a:pt x="48539" y="344805"/>
                    <a:pt x="33299" y="344805"/>
                  </a:cubicBezTo>
                  <a:close/>
                  <a:moveTo>
                    <a:pt x="33299" y="628726"/>
                  </a:moveTo>
                  <a:cubicBezTo>
                    <a:pt x="18059" y="628726"/>
                    <a:pt x="5715" y="616458"/>
                    <a:pt x="5715" y="601142"/>
                  </a:cubicBezTo>
                  <a:lnTo>
                    <a:pt x="5715" y="601142"/>
                  </a:lnTo>
                  <a:cubicBezTo>
                    <a:pt x="5715" y="585902"/>
                    <a:pt x="18059" y="573558"/>
                    <a:pt x="33299" y="573558"/>
                  </a:cubicBezTo>
                  <a:lnTo>
                    <a:pt x="33299" y="573558"/>
                  </a:lnTo>
                  <a:cubicBezTo>
                    <a:pt x="48539" y="573558"/>
                    <a:pt x="60884" y="585978"/>
                    <a:pt x="60884" y="601142"/>
                  </a:cubicBezTo>
                  <a:lnTo>
                    <a:pt x="60884" y="601142"/>
                  </a:lnTo>
                  <a:cubicBezTo>
                    <a:pt x="60884" y="616458"/>
                    <a:pt x="48539" y="628726"/>
                    <a:pt x="33299" y="628726"/>
                  </a:cubicBezTo>
                  <a:close/>
                  <a:moveTo>
                    <a:pt x="33299" y="912724"/>
                  </a:moveTo>
                  <a:cubicBezTo>
                    <a:pt x="18059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8059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84" y="869975"/>
                    <a:pt x="60884" y="885139"/>
                  </a:cubicBezTo>
                  <a:lnTo>
                    <a:pt x="60884" y="885139"/>
                  </a:lnTo>
                  <a:cubicBezTo>
                    <a:pt x="60884" y="900379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8059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8059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84" y="1153820"/>
                    <a:pt x="60884" y="1169060"/>
                  </a:cubicBezTo>
                  <a:lnTo>
                    <a:pt x="60884" y="1169060"/>
                  </a:lnTo>
                  <a:cubicBezTo>
                    <a:pt x="60884" y="1184300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8059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8059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84" y="1437818"/>
                    <a:pt x="60884" y="1452982"/>
                  </a:cubicBezTo>
                  <a:lnTo>
                    <a:pt x="60884" y="1452982"/>
                  </a:lnTo>
                  <a:cubicBezTo>
                    <a:pt x="60884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8059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8059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84" y="1721739"/>
                    <a:pt x="60884" y="1736903"/>
                  </a:cubicBezTo>
                  <a:lnTo>
                    <a:pt x="60884" y="1736903"/>
                  </a:lnTo>
                  <a:cubicBezTo>
                    <a:pt x="60884" y="1752219"/>
                    <a:pt x="48539" y="1764487"/>
                    <a:pt x="33299" y="1764487"/>
                  </a:cubicBezTo>
                  <a:close/>
                  <a:moveTo>
                    <a:pt x="33299" y="2048485"/>
                  </a:moveTo>
                  <a:cubicBezTo>
                    <a:pt x="18059" y="2048485"/>
                    <a:pt x="5715" y="2036064"/>
                    <a:pt x="5715" y="2020824"/>
                  </a:cubicBezTo>
                  <a:lnTo>
                    <a:pt x="5715" y="2020824"/>
                  </a:lnTo>
                  <a:cubicBezTo>
                    <a:pt x="5715" y="2005584"/>
                    <a:pt x="18059" y="1993240"/>
                    <a:pt x="33299" y="1993240"/>
                  </a:cubicBezTo>
                  <a:lnTo>
                    <a:pt x="33299" y="1993240"/>
                  </a:lnTo>
                  <a:cubicBezTo>
                    <a:pt x="48539" y="1993240"/>
                    <a:pt x="60884" y="2005660"/>
                    <a:pt x="60884" y="2020824"/>
                  </a:cubicBezTo>
                  <a:lnTo>
                    <a:pt x="60884" y="2020824"/>
                  </a:lnTo>
                  <a:cubicBezTo>
                    <a:pt x="60884" y="2036140"/>
                    <a:pt x="48539" y="2048485"/>
                    <a:pt x="33299" y="2048485"/>
                  </a:cubicBezTo>
                  <a:close/>
                  <a:moveTo>
                    <a:pt x="33299" y="2332330"/>
                  </a:moveTo>
                  <a:cubicBezTo>
                    <a:pt x="18059" y="2332330"/>
                    <a:pt x="5715" y="2320062"/>
                    <a:pt x="5715" y="2304745"/>
                  </a:cubicBezTo>
                  <a:lnTo>
                    <a:pt x="5715" y="2304745"/>
                  </a:lnTo>
                  <a:cubicBezTo>
                    <a:pt x="5715" y="2289505"/>
                    <a:pt x="18059" y="2277161"/>
                    <a:pt x="33299" y="2277161"/>
                  </a:cubicBezTo>
                  <a:lnTo>
                    <a:pt x="33299" y="2277161"/>
                  </a:lnTo>
                  <a:cubicBezTo>
                    <a:pt x="48539" y="2277161"/>
                    <a:pt x="60884" y="2289582"/>
                    <a:pt x="60884" y="2304745"/>
                  </a:cubicBezTo>
                  <a:lnTo>
                    <a:pt x="60884" y="2304745"/>
                  </a:lnTo>
                  <a:cubicBezTo>
                    <a:pt x="60884" y="2320062"/>
                    <a:pt x="48539" y="2332330"/>
                    <a:pt x="33299" y="2332330"/>
                  </a:cubicBezTo>
                  <a:close/>
                  <a:moveTo>
                    <a:pt x="33299" y="2616327"/>
                  </a:moveTo>
                  <a:cubicBezTo>
                    <a:pt x="18059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8059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84" y="2573579"/>
                    <a:pt x="60884" y="2588743"/>
                  </a:cubicBezTo>
                  <a:lnTo>
                    <a:pt x="60884" y="2588743"/>
                  </a:lnTo>
                  <a:cubicBezTo>
                    <a:pt x="60884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8059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8059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84" y="2857500"/>
                    <a:pt x="60884" y="2872664"/>
                  </a:cubicBezTo>
                  <a:lnTo>
                    <a:pt x="60884" y="2872664"/>
                  </a:lnTo>
                  <a:cubicBezTo>
                    <a:pt x="60884" y="2887904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6EC31CE-A6E6-4826-AD4C-017F152C9880}"/>
                </a:ext>
              </a:extLst>
            </p:cNvPr>
            <p:cNvSpPr/>
            <p:nvPr/>
          </p:nvSpPr>
          <p:spPr>
            <a:xfrm>
              <a:off x="1804873" y="3635121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08 w 60960"/>
                <a:gd name="connsiteY5" fmla="*/ 33376 h 2903220"/>
                <a:gd name="connsiteX6" fmla="*/ 60808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05 h 2903220"/>
                <a:gd name="connsiteX9" fmla="*/ 5715 w 60960"/>
                <a:gd name="connsiteY9" fmla="*/ 317221 h 2903220"/>
                <a:gd name="connsiteX10" fmla="*/ 5715 w 60960"/>
                <a:gd name="connsiteY10" fmla="*/ 317221 h 2903220"/>
                <a:gd name="connsiteX11" fmla="*/ 33299 w 60960"/>
                <a:gd name="connsiteY11" fmla="*/ 289636 h 2903220"/>
                <a:gd name="connsiteX12" fmla="*/ 33299 w 60960"/>
                <a:gd name="connsiteY12" fmla="*/ 289636 h 2903220"/>
                <a:gd name="connsiteX13" fmla="*/ 60808 w 60960"/>
                <a:gd name="connsiteY13" fmla="*/ 317221 h 2903220"/>
                <a:gd name="connsiteX14" fmla="*/ 60808 w 60960"/>
                <a:gd name="connsiteY14" fmla="*/ 317221 h 2903220"/>
                <a:gd name="connsiteX15" fmla="*/ 33299 w 60960"/>
                <a:gd name="connsiteY15" fmla="*/ 344805 h 2903220"/>
                <a:gd name="connsiteX16" fmla="*/ 33299 w 60960"/>
                <a:gd name="connsiteY16" fmla="*/ 628726 h 2903220"/>
                <a:gd name="connsiteX17" fmla="*/ 5715 w 60960"/>
                <a:gd name="connsiteY17" fmla="*/ 601142 h 2903220"/>
                <a:gd name="connsiteX18" fmla="*/ 5715 w 60960"/>
                <a:gd name="connsiteY18" fmla="*/ 601142 h 2903220"/>
                <a:gd name="connsiteX19" fmla="*/ 33299 w 60960"/>
                <a:gd name="connsiteY19" fmla="*/ 573558 h 2903220"/>
                <a:gd name="connsiteX20" fmla="*/ 33299 w 60960"/>
                <a:gd name="connsiteY20" fmla="*/ 573558 h 2903220"/>
                <a:gd name="connsiteX21" fmla="*/ 60808 w 60960"/>
                <a:gd name="connsiteY21" fmla="*/ 601142 h 2903220"/>
                <a:gd name="connsiteX22" fmla="*/ 60808 w 60960"/>
                <a:gd name="connsiteY22" fmla="*/ 601142 h 2903220"/>
                <a:gd name="connsiteX23" fmla="*/ 33299 w 60960"/>
                <a:gd name="connsiteY23" fmla="*/ 628726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08 w 60960"/>
                <a:gd name="connsiteY29" fmla="*/ 885139 h 2903220"/>
                <a:gd name="connsiteX30" fmla="*/ 60808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08 w 60960"/>
                <a:gd name="connsiteY37" fmla="*/ 1169060 h 2903220"/>
                <a:gd name="connsiteX38" fmla="*/ 60808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08 w 60960"/>
                <a:gd name="connsiteY45" fmla="*/ 1452982 h 2903220"/>
                <a:gd name="connsiteX46" fmla="*/ 60808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08 w 60960"/>
                <a:gd name="connsiteY53" fmla="*/ 1736903 h 2903220"/>
                <a:gd name="connsiteX54" fmla="*/ 60808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485 h 2903220"/>
                <a:gd name="connsiteX57" fmla="*/ 5715 w 60960"/>
                <a:gd name="connsiteY57" fmla="*/ 2020824 h 2903220"/>
                <a:gd name="connsiteX58" fmla="*/ 5715 w 60960"/>
                <a:gd name="connsiteY58" fmla="*/ 2020824 h 2903220"/>
                <a:gd name="connsiteX59" fmla="*/ 33299 w 60960"/>
                <a:gd name="connsiteY59" fmla="*/ 1993240 h 2903220"/>
                <a:gd name="connsiteX60" fmla="*/ 33299 w 60960"/>
                <a:gd name="connsiteY60" fmla="*/ 1993240 h 2903220"/>
                <a:gd name="connsiteX61" fmla="*/ 60808 w 60960"/>
                <a:gd name="connsiteY61" fmla="*/ 2020824 h 2903220"/>
                <a:gd name="connsiteX62" fmla="*/ 60808 w 60960"/>
                <a:gd name="connsiteY62" fmla="*/ 2020824 h 2903220"/>
                <a:gd name="connsiteX63" fmla="*/ 33299 w 60960"/>
                <a:gd name="connsiteY63" fmla="*/ 2048485 h 2903220"/>
                <a:gd name="connsiteX64" fmla="*/ 33299 w 60960"/>
                <a:gd name="connsiteY64" fmla="*/ 2332330 h 2903220"/>
                <a:gd name="connsiteX65" fmla="*/ 5715 w 60960"/>
                <a:gd name="connsiteY65" fmla="*/ 2304745 h 2903220"/>
                <a:gd name="connsiteX66" fmla="*/ 5715 w 60960"/>
                <a:gd name="connsiteY66" fmla="*/ 2304745 h 2903220"/>
                <a:gd name="connsiteX67" fmla="*/ 33299 w 60960"/>
                <a:gd name="connsiteY67" fmla="*/ 2277161 h 2903220"/>
                <a:gd name="connsiteX68" fmla="*/ 33299 w 60960"/>
                <a:gd name="connsiteY68" fmla="*/ 2277161 h 2903220"/>
                <a:gd name="connsiteX69" fmla="*/ 60808 w 60960"/>
                <a:gd name="connsiteY69" fmla="*/ 2304745 h 2903220"/>
                <a:gd name="connsiteX70" fmla="*/ 60808 w 60960"/>
                <a:gd name="connsiteY70" fmla="*/ 2304745 h 2903220"/>
                <a:gd name="connsiteX71" fmla="*/ 33299 w 60960"/>
                <a:gd name="connsiteY71" fmla="*/ 2332330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08 w 60960"/>
                <a:gd name="connsiteY77" fmla="*/ 2588743 h 2903220"/>
                <a:gd name="connsiteX78" fmla="*/ 60808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08 w 60960"/>
                <a:gd name="connsiteY85" fmla="*/ 2872664 h 2903220"/>
                <a:gd name="connsiteX86" fmla="*/ 60808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7983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60"/>
                    <a:pt x="17983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08" y="18136"/>
                    <a:pt x="60808" y="33376"/>
                  </a:cubicBezTo>
                  <a:lnTo>
                    <a:pt x="60808" y="33376"/>
                  </a:lnTo>
                  <a:cubicBezTo>
                    <a:pt x="60808" y="48616"/>
                    <a:pt x="48539" y="60884"/>
                    <a:pt x="33299" y="60884"/>
                  </a:cubicBezTo>
                  <a:close/>
                  <a:moveTo>
                    <a:pt x="33299" y="344805"/>
                  </a:moveTo>
                  <a:cubicBezTo>
                    <a:pt x="17983" y="344805"/>
                    <a:pt x="5715" y="332537"/>
                    <a:pt x="5715" y="317221"/>
                  </a:cubicBezTo>
                  <a:lnTo>
                    <a:pt x="5715" y="317221"/>
                  </a:lnTo>
                  <a:cubicBezTo>
                    <a:pt x="5715" y="301981"/>
                    <a:pt x="17983" y="289636"/>
                    <a:pt x="33299" y="289636"/>
                  </a:cubicBezTo>
                  <a:lnTo>
                    <a:pt x="33299" y="289636"/>
                  </a:lnTo>
                  <a:cubicBezTo>
                    <a:pt x="48539" y="289636"/>
                    <a:pt x="60808" y="302057"/>
                    <a:pt x="60808" y="317221"/>
                  </a:cubicBezTo>
                  <a:lnTo>
                    <a:pt x="60808" y="317221"/>
                  </a:lnTo>
                  <a:cubicBezTo>
                    <a:pt x="60808" y="332537"/>
                    <a:pt x="48539" y="344805"/>
                    <a:pt x="33299" y="344805"/>
                  </a:cubicBezTo>
                  <a:close/>
                  <a:moveTo>
                    <a:pt x="33299" y="628726"/>
                  </a:moveTo>
                  <a:cubicBezTo>
                    <a:pt x="17983" y="628726"/>
                    <a:pt x="5715" y="616458"/>
                    <a:pt x="5715" y="601142"/>
                  </a:cubicBezTo>
                  <a:lnTo>
                    <a:pt x="5715" y="601142"/>
                  </a:lnTo>
                  <a:cubicBezTo>
                    <a:pt x="5715" y="585902"/>
                    <a:pt x="17983" y="573558"/>
                    <a:pt x="33299" y="573558"/>
                  </a:cubicBezTo>
                  <a:lnTo>
                    <a:pt x="33299" y="573558"/>
                  </a:lnTo>
                  <a:cubicBezTo>
                    <a:pt x="48539" y="573558"/>
                    <a:pt x="60808" y="585978"/>
                    <a:pt x="60808" y="601142"/>
                  </a:cubicBezTo>
                  <a:lnTo>
                    <a:pt x="60808" y="601142"/>
                  </a:lnTo>
                  <a:cubicBezTo>
                    <a:pt x="60808" y="616458"/>
                    <a:pt x="48539" y="628726"/>
                    <a:pt x="33299" y="628726"/>
                  </a:cubicBezTo>
                  <a:close/>
                  <a:moveTo>
                    <a:pt x="33299" y="912724"/>
                  </a:moveTo>
                  <a:cubicBezTo>
                    <a:pt x="17983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7983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08" y="869975"/>
                    <a:pt x="60808" y="885139"/>
                  </a:cubicBezTo>
                  <a:lnTo>
                    <a:pt x="60808" y="885139"/>
                  </a:lnTo>
                  <a:cubicBezTo>
                    <a:pt x="60808" y="900379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7983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7983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08" y="1153820"/>
                    <a:pt x="60808" y="1169060"/>
                  </a:cubicBezTo>
                  <a:lnTo>
                    <a:pt x="60808" y="1169060"/>
                  </a:lnTo>
                  <a:cubicBezTo>
                    <a:pt x="60808" y="1184300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7983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7983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08" y="1437818"/>
                    <a:pt x="60808" y="1452982"/>
                  </a:cubicBezTo>
                  <a:lnTo>
                    <a:pt x="60808" y="1452982"/>
                  </a:lnTo>
                  <a:cubicBezTo>
                    <a:pt x="60808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7983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7983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08" y="1721739"/>
                    <a:pt x="60808" y="1736903"/>
                  </a:cubicBezTo>
                  <a:lnTo>
                    <a:pt x="60808" y="1736903"/>
                  </a:lnTo>
                  <a:cubicBezTo>
                    <a:pt x="60808" y="1752219"/>
                    <a:pt x="48539" y="1764487"/>
                    <a:pt x="33299" y="1764487"/>
                  </a:cubicBezTo>
                  <a:close/>
                  <a:moveTo>
                    <a:pt x="33299" y="2048485"/>
                  </a:moveTo>
                  <a:cubicBezTo>
                    <a:pt x="17983" y="2048485"/>
                    <a:pt x="5715" y="2036064"/>
                    <a:pt x="5715" y="2020824"/>
                  </a:cubicBezTo>
                  <a:lnTo>
                    <a:pt x="5715" y="2020824"/>
                  </a:lnTo>
                  <a:cubicBezTo>
                    <a:pt x="5715" y="2005584"/>
                    <a:pt x="17983" y="1993240"/>
                    <a:pt x="33299" y="1993240"/>
                  </a:cubicBezTo>
                  <a:lnTo>
                    <a:pt x="33299" y="1993240"/>
                  </a:lnTo>
                  <a:cubicBezTo>
                    <a:pt x="48539" y="1993240"/>
                    <a:pt x="60808" y="2005660"/>
                    <a:pt x="60808" y="2020824"/>
                  </a:cubicBezTo>
                  <a:lnTo>
                    <a:pt x="60808" y="2020824"/>
                  </a:lnTo>
                  <a:cubicBezTo>
                    <a:pt x="60808" y="2036140"/>
                    <a:pt x="48539" y="2048485"/>
                    <a:pt x="33299" y="2048485"/>
                  </a:cubicBezTo>
                  <a:close/>
                  <a:moveTo>
                    <a:pt x="33299" y="2332330"/>
                  </a:moveTo>
                  <a:cubicBezTo>
                    <a:pt x="17983" y="2332330"/>
                    <a:pt x="5715" y="2320062"/>
                    <a:pt x="5715" y="2304745"/>
                  </a:cubicBezTo>
                  <a:lnTo>
                    <a:pt x="5715" y="2304745"/>
                  </a:lnTo>
                  <a:cubicBezTo>
                    <a:pt x="5715" y="2289505"/>
                    <a:pt x="17983" y="2277161"/>
                    <a:pt x="33299" y="2277161"/>
                  </a:cubicBezTo>
                  <a:lnTo>
                    <a:pt x="33299" y="2277161"/>
                  </a:lnTo>
                  <a:cubicBezTo>
                    <a:pt x="48539" y="2277161"/>
                    <a:pt x="60808" y="2289582"/>
                    <a:pt x="60808" y="2304745"/>
                  </a:cubicBezTo>
                  <a:lnTo>
                    <a:pt x="60808" y="2304745"/>
                  </a:lnTo>
                  <a:cubicBezTo>
                    <a:pt x="60808" y="2320062"/>
                    <a:pt x="48539" y="2332330"/>
                    <a:pt x="33299" y="2332330"/>
                  </a:cubicBezTo>
                  <a:close/>
                  <a:moveTo>
                    <a:pt x="33299" y="2616327"/>
                  </a:moveTo>
                  <a:cubicBezTo>
                    <a:pt x="17983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7983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08" y="2573579"/>
                    <a:pt x="60808" y="2588743"/>
                  </a:cubicBezTo>
                  <a:lnTo>
                    <a:pt x="60808" y="2588743"/>
                  </a:lnTo>
                  <a:cubicBezTo>
                    <a:pt x="60808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7983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7983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08" y="2857500"/>
                    <a:pt x="60808" y="2872664"/>
                  </a:cubicBezTo>
                  <a:lnTo>
                    <a:pt x="60808" y="2872664"/>
                  </a:lnTo>
                  <a:cubicBezTo>
                    <a:pt x="60808" y="2887904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C39C658-85E9-4814-BA83-3F6EA139D856}"/>
              </a:ext>
            </a:extLst>
          </p:cNvPr>
          <p:cNvSpPr/>
          <p:nvPr userDrawn="1"/>
        </p:nvSpPr>
        <p:spPr>
          <a:xfrm>
            <a:off x="9740616" y="138232"/>
            <a:ext cx="610759" cy="740314"/>
          </a:xfrm>
          <a:custGeom>
            <a:avLst/>
            <a:gdLst>
              <a:gd name="connsiteX0" fmla="*/ 738150 w 754380"/>
              <a:gd name="connsiteY0" fmla="*/ 210521 h 914400"/>
              <a:gd name="connsiteX1" fmla="*/ 386410 w 754380"/>
              <a:gd name="connsiteY1" fmla="*/ 7143 h 914400"/>
              <a:gd name="connsiteX2" fmla="*/ 384353 w 754380"/>
              <a:gd name="connsiteY2" fmla="*/ 6001 h 914400"/>
              <a:gd name="connsiteX3" fmla="*/ 373762 w 754380"/>
              <a:gd name="connsiteY3" fmla="*/ 6001 h 914400"/>
              <a:gd name="connsiteX4" fmla="*/ 371704 w 754380"/>
              <a:gd name="connsiteY4" fmla="*/ 7143 h 914400"/>
              <a:gd name="connsiteX5" fmla="*/ 19660 w 754380"/>
              <a:gd name="connsiteY5" fmla="*/ 209988 h 914400"/>
              <a:gd name="connsiteX6" fmla="*/ 10287 w 754380"/>
              <a:gd name="connsiteY6" fmla="*/ 215398 h 914400"/>
              <a:gd name="connsiteX7" fmla="*/ 4953 w 754380"/>
              <a:gd name="connsiteY7" fmla="*/ 224542 h 914400"/>
              <a:gd name="connsiteX8" fmla="*/ 4953 w 754380"/>
              <a:gd name="connsiteY8" fmla="*/ 226904 h 914400"/>
              <a:gd name="connsiteX9" fmla="*/ 4572 w 754380"/>
              <a:gd name="connsiteY9" fmla="*/ 688905 h 914400"/>
              <a:gd name="connsiteX10" fmla="*/ 4572 w 754380"/>
              <a:gd name="connsiteY10" fmla="*/ 691267 h 914400"/>
              <a:gd name="connsiteX11" fmla="*/ 9830 w 754380"/>
              <a:gd name="connsiteY11" fmla="*/ 700411 h 914400"/>
              <a:gd name="connsiteX12" fmla="*/ 19203 w 754380"/>
              <a:gd name="connsiteY12" fmla="*/ 705821 h 914400"/>
              <a:gd name="connsiteX13" fmla="*/ 371857 w 754380"/>
              <a:gd name="connsiteY13" fmla="*/ 909733 h 914400"/>
              <a:gd name="connsiteX14" fmla="*/ 384734 w 754380"/>
              <a:gd name="connsiteY14" fmla="*/ 909733 h 914400"/>
              <a:gd name="connsiteX15" fmla="*/ 737693 w 754380"/>
              <a:gd name="connsiteY15" fmla="*/ 706355 h 914400"/>
              <a:gd name="connsiteX16" fmla="*/ 747065 w 754380"/>
              <a:gd name="connsiteY16" fmla="*/ 700944 h 914400"/>
              <a:gd name="connsiteX17" fmla="*/ 752399 w 754380"/>
              <a:gd name="connsiteY17" fmla="*/ 691801 h 914400"/>
              <a:gd name="connsiteX18" fmla="*/ 752399 w 754380"/>
              <a:gd name="connsiteY18" fmla="*/ 689438 h 914400"/>
              <a:gd name="connsiteX19" fmla="*/ 752780 w 754380"/>
              <a:gd name="connsiteY19" fmla="*/ 227438 h 914400"/>
              <a:gd name="connsiteX20" fmla="*/ 752780 w 754380"/>
              <a:gd name="connsiteY20" fmla="*/ 225076 h 914400"/>
              <a:gd name="connsiteX21" fmla="*/ 747522 w 754380"/>
              <a:gd name="connsiteY21" fmla="*/ 215932 h 914400"/>
              <a:gd name="connsiteX22" fmla="*/ 738150 w 754380"/>
              <a:gd name="connsiteY22" fmla="*/ 210521 h 914400"/>
              <a:gd name="connsiteX23" fmla="*/ 19584 w 754380"/>
              <a:gd name="connsiteY23" fmla="*/ 247859 h 914400"/>
              <a:gd name="connsiteX24" fmla="*/ 19584 w 754380"/>
              <a:gd name="connsiteY24" fmla="*/ 247859 h 914400"/>
              <a:gd name="connsiteX25" fmla="*/ 19584 w 754380"/>
              <a:gd name="connsiteY25" fmla="*/ 235363 h 914400"/>
              <a:gd name="connsiteX26" fmla="*/ 19584 w 754380"/>
              <a:gd name="connsiteY26" fmla="*/ 235363 h 914400"/>
              <a:gd name="connsiteX27" fmla="*/ 19584 w 754380"/>
              <a:gd name="connsiteY27" fmla="*/ 226904 h 914400"/>
              <a:gd name="connsiteX28" fmla="*/ 371628 w 754380"/>
              <a:gd name="connsiteY28" fmla="*/ 23984 h 914400"/>
              <a:gd name="connsiteX29" fmla="*/ 371323 w 754380"/>
              <a:gd name="connsiteY29" fmla="*/ 421824 h 914400"/>
              <a:gd name="connsiteX30" fmla="*/ 371323 w 754380"/>
              <a:gd name="connsiteY30" fmla="*/ 438817 h 914400"/>
              <a:gd name="connsiteX31" fmla="*/ 371323 w 754380"/>
              <a:gd name="connsiteY31" fmla="*/ 477602 h 914400"/>
              <a:gd name="connsiteX32" fmla="*/ 19279 w 754380"/>
              <a:gd name="connsiteY32" fmla="*/ 680523 h 914400"/>
              <a:gd name="connsiteX33" fmla="*/ 19584 w 754380"/>
              <a:gd name="connsiteY33" fmla="*/ 247859 h 914400"/>
              <a:gd name="connsiteX34" fmla="*/ 378333 w 754380"/>
              <a:gd name="connsiteY34" fmla="*/ 896626 h 914400"/>
              <a:gd name="connsiteX35" fmla="*/ 26594 w 754380"/>
              <a:gd name="connsiteY35" fmla="*/ 693172 h 914400"/>
              <a:gd name="connsiteX36" fmla="*/ 371323 w 754380"/>
              <a:gd name="connsiteY36" fmla="*/ 494519 h 914400"/>
              <a:gd name="connsiteX37" fmla="*/ 378638 w 754380"/>
              <a:gd name="connsiteY37" fmla="*/ 490252 h 914400"/>
              <a:gd name="connsiteX38" fmla="*/ 385953 w 754380"/>
              <a:gd name="connsiteY38" fmla="*/ 494519 h 914400"/>
              <a:gd name="connsiteX39" fmla="*/ 730377 w 754380"/>
              <a:gd name="connsiteY39" fmla="*/ 693706 h 914400"/>
              <a:gd name="connsiteX40" fmla="*/ 378333 w 754380"/>
              <a:gd name="connsiteY40" fmla="*/ 896626 h 914400"/>
              <a:gd name="connsiteX41" fmla="*/ 737769 w 754380"/>
              <a:gd name="connsiteY41" fmla="*/ 681056 h 914400"/>
              <a:gd name="connsiteX42" fmla="*/ 386030 w 754380"/>
              <a:gd name="connsiteY42" fmla="*/ 477602 h 914400"/>
              <a:gd name="connsiteX43" fmla="*/ 386030 w 754380"/>
              <a:gd name="connsiteY43" fmla="*/ 438817 h 914400"/>
              <a:gd name="connsiteX44" fmla="*/ 386030 w 754380"/>
              <a:gd name="connsiteY44" fmla="*/ 421824 h 914400"/>
              <a:gd name="connsiteX45" fmla="*/ 386335 w 754380"/>
              <a:gd name="connsiteY45" fmla="*/ 23984 h 914400"/>
              <a:gd name="connsiteX46" fmla="*/ 738073 w 754380"/>
              <a:gd name="connsiteY46" fmla="*/ 227438 h 914400"/>
              <a:gd name="connsiteX47" fmla="*/ 738073 w 754380"/>
              <a:gd name="connsiteY47" fmla="*/ 235896 h 914400"/>
              <a:gd name="connsiteX48" fmla="*/ 738073 w 754380"/>
              <a:gd name="connsiteY48" fmla="*/ 243363 h 914400"/>
              <a:gd name="connsiteX49" fmla="*/ 737769 w 754380"/>
              <a:gd name="connsiteY49" fmla="*/ 681056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54380" h="914400">
                <a:moveTo>
                  <a:pt x="738150" y="210521"/>
                </a:moveTo>
                <a:lnTo>
                  <a:pt x="386410" y="7143"/>
                </a:lnTo>
                <a:lnTo>
                  <a:pt x="384353" y="6001"/>
                </a:lnTo>
                <a:cubicBezTo>
                  <a:pt x="381076" y="4096"/>
                  <a:pt x="377038" y="4096"/>
                  <a:pt x="373762" y="6001"/>
                </a:cubicBezTo>
                <a:lnTo>
                  <a:pt x="371704" y="7143"/>
                </a:lnTo>
                <a:lnTo>
                  <a:pt x="19660" y="209988"/>
                </a:lnTo>
                <a:lnTo>
                  <a:pt x="10287" y="215398"/>
                </a:lnTo>
                <a:cubicBezTo>
                  <a:pt x="7011" y="217303"/>
                  <a:pt x="5030" y="220808"/>
                  <a:pt x="4953" y="224542"/>
                </a:cubicBezTo>
                <a:lnTo>
                  <a:pt x="4953" y="226904"/>
                </a:lnTo>
                <a:lnTo>
                  <a:pt x="4572" y="688905"/>
                </a:lnTo>
                <a:lnTo>
                  <a:pt x="4572" y="691267"/>
                </a:lnTo>
                <a:cubicBezTo>
                  <a:pt x="4572" y="695077"/>
                  <a:pt x="6553" y="698506"/>
                  <a:pt x="9830" y="700411"/>
                </a:cubicBezTo>
                <a:lnTo>
                  <a:pt x="19203" y="705821"/>
                </a:lnTo>
                <a:lnTo>
                  <a:pt x="371857" y="909733"/>
                </a:lnTo>
                <a:cubicBezTo>
                  <a:pt x="375819" y="912019"/>
                  <a:pt x="380771" y="912019"/>
                  <a:pt x="384734" y="909733"/>
                </a:cubicBezTo>
                <a:lnTo>
                  <a:pt x="737693" y="706355"/>
                </a:lnTo>
                <a:lnTo>
                  <a:pt x="747065" y="700944"/>
                </a:lnTo>
                <a:cubicBezTo>
                  <a:pt x="750341" y="699039"/>
                  <a:pt x="752323" y="695535"/>
                  <a:pt x="752399" y="691801"/>
                </a:cubicBezTo>
                <a:lnTo>
                  <a:pt x="752399" y="689438"/>
                </a:lnTo>
                <a:lnTo>
                  <a:pt x="752780" y="227438"/>
                </a:lnTo>
                <a:lnTo>
                  <a:pt x="752780" y="225076"/>
                </a:lnTo>
                <a:cubicBezTo>
                  <a:pt x="752780" y="221266"/>
                  <a:pt x="750799" y="217837"/>
                  <a:pt x="747522" y="215932"/>
                </a:cubicBezTo>
                <a:lnTo>
                  <a:pt x="738150" y="210521"/>
                </a:lnTo>
                <a:close/>
                <a:moveTo>
                  <a:pt x="19584" y="247859"/>
                </a:moveTo>
                <a:lnTo>
                  <a:pt x="19584" y="247859"/>
                </a:lnTo>
                <a:lnTo>
                  <a:pt x="19584" y="235363"/>
                </a:lnTo>
                <a:lnTo>
                  <a:pt x="19584" y="235363"/>
                </a:lnTo>
                <a:lnTo>
                  <a:pt x="19584" y="226904"/>
                </a:lnTo>
                <a:lnTo>
                  <a:pt x="371628" y="23984"/>
                </a:lnTo>
                <a:lnTo>
                  <a:pt x="371323" y="421824"/>
                </a:lnTo>
                <a:lnTo>
                  <a:pt x="371323" y="438817"/>
                </a:lnTo>
                <a:lnTo>
                  <a:pt x="371323" y="477602"/>
                </a:lnTo>
                <a:lnTo>
                  <a:pt x="19279" y="680523"/>
                </a:lnTo>
                <a:lnTo>
                  <a:pt x="19584" y="247859"/>
                </a:lnTo>
                <a:close/>
                <a:moveTo>
                  <a:pt x="378333" y="896626"/>
                </a:moveTo>
                <a:lnTo>
                  <a:pt x="26594" y="693172"/>
                </a:lnTo>
                <a:lnTo>
                  <a:pt x="371323" y="494519"/>
                </a:lnTo>
                <a:lnTo>
                  <a:pt x="378638" y="490252"/>
                </a:lnTo>
                <a:lnTo>
                  <a:pt x="385953" y="494519"/>
                </a:lnTo>
                <a:lnTo>
                  <a:pt x="730377" y="693706"/>
                </a:lnTo>
                <a:lnTo>
                  <a:pt x="378333" y="896626"/>
                </a:lnTo>
                <a:close/>
                <a:moveTo>
                  <a:pt x="737769" y="681056"/>
                </a:moveTo>
                <a:lnTo>
                  <a:pt x="386030" y="477602"/>
                </a:lnTo>
                <a:lnTo>
                  <a:pt x="386030" y="438817"/>
                </a:lnTo>
                <a:lnTo>
                  <a:pt x="386030" y="421824"/>
                </a:lnTo>
                <a:lnTo>
                  <a:pt x="386335" y="23984"/>
                </a:lnTo>
                <a:lnTo>
                  <a:pt x="738073" y="227438"/>
                </a:lnTo>
                <a:lnTo>
                  <a:pt x="738073" y="235896"/>
                </a:lnTo>
                <a:lnTo>
                  <a:pt x="738073" y="243363"/>
                </a:lnTo>
                <a:lnTo>
                  <a:pt x="737769" y="681056"/>
                </a:lnTo>
                <a:close/>
              </a:path>
            </a:pathLst>
          </a:custGeom>
          <a:solidFill>
            <a:srgbClr val="FEB60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27871B8F-E526-4FF7-A4FB-5E720162ED0A}"/>
              </a:ext>
            </a:extLst>
          </p:cNvPr>
          <p:cNvSpPr/>
          <p:nvPr userDrawn="1"/>
        </p:nvSpPr>
        <p:spPr>
          <a:xfrm>
            <a:off x="10272805" y="865776"/>
            <a:ext cx="1480629" cy="740314"/>
          </a:xfrm>
          <a:custGeom>
            <a:avLst/>
            <a:gdLst>
              <a:gd name="connsiteX0" fmla="*/ 4572 w 1828800"/>
              <a:gd name="connsiteY0" fmla="*/ 914857 h 914400"/>
              <a:gd name="connsiteX1" fmla="*/ 1825066 w 1828800"/>
              <a:gd name="connsiteY1" fmla="*/ 914857 h 914400"/>
              <a:gd name="connsiteX2" fmla="*/ 914781 w 1828800"/>
              <a:gd name="connsiteY2" fmla="*/ 4572 h 914400"/>
              <a:gd name="connsiteX3" fmla="*/ 4572 w 1828800"/>
              <a:gd name="connsiteY3" fmla="*/ 914857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914400">
                <a:moveTo>
                  <a:pt x="4572" y="914857"/>
                </a:moveTo>
                <a:lnTo>
                  <a:pt x="1825066" y="914857"/>
                </a:lnTo>
                <a:cubicBezTo>
                  <a:pt x="1825066" y="412166"/>
                  <a:pt x="1417548" y="4572"/>
                  <a:pt x="914781" y="4572"/>
                </a:cubicBezTo>
                <a:cubicBezTo>
                  <a:pt x="412089" y="4648"/>
                  <a:pt x="4572" y="412166"/>
                  <a:pt x="4572" y="914857"/>
                </a:cubicBezTo>
                <a:close/>
              </a:path>
            </a:pathLst>
          </a:custGeom>
          <a:solidFill>
            <a:srgbClr val="F9725D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58B803F-2455-477A-83D9-5FD949851473}"/>
              </a:ext>
            </a:extLst>
          </p:cNvPr>
          <p:cNvGrpSpPr/>
          <p:nvPr userDrawn="1"/>
        </p:nvGrpSpPr>
        <p:grpSpPr>
          <a:xfrm>
            <a:off x="11219297" y="465204"/>
            <a:ext cx="745127" cy="714835"/>
            <a:chOff x="11048924" y="5349393"/>
            <a:chExt cx="920344" cy="882929"/>
          </a:xfrm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5C45651C-FF2F-47FB-8D3E-2BB2EC65FEEE}"/>
                </a:ext>
              </a:extLst>
            </p:cNvPr>
            <p:cNvSpPr/>
            <p:nvPr/>
          </p:nvSpPr>
          <p:spPr>
            <a:xfrm>
              <a:off x="11448136" y="5931560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AEF3EA10-2F4D-48C5-B8E4-0AC108EE0FA8}"/>
                </a:ext>
              </a:extLst>
            </p:cNvPr>
            <p:cNvSpPr/>
            <p:nvPr/>
          </p:nvSpPr>
          <p:spPr>
            <a:xfrm>
              <a:off x="11448136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AD7EDEF9-D47A-41C0-8496-C39899B67F22}"/>
                </a:ext>
              </a:extLst>
            </p:cNvPr>
            <p:cNvSpPr/>
            <p:nvPr/>
          </p:nvSpPr>
          <p:spPr>
            <a:xfrm>
              <a:off x="11847348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19939 w 121920"/>
                <a:gd name="connsiteY1" fmla="*/ 105537 h 106680"/>
                <a:gd name="connsiteX2" fmla="*/ 120929 w 121920"/>
                <a:gd name="connsiteY2" fmla="*/ 104622 h 106680"/>
                <a:gd name="connsiteX3" fmla="*/ 63551 w 121920"/>
                <a:gd name="connsiteY3" fmla="*/ 5715 h 106680"/>
                <a:gd name="connsiteX4" fmla="*/ 5715 w 121920"/>
                <a:gd name="connsiteY4" fmla="*/ 105537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19939" y="105537"/>
                  </a:lnTo>
                  <a:cubicBezTo>
                    <a:pt x="120244" y="105232"/>
                    <a:pt x="120624" y="104927"/>
                    <a:pt x="120929" y="104622"/>
                  </a:cubicBezTo>
                  <a:lnTo>
                    <a:pt x="63551" y="5715"/>
                  </a:lnTo>
                  <a:lnTo>
                    <a:pt x="5715" y="105537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6D6CE4-75F5-43A6-BB22-EA2654D27661}"/>
                </a:ext>
              </a:extLst>
            </p:cNvPr>
            <p:cNvSpPr/>
            <p:nvPr/>
          </p:nvSpPr>
          <p:spPr>
            <a:xfrm>
              <a:off x="11448136" y="5737479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01E7FB73-FE85-4B1B-B4FD-172E5A2E460E}"/>
                </a:ext>
              </a:extLst>
            </p:cNvPr>
            <p:cNvSpPr/>
            <p:nvPr/>
          </p:nvSpPr>
          <p:spPr>
            <a:xfrm>
              <a:off x="11647703" y="5931560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40 w 121920"/>
                <a:gd name="connsiteY1" fmla="*/ 105537 h 106680"/>
                <a:gd name="connsiteX2" fmla="*/ 63628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40" y="105537"/>
                  </a:lnTo>
                  <a:lnTo>
                    <a:pt x="63628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FD598ED9-19B9-43F5-946B-B7E22F7E4CEF}"/>
                </a:ext>
              </a:extLst>
            </p:cNvPr>
            <p:cNvSpPr/>
            <p:nvPr/>
          </p:nvSpPr>
          <p:spPr>
            <a:xfrm>
              <a:off x="11647703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40 w 121920"/>
                <a:gd name="connsiteY1" fmla="*/ 105537 h 106680"/>
                <a:gd name="connsiteX2" fmla="*/ 63628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40" y="105537"/>
                  </a:lnTo>
                  <a:lnTo>
                    <a:pt x="63628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502D4EE2-5333-4FE9-B297-E49EEC451822}"/>
                </a:ext>
              </a:extLst>
            </p:cNvPr>
            <p:cNvSpPr/>
            <p:nvPr/>
          </p:nvSpPr>
          <p:spPr>
            <a:xfrm>
              <a:off x="11048924" y="5737479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1252483-D9E9-4D3F-BEC4-924742213D22}"/>
                </a:ext>
              </a:extLst>
            </p:cNvPr>
            <p:cNvSpPr/>
            <p:nvPr/>
          </p:nvSpPr>
          <p:spPr>
            <a:xfrm>
              <a:off x="11048924" y="5543474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0E1E4A54-9675-4A7A-AC1C-E8F668E7258C}"/>
                </a:ext>
              </a:extLst>
            </p:cNvPr>
            <p:cNvSpPr/>
            <p:nvPr/>
          </p:nvSpPr>
          <p:spPr>
            <a:xfrm>
              <a:off x="11048924" y="5349393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F80D2F4E-4BBD-4BD7-A2DA-09DFD18960E8}"/>
                </a:ext>
              </a:extLst>
            </p:cNvPr>
            <p:cNvSpPr/>
            <p:nvPr/>
          </p:nvSpPr>
          <p:spPr>
            <a:xfrm>
              <a:off x="11248492" y="5543474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E3B2A23-3D3E-4AE4-B8E0-AAEA1B9C9D9B}"/>
                </a:ext>
              </a:extLst>
            </p:cNvPr>
            <p:cNvSpPr/>
            <p:nvPr/>
          </p:nvSpPr>
          <p:spPr>
            <a:xfrm>
              <a:off x="11248492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DDA4956F-FA60-4EF1-9C8C-FA9710507C57}"/>
                </a:ext>
              </a:extLst>
            </p:cNvPr>
            <p:cNvSpPr/>
            <p:nvPr/>
          </p:nvSpPr>
          <p:spPr>
            <a:xfrm>
              <a:off x="11248492" y="5931560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3C5A2B92-FF30-4091-844D-51CC8CBD2C54}"/>
                </a:ext>
              </a:extLst>
            </p:cNvPr>
            <p:cNvSpPr/>
            <p:nvPr/>
          </p:nvSpPr>
          <p:spPr>
            <a:xfrm>
              <a:off x="11248492" y="5737479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7B7291F-983F-4A3D-9673-2DA97DB82389}"/>
                </a:ext>
              </a:extLst>
            </p:cNvPr>
            <p:cNvSpPr/>
            <p:nvPr/>
          </p:nvSpPr>
          <p:spPr>
            <a:xfrm>
              <a:off x="11048924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10B5ACF1-B637-48E5-9D6B-AB725DB5B301}"/>
                </a:ext>
              </a:extLst>
            </p:cNvPr>
            <p:cNvSpPr/>
            <p:nvPr/>
          </p:nvSpPr>
          <p:spPr>
            <a:xfrm>
              <a:off x="11048924" y="5931560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1621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그림 개체 틀 2">
            <a:extLst>
              <a:ext uri="{FF2B5EF4-FFF2-40B4-BE49-F238E27FC236}">
                <a16:creationId xmlns:a16="http://schemas.microsoft.com/office/drawing/2014/main" id="{345D1DC3-0BC5-41D0-AF4F-97FA0A56C0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4921297" y="2208127"/>
            <a:ext cx="3483427" cy="16120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4" name="그림 개체 틀 2">
            <a:extLst>
              <a:ext uri="{FF2B5EF4-FFF2-40B4-BE49-F238E27FC236}">
                <a16:creationId xmlns:a16="http://schemas.microsoft.com/office/drawing/2014/main" id="{32B54FCD-4CDD-494D-9A88-A99FAF91B94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4921297" y="3978870"/>
            <a:ext cx="3483427" cy="16120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5" name="그림 개체 틀 2">
            <a:extLst>
              <a:ext uri="{FF2B5EF4-FFF2-40B4-BE49-F238E27FC236}">
                <a16:creationId xmlns:a16="http://schemas.microsoft.com/office/drawing/2014/main" id="{971CD71C-43CB-442F-827F-9A9D622E6DA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flipH="1">
            <a:off x="1262487" y="2208127"/>
            <a:ext cx="3483427" cy="16120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6" name="그림 개체 틀 2">
            <a:extLst>
              <a:ext uri="{FF2B5EF4-FFF2-40B4-BE49-F238E27FC236}">
                <a16:creationId xmlns:a16="http://schemas.microsoft.com/office/drawing/2014/main" id="{4EE74083-6F55-4804-8990-F0994C4DD9A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flipH="1">
            <a:off x="1262487" y="3978870"/>
            <a:ext cx="3483427" cy="16120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26B8719B-0AEB-4A3D-90BC-B4B1370F5C08}"/>
              </a:ext>
            </a:extLst>
          </p:cNvPr>
          <p:cNvSpPr/>
          <p:nvPr userDrawn="1"/>
        </p:nvSpPr>
        <p:spPr>
          <a:xfrm>
            <a:off x="6189" y="-4572"/>
            <a:ext cx="1423298" cy="1287272"/>
          </a:xfrm>
          <a:custGeom>
            <a:avLst/>
            <a:gdLst>
              <a:gd name="connsiteX0" fmla="*/ 1876501 w 3268980"/>
              <a:gd name="connsiteY0" fmla="*/ 2956408 h 2956560"/>
              <a:gd name="connsiteX1" fmla="*/ 3265932 w 3268980"/>
              <a:gd name="connsiteY1" fmla="*/ 2956408 h 2956560"/>
              <a:gd name="connsiteX2" fmla="*/ 1393089 w 3268980"/>
              <a:gd name="connsiteY2" fmla="*/ 4572 h 2956560"/>
              <a:gd name="connsiteX3" fmla="*/ 4572 w 3268980"/>
              <a:gd name="connsiteY3" fmla="*/ 4572 h 2956560"/>
              <a:gd name="connsiteX4" fmla="*/ 4572 w 3268980"/>
              <a:gd name="connsiteY4" fmla="*/ 1084478 h 2956560"/>
              <a:gd name="connsiteX5" fmla="*/ 1876501 w 3268980"/>
              <a:gd name="connsiteY5" fmla="*/ 2956408 h 295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8980" h="2956560">
                <a:moveTo>
                  <a:pt x="1876501" y="2956408"/>
                </a:moveTo>
                <a:lnTo>
                  <a:pt x="3265932" y="2956408"/>
                </a:lnTo>
                <a:cubicBezTo>
                  <a:pt x="3265932" y="1651787"/>
                  <a:pt x="2499894" y="526085"/>
                  <a:pt x="1393089" y="4572"/>
                </a:cubicBezTo>
                <a:lnTo>
                  <a:pt x="4572" y="4572"/>
                </a:lnTo>
                <a:lnTo>
                  <a:pt x="4572" y="1084478"/>
                </a:lnTo>
                <a:cubicBezTo>
                  <a:pt x="1038454" y="1084478"/>
                  <a:pt x="1876501" y="1922602"/>
                  <a:pt x="1876501" y="2956408"/>
                </a:cubicBezTo>
                <a:close/>
              </a:path>
            </a:pathLst>
          </a:custGeom>
          <a:solidFill>
            <a:srgbClr val="FEB60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CAD6F72-D58B-4493-B8AB-8D98B056B368}"/>
              </a:ext>
            </a:extLst>
          </p:cNvPr>
          <p:cNvGrpSpPr/>
          <p:nvPr userDrawn="1"/>
        </p:nvGrpSpPr>
        <p:grpSpPr>
          <a:xfrm>
            <a:off x="617632" y="268331"/>
            <a:ext cx="932767" cy="199135"/>
            <a:chOff x="1277883" y="622222"/>
            <a:chExt cx="2142346" cy="457366"/>
          </a:xfrm>
        </p:grpSpPr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AD91AAC3-CCC4-4ABF-8D6A-CCFBCD4A61E4}"/>
                </a:ext>
              </a:extLst>
            </p:cNvPr>
            <p:cNvSpPr/>
            <p:nvPr/>
          </p:nvSpPr>
          <p:spPr>
            <a:xfrm>
              <a:off x="1277883" y="622371"/>
              <a:ext cx="457200" cy="457200"/>
            </a:xfrm>
            <a:custGeom>
              <a:avLst/>
              <a:gdLst>
                <a:gd name="connsiteX0" fmla="*/ 8082 w 457200"/>
                <a:gd name="connsiteY0" fmla="*/ 429378 h 457200"/>
                <a:gd name="connsiteX1" fmla="*/ 429378 w 457200"/>
                <a:gd name="connsiteY1" fmla="*/ 8082 h 457200"/>
                <a:gd name="connsiteX2" fmla="*/ 456157 w 457200"/>
                <a:gd name="connsiteY2" fmla="*/ 34861 h 457200"/>
                <a:gd name="connsiteX3" fmla="*/ 34861 w 457200"/>
                <a:gd name="connsiteY3" fmla="*/ 45615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8082" y="429378"/>
                  </a:moveTo>
                  <a:lnTo>
                    <a:pt x="429378" y="8082"/>
                  </a:lnTo>
                  <a:lnTo>
                    <a:pt x="456157" y="34861"/>
                  </a:lnTo>
                  <a:lnTo>
                    <a:pt x="34861" y="456157"/>
                  </a:ln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399EBE01-B9B5-4BA0-9C1B-41493FD1D6DD}"/>
                </a:ext>
              </a:extLst>
            </p:cNvPr>
            <p:cNvSpPr/>
            <p:nvPr/>
          </p:nvSpPr>
          <p:spPr>
            <a:xfrm>
              <a:off x="1699311" y="622239"/>
              <a:ext cx="457200" cy="457200"/>
            </a:xfrm>
            <a:custGeom>
              <a:avLst/>
              <a:gdLst>
                <a:gd name="connsiteX0" fmla="*/ 8083 w 457200"/>
                <a:gd name="connsiteY0" fmla="*/ 429438 h 457200"/>
                <a:gd name="connsiteX1" fmla="*/ 429378 w 457200"/>
                <a:gd name="connsiteY1" fmla="*/ 8083 h 457200"/>
                <a:gd name="connsiteX2" fmla="*/ 456161 w 457200"/>
                <a:gd name="connsiteY2" fmla="*/ 34862 h 457200"/>
                <a:gd name="connsiteX3" fmla="*/ 34865 w 457200"/>
                <a:gd name="connsiteY3" fmla="*/ 45621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8083" y="429438"/>
                  </a:moveTo>
                  <a:lnTo>
                    <a:pt x="429378" y="8083"/>
                  </a:lnTo>
                  <a:lnTo>
                    <a:pt x="456161" y="34862"/>
                  </a:lnTo>
                  <a:lnTo>
                    <a:pt x="34865" y="456217"/>
                  </a:ln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A7C184FD-1DF1-4B83-B7B1-D5904460ED5B}"/>
                </a:ext>
              </a:extLst>
            </p:cNvPr>
            <p:cNvSpPr/>
            <p:nvPr/>
          </p:nvSpPr>
          <p:spPr>
            <a:xfrm>
              <a:off x="2120509" y="622388"/>
              <a:ext cx="457200" cy="457200"/>
            </a:xfrm>
            <a:custGeom>
              <a:avLst/>
              <a:gdLst>
                <a:gd name="connsiteX0" fmla="*/ 8082 w 457200"/>
                <a:gd name="connsiteY0" fmla="*/ 429378 h 457200"/>
                <a:gd name="connsiteX1" fmla="*/ 429378 w 457200"/>
                <a:gd name="connsiteY1" fmla="*/ 8082 h 457200"/>
                <a:gd name="connsiteX2" fmla="*/ 456157 w 457200"/>
                <a:gd name="connsiteY2" fmla="*/ 34861 h 457200"/>
                <a:gd name="connsiteX3" fmla="*/ 34861 w 457200"/>
                <a:gd name="connsiteY3" fmla="*/ 45615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8082" y="429378"/>
                  </a:moveTo>
                  <a:lnTo>
                    <a:pt x="429378" y="8082"/>
                  </a:lnTo>
                  <a:lnTo>
                    <a:pt x="456157" y="34861"/>
                  </a:lnTo>
                  <a:lnTo>
                    <a:pt x="34861" y="456157"/>
                  </a:ln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9387BC67-EB6B-45A6-B41A-85AF60A2AA57}"/>
                </a:ext>
              </a:extLst>
            </p:cNvPr>
            <p:cNvSpPr/>
            <p:nvPr/>
          </p:nvSpPr>
          <p:spPr>
            <a:xfrm>
              <a:off x="2541793" y="622342"/>
              <a:ext cx="457200" cy="457200"/>
            </a:xfrm>
            <a:custGeom>
              <a:avLst/>
              <a:gdLst>
                <a:gd name="connsiteX0" fmla="*/ 8082 w 457200"/>
                <a:gd name="connsiteY0" fmla="*/ 429378 h 457200"/>
                <a:gd name="connsiteX1" fmla="*/ 429378 w 457200"/>
                <a:gd name="connsiteY1" fmla="*/ 8082 h 457200"/>
                <a:gd name="connsiteX2" fmla="*/ 456157 w 457200"/>
                <a:gd name="connsiteY2" fmla="*/ 34861 h 457200"/>
                <a:gd name="connsiteX3" fmla="*/ 34861 w 457200"/>
                <a:gd name="connsiteY3" fmla="*/ 45615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8082" y="429378"/>
                  </a:moveTo>
                  <a:lnTo>
                    <a:pt x="429378" y="8082"/>
                  </a:lnTo>
                  <a:lnTo>
                    <a:pt x="456157" y="34861"/>
                  </a:lnTo>
                  <a:lnTo>
                    <a:pt x="34861" y="456157"/>
                  </a:ln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7DF1EE5A-A22B-4D6B-9639-06EF02BA4C04}"/>
                </a:ext>
              </a:extLst>
            </p:cNvPr>
            <p:cNvSpPr/>
            <p:nvPr/>
          </p:nvSpPr>
          <p:spPr>
            <a:xfrm>
              <a:off x="2963029" y="622222"/>
              <a:ext cx="457200" cy="457200"/>
            </a:xfrm>
            <a:custGeom>
              <a:avLst/>
              <a:gdLst>
                <a:gd name="connsiteX0" fmla="*/ 8082 w 457200"/>
                <a:gd name="connsiteY0" fmla="*/ 429378 h 457200"/>
                <a:gd name="connsiteX1" fmla="*/ 429378 w 457200"/>
                <a:gd name="connsiteY1" fmla="*/ 8082 h 457200"/>
                <a:gd name="connsiteX2" fmla="*/ 456157 w 457200"/>
                <a:gd name="connsiteY2" fmla="*/ 34861 h 457200"/>
                <a:gd name="connsiteX3" fmla="*/ 34861 w 457200"/>
                <a:gd name="connsiteY3" fmla="*/ 45615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8082" y="429378"/>
                  </a:moveTo>
                  <a:lnTo>
                    <a:pt x="429378" y="8082"/>
                  </a:lnTo>
                  <a:lnTo>
                    <a:pt x="456157" y="34861"/>
                  </a:lnTo>
                  <a:lnTo>
                    <a:pt x="34861" y="456157"/>
                  </a:ln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B56F9D1-841F-4D1C-8649-97FDB7066E04}"/>
              </a:ext>
            </a:extLst>
          </p:cNvPr>
          <p:cNvGrpSpPr/>
          <p:nvPr userDrawn="1"/>
        </p:nvGrpSpPr>
        <p:grpSpPr>
          <a:xfrm>
            <a:off x="230989" y="661690"/>
            <a:ext cx="1002761" cy="1004489"/>
            <a:chOff x="1173099" y="1525676"/>
            <a:chExt cx="1282370" cy="1284580"/>
          </a:xfrm>
        </p:grpSpPr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D203DC5-DB76-4800-84BF-4A847FF3F673}"/>
                </a:ext>
              </a:extLst>
            </p:cNvPr>
            <p:cNvSpPr/>
            <p:nvPr/>
          </p:nvSpPr>
          <p:spPr>
            <a:xfrm>
              <a:off x="1199921" y="2346274"/>
              <a:ext cx="152400" cy="259080"/>
            </a:xfrm>
            <a:custGeom>
              <a:avLst/>
              <a:gdLst>
                <a:gd name="connsiteX0" fmla="*/ 152095 w 152400"/>
                <a:gd name="connsiteY0" fmla="*/ 259309 h 259080"/>
                <a:gd name="connsiteX1" fmla="*/ 5715 w 152400"/>
                <a:gd name="connsiteY1" fmla="*/ 5715 h 259080"/>
                <a:gd name="connsiteX2" fmla="*/ 152095 w 152400"/>
                <a:gd name="connsiteY2" fmla="*/ 259309 h 25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259080">
                  <a:moveTo>
                    <a:pt x="152095" y="259309"/>
                  </a:moveTo>
                  <a:cubicBezTo>
                    <a:pt x="85192" y="188214"/>
                    <a:pt x="34442" y="101727"/>
                    <a:pt x="5715" y="5715"/>
                  </a:cubicBezTo>
                  <a:lnTo>
                    <a:pt x="152095" y="259309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47AE1782-28BB-453C-8EEE-ACF3479B4CE8}"/>
                </a:ext>
              </a:extLst>
            </p:cNvPr>
            <p:cNvSpPr/>
            <p:nvPr/>
          </p:nvSpPr>
          <p:spPr>
            <a:xfrm>
              <a:off x="1173099" y="2159813"/>
              <a:ext cx="327660" cy="563880"/>
            </a:xfrm>
            <a:custGeom>
              <a:avLst/>
              <a:gdLst>
                <a:gd name="connsiteX0" fmla="*/ 327431 w 327660"/>
                <a:gd name="connsiteY0" fmla="*/ 562966 h 563880"/>
                <a:gd name="connsiteX1" fmla="*/ 285369 w 327660"/>
                <a:gd name="connsiteY1" fmla="*/ 536905 h 563880"/>
                <a:gd name="connsiteX2" fmla="*/ 7468 w 327660"/>
                <a:gd name="connsiteY2" fmla="*/ 55474 h 563880"/>
                <a:gd name="connsiteX3" fmla="*/ 5715 w 327660"/>
                <a:gd name="connsiteY3" fmla="*/ 9068 h 563880"/>
                <a:gd name="connsiteX4" fmla="*/ 5715 w 327660"/>
                <a:gd name="connsiteY4" fmla="*/ 5715 h 563880"/>
                <a:gd name="connsiteX5" fmla="*/ 327431 w 327660"/>
                <a:gd name="connsiteY5" fmla="*/ 562966 h 56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7660" h="563880">
                  <a:moveTo>
                    <a:pt x="327431" y="562966"/>
                  </a:moveTo>
                  <a:cubicBezTo>
                    <a:pt x="313106" y="554736"/>
                    <a:pt x="299085" y="545973"/>
                    <a:pt x="285369" y="536905"/>
                  </a:cubicBezTo>
                  <a:lnTo>
                    <a:pt x="7468" y="55474"/>
                  </a:lnTo>
                  <a:cubicBezTo>
                    <a:pt x="6248" y="40234"/>
                    <a:pt x="5715" y="24689"/>
                    <a:pt x="5715" y="9068"/>
                  </a:cubicBezTo>
                  <a:lnTo>
                    <a:pt x="5715" y="5715"/>
                  </a:lnTo>
                  <a:lnTo>
                    <a:pt x="327431" y="562966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40448BA4-5202-4331-B325-0807C00C9CE7}"/>
                </a:ext>
              </a:extLst>
            </p:cNvPr>
            <p:cNvSpPr/>
            <p:nvPr/>
          </p:nvSpPr>
          <p:spPr>
            <a:xfrm>
              <a:off x="1178890" y="2040179"/>
              <a:ext cx="434340" cy="731520"/>
            </a:xfrm>
            <a:custGeom>
              <a:avLst/>
              <a:gdLst>
                <a:gd name="connsiteX0" fmla="*/ 431063 w 434340"/>
                <a:gd name="connsiteY0" fmla="*/ 732130 h 731520"/>
                <a:gd name="connsiteX1" fmla="*/ 396773 w 434340"/>
                <a:gd name="connsiteY1" fmla="*/ 719176 h 731520"/>
                <a:gd name="connsiteX2" fmla="*/ 5715 w 434340"/>
                <a:gd name="connsiteY2" fmla="*/ 41986 h 731520"/>
                <a:gd name="connsiteX3" fmla="*/ 11811 w 434340"/>
                <a:gd name="connsiteY3" fmla="*/ 5715 h 731520"/>
                <a:gd name="connsiteX4" fmla="*/ 431063 w 434340"/>
                <a:gd name="connsiteY4" fmla="*/ 73213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" h="731520">
                  <a:moveTo>
                    <a:pt x="431063" y="732130"/>
                  </a:moveTo>
                  <a:cubicBezTo>
                    <a:pt x="419481" y="728091"/>
                    <a:pt x="407975" y="723900"/>
                    <a:pt x="396773" y="719176"/>
                  </a:cubicBezTo>
                  <a:lnTo>
                    <a:pt x="5715" y="41986"/>
                  </a:lnTo>
                  <a:cubicBezTo>
                    <a:pt x="7468" y="29718"/>
                    <a:pt x="9373" y="17678"/>
                    <a:pt x="11811" y="5715"/>
                  </a:cubicBezTo>
                  <a:lnTo>
                    <a:pt x="431063" y="732130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1675A686-4795-4A5B-8235-4E42EADC62B6}"/>
                </a:ext>
              </a:extLst>
            </p:cNvPr>
            <p:cNvSpPr/>
            <p:nvPr/>
          </p:nvSpPr>
          <p:spPr>
            <a:xfrm>
              <a:off x="1201293" y="1945691"/>
              <a:ext cx="502920" cy="853440"/>
            </a:xfrm>
            <a:custGeom>
              <a:avLst/>
              <a:gdLst>
                <a:gd name="connsiteX0" fmla="*/ 503606 w 502920"/>
                <a:gd name="connsiteY0" fmla="*/ 851002 h 853440"/>
                <a:gd name="connsiteX1" fmla="*/ 473278 w 502920"/>
                <a:gd name="connsiteY1" fmla="*/ 844906 h 853440"/>
                <a:gd name="connsiteX2" fmla="*/ 5715 w 502920"/>
                <a:gd name="connsiteY2" fmla="*/ 35281 h 853440"/>
                <a:gd name="connsiteX3" fmla="*/ 15545 w 502920"/>
                <a:gd name="connsiteY3" fmla="*/ 5715 h 853440"/>
                <a:gd name="connsiteX4" fmla="*/ 196444 w 502920"/>
                <a:gd name="connsiteY4" fmla="*/ 318821 h 853440"/>
                <a:gd name="connsiteX5" fmla="*/ 322707 w 502920"/>
                <a:gd name="connsiteY5" fmla="*/ 537743 h 853440"/>
                <a:gd name="connsiteX6" fmla="*/ 503606 w 502920"/>
                <a:gd name="connsiteY6" fmla="*/ 851002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2920" h="853440">
                  <a:moveTo>
                    <a:pt x="503606" y="851002"/>
                  </a:moveTo>
                  <a:cubicBezTo>
                    <a:pt x="493471" y="849249"/>
                    <a:pt x="483261" y="847116"/>
                    <a:pt x="473278" y="844906"/>
                  </a:cubicBezTo>
                  <a:lnTo>
                    <a:pt x="5715" y="35281"/>
                  </a:lnTo>
                  <a:cubicBezTo>
                    <a:pt x="8687" y="25298"/>
                    <a:pt x="12040" y="15316"/>
                    <a:pt x="15545" y="5715"/>
                  </a:cubicBezTo>
                  <a:lnTo>
                    <a:pt x="196444" y="318821"/>
                  </a:lnTo>
                  <a:cubicBezTo>
                    <a:pt x="215722" y="404317"/>
                    <a:pt x="260680" y="480136"/>
                    <a:pt x="322707" y="537743"/>
                  </a:cubicBezTo>
                  <a:lnTo>
                    <a:pt x="503606" y="851002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38F2022F-FB91-4EB0-B614-D6D7F4CD92F9}"/>
                </a:ext>
              </a:extLst>
            </p:cNvPr>
            <p:cNvSpPr/>
            <p:nvPr/>
          </p:nvSpPr>
          <p:spPr>
            <a:xfrm>
              <a:off x="1233678" y="1866290"/>
              <a:ext cx="160020" cy="289560"/>
            </a:xfrm>
            <a:custGeom>
              <a:avLst/>
              <a:gdLst>
                <a:gd name="connsiteX0" fmla="*/ 18364 w 160020"/>
                <a:gd name="connsiteY0" fmla="*/ 5715 h 289560"/>
                <a:gd name="connsiteX1" fmla="*/ 157048 w 160020"/>
                <a:gd name="connsiteY1" fmla="*/ 245821 h 289560"/>
                <a:gd name="connsiteX2" fmla="*/ 153543 w 160020"/>
                <a:gd name="connsiteY2" fmla="*/ 286817 h 289560"/>
                <a:gd name="connsiteX3" fmla="*/ 5715 w 160020"/>
                <a:gd name="connsiteY3" fmla="*/ 30785 h 289560"/>
                <a:gd name="connsiteX4" fmla="*/ 18364 w 160020"/>
                <a:gd name="connsiteY4" fmla="*/ 5715 h 28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" h="289560">
                  <a:moveTo>
                    <a:pt x="18364" y="5715"/>
                  </a:moveTo>
                  <a:lnTo>
                    <a:pt x="157048" y="245821"/>
                  </a:lnTo>
                  <a:cubicBezTo>
                    <a:pt x="155143" y="259309"/>
                    <a:pt x="153924" y="272948"/>
                    <a:pt x="153543" y="286817"/>
                  </a:cubicBezTo>
                  <a:lnTo>
                    <a:pt x="5715" y="30785"/>
                  </a:lnTo>
                  <a:cubicBezTo>
                    <a:pt x="9754" y="22403"/>
                    <a:pt x="13945" y="13945"/>
                    <a:pt x="18364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FD232FA3-FE34-4B70-ABDF-1F59B0894776}"/>
                </a:ext>
              </a:extLst>
            </p:cNvPr>
            <p:cNvSpPr/>
            <p:nvPr/>
          </p:nvSpPr>
          <p:spPr>
            <a:xfrm>
              <a:off x="1610030" y="2542946"/>
              <a:ext cx="182880" cy="266700"/>
            </a:xfrm>
            <a:custGeom>
              <a:avLst/>
              <a:gdLst>
                <a:gd name="connsiteX0" fmla="*/ 181204 w 182880"/>
                <a:gd name="connsiteY0" fmla="*/ 262966 h 266700"/>
                <a:gd name="connsiteX1" fmla="*/ 153162 w 182880"/>
                <a:gd name="connsiteY1" fmla="*/ 261214 h 266700"/>
                <a:gd name="connsiteX2" fmla="*/ 5715 w 182880"/>
                <a:gd name="connsiteY2" fmla="*/ 5715 h 266700"/>
                <a:gd name="connsiteX3" fmla="*/ 42824 w 182880"/>
                <a:gd name="connsiteY3" fmla="*/ 23241 h 266700"/>
                <a:gd name="connsiteX4" fmla="*/ 181204 w 182880"/>
                <a:gd name="connsiteY4" fmla="*/ 262966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266700">
                  <a:moveTo>
                    <a:pt x="181204" y="262966"/>
                  </a:moveTo>
                  <a:cubicBezTo>
                    <a:pt x="171755" y="262585"/>
                    <a:pt x="162458" y="262128"/>
                    <a:pt x="153162" y="261214"/>
                  </a:cubicBezTo>
                  <a:lnTo>
                    <a:pt x="5715" y="5715"/>
                  </a:lnTo>
                  <a:cubicBezTo>
                    <a:pt x="17602" y="12192"/>
                    <a:pt x="30023" y="17983"/>
                    <a:pt x="42824" y="23241"/>
                  </a:cubicBezTo>
                  <a:lnTo>
                    <a:pt x="181204" y="262966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80409F78-5105-4C26-BBBB-E0E2642DDE58}"/>
                </a:ext>
              </a:extLst>
            </p:cNvPr>
            <p:cNvSpPr/>
            <p:nvPr/>
          </p:nvSpPr>
          <p:spPr>
            <a:xfrm>
              <a:off x="1273531" y="1798168"/>
              <a:ext cx="144780" cy="251460"/>
            </a:xfrm>
            <a:custGeom>
              <a:avLst/>
              <a:gdLst>
                <a:gd name="connsiteX0" fmla="*/ 20041 w 144780"/>
                <a:gd name="connsiteY0" fmla="*/ 5715 h 251460"/>
                <a:gd name="connsiteX1" fmla="*/ 141961 w 144780"/>
                <a:gd name="connsiteY1" fmla="*/ 216713 h 251460"/>
                <a:gd name="connsiteX2" fmla="*/ 131826 w 144780"/>
                <a:gd name="connsiteY2" fmla="*/ 245745 h 251460"/>
                <a:gd name="connsiteX3" fmla="*/ 5715 w 144780"/>
                <a:gd name="connsiteY3" fmla="*/ 27203 h 251460"/>
                <a:gd name="connsiteX4" fmla="*/ 20041 w 144780"/>
                <a:gd name="connsiteY4" fmla="*/ 5715 h 25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780" h="251460">
                  <a:moveTo>
                    <a:pt x="20041" y="5715"/>
                  </a:moveTo>
                  <a:lnTo>
                    <a:pt x="141961" y="216713"/>
                  </a:lnTo>
                  <a:cubicBezTo>
                    <a:pt x="138074" y="226162"/>
                    <a:pt x="134798" y="235992"/>
                    <a:pt x="131826" y="245745"/>
                  </a:cubicBezTo>
                  <a:lnTo>
                    <a:pt x="5715" y="27203"/>
                  </a:lnTo>
                  <a:cubicBezTo>
                    <a:pt x="10211" y="19888"/>
                    <a:pt x="15088" y="12878"/>
                    <a:pt x="20041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98AC0D68-3062-4A02-BA2B-252F55CA339D}"/>
                </a:ext>
              </a:extLst>
            </p:cNvPr>
            <p:cNvSpPr/>
            <p:nvPr/>
          </p:nvSpPr>
          <p:spPr>
            <a:xfrm>
              <a:off x="1713357" y="2581656"/>
              <a:ext cx="160020" cy="228600"/>
            </a:xfrm>
            <a:custGeom>
              <a:avLst/>
              <a:gdLst>
                <a:gd name="connsiteX0" fmla="*/ 157582 w 160020"/>
                <a:gd name="connsiteY0" fmla="*/ 222352 h 228600"/>
                <a:gd name="connsiteX1" fmla="*/ 131826 w 160020"/>
                <a:gd name="connsiteY1" fmla="*/ 224104 h 228600"/>
                <a:gd name="connsiteX2" fmla="*/ 5715 w 160020"/>
                <a:gd name="connsiteY2" fmla="*/ 5715 h 228600"/>
                <a:gd name="connsiteX3" fmla="*/ 36043 w 160020"/>
                <a:gd name="connsiteY3" fmla="*/ 11659 h 228600"/>
                <a:gd name="connsiteX4" fmla="*/ 157582 w 160020"/>
                <a:gd name="connsiteY4" fmla="*/ 222352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" h="228600">
                  <a:moveTo>
                    <a:pt x="157582" y="222352"/>
                  </a:moveTo>
                  <a:cubicBezTo>
                    <a:pt x="149200" y="223190"/>
                    <a:pt x="140589" y="223723"/>
                    <a:pt x="131826" y="224104"/>
                  </a:cubicBezTo>
                  <a:lnTo>
                    <a:pt x="5715" y="5715"/>
                  </a:lnTo>
                  <a:cubicBezTo>
                    <a:pt x="15697" y="8153"/>
                    <a:pt x="25832" y="10058"/>
                    <a:pt x="36043" y="11659"/>
                  </a:cubicBezTo>
                  <a:lnTo>
                    <a:pt x="157582" y="222352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12E4E453-98E1-4428-BBD2-58F661C9986D}"/>
                </a:ext>
              </a:extLst>
            </p:cNvPr>
            <p:cNvSpPr/>
            <p:nvPr/>
          </p:nvSpPr>
          <p:spPr>
            <a:xfrm>
              <a:off x="1318489" y="1738960"/>
              <a:ext cx="137160" cy="228600"/>
            </a:xfrm>
            <a:custGeom>
              <a:avLst/>
              <a:gdLst>
                <a:gd name="connsiteX0" fmla="*/ 21793 w 137160"/>
                <a:gd name="connsiteY0" fmla="*/ 5715 h 228600"/>
                <a:gd name="connsiteX1" fmla="*/ 134417 w 137160"/>
                <a:gd name="connsiteY1" fmla="*/ 200787 h 228600"/>
                <a:gd name="connsiteX2" fmla="*/ 120777 w 137160"/>
                <a:gd name="connsiteY2" fmla="*/ 223876 h 228600"/>
                <a:gd name="connsiteX3" fmla="*/ 5715 w 137160"/>
                <a:gd name="connsiteY3" fmla="*/ 24384 h 228600"/>
                <a:gd name="connsiteX4" fmla="*/ 21793 w 137160"/>
                <a:gd name="connsiteY4" fmla="*/ 571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228600">
                  <a:moveTo>
                    <a:pt x="21793" y="5715"/>
                  </a:moveTo>
                  <a:lnTo>
                    <a:pt x="134417" y="200787"/>
                  </a:lnTo>
                  <a:cubicBezTo>
                    <a:pt x="129692" y="208331"/>
                    <a:pt x="125120" y="216027"/>
                    <a:pt x="120777" y="223876"/>
                  </a:cubicBezTo>
                  <a:lnTo>
                    <a:pt x="5715" y="24384"/>
                  </a:lnTo>
                  <a:cubicBezTo>
                    <a:pt x="10973" y="18212"/>
                    <a:pt x="16383" y="11887"/>
                    <a:pt x="21793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EBB6FF57-138F-4E60-A382-DDF163B8AFF9}"/>
                </a:ext>
              </a:extLst>
            </p:cNvPr>
            <p:cNvSpPr/>
            <p:nvPr/>
          </p:nvSpPr>
          <p:spPr>
            <a:xfrm>
              <a:off x="1800377" y="2592476"/>
              <a:ext cx="144780" cy="205740"/>
            </a:xfrm>
            <a:custGeom>
              <a:avLst/>
              <a:gdLst>
                <a:gd name="connsiteX0" fmla="*/ 145313 w 144780"/>
                <a:gd name="connsiteY0" fmla="*/ 200863 h 205740"/>
                <a:gd name="connsiteX1" fmla="*/ 121006 w 144780"/>
                <a:gd name="connsiteY1" fmla="*/ 205435 h 205740"/>
                <a:gd name="connsiteX2" fmla="*/ 5715 w 144780"/>
                <a:gd name="connsiteY2" fmla="*/ 5944 h 205740"/>
                <a:gd name="connsiteX3" fmla="*/ 16231 w 144780"/>
                <a:gd name="connsiteY3" fmla="*/ 6096 h 205740"/>
                <a:gd name="connsiteX4" fmla="*/ 32690 w 144780"/>
                <a:gd name="connsiteY4" fmla="*/ 5715 h 205740"/>
                <a:gd name="connsiteX5" fmla="*/ 145313 w 144780"/>
                <a:gd name="connsiteY5" fmla="*/ 20086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780" h="205740">
                  <a:moveTo>
                    <a:pt x="145313" y="200863"/>
                  </a:moveTo>
                  <a:cubicBezTo>
                    <a:pt x="137236" y="202616"/>
                    <a:pt x="129235" y="204216"/>
                    <a:pt x="121006" y="205435"/>
                  </a:cubicBezTo>
                  <a:lnTo>
                    <a:pt x="5715" y="5944"/>
                  </a:lnTo>
                  <a:cubicBezTo>
                    <a:pt x="9220" y="6096"/>
                    <a:pt x="12725" y="6096"/>
                    <a:pt x="16231" y="6096"/>
                  </a:cubicBezTo>
                  <a:cubicBezTo>
                    <a:pt x="21869" y="6096"/>
                    <a:pt x="27280" y="5944"/>
                    <a:pt x="32690" y="5715"/>
                  </a:cubicBezTo>
                  <a:lnTo>
                    <a:pt x="145313" y="200863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2E79991F-811A-4BD1-A4EA-A61D7C3AEF89}"/>
                </a:ext>
              </a:extLst>
            </p:cNvPr>
            <p:cNvSpPr/>
            <p:nvPr/>
          </p:nvSpPr>
          <p:spPr>
            <a:xfrm>
              <a:off x="1368476" y="1687678"/>
              <a:ext cx="129540" cy="213360"/>
            </a:xfrm>
            <a:custGeom>
              <a:avLst/>
              <a:gdLst>
                <a:gd name="connsiteX0" fmla="*/ 23165 w 129540"/>
                <a:gd name="connsiteY0" fmla="*/ 5715 h 213360"/>
                <a:gd name="connsiteX1" fmla="*/ 130531 w 129540"/>
                <a:gd name="connsiteY1" fmla="*/ 191719 h 213360"/>
                <a:gd name="connsiteX2" fmla="*/ 114452 w 129540"/>
                <a:gd name="connsiteY2" fmla="*/ 210464 h 213360"/>
                <a:gd name="connsiteX3" fmla="*/ 5715 w 129540"/>
                <a:gd name="connsiteY3" fmla="*/ 22022 h 213360"/>
                <a:gd name="connsiteX4" fmla="*/ 23165 w 129540"/>
                <a:gd name="connsiteY4" fmla="*/ 571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213360">
                  <a:moveTo>
                    <a:pt x="23165" y="5715"/>
                  </a:moveTo>
                  <a:lnTo>
                    <a:pt x="130531" y="191719"/>
                  </a:lnTo>
                  <a:cubicBezTo>
                    <a:pt x="124892" y="197815"/>
                    <a:pt x="119482" y="203987"/>
                    <a:pt x="114452" y="210464"/>
                  </a:cubicBezTo>
                  <a:lnTo>
                    <a:pt x="5715" y="22022"/>
                  </a:lnTo>
                  <a:cubicBezTo>
                    <a:pt x="11430" y="16231"/>
                    <a:pt x="17145" y="10820"/>
                    <a:pt x="23165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DD079E77-C887-42BE-8207-9CDC1E89281C}"/>
                </a:ext>
              </a:extLst>
            </p:cNvPr>
            <p:cNvSpPr/>
            <p:nvPr/>
          </p:nvSpPr>
          <p:spPr>
            <a:xfrm>
              <a:off x="1878559" y="2582875"/>
              <a:ext cx="137160" cy="198120"/>
            </a:xfrm>
            <a:custGeom>
              <a:avLst/>
              <a:gdLst>
                <a:gd name="connsiteX0" fmla="*/ 137389 w 137160"/>
                <a:gd name="connsiteY0" fmla="*/ 191872 h 198120"/>
                <a:gd name="connsiteX1" fmla="*/ 114452 w 137160"/>
                <a:gd name="connsiteY1" fmla="*/ 198882 h 198120"/>
                <a:gd name="connsiteX2" fmla="*/ 5715 w 137160"/>
                <a:gd name="connsiteY2" fmla="*/ 10439 h 198120"/>
                <a:gd name="connsiteX3" fmla="*/ 29870 w 137160"/>
                <a:gd name="connsiteY3" fmla="*/ 5715 h 198120"/>
                <a:gd name="connsiteX4" fmla="*/ 137389 w 137160"/>
                <a:gd name="connsiteY4" fmla="*/ 191872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198120">
                  <a:moveTo>
                    <a:pt x="137389" y="191872"/>
                  </a:moveTo>
                  <a:cubicBezTo>
                    <a:pt x="129845" y="194310"/>
                    <a:pt x="122149" y="196748"/>
                    <a:pt x="114452" y="198882"/>
                  </a:cubicBezTo>
                  <a:lnTo>
                    <a:pt x="5715" y="10439"/>
                  </a:lnTo>
                  <a:cubicBezTo>
                    <a:pt x="13792" y="9068"/>
                    <a:pt x="21793" y="7620"/>
                    <a:pt x="29870" y="5715"/>
                  </a:cubicBezTo>
                  <a:lnTo>
                    <a:pt x="137389" y="191872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14050B14-6BD1-4ABB-A8A7-5DC73946D0DF}"/>
                </a:ext>
              </a:extLst>
            </p:cNvPr>
            <p:cNvSpPr/>
            <p:nvPr/>
          </p:nvSpPr>
          <p:spPr>
            <a:xfrm>
              <a:off x="1422349" y="1643558"/>
              <a:ext cx="129540" cy="205740"/>
            </a:xfrm>
            <a:custGeom>
              <a:avLst/>
              <a:gdLst>
                <a:gd name="connsiteX0" fmla="*/ 24460 w 129540"/>
                <a:gd name="connsiteY0" fmla="*/ 5715 h 205740"/>
                <a:gd name="connsiteX1" fmla="*/ 129388 w 129540"/>
                <a:gd name="connsiteY1" fmla="*/ 187147 h 205740"/>
                <a:gd name="connsiteX2" fmla="*/ 111176 w 129540"/>
                <a:gd name="connsiteY2" fmla="*/ 202235 h 205740"/>
                <a:gd name="connsiteX3" fmla="*/ 5715 w 129540"/>
                <a:gd name="connsiteY3" fmla="*/ 19583 h 205740"/>
                <a:gd name="connsiteX4" fmla="*/ 24460 w 129540"/>
                <a:gd name="connsiteY4" fmla="*/ 5715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205740">
                  <a:moveTo>
                    <a:pt x="24460" y="5715"/>
                  </a:moveTo>
                  <a:lnTo>
                    <a:pt x="129388" y="187147"/>
                  </a:lnTo>
                  <a:cubicBezTo>
                    <a:pt x="123063" y="191719"/>
                    <a:pt x="117119" y="196748"/>
                    <a:pt x="111176" y="202235"/>
                  </a:cubicBezTo>
                  <a:lnTo>
                    <a:pt x="5715" y="19583"/>
                  </a:lnTo>
                  <a:cubicBezTo>
                    <a:pt x="11811" y="14783"/>
                    <a:pt x="18136" y="10058"/>
                    <a:pt x="24460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7E9A0BB7-7ECA-4E86-B999-A6112AF84877}"/>
                </a:ext>
              </a:extLst>
            </p:cNvPr>
            <p:cNvSpPr/>
            <p:nvPr/>
          </p:nvSpPr>
          <p:spPr>
            <a:xfrm>
              <a:off x="1949272" y="2561768"/>
              <a:ext cx="137160" cy="198120"/>
            </a:xfrm>
            <a:custGeom>
              <a:avLst/>
              <a:gdLst>
                <a:gd name="connsiteX0" fmla="*/ 132512 w 137160"/>
                <a:gd name="connsiteY0" fmla="*/ 187300 h 198120"/>
                <a:gd name="connsiteX1" fmla="*/ 111176 w 137160"/>
                <a:gd name="connsiteY1" fmla="*/ 196596 h 198120"/>
                <a:gd name="connsiteX2" fmla="*/ 5715 w 137160"/>
                <a:gd name="connsiteY2" fmla="*/ 14097 h 198120"/>
                <a:gd name="connsiteX3" fmla="*/ 27813 w 137160"/>
                <a:gd name="connsiteY3" fmla="*/ 5715 h 198120"/>
                <a:gd name="connsiteX4" fmla="*/ 132512 w 137160"/>
                <a:gd name="connsiteY4" fmla="*/ 187300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198120">
                  <a:moveTo>
                    <a:pt x="132512" y="187300"/>
                  </a:moveTo>
                  <a:cubicBezTo>
                    <a:pt x="125501" y="190424"/>
                    <a:pt x="118339" y="193624"/>
                    <a:pt x="111176" y="196596"/>
                  </a:cubicBezTo>
                  <a:lnTo>
                    <a:pt x="5715" y="14097"/>
                  </a:lnTo>
                  <a:cubicBezTo>
                    <a:pt x="13259" y="11506"/>
                    <a:pt x="20574" y="8839"/>
                    <a:pt x="27813" y="5715"/>
                  </a:cubicBezTo>
                  <a:lnTo>
                    <a:pt x="132512" y="187300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90A09F6F-439E-4825-A2B6-179127584D4C}"/>
                </a:ext>
              </a:extLst>
            </p:cNvPr>
            <p:cNvSpPr/>
            <p:nvPr/>
          </p:nvSpPr>
          <p:spPr>
            <a:xfrm>
              <a:off x="1480337" y="1605915"/>
              <a:ext cx="129540" cy="198120"/>
            </a:xfrm>
            <a:custGeom>
              <a:avLst/>
              <a:gdLst>
                <a:gd name="connsiteX0" fmla="*/ 25832 w 129540"/>
                <a:gd name="connsiteY0" fmla="*/ 5715 h 198120"/>
                <a:gd name="connsiteX1" fmla="*/ 129845 w 129540"/>
                <a:gd name="connsiteY1" fmla="*/ 185928 h 198120"/>
                <a:gd name="connsiteX2" fmla="*/ 109728 w 129540"/>
                <a:gd name="connsiteY2" fmla="*/ 197815 h 198120"/>
                <a:gd name="connsiteX3" fmla="*/ 5715 w 129540"/>
                <a:gd name="connsiteY3" fmla="*/ 17450 h 198120"/>
                <a:gd name="connsiteX4" fmla="*/ 25832 w 129540"/>
                <a:gd name="connsiteY4" fmla="*/ 5715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198120">
                  <a:moveTo>
                    <a:pt x="25832" y="5715"/>
                  </a:moveTo>
                  <a:lnTo>
                    <a:pt x="129845" y="185928"/>
                  </a:lnTo>
                  <a:cubicBezTo>
                    <a:pt x="122987" y="189586"/>
                    <a:pt x="116205" y="193624"/>
                    <a:pt x="109728" y="197815"/>
                  </a:cubicBezTo>
                  <a:lnTo>
                    <a:pt x="5715" y="17450"/>
                  </a:lnTo>
                  <a:cubicBezTo>
                    <a:pt x="12344" y="13411"/>
                    <a:pt x="18974" y="9525"/>
                    <a:pt x="25832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01DB46BC-7849-4A00-8B99-B8D82A8B1ED2}"/>
                </a:ext>
              </a:extLst>
            </p:cNvPr>
            <p:cNvSpPr/>
            <p:nvPr/>
          </p:nvSpPr>
          <p:spPr>
            <a:xfrm>
              <a:off x="2013890" y="2530373"/>
              <a:ext cx="129540" cy="198120"/>
            </a:xfrm>
            <a:custGeom>
              <a:avLst/>
              <a:gdLst>
                <a:gd name="connsiteX0" fmla="*/ 130073 w 129540"/>
                <a:gd name="connsiteY0" fmla="*/ 185928 h 198120"/>
                <a:gd name="connsiteX1" fmla="*/ 109728 w 129540"/>
                <a:gd name="connsiteY1" fmla="*/ 197510 h 198120"/>
                <a:gd name="connsiteX2" fmla="*/ 5715 w 129540"/>
                <a:gd name="connsiteY2" fmla="*/ 17450 h 198120"/>
                <a:gd name="connsiteX3" fmla="*/ 26060 w 129540"/>
                <a:gd name="connsiteY3" fmla="*/ 5715 h 198120"/>
                <a:gd name="connsiteX4" fmla="*/ 130073 w 129540"/>
                <a:gd name="connsiteY4" fmla="*/ 185928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198120">
                  <a:moveTo>
                    <a:pt x="130073" y="185928"/>
                  </a:moveTo>
                  <a:cubicBezTo>
                    <a:pt x="123444" y="189967"/>
                    <a:pt x="116586" y="193777"/>
                    <a:pt x="109728" y="197510"/>
                  </a:cubicBezTo>
                  <a:lnTo>
                    <a:pt x="5715" y="17450"/>
                  </a:lnTo>
                  <a:cubicBezTo>
                    <a:pt x="12573" y="13564"/>
                    <a:pt x="19355" y="9754"/>
                    <a:pt x="26060" y="5715"/>
                  </a:cubicBezTo>
                  <a:lnTo>
                    <a:pt x="130073" y="185928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0E795AED-D278-42FE-9B26-0640FEF6ABD0}"/>
                </a:ext>
              </a:extLst>
            </p:cNvPr>
            <p:cNvSpPr/>
            <p:nvPr/>
          </p:nvSpPr>
          <p:spPr>
            <a:xfrm>
              <a:off x="1542136" y="1575054"/>
              <a:ext cx="137160" cy="198120"/>
            </a:xfrm>
            <a:custGeom>
              <a:avLst/>
              <a:gdLst>
                <a:gd name="connsiteX0" fmla="*/ 27051 w 137160"/>
                <a:gd name="connsiteY0" fmla="*/ 5715 h 198120"/>
                <a:gd name="connsiteX1" fmla="*/ 132512 w 137160"/>
                <a:gd name="connsiteY1" fmla="*/ 188214 h 198120"/>
                <a:gd name="connsiteX2" fmla="*/ 110261 w 137160"/>
                <a:gd name="connsiteY2" fmla="*/ 196444 h 198120"/>
                <a:gd name="connsiteX3" fmla="*/ 5715 w 137160"/>
                <a:gd name="connsiteY3" fmla="*/ 15392 h 198120"/>
                <a:gd name="connsiteX4" fmla="*/ 27051 w 137160"/>
                <a:gd name="connsiteY4" fmla="*/ 5715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198120">
                  <a:moveTo>
                    <a:pt x="27051" y="5715"/>
                  </a:moveTo>
                  <a:lnTo>
                    <a:pt x="132512" y="188214"/>
                  </a:lnTo>
                  <a:cubicBezTo>
                    <a:pt x="124968" y="190652"/>
                    <a:pt x="117653" y="193472"/>
                    <a:pt x="110261" y="196444"/>
                  </a:cubicBezTo>
                  <a:lnTo>
                    <a:pt x="5715" y="15392"/>
                  </a:lnTo>
                  <a:cubicBezTo>
                    <a:pt x="12725" y="12040"/>
                    <a:pt x="19888" y="8915"/>
                    <a:pt x="27051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E584EAFB-E2AF-4DFA-BB47-AAF95D7BB648}"/>
                </a:ext>
              </a:extLst>
            </p:cNvPr>
            <p:cNvSpPr/>
            <p:nvPr/>
          </p:nvSpPr>
          <p:spPr>
            <a:xfrm>
              <a:off x="2072792" y="2488921"/>
              <a:ext cx="129540" cy="205740"/>
            </a:xfrm>
            <a:custGeom>
              <a:avLst/>
              <a:gdLst>
                <a:gd name="connsiteX0" fmla="*/ 129311 w 129540"/>
                <a:gd name="connsiteY0" fmla="*/ 188138 h 205740"/>
                <a:gd name="connsiteX1" fmla="*/ 110414 w 129540"/>
                <a:gd name="connsiteY1" fmla="*/ 202006 h 205740"/>
                <a:gd name="connsiteX2" fmla="*/ 5715 w 129540"/>
                <a:gd name="connsiteY2" fmla="*/ 20574 h 205740"/>
                <a:gd name="connsiteX3" fmla="*/ 23927 w 129540"/>
                <a:gd name="connsiteY3" fmla="*/ 5715 h 205740"/>
                <a:gd name="connsiteX4" fmla="*/ 129311 w 129540"/>
                <a:gd name="connsiteY4" fmla="*/ 188138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205740">
                  <a:moveTo>
                    <a:pt x="129311" y="188138"/>
                  </a:moveTo>
                  <a:cubicBezTo>
                    <a:pt x="123216" y="192862"/>
                    <a:pt x="116738" y="197434"/>
                    <a:pt x="110414" y="202006"/>
                  </a:cubicBezTo>
                  <a:lnTo>
                    <a:pt x="5715" y="20574"/>
                  </a:lnTo>
                  <a:cubicBezTo>
                    <a:pt x="12040" y="15849"/>
                    <a:pt x="17983" y="10973"/>
                    <a:pt x="23927" y="5715"/>
                  </a:cubicBezTo>
                  <a:lnTo>
                    <a:pt x="129311" y="188138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EDC67BFA-48CC-4281-8A52-244CE635EC8E}"/>
                </a:ext>
              </a:extLst>
            </p:cNvPr>
            <p:cNvSpPr/>
            <p:nvPr/>
          </p:nvSpPr>
          <p:spPr>
            <a:xfrm>
              <a:off x="1607744" y="1551280"/>
              <a:ext cx="137160" cy="198120"/>
            </a:xfrm>
            <a:custGeom>
              <a:avLst/>
              <a:gdLst>
                <a:gd name="connsiteX0" fmla="*/ 28651 w 137160"/>
                <a:gd name="connsiteY0" fmla="*/ 5715 h 198120"/>
                <a:gd name="connsiteX1" fmla="*/ 137236 w 137160"/>
                <a:gd name="connsiteY1" fmla="*/ 193929 h 198120"/>
                <a:gd name="connsiteX2" fmla="*/ 113081 w 137160"/>
                <a:gd name="connsiteY2" fmla="*/ 198653 h 198120"/>
                <a:gd name="connsiteX3" fmla="*/ 5715 w 137160"/>
                <a:gd name="connsiteY3" fmla="*/ 12878 h 198120"/>
                <a:gd name="connsiteX4" fmla="*/ 28651 w 137160"/>
                <a:gd name="connsiteY4" fmla="*/ 5715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198120">
                  <a:moveTo>
                    <a:pt x="28651" y="5715"/>
                  </a:moveTo>
                  <a:lnTo>
                    <a:pt x="137236" y="193929"/>
                  </a:lnTo>
                  <a:cubicBezTo>
                    <a:pt x="129007" y="195148"/>
                    <a:pt x="120929" y="196748"/>
                    <a:pt x="113081" y="198653"/>
                  </a:cubicBezTo>
                  <a:lnTo>
                    <a:pt x="5715" y="12878"/>
                  </a:lnTo>
                  <a:cubicBezTo>
                    <a:pt x="13487" y="10211"/>
                    <a:pt x="20955" y="7772"/>
                    <a:pt x="28651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EFD32BA3-FC51-4E39-B64D-0E02C1040927}"/>
                </a:ext>
              </a:extLst>
            </p:cNvPr>
            <p:cNvSpPr/>
            <p:nvPr/>
          </p:nvSpPr>
          <p:spPr>
            <a:xfrm>
              <a:off x="2125751" y="2437028"/>
              <a:ext cx="129540" cy="213360"/>
            </a:xfrm>
            <a:custGeom>
              <a:avLst/>
              <a:gdLst>
                <a:gd name="connsiteX0" fmla="*/ 130607 w 129540"/>
                <a:gd name="connsiteY0" fmla="*/ 193777 h 213360"/>
                <a:gd name="connsiteX1" fmla="*/ 112928 w 129540"/>
                <a:gd name="connsiteY1" fmla="*/ 209855 h 213360"/>
                <a:gd name="connsiteX2" fmla="*/ 5715 w 129540"/>
                <a:gd name="connsiteY2" fmla="*/ 24079 h 213360"/>
                <a:gd name="connsiteX3" fmla="*/ 22022 w 129540"/>
                <a:gd name="connsiteY3" fmla="*/ 5715 h 213360"/>
                <a:gd name="connsiteX4" fmla="*/ 130607 w 129540"/>
                <a:gd name="connsiteY4" fmla="*/ 193777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213360">
                  <a:moveTo>
                    <a:pt x="130607" y="193777"/>
                  </a:moveTo>
                  <a:cubicBezTo>
                    <a:pt x="124816" y="199187"/>
                    <a:pt x="118872" y="204597"/>
                    <a:pt x="112928" y="209855"/>
                  </a:cubicBezTo>
                  <a:lnTo>
                    <a:pt x="5715" y="24079"/>
                  </a:lnTo>
                  <a:cubicBezTo>
                    <a:pt x="11354" y="18136"/>
                    <a:pt x="16764" y="11963"/>
                    <a:pt x="22022" y="5715"/>
                  </a:cubicBezTo>
                  <a:lnTo>
                    <a:pt x="130607" y="193777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642AE607-9BEF-4606-BEF1-EA5FF3761242}"/>
                </a:ext>
              </a:extLst>
            </p:cNvPr>
            <p:cNvSpPr/>
            <p:nvPr/>
          </p:nvSpPr>
          <p:spPr>
            <a:xfrm>
              <a:off x="1677619" y="1534592"/>
              <a:ext cx="144780" cy="205740"/>
            </a:xfrm>
            <a:custGeom>
              <a:avLst/>
              <a:gdLst>
                <a:gd name="connsiteX0" fmla="*/ 30099 w 144780"/>
                <a:gd name="connsiteY0" fmla="*/ 5715 h 205740"/>
                <a:gd name="connsiteX1" fmla="*/ 144780 w 144780"/>
                <a:gd name="connsiteY1" fmla="*/ 204673 h 205740"/>
                <a:gd name="connsiteX2" fmla="*/ 138989 w 144780"/>
                <a:gd name="connsiteY2" fmla="*/ 204521 h 205740"/>
                <a:gd name="connsiteX3" fmla="*/ 118110 w 144780"/>
                <a:gd name="connsiteY3" fmla="*/ 205054 h 205740"/>
                <a:gd name="connsiteX4" fmla="*/ 5715 w 144780"/>
                <a:gd name="connsiteY4" fmla="*/ 10516 h 205740"/>
                <a:gd name="connsiteX5" fmla="*/ 30099 w 144780"/>
                <a:gd name="connsiteY5" fmla="*/ 5715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780" h="205740">
                  <a:moveTo>
                    <a:pt x="30099" y="5715"/>
                  </a:moveTo>
                  <a:lnTo>
                    <a:pt x="144780" y="204673"/>
                  </a:lnTo>
                  <a:cubicBezTo>
                    <a:pt x="142875" y="204521"/>
                    <a:pt x="140894" y="204521"/>
                    <a:pt x="138989" y="204521"/>
                  </a:cubicBezTo>
                  <a:cubicBezTo>
                    <a:pt x="131978" y="204521"/>
                    <a:pt x="124968" y="204673"/>
                    <a:pt x="118110" y="205054"/>
                  </a:cubicBezTo>
                  <a:lnTo>
                    <a:pt x="5715" y="10516"/>
                  </a:lnTo>
                  <a:cubicBezTo>
                    <a:pt x="13792" y="8687"/>
                    <a:pt x="21869" y="7163"/>
                    <a:pt x="30099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02F86D32-5EC5-439B-85BC-BA1D8F1826CE}"/>
                </a:ext>
              </a:extLst>
            </p:cNvPr>
            <p:cNvSpPr/>
            <p:nvPr/>
          </p:nvSpPr>
          <p:spPr>
            <a:xfrm>
              <a:off x="2172233" y="2373097"/>
              <a:ext cx="137160" cy="228600"/>
            </a:xfrm>
            <a:custGeom>
              <a:avLst/>
              <a:gdLst>
                <a:gd name="connsiteX0" fmla="*/ 134036 w 137160"/>
                <a:gd name="connsiteY0" fmla="*/ 204292 h 228600"/>
                <a:gd name="connsiteX1" fmla="*/ 117957 w 137160"/>
                <a:gd name="connsiteY1" fmla="*/ 223038 h 228600"/>
                <a:gd name="connsiteX2" fmla="*/ 5715 w 137160"/>
                <a:gd name="connsiteY2" fmla="*/ 28499 h 228600"/>
                <a:gd name="connsiteX3" fmla="*/ 19355 w 137160"/>
                <a:gd name="connsiteY3" fmla="*/ 5715 h 228600"/>
                <a:gd name="connsiteX4" fmla="*/ 134036 w 137160"/>
                <a:gd name="connsiteY4" fmla="*/ 204292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228600">
                  <a:moveTo>
                    <a:pt x="134036" y="204292"/>
                  </a:moveTo>
                  <a:cubicBezTo>
                    <a:pt x="128778" y="210617"/>
                    <a:pt x="123368" y="216865"/>
                    <a:pt x="117957" y="223038"/>
                  </a:cubicBezTo>
                  <a:lnTo>
                    <a:pt x="5715" y="28499"/>
                  </a:lnTo>
                  <a:cubicBezTo>
                    <a:pt x="10439" y="21108"/>
                    <a:pt x="15164" y="13411"/>
                    <a:pt x="19355" y="5715"/>
                  </a:cubicBezTo>
                  <a:lnTo>
                    <a:pt x="134036" y="204292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E58F991A-EF50-4DDA-863B-8A2C5E3B2044}"/>
                </a:ext>
              </a:extLst>
            </p:cNvPr>
            <p:cNvSpPr/>
            <p:nvPr/>
          </p:nvSpPr>
          <p:spPr>
            <a:xfrm>
              <a:off x="1752143" y="1526210"/>
              <a:ext cx="160020" cy="228600"/>
            </a:xfrm>
            <a:custGeom>
              <a:avLst/>
              <a:gdLst>
                <a:gd name="connsiteX0" fmla="*/ 31547 w 160020"/>
                <a:gd name="connsiteY0" fmla="*/ 5715 h 228600"/>
                <a:gd name="connsiteX1" fmla="*/ 156972 w 160020"/>
                <a:gd name="connsiteY1" fmla="*/ 223037 h 228600"/>
                <a:gd name="connsiteX2" fmla="*/ 126873 w 160020"/>
                <a:gd name="connsiteY2" fmla="*/ 217399 h 228600"/>
                <a:gd name="connsiteX3" fmla="*/ 5715 w 160020"/>
                <a:gd name="connsiteY3" fmla="*/ 7620 h 228600"/>
                <a:gd name="connsiteX4" fmla="*/ 31547 w 160020"/>
                <a:gd name="connsiteY4" fmla="*/ 571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" h="228600">
                  <a:moveTo>
                    <a:pt x="31547" y="5715"/>
                  </a:moveTo>
                  <a:lnTo>
                    <a:pt x="156972" y="223037"/>
                  </a:lnTo>
                  <a:cubicBezTo>
                    <a:pt x="146990" y="220599"/>
                    <a:pt x="137008" y="218846"/>
                    <a:pt x="126873" y="217399"/>
                  </a:cubicBezTo>
                  <a:lnTo>
                    <a:pt x="5715" y="7620"/>
                  </a:lnTo>
                  <a:cubicBezTo>
                    <a:pt x="14249" y="6782"/>
                    <a:pt x="22784" y="6096"/>
                    <a:pt x="31547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362D7742-02D8-427F-B2E6-AE98A79B8DBE}"/>
                </a:ext>
              </a:extLst>
            </p:cNvPr>
            <p:cNvSpPr/>
            <p:nvPr/>
          </p:nvSpPr>
          <p:spPr>
            <a:xfrm>
              <a:off x="2210409" y="2293087"/>
              <a:ext cx="144780" cy="243840"/>
            </a:xfrm>
            <a:custGeom>
              <a:avLst/>
              <a:gdLst>
                <a:gd name="connsiteX0" fmla="*/ 141427 w 144780"/>
                <a:gd name="connsiteY0" fmla="*/ 222885 h 243840"/>
                <a:gd name="connsiteX1" fmla="*/ 126873 w 144780"/>
                <a:gd name="connsiteY1" fmla="*/ 244221 h 243840"/>
                <a:gd name="connsiteX2" fmla="*/ 5715 w 144780"/>
                <a:gd name="connsiteY2" fmla="*/ 34443 h 243840"/>
                <a:gd name="connsiteX3" fmla="*/ 16078 w 144780"/>
                <a:gd name="connsiteY3" fmla="*/ 5715 h 243840"/>
                <a:gd name="connsiteX4" fmla="*/ 141427 w 144780"/>
                <a:gd name="connsiteY4" fmla="*/ 222885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780" h="243840">
                  <a:moveTo>
                    <a:pt x="141427" y="222885"/>
                  </a:moveTo>
                  <a:cubicBezTo>
                    <a:pt x="136703" y="230048"/>
                    <a:pt x="131826" y="237287"/>
                    <a:pt x="126873" y="244221"/>
                  </a:cubicBezTo>
                  <a:lnTo>
                    <a:pt x="5715" y="34443"/>
                  </a:lnTo>
                  <a:cubicBezTo>
                    <a:pt x="9601" y="25146"/>
                    <a:pt x="12878" y="15545"/>
                    <a:pt x="16078" y="5715"/>
                  </a:cubicBezTo>
                  <a:lnTo>
                    <a:pt x="141427" y="222885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F99F3F42-5044-4A34-A78B-30362685CE7D}"/>
                </a:ext>
              </a:extLst>
            </p:cNvPr>
            <p:cNvSpPr/>
            <p:nvPr/>
          </p:nvSpPr>
          <p:spPr>
            <a:xfrm>
              <a:off x="1831391" y="1525676"/>
              <a:ext cx="182880" cy="259080"/>
            </a:xfrm>
            <a:custGeom>
              <a:avLst/>
              <a:gdLst>
                <a:gd name="connsiteX0" fmla="*/ 33757 w 182880"/>
                <a:gd name="connsiteY0" fmla="*/ 7315 h 259080"/>
                <a:gd name="connsiteX1" fmla="*/ 179603 w 182880"/>
                <a:gd name="connsiteY1" fmla="*/ 259842 h 259080"/>
                <a:gd name="connsiteX2" fmla="*/ 143027 w 182880"/>
                <a:gd name="connsiteY2" fmla="*/ 243383 h 259080"/>
                <a:gd name="connsiteX3" fmla="*/ 5715 w 182880"/>
                <a:gd name="connsiteY3" fmla="*/ 5715 h 259080"/>
                <a:gd name="connsiteX4" fmla="*/ 33757 w 182880"/>
                <a:gd name="connsiteY4" fmla="*/ 7315 h 25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259080">
                  <a:moveTo>
                    <a:pt x="33757" y="7315"/>
                  </a:moveTo>
                  <a:lnTo>
                    <a:pt x="179603" y="259842"/>
                  </a:lnTo>
                  <a:cubicBezTo>
                    <a:pt x="167716" y="253746"/>
                    <a:pt x="155601" y="248260"/>
                    <a:pt x="143027" y="243383"/>
                  </a:cubicBezTo>
                  <a:lnTo>
                    <a:pt x="5715" y="5715"/>
                  </a:lnTo>
                  <a:cubicBezTo>
                    <a:pt x="15164" y="6096"/>
                    <a:pt x="24460" y="6401"/>
                    <a:pt x="33757" y="73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7FDFF511-AC95-42C6-ACE8-549BA4BC4881}"/>
                </a:ext>
              </a:extLst>
            </p:cNvPr>
            <p:cNvSpPr/>
            <p:nvPr/>
          </p:nvSpPr>
          <p:spPr>
            <a:xfrm>
              <a:off x="2236089" y="2186407"/>
              <a:ext cx="160020" cy="281940"/>
            </a:xfrm>
            <a:custGeom>
              <a:avLst/>
              <a:gdLst>
                <a:gd name="connsiteX0" fmla="*/ 155677 w 160020"/>
                <a:gd name="connsiteY0" fmla="*/ 258623 h 281940"/>
                <a:gd name="connsiteX1" fmla="*/ 143027 w 160020"/>
                <a:gd name="connsiteY1" fmla="*/ 283464 h 281940"/>
                <a:gd name="connsiteX2" fmla="*/ 5715 w 160020"/>
                <a:gd name="connsiteY2" fmla="*/ 45644 h 281940"/>
                <a:gd name="connsiteX3" fmla="*/ 9601 w 160020"/>
                <a:gd name="connsiteY3" fmla="*/ 5715 h 281940"/>
                <a:gd name="connsiteX4" fmla="*/ 155677 w 160020"/>
                <a:gd name="connsiteY4" fmla="*/ 258623 h 28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" h="281940">
                  <a:moveTo>
                    <a:pt x="155677" y="258623"/>
                  </a:moveTo>
                  <a:cubicBezTo>
                    <a:pt x="151638" y="267005"/>
                    <a:pt x="147447" y="275234"/>
                    <a:pt x="143027" y="283464"/>
                  </a:cubicBezTo>
                  <a:lnTo>
                    <a:pt x="5715" y="45644"/>
                  </a:lnTo>
                  <a:cubicBezTo>
                    <a:pt x="7620" y="32538"/>
                    <a:pt x="8839" y="19203"/>
                    <a:pt x="9601" y="5715"/>
                  </a:cubicBezTo>
                  <a:lnTo>
                    <a:pt x="155677" y="258623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25E9B63F-4C45-4480-BB50-0A6B6BFC95BC}"/>
                </a:ext>
              </a:extLst>
            </p:cNvPr>
            <p:cNvSpPr/>
            <p:nvPr/>
          </p:nvSpPr>
          <p:spPr>
            <a:xfrm>
              <a:off x="1917421" y="1534287"/>
              <a:ext cx="274320" cy="419100"/>
            </a:xfrm>
            <a:custGeom>
              <a:avLst/>
              <a:gdLst>
                <a:gd name="connsiteX0" fmla="*/ 35966 w 274320"/>
                <a:gd name="connsiteY0" fmla="*/ 11506 h 419100"/>
                <a:gd name="connsiteX1" fmla="*/ 270967 w 274320"/>
                <a:gd name="connsiteY1" fmla="*/ 418643 h 419100"/>
                <a:gd name="connsiteX2" fmla="*/ 182042 w 274320"/>
                <a:gd name="connsiteY2" fmla="*/ 311125 h 419100"/>
                <a:gd name="connsiteX3" fmla="*/ 5715 w 274320"/>
                <a:gd name="connsiteY3" fmla="*/ 5715 h 419100"/>
                <a:gd name="connsiteX4" fmla="*/ 35966 w 274320"/>
                <a:gd name="connsiteY4" fmla="*/ 11506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" h="419100">
                  <a:moveTo>
                    <a:pt x="35966" y="11506"/>
                  </a:moveTo>
                  <a:lnTo>
                    <a:pt x="270967" y="418643"/>
                  </a:lnTo>
                  <a:cubicBezTo>
                    <a:pt x="247345" y="378028"/>
                    <a:pt x="217170" y="341757"/>
                    <a:pt x="182042" y="311125"/>
                  </a:cubicBezTo>
                  <a:lnTo>
                    <a:pt x="5715" y="5715"/>
                  </a:lnTo>
                  <a:cubicBezTo>
                    <a:pt x="15850" y="7239"/>
                    <a:pt x="25984" y="9220"/>
                    <a:pt x="35966" y="11506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98707E2-7629-4880-A7F4-3BBDD354F23C}"/>
                </a:ext>
              </a:extLst>
            </p:cNvPr>
            <p:cNvSpPr/>
            <p:nvPr/>
          </p:nvSpPr>
          <p:spPr>
            <a:xfrm>
              <a:off x="2182749" y="1947215"/>
              <a:ext cx="243840" cy="449580"/>
            </a:xfrm>
            <a:custGeom>
              <a:avLst/>
              <a:gdLst>
                <a:gd name="connsiteX0" fmla="*/ 241935 w 243840"/>
                <a:gd name="connsiteY0" fmla="*/ 414833 h 449580"/>
                <a:gd name="connsiteX1" fmla="*/ 231953 w 243840"/>
                <a:gd name="connsiteY1" fmla="*/ 443865 h 449580"/>
                <a:gd name="connsiteX2" fmla="*/ 55626 w 243840"/>
                <a:gd name="connsiteY2" fmla="*/ 138608 h 449580"/>
                <a:gd name="connsiteX3" fmla="*/ 5715 w 243840"/>
                <a:gd name="connsiteY3" fmla="*/ 5715 h 449580"/>
                <a:gd name="connsiteX4" fmla="*/ 241935 w 243840"/>
                <a:gd name="connsiteY4" fmla="*/ 414833 h 44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" h="449580">
                  <a:moveTo>
                    <a:pt x="241935" y="414833"/>
                  </a:moveTo>
                  <a:cubicBezTo>
                    <a:pt x="238811" y="424662"/>
                    <a:pt x="235458" y="434416"/>
                    <a:pt x="231953" y="443865"/>
                  </a:cubicBezTo>
                  <a:lnTo>
                    <a:pt x="55626" y="138608"/>
                  </a:lnTo>
                  <a:cubicBezTo>
                    <a:pt x="46329" y="90983"/>
                    <a:pt x="29184" y="46177"/>
                    <a:pt x="5715" y="5715"/>
                  </a:cubicBezTo>
                  <a:lnTo>
                    <a:pt x="241935" y="414833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CD9452D-2EA0-4A2B-969E-F3925C768F91}"/>
                </a:ext>
              </a:extLst>
            </p:cNvPr>
            <p:cNvSpPr/>
            <p:nvPr/>
          </p:nvSpPr>
          <p:spPr>
            <a:xfrm>
              <a:off x="2011756" y="1557604"/>
              <a:ext cx="434340" cy="739140"/>
            </a:xfrm>
            <a:custGeom>
              <a:avLst/>
              <a:gdLst>
                <a:gd name="connsiteX0" fmla="*/ 436016 w 434340"/>
                <a:gd name="connsiteY0" fmla="*/ 704088 h 739140"/>
                <a:gd name="connsiteX1" fmla="*/ 429692 w 434340"/>
                <a:gd name="connsiteY1" fmla="*/ 739978 h 739140"/>
                <a:gd name="connsiteX2" fmla="*/ 5715 w 434340"/>
                <a:gd name="connsiteY2" fmla="*/ 5715 h 739140"/>
                <a:gd name="connsiteX3" fmla="*/ 39852 w 434340"/>
                <a:gd name="connsiteY3" fmla="*/ 18288 h 739140"/>
                <a:gd name="connsiteX4" fmla="*/ 436016 w 434340"/>
                <a:gd name="connsiteY4" fmla="*/ 704088 h 739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" h="739140">
                  <a:moveTo>
                    <a:pt x="436016" y="704088"/>
                  </a:moveTo>
                  <a:cubicBezTo>
                    <a:pt x="434264" y="716204"/>
                    <a:pt x="432130" y="728091"/>
                    <a:pt x="429692" y="739978"/>
                  </a:cubicBezTo>
                  <a:lnTo>
                    <a:pt x="5715" y="5715"/>
                  </a:lnTo>
                  <a:cubicBezTo>
                    <a:pt x="17297" y="9601"/>
                    <a:pt x="28651" y="13792"/>
                    <a:pt x="39852" y="18288"/>
                  </a:cubicBezTo>
                  <a:lnTo>
                    <a:pt x="436016" y="704088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BBF44DC-774F-415F-A695-C036426268A4}"/>
                </a:ext>
              </a:extLst>
            </p:cNvPr>
            <p:cNvSpPr/>
            <p:nvPr/>
          </p:nvSpPr>
          <p:spPr>
            <a:xfrm>
              <a:off x="2120189" y="1605229"/>
              <a:ext cx="335280" cy="579120"/>
            </a:xfrm>
            <a:custGeom>
              <a:avLst/>
              <a:gdLst>
                <a:gd name="connsiteX0" fmla="*/ 334213 w 335280"/>
                <a:gd name="connsiteY0" fmla="*/ 563651 h 579120"/>
                <a:gd name="connsiteX1" fmla="*/ 334061 w 335280"/>
                <a:gd name="connsiteY1" fmla="*/ 574700 h 579120"/>
                <a:gd name="connsiteX2" fmla="*/ 5715 w 335280"/>
                <a:gd name="connsiteY2" fmla="*/ 5715 h 579120"/>
                <a:gd name="connsiteX3" fmla="*/ 47016 w 335280"/>
                <a:gd name="connsiteY3" fmla="*/ 30937 h 579120"/>
                <a:gd name="connsiteX4" fmla="*/ 332994 w 335280"/>
                <a:gd name="connsiteY4" fmla="*/ 526161 h 579120"/>
                <a:gd name="connsiteX5" fmla="*/ 334213 w 335280"/>
                <a:gd name="connsiteY5" fmla="*/ 563651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280" h="579120">
                  <a:moveTo>
                    <a:pt x="334213" y="563651"/>
                  </a:moveTo>
                  <a:cubicBezTo>
                    <a:pt x="334213" y="567309"/>
                    <a:pt x="334213" y="570967"/>
                    <a:pt x="334061" y="574700"/>
                  </a:cubicBezTo>
                  <a:lnTo>
                    <a:pt x="5715" y="5715"/>
                  </a:lnTo>
                  <a:cubicBezTo>
                    <a:pt x="19888" y="13564"/>
                    <a:pt x="33528" y="21793"/>
                    <a:pt x="47016" y="30937"/>
                  </a:cubicBezTo>
                  <a:lnTo>
                    <a:pt x="332994" y="526161"/>
                  </a:lnTo>
                  <a:cubicBezTo>
                    <a:pt x="333908" y="538429"/>
                    <a:pt x="334213" y="551002"/>
                    <a:pt x="334213" y="563651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8D918907-613A-4800-9008-4A62B11652E8}"/>
                </a:ext>
              </a:extLst>
            </p:cNvPr>
            <p:cNvSpPr/>
            <p:nvPr/>
          </p:nvSpPr>
          <p:spPr>
            <a:xfrm>
              <a:off x="2263978" y="1714119"/>
              <a:ext cx="167640" cy="289560"/>
            </a:xfrm>
            <a:custGeom>
              <a:avLst/>
              <a:gdLst>
                <a:gd name="connsiteX0" fmla="*/ 168250 w 167640"/>
                <a:gd name="connsiteY0" fmla="*/ 287122 h 289560"/>
                <a:gd name="connsiteX1" fmla="*/ 5715 w 167640"/>
                <a:gd name="connsiteY1" fmla="*/ 5715 h 289560"/>
                <a:gd name="connsiteX2" fmla="*/ 168250 w 167640"/>
                <a:gd name="connsiteY2" fmla="*/ 287122 h 28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" h="289560">
                  <a:moveTo>
                    <a:pt x="168250" y="287122"/>
                  </a:moveTo>
                  <a:lnTo>
                    <a:pt x="5715" y="5715"/>
                  </a:lnTo>
                  <a:cubicBezTo>
                    <a:pt x="82068" y="82753"/>
                    <a:pt x="138989" y="179299"/>
                    <a:pt x="168250" y="287122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94236CFA-2CAB-4EB3-9DCE-C099AD803726}"/>
              </a:ext>
            </a:extLst>
          </p:cNvPr>
          <p:cNvSpPr/>
          <p:nvPr userDrawn="1"/>
        </p:nvSpPr>
        <p:spPr>
          <a:xfrm flipH="1">
            <a:off x="11615650" y="1148596"/>
            <a:ext cx="576349" cy="576349"/>
          </a:xfrm>
          <a:custGeom>
            <a:avLst/>
            <a:gdLst>
              <a:gd name="connsiteX0" fmla="*/ 843382 w 845820"/>
              <a:gd name="connsiteY0" fmla="*/ 843382 h 845820"/>
              <a:gd name="connsiteX1" fmla="*/ 5715 w 845820"/>
              <a:gd name="connsiteY1" fmla="*/ 843382 h 845820"/>
              <a:gd name="connsiteX2" fmla="*/ 5715 w 845820"/>
              <a:gd name="connsiteY2" fmla="*/ 5715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820" h="845820">
                <a:moveTo>
                  <a:pt x="843382" y="843382"/>
                </a:moveTo>
                <a:lnTo>
                  <a:pt x="5715" y="843382"/>
                </a:lnTo>
                <a:lnTo>
                  <a:pt x="5715" y="5715"/>
                </a:lnTo>
                <a:close/>
              </a:path>
            </a:pathLst>
          </a:custGeom>
          <a:solidFill>
            <a:srgbClr val="F972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BB586261-5CB9-49D6-AF3F-E933BA845594}"/>
              </a:ext>
            </a:extLst>
          </p:cNvPr>
          <p:cNvSpPr/>
          <p:nvPr userDrawn="1"/>
        </p:nvSpPr>
        <p:spPr>
          <a:xfrm flipH="1">
            <a:off x="11615650" y="577802"/>
            <a:ext cx="576349" cy="576349"/>
          </a:xfrm>
          <a:custGeom>
            <a:avLst/>
            <a:gdLst>
              <a:gd name="connsiteX0" fmla="*/ 843382 w 845820"/>
              <a:gd name="connsiteY0" fmla="*/ 843382 h 845820"/>
              <a:gd name="connsiteX1" fmla="*/ 5715 w 845820"/>
              <a:gd name="connsiteY1" fmla="*/ 843382 h 845820"/>
              <a:gd name="connsiteX2" fmla="*/ 5715 w 845820"/>
              <a:gd name="connsiteY2" fmla="*/ 5715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820" h="845820">
                <a:moveTo>
                  <a:pt x="843382" y="843382"/>
                </a:moveTo>
                <a:lnTo>
                  <a:pt x="5715" y="843382"/>
                </a:lnTo>
                <a:lnTo>
                  <a:pt x="5715" y="5715"/>
                </a:lnTo>
                <a:close/>
              </a:path>
            </a:pathLst>
          </a:custGeom>
          <a:solidFill>
            <a:srgbClr val="02A1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E8B4A0F-4858-4D61-9C5E-89CE66D57912}"/>
              </a:ext>
            </a:extLst>
          </p:cNvPr>
          <p:cNvGrpSpPr/>
          <p:nvPr userDrawn="1"/>
        </p:nvGrpSpPr>
        <p:grpSpPr>
          <a:xfrm flipH="1">
            <a:off x="10916710" y="104521"/>
            <a:ext cx="488754" cy="1978279"/>
            <a:chOff x="1148563" y="3635121"/>
            <a:chExt cx="717270" cy="2903220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E1553BA7-739A-40CA-A957-3D6756390ED3}"/>
                </a:ext>
              </a:extLst>
            </p:cNvPr>
            <p:cNvSpPr/>
            <p:nvPr/>
          </p:nvSpPr>
          <p:spPr>
            <a:xfrm>
              <a:off x="1148563" y="3635121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84 w 60960"/>
                <a:gd name="connsiteY5" fmla="*/ 33376 h 2903220"/>
                <a:gd name="connsiteX6" fmla="*/ 60884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05 h 2903220"/>
                <a:gd name="connsiteX9" fmla="*/ 5715 w 60960"/>
                <a:gd name="connsiteY9" fmla="*/ 317221 h 2903220"/>
                <a:gd name="connsiteX10" fmla="*/ 5715 w 60960"/>
                <a:gd name="connsiteY10" fmla="*/ 317221 h 2903220"/>
                <a:gd name="connsiteX11" fmla="*/ 33299 w 60960"/>
                <a:gd name="connsiteY11" fmla="*/ 289636 h 2903220"/>
                <a:gd name="connsiteX12" fmla="*/ 33299 w 60960"/>
                <a:gd name="connsiteY12" fmla="*/ 289636 h 2903220"/>
                <a:gd name="connsiteX13" fmla="*/ 60884 w 60960"/>
                <a:gd name="connsiteY13" fmla="*/ 317221 h 2903220"/>
                <a:gd name="connsiteX14" fmla="*/ 60884 w 60960"/>
                <a:gd name="connsiteY14" fmla="*/ 317221 h 2903220"/>
                <a:gd name="connsiteX15" fmla="*/ 33299 w 60960"/>
                <a:gd name="connsiteY15" fmla="*/ 344805 h 2903220"/>
                <a:gd name="connsiteX16" fmla="*/ 33299 w 60960"/>
                <a:gd name="connsiteY16" fmla="*/ 628726 h 2903220"/>
                <a:gd name="connsiteX17" fmla="*/ 5715 w 60960"/>
                <a:gd name="connsiteY17" fmla="*/ 601142 h 2903220"/>
                <a:gd name="connsiteX18" fmla="*/ 5715 w 60960"/>
                <a:gd name="connsiteY18" fmla="*/ 601142 h 2903220"/>
                <a:gd name="connsiteX19" fmla="*/ 33299 w 60960"/>
                <a:gd name="connsiteY19" fmla="*/ 573558 h 2903220"/>
                <a:gd name="connsiteX20" fmla="*/ 33299 w 60960"/>
                <a:gd name="connsiteY20" fmla="*/ 573558 h 2903220"/>
                <a:gd name="connsiteX21" fmla="*/ 60884 w 60960"/>
                <a:gd name="connsiteY21" fmla="*/ 601142 h 2903220"/>
                <a:gd name="connsiteX22" fmla="*/ 60884 w 60960"/>
                <a:gd name="connsiteY22" fmla="*/ 601142 h 2903220"/>
                <a:gd name="connsiteX23" fmla="*/ 33299 w 60960"/>
                <a:gd name="connsiteY23" fmla="*/ 628726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84 w 60960"/>
                <a:gd name="connsiteY29" fmla="*/ 885139 h 2903220"/>
                <a:gd name="connsiteX30" fmla="*/ 60884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84 w 60960"/>
                <a:gd name="connsiteY37" fmla="*/ 1169060 h 2903220"/>
                <a:gd name="connsiteX38" fmla="*/ 60884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84 w 60960"/>
                <a:gd name="connsiteY45" fmla="*/ 1452982 h 2903220"/>
                <a:gd name="connsiteX46" fmla="*/ 60884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84 w 60960"/>
                <a:gd name="connsiteY53" fmla="*/ 1736903 h 2903220"/>
                <a:gd name="connsiteX54" fmla="*/ 60884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485 h 2903220"/>
                <a:gd name="connsiteX57" fmla="*/ 5715 w 60960"/>
                <a:gd name="connsiteY57" fmla="*/ 2020824 h 2903220"/>
                <a:gd name="connsiteX58" fmla="*/ 5715 w 60960"/>
                <a:gd name="connsiteY58" fmla="*/ 2020824 h 2903220"/>
                <a:gd name="connsiteX59" fmla="*/ 33299 w 60960"/>
                <a:gd name="connsiteY59" fmla="*/ 1993240 h 2903220"/>
                <a:gd name="connsiteX60" fmla="*/ 33299 w 60960"/>
                <a:gd name="connsiteY60" fmla="*/ 1993240 h 2903220"/>
                <a:gd name="connsiteX61" fmla="*/ 60884 w 60960"/>
                <a:gd name="connsiteY61" fmla="*/ 2020824 h 2903220"/>
                <a:gd name="connsiteX62" fmla="*/ 60884 w 60960"/>
                <a:gd name="connsiteY62" fmla="*/ 2020824 h 2903220"/>
                <a:gd name="connsiteX63" fmla="*/ 33299 w 60960"/>
                <a:gd name="connsiteY63" fmla="*/ 2048485 h 2903220"/>
                <a:gd name="connsiteX64" fmla="*/ 33299 w 60960"/>
                <a:gd name="connsiteY64" fmla="*/ 2332330 h 2903220"/>
                <a:gd name="connsiteX65" fmla="*/ 5715 w 60960"/>
                <a:gd name="connsiteY65" fmla="*/ 2304745 h 2903220"/>
                <a:gd name="connsiteX66" fmla="*/ 5715 w 60960"/>
                <a:gd name="connsiteY66" fmla="*/ 2304745 h 2903220"/>
                <a:gd name="connsiteX67" fmla="*/ 33299 w 60960"/>
                <a:gd name="connsiteY67" fmla="*/ 2277161 h 2903220"/>
                <a:gd name="connsiteX68" fmla="*/ 33299 w 60960"/>
                <a:gd name="connsiteY68" fmla="*/ 2277161 h 2903220"/>
                <a:gd name="connsiteX69" fmla="*/ 60884 w 60960"/>
                <a:gd name="connsiteY69" fmla="*/ 2304745 h 2903220"/>
                <a:gd name="connsiteX70" fmla="*/ 60884 w 60960"/>
                <a:gd name="connsiteY70" fmla="*/ 2304745 h 2903220"/>
                <a:gd name="connsiteX71" fmla="*/ 33299 w 60960"/>
                <a:gd name="connsiteY71" fmla="*/ 2332330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84 w 60960"/>
                <a:gd name="connsiteY77" fmla="*/ 2588743 h 2903220"/>
                <a:gd name="connsiteX78" fmla="*/ 60884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84 w 60960"/>
                <a:gd name="connsiteY85" fmla="*/ 2872664 h 2903220"/>
                <a:gd name="connsiteX86" fmla="*/ 60884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7983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60"/>
                    <a:pt x="17983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84" y="18136"/>
                    <a:pt x="60884" y="33376"/>
                  </a:cubicBezTo>
                  <a:lnTo>
                    <a:pt x="60884" y="33376"/>
                  </a:lnTo>
                  <a:cubicBezTo>
                    <a:pt x="60960" y="48616"/>
                    <a:pt x="48539" y="60884"/>
                    <a:pt x="33299" y="60884"/>
                  </a:cubicBezTo>
                  <a:close/>
                  <a:moveTo>
                    <a:pt x="33299" y="344805"/>
                  </a:moveTo>
                  <a:cubicBezTo>
                    <a:pt x="17983" y="344805"/>
                    <a:pt x="5715" y="332537"/>
                    <a:pt x="5715" y="317221"/>
                  </a:cubicBezTo>
                  <a:lnTo>
                    <a:pt x="5715" y="317221"/>
                  </a:lnTo>
                  <a:cubicBezTo>
                    <a:pt x="5715" y="301981"/>
                    <a:pt x="17983" y="289636"/>
                    <a:pt x="33299" y="289636"/>
                  </a:cubicBezTo>
                  <a:lnTo>
                    <a:pt x="33299" y="289636"/>
                  </a:lnTo>
                  <a:cubicBezTo>
                    <a:pt x="48539" y="289636"/>
                    <a:pt x="60884" y="302057"/>
                    <a:pt x="60884" y="317221"/>
                  </a:cubicBezTo>
                  <a:lnTo>
                    <a:pt x="60884" y="317221"/>
                  </a:lnTo>
                  <a:cubicBezTo>
                    <a:pt x="60960" y="332537"/>
                    <a:pt x="48539" y="344805"/>
                    <a:pt x="33299" y="344805"/>
                  </a:cubicBezTo>
                  <a:close/>
                  <a:moveTo>
                    <a:pt x="33299" y="628726"/>
                  </a:moveTo>
                  <a:cubicBezTo>
                    <a:pt x="17983" y="628726"/>
                    <a:pt x="5715" y="616458"/>
                    <a:pt x="5715" y="601142"/>
                  </a:cubicBezTo>
                  <a:lnTo>
                    <a:pt x="5715" y="601142"/>
                  </a:lnTo>
                  <a:cubicBezTo>
                    <a:pt x="5715" y="585902"/>
                    <a:pt x="17983" y="573558"/>
                    <a:pt x="33299" y="573558"/>
                  </a:cubicBezTo>
                  <a:lnTo>
                    <a:pt x="33299" y="573558"/>
                  </a:lnTo>
                  <a:cubicBezTo>
                    <a:pt x="48539" y="573558"/>
                    <a:pt x="60884" y="585978"/>
                    <a:pt x="60884" y="601142"/>
                  </a:cubicBezTo>
                  <a:lnTo>
                    <a:pt x="60884" y="601142"/>
                  </a:lnTo>
                  <a:cubicBezTo>
                    <a:pt x="60960" y="616458"/>
                    <a:pt x="48539" y="628726"/>
                    <a:pt x="33299" y="628726"/>
                  </a:cubicBezTo>
                  <a:close/>
                  <a:moveTo>
                    <a:pt x="33299" y="912724"/>
                  </a:moveTo>
                  <a:cubicBezTo>
                    <a:pt x="17983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7983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84" y="869975"/>
                    <a:pt x="60884" y="885139"/>
                  </a:cubicBezTo>
                  <a:lnTo>
                    <a:pt x="60884" y="885139"/>
                  </a:lnTo>
                  <a:cubicBezTo>
                    <a:pt x="60960" y="900379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7983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7983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84" y="1153820"/>
                    <a:pt x="60884" y="1169060"/>
                  </a:cubicBezTo>
                  <a:lnTo>
                    <a:pt x="60884" y="1169060"/>
                  </a:lnTo>
                  <a:cubicBezTo>
                    <a:pt x="60960" y="1184300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7983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7983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84" y="1437818"/>
                    <a:pt x="60884" y="1452982"/>
                  </a:cubicBezTo>
                  <a:lnTo>
                    <a:pt x="60884" y="1452982"/>
                  </a:lnTo>
                  <a:cubicBezTo>
                    <a:pt x="60960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7983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7983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84" y="1721739"/>
                    <a:pt x="60884" y="1736903"/>
                  </a:cubicBezTo>
                  <a:lnTo>
                    <a:pt x="60884" y="1736903"/>
                  </a:lnTo>
                  <a:cubicBezTo>
                    <a:pt x="60960" y="1752219"/>
                    <a:pt x="48539" y="1764487"/>
                    <a:pt x="33299" y="1764487"/>
                  </a:cubicBezTo>
                  <a:close/>
                  <a:moveTo>
                    <a:pt x="33299" y="2048485"/>
                  </a:moveTo>
                  <a:cubicBezTo>
                    <a:pt x="17983" y="2048485"/>
                    <a:pt x="5715" y="2036064"/>
                    <a:pt x="5715" y="2020824"/>
                  </a:cubicBezTo>
                  <a:lnTo>
                    <a:pt x="5715" y="2020824"/>
                  </a:lnTo>
                  <a:cubicBezTo>
                    <a:pt x="5715" y="2005584"/>
                    <a:pt x="17983" y="1993240"/>
                    <a:pt x="33299" y="1993240"/>
                  </a:cubicBezTo>
                  <a:lnTo>
                    <a:pt x="33299" y="1993240"/>
                  </a:lnTo>
                  <a:cubicBezTo>
                    <a:pt x="48539" y="1993240"/>
                    <a:pt x="60884" y="2005660"/>
                    <a:pt x="60884" y="2020824"/>
                  </a:cubicBezTo>
                  <a:lnTo>
                    <a:pt x="60884" y="2020824"/>
                  </a:lnTo>
                  <a:cubicBezTo>
                    <a:pt x="60960" y="2036140"/>
                    <a:pt x="48539" y="2048485"/>
                    <a:pt x="33299" y="2048485"/>
                  </a:cubicBezTo>
                  <a:close/>
                  <a:moveTo>
                    <a:pt x="33299" y="2332330"/>
                  </a:moveTo>
                  <a:cubicBezTo>
                    <a:pt x="17983" y="2332330"/>
                    <a:pt x="5715" y="2320062"/>
                    <a:pt x="5715" y="2304745"/>
                  </a:cubicBezTo>
                  <a:lnTo>
                    <a:pt x="5715" y="2304745"/>
                  </a:lnTo>
                  <a:cubicBezTo>
                    <a:pt x="5715" y="2289505"/>
                    <a:pt x="17983" y="2277161"/>
                    <a:pt x="33299" y="2277161"/>
                  </a:cubicBezTo>
                  <a:lnTo>
                    <a:pt x="33299" y="2277161"/>
                  </a:lnTo>
                  <a:cubicBezTo>
                    <a:pt x="48539" y="2277161"/>
                    <a:pt x="60884" y="2289582"/>
                    <a:pt x="60884" y="2304745"/>
                  </a:cubicBezTo>
                  <a:lnTo>
                    <a:pt x="60884" y="2304745"/>
                  </a:lnTo>
                  <a:cubicBezTo>
                    <a:pt x="60960" y="2320062"/>
                    <a:pt x="48539" y="2332330"/>
                    <a:pt x="33299" y="2332330"/>
                  </a:cubicBezTo>
                  <a:close/>
                  <a:moveTo>
                    <a:pt x="33299" y="2616327"/>
                  </a:moveTo>
                  <a:cubicBezTo>
                    <a:pt x="17983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7983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84" y="2573579"/>
                    <a:pt x="60884" y="2588743"/>
                  </a:cubicBezTo>
                  <a:lnTo>
                    <a:pt x="60884" y="2588743"/>
                  </a:lnTo>
                  <a:cubicBezTo>
                    <a:pt x="60960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7983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7983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84" y="2857500"/>
                    <a:pt x="60884" y="2872664"/>
                  </a:cubicBezTo>
                  <a:lnTo>
                    <a:pt x="60884" y="2872664"/>
                  </a:lnTo>
                  <a:cubicBezTo>
                    <a:pt x="60960" y="2887904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AD63030D-36ED-4358-8502-DD381BECF1CE}"/>
                </a:ext>
              </a:extLst>
            </p:cNvPr>
            <p:cNvSpPr/>
            <p:nvPr/>
          </p:nvSpPr>
          <p:spPr>
            <a:xfrm>
              <a:off x="1476680" y="3635121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84 w 60960"/>
                <a:gd name="connsiteY5" fmla="*/ 33376 h 2903220"/>
                <a:gd name="connsiteX6" fmla="*/ 60884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05 h 2903220"/>
                <a:gd name="connsiteX9" fmla="*/ 5715 w 60960"/>
                <a:gd name="connsiteY9" fmla="*/ 317221 h 2903220"/>
                <a:gd name="connsiteX10" fmla="*/ 5715 w 60960"/>
                <a:gd name="connsiteY10" fmla="*/ 317221 h 2903220"/>
                <a:gd name="connsiteX11" fmla="*/ 33299 w 60960"/>
                <a:gd name="connsiteY11" fmla="*/ 289636 h 2903220"/>
                <a:gd name="connsiteX12" fmla="*/ 33299 w 60960"/>
                <a:gd name="connsiteY12" fmla="*/ 289636 h 2903220"/>
                <a:gd name="connsiteX13" fmla="*/ 60884 w 60960"/>
                <a:gd name="connsiteY13" fmla="*/ 317221 h 2903220"/>
                <a:gd name="connsiteX14" fmla="*/ 60884 w 60960"/>
                <a:gd name="connsiteY14" fmla="*/ 317221 h 2903220"/>
                <a:gd name="connsiteX15" fmla="*/ 33299 w 60960"/>
                <a:gd name="connsiteY15" fmla="*/ 344805 h 2903220"/>
                <a:gd name="connsiteX16" fmla="*/ 33299 w 60960"/>
                <a:gd name="connsiteY16" fmla="*/ 628726 h 2903220"/>
                <a:gd name="connsiteX17" fmla="*/ 5715 w 60960"/>
                <a:gd name="connsiteY17" fmla="*/ 601142 h 2903220"/>
                <a:gd name="connsiteX18" fmla="*/ 5715 w 60960"/>
                <a:gd name="connsiteY18" fmla="*/ 601142 h 2903220"/>
                <a:gd name="connsiteX19" fmla="*/ 33299 w 60960"/>
                <a:gd name="connsiteY19" fmla="*/ 573558 h 2903220"/>
                <a:gd name="connsiteX20" fmla="*/ 33299 w 60960"/>
                <a:gd name="connsiteY20" fmla="*/ 573558 h 2903220"/>
                <a:gd name="connsiteX21" fmla="*/ 60884 w 60960"/>
                <a:gd name="connsiteY21" fmla="*/ 601142 h 2903220"/>
                <a:gd name="connsiteX22" fmla="*/ 60884 w 60960"/>
                <a:gd name="connsiteY22" fmla="*/ 601142 h 2903220"/>
                <a:gd name="connsiteX23" fmla="*/ 33299 w 60960"/>
                <a:gd name="connsiteY23" fmla="*/ 628726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84 w 60960"/>
                <a:gd name="connsiteY29" fmla="*/ 885139 h 2903220"/>
                <a:gd name="connsiteX30" fmla="*/ 60884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84 w 60960"/>
                <a:gd name="connsiteY37" fmla="*/ 1169060 h 2903220"/>
                <a:gd name="connsiteX38" fmla="*/ 60884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84 w 60960"/>
                <a:gd name="connsiteY45" fmla="*/ 1452982 h 2903220"/>
                <a:gd name="connsiteX46" fmla="*/ 60884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84 w 60960"/>
                <a:gd name="connsiteY53" fmla="*/ 1736903 h 2903220"/>
                <a:gd name="connsiteX54" fmla="*/ 60884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485 h 2903220"/>
                <a:gd name="connsiteX57" fmla="*/ 5715 w 60960"/>
                <a:gd name="connsiteY57" fmla="*/ 2020824 h 2903220"/>
                <a:gd name="connsiteX58" fmla="*/ 5715 w 60960"/>
                <a:gd name="connsiteY58" fmla="*/ 2020824 h 2903220"/>
                <a:gd name="connsiteX59" fmla="*/ 33299 w 60960"/>
                <a:gd name="connsiteY59" fmla="*/ 1993240 h 2903220"/>
                <a:gd name="connsiteX60" fmla="*/ 33299 w 60960"/>
                <a:gd name="connsiteY60" fmla="*/ 1993240 h 2903220"/>
                <a:gd name="connsiteX61" fmla="*/ 60884 w 60960"/>
                <a:gd name="connsiteY61" fmla="*/ 2020824 h 2903220"/>
                <a:gd name="connsiteX62" fmla="*/ 60884 w 60960"/>
                <a:gd name="connsiteY62" fmla="*/ 2020824 h 2903220"/>
                <a:gd name="connsiteX63" fmla="*/ 33299 w 60960"/>
                <a:gd name="connsiteY63" fmla="*/ 2048485 h 2903220"/>
                <a:gd name="connsiteX64" fmla="*/ 33299 w 60960"/>
                <a:gd name="connsiteY64" fmla="*/ 2332330 h 2903220"/>
                <a:gd name="connsiteX65" fmla="*/ 5715 w 60960"/>
                <a:gd name="connsiteY65" fmla="*/ 2304745 h 2903220"/>
                <a:gd name="connsiteX66" fmla="*/ 5715 w 60960"/>
                <a:gd name="connsiteY66" fmla="*/ 2304745 h 2903220"/>
                <a:gd name="connsiteX67" fmla="*/ 33299 w 60960"/>
                <a:gd name="connsiteY67" fmla="*/ 2277161 h 2903220"/>
                <a:gd name="connsiteX68" fmla="*/ 33299 w 60960"/>
                <a:gd name="connsiteY68" fmla="*/ 2277161 h 2903220"/>
                <a:gd name="connsiteX69" fmla="*/ 60884 w 60960"/>
                <a:gd name="connsiteY69" fmla="*/ 2304745 h 2903220"/>
                <a:gd name="connsiteX70" fmla="*/ 60884 w 60960"/>
                <a:gd name="connsiteY70" fmla="*/ 2304745 h 2903220"/>
                <a:gd name="connsiteX71" fmla="*/ 33299 w 60960"/>
                <a:gd name="connsiteY71" fmla="*/ 2332330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84 w 60960"/>
                <a:gd name="connsiteY77" fmla="*/ 2588743 h 2903220"/>
                <a:gd name="connsiteX78" fmla="*/ 60884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84 w 60960"/>
                <a:gd name="connsiteY85" fmla="*/ 2872664 h 2903220"/>
                <a:gd name="connsiteX86" fmla="*/ 60884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8059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60"/>
                    <a:pt x="18059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84" y="18136"/>
                    <a:pt x="60884" y="33376"/>
                  </a:cubicBezTo>
                  <a:lnTo>
                    <a:pt x="60884" y="33376"/>
                  </a:lnTo>
                  <a:cubicBezTo>
                    <a:pt x="60884" y="48616"/>
                    <a:pt x="48539" y="60884"/>
                    <a:pt x="33299" y="60884"/>
                  </a:cubicBezTo>
                  <a:close/>
                  <a:moveTo>
                    <a:pt x="33299" y="344805"/>
                  </a:moveTo>
                  <a:cubicBezTo>
                    <a:pt x="18059" y="344805"/>
                    <a:pt x="5715" y="332537"/>
                    <a:pt x="5715" y="317221"/>
                  </a:cubicBezTo>
                  <a:lnTo>
                    <a:pt x="5715" y="317221"/>
                  </a:lnTo>
                  <a:cubicBezTo>
                    <a:pt x="5715" y="301981"/>
                    <a:pt x="18059" y="289636"/>
                    <a:pt x="33299" y="289636"/>
                  </a:cubicBezTo>
                  <a:lnTo>
                    <a:pt x="33299" y="289636"/>
                  </a:lnTo>
                  <a:cubicBezTo>
                    <a:pt x="48539" y="289636"/>
                    <a:pt x="60884" y="302057"/>
                    <a:pt x="60884" y="317221"/>
                  </a:cubicBezTo>
                  <a:lnTo>
                    <a:pt x="60884" y="317221"/>
                  </a:lnTo>
                  <a:cubicBezTo>
                    <a:pt x="60884" y="332537"/>
                    <a:pt x="48539" y="344805"/>
                    <a:pt x="33299" y="344805"/>
                  </a:cubicBezTo>
                  <a:close/>
                  <a:moveTo>
                    <a:pt x="33299" y="628726"/>
                  </a:moveTo>
                  <a:cubicBezTo>
                    <a:pt x="18059" y="628726"/>
                    <a:pt x="5715" y="616458"/>
                    <a:pt x="5715" y="601142"/>
                  </a:cubicBezTo>
                  <a:lnTo>
                    <a:pt x="5715" y="601142"/>
                  </a:lnTo>
                  <a:cubicBezTo>
                    <a:pt x="5715" y="585902"/>
                    <a:pt x="18059" y="573558"/>
                    <a:pt x="33299" y="573558"/>
                  </a:cubicBezTo>
                  <a:lnTo>
                    <a:pt x="33299" y="573558"/>
                  </a:lnTo>
                  <a:cubicBezTo>
                    <a:pt x="48539" y="573558"/>
                    <a:pt x="60884" y="585978"/>
                    <a:pt x="60884" y="601142"/>
                  </a:cubicBezTo>
                  <a:lnTo>
                    <a:pt x="60884" y="601142"/>
                  </a:lnTo>
                  <a:cubicBezTo>
                    <a:pt x="60884" y="616458"/>
                    <a:pt x="48539" y="628726"/>
                    <a:pt x="33299" y="628726"/>
                  </a:cubicBezTo>
                  <a:close/>
                  <a:moveTo>
                    <a:pt x="33299" y="912724"/>
                  </a:moveTo>
                  <a:cubicBezTo>
                    <a:pt x="18059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8059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84" y="869975"/>
                    <a:pt x="60884" y="885139"/>
                  </a:cubicBezTo>
                  <a:lnTo>
                    <a:pt x="60884" y="885139"/>
                  </a:lnTo>
                  <a:cubicBezTo>
                    <a:pt x="60884" y="900379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8059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8059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84" y="1153820"/>
                    <a:pt x="60884" y="1169060"/>
                  </a:cubicBezTo>
                  <a:lnTo>
                    <a:pt x="60884" y="1169060"/>
                  </a:lnTo>
                  <a:cubicBezTo>
                    <a:pt x="60884" y="1184300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8059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8059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84" y="1437818"/>
                    <a:pt x="60884" y="1452982"/>
                  </a:cubicBezTo>
                  <a:lnTo>
                    <a:pt x="60884" y="1452982"/>
                  </a:lnTo>
                  <a:cubicBezTo>
                    <a:pt x="60884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8059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8059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84" y="1721739"/>
                    <a:pt x="60884" y="1736903"/>
                  </a:cubicBezTo>
                  <a:lnTo>
                    <a:pt x="60884" y="1736903"/>
                  </a:lnTo>
                  <a:cubicBezTo>
                    <a:pt x="60884" y="1752219"/>
                    <a:pt x="48539" y="1764487"/>
                    <a:pt x="33299" y="1764487"/>
                  </a:cubicBezTo>
                  <a:close/>
                  <a:moveTo>
                    <a:pt x="33299" y="2048485"/>
                  </a:moveTo>
                  <a:cubicBezTo>
                    <a:pt x="18059" y="2048485"/>
                    <a:pt x="5715" y="2036064"/>
                    <a:pt x="5715" y="2020824"/>
                  </a:cubicBezTo>
                  <a:lnTo>
                    <a:pt x="5715" y="2020824"/>
                  </a:lnTo>
                  <a:cubicBezTo>
                    <a:pt x="5715" y="2005584"/>
                    <a:pt x="18059" y="1993240"/>
                    <a:pt x="33299" y="1993240"/>
                  </a:cubicBezTo>
                  <a:lnTo>
                    <a:pt x="33299" y="1993240"/>
                  </a:lnTo>
                  <a:cubicBezTo>
                    <a:pt x="48539" y="1993240"/>
                    <a:pt x="60884" y="2005660"/>
                    <a:pt x="60884" y="2020824"/>
                  </a:cubicBezTo>
                  <a:lnTo>
                    <a:pt x="60884" y="2020824"/>
                  </a:lnTo>
                  <a:cubicBezTo>
                    <a:pt x="60884" y="2036140"/>
                    <a:pt x="48539" y="2048485"/>
                    <a:pt x="33299" y="2048485"/>
                  </a:cubicBezTo>
                  <a:close/>
                  <a:moveTo>
                    <a:pt x="33299" y="2332330"/>
                  </a:moveTo>
                  <a:cubicBezTo>
                    <a:pt x="18059" y="2332330"/>
                    <a:pt x="5715" y="2320062"/>
                    <a:pt x="5715" y="2304745"/>
                  </a:cubicBezTo>
                  <a:lnTo>
                    <a:pt x="5715" y="2304745"/>
                  </a:lnTo>
                  <a:cubicBezTo>
                    <a:pt x="5715" y="2289505"/>
                    <a:pt x="18059" y="2277161"/>
                    <a:pt x="33299" y="2277161"/>
                  </a:cubicBezTo>
                  <a:lnTo>
                    <a:pt x="33299" y="2277161"/>
                  </a:lnTo>
                  <a:cubicBezTo>
                    <a:pt x="48539" y="2277161"/>
                    <a:pt x="60884" y="2289582"/>
                    <a:pt x="60884" y="2304745"/>
                  </a:cubicBezTo>
                  <a:lnTo>
                    <a:pt x="60884" y="2304745"/>
                  </a:lnTo>
                  <a:cubicBezTo>
                    <a:pt x="60884" y="2320062"/>
                    <a:pt x="48539" y="2332330"/>
                    <a:pt x="33299" y="2332330"/>
                  </a:cubicBezTo>
                  <a:close/>
                  <a:moveTo>
                    <a:pt x="33299" y="2616327"/>
                  </a:moveTo>
                  <a:cubicBezTo>
                    <a:pt x="18059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8059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84" y="2573579"/>
                    <a:pt x="60884" y="2588743"/>
                  </a:cubicBezTo>
                  <a:lnTo>
                    <a:pt x="60884" y="2588743"/>
                  </a:lnTo>
                  <a:cubicBezTo>
                    <a:pt x="60884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8059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8059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84" y="2857500"/>
                    <a:pt x="60884" y="2872664"/>
                  </a:cubicBezTo>
                  <a:lnTo>
                    <a:pt x="60884" y="2872664"/>
                  </a:lnTo>
                  <a:cubicBezTo>
                    <a:pt x="60884" y="2887904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49351D22-2026-4C1B-BAD7-BCA34A7F52E6}"/>
                </a:ext>
              </a:extLst>
            </p:cNvPr>
            <p:cNvSpPr/>
            <p:nvPr/>
          </p:nvSpPr>
          <p:spPr>
            <a:xfrm>
              <a:off x="1804873" y="3635121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08 w 60960"/>
                <a:gd name="connsiteY5" fmla="*/ 33376 h 2903220"/>
                <a:gd name="connsiteX6" fmla="*/ 60808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05 h 2903220"/>
                <a:gd name="connsiteX9" fmla="*/ 5715 w 60960"/>
                <a:gd name="connsiteY9" fmla="*/ 317221 h 2903220"/>
                <a:gd name="connsiteX10" fmla="*/ 5715 w 60960"/>
                <a:gd name="connsiteY10" fmla="*/ 317221 h 2903220"/>
                <a:gd name="connsiteX11" fmla="*/ 33299 w 60960"/>
                <a:gd name="connsiteY11" fmla="*/ 289636 h 2903220"/>
                <a:gd name="connsiteX12" fmla="*/ 33299 w 60960"/>
                <a:gd name="connsiteY12" fmla="*/ 289636 h 2903220"/>
                <a:gd name="connsiteX13" fmla="*/ 60808 w 60960"/>
                <a:gd name="connsiteY13" fmla="*/ 317221 h 2903220"/>
                <a:gd name="connsiteX14" fmla="*/ 60808 w 60960"/>
                <a:gd name="connsiteY14" fmla="*/ 317221 h 2903220"/>
                <a:gd name="connsiteX15" fmla="*/ 33299 w 60960"/>
                <a:gd name="connsiteY15" fmla="*/ 344805 h 2903220"/>
                <a:gd name="connsiteX16" fmla="*/ 33299 w 60960"/>
                <a:gd name="connsiteY16" fmla="*/ 628726 h 2903220"/>
                <a:gd name="connsiteX17" fmla="*/ 5715 w 60960"/>
                <a:gd name="connsiteY17" fmla="*/ 601142 h 2903220"/>
                <a:gd name="connsiteX18" fmla="*/ 5715 w 60960"/>
                <a:gd name="connsiteY18" fmla="*/ 601142 h 2903220"/>
                <a:gd name="connsiteX19" fmla="*/ 33299 w 60960"/>
                <a:gd name="connsiteY19" fmla="*/ 573558 h 2903220"/>
                <a:gd name="connsiteX20" fmla="*/ 33299 w 60960"/>
                <a:gd name="connsiteY20" fmla="*/ 573558 h 2903220"/>
                <a:gd name="connsiteX21" fmla="*/ 60808 w 60960"/>
                <a:gd name="connsiteY21" fmla="*/ 601142 h 2903220"/>
                <a:gd name="connsiteX22" fmla="*/ 60808 w 60960"/>
                <a:gd name="connsiteY22" fmla="*/ 601142 h 2903220"/>
                <a:gd name="connsiteX23" fmla="*/ 33299 w 60960"/>
                <a:gd name="connsiteY23" fmla="*/ 628726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08 w 60960"/>
                <a:gd name="connsiteY29" fmla="*/ 885139 h 2903220"/>
                <a:gd name="connsiteX30" fmla="*/ 60808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08 w 60960"/>
                <a:gd name="connsiteY37" fmla="*/ 1169060 h 2903220"/>
                <a:gd name="connsiteX38" fmla="*/ 60808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08 w 60960"/>
                <a:gd name="connsiteY45" fmla="*/ 1452982 h 2903220"/>
                <a:gd name="connsiteX46" fmla="*/ 60808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08 w 60960"/>
                <a:gd name="connsiteY53" fmla="*/ 1736903 h 2903220"/>
                <a:gd name="connsiteX54" fmla="*/ 60808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485 h 2903220"/>
                <a:gd name="connsiteX57" fmla="*/ 5715 w 60960"/>
                <a:gd name="connsiteY57" fmla="*/ 2020824 h 2903220"/>
                <a:gd name="connsiteX58" fmla="*/ 5715 w 60960"/>
                <a:gd name="connsiteY58" fmla="*/ 2020824 h 2903220"/>
                <a:gd name="connsiteX59" fmla="*/ 33299 w 60960"/>
                <a:gd name="connsiteY59" fmla="*/ 1993240 h 2903220"/>
                <a:gd name="connsiteX60" fmla="*/ 33299 w 60960"/>
                <a:gd name="connsiteY60" fmla="*/ 1993240 h 2903220"/>
                <a:gd name="connsiteX61" fmla="*/ 60808 w 60960"/>
                <a:gd name="connsiteY61" fmla="*/ 2020824 h 2903220"/>
                <a:gd name="connsiteX62" fmla="*/ 60808 w 60960"/>
                <a:gd name="connsiteY62" fmla="*/ 2020824 h 2903220"/>
                <a:gd name="connsiteX63" fmla="*/ 33299 w 60960"/>
                <a:gd name="connsiteY63" fmla="*/ 2048485 h 2903220"/>
                <a:gd name="connsiteX64" fmla="*/ 33299 w 60960"/>
                <a:gd name="connsiteY64" fmla="*/ 2332330 h 2903220"/>
                <a:gd name="connsiteX65" fmla="*/ 5715 w 60960"/>
                <a:gd name="connsiteY65" fmla="*/ 2304745 h 2903220"/>
                <a:gd name="connsiteX66" fmla="*/ 5715 w 60960"/>
                <a:gd name="connsiteY66" fmla="*/ 2304745 h 2903220"/>
                <a:gd name="connsiteX67" fmla="*/ 33299 w 60960"/>
                <a:gd name="connsiteY67" fmla="*/ 2277161 h 2903220"/>
                <a:gd name="connsiteX68" fmla="*/ 33299 w 60960"/>
                <a:gd name="connsiteY68" fmla="*/ 2277161 h 2903220"/>
                <a:gd name="connsiteX69" fmla="*/ 60808 w 60960"/>
                <a:gd name="connsiteY69" fmla="*/ 2304745 h 2903220"/>
                <a:gd name="connsiteX70" fmla="*/ 60808 w 60960"/>
                <a:gd name="connsiteY70" fmla="*/ 2304745 h 2903220"/>
                <a:gd name="connsiteX71" fmla="*/ 33299 w 60960"/>
                <a:gd name="connsiteY71" fmla="*/ 2332330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08 w 60960"/>
                <a:gd name="connsiteY77" fmla="*/ 2588743 h 2903220"/>
                <a:gd name="connsiteX78" fmla="*/ 60808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08 w 60960"/>
                <a:gd name="connsiteY85" fmla="*/ 2872664 h 2903220"/>
                <a:gd name="connsiteX86" fmla="*/ 60808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7983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60"/>
                    <a:pt x="17983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08" y="18136"/>
                    <a:pt x="60808" y="33376"/>
                  </a:cubicBezTo>
                  <a:lnTo>
                    <a:pt x="60808" y="33376"/>
                  </a:lnTo>
                  <a:cubicBezTo>
                    <a:pt x="60808" y="48616"/>
                    <a:pt x="48539" y="60884"/>
                    <a:pt x="33299" y="60884"/>
                  </a:cubicBezTo>
                  <a:close/>
                  <a:moveTo>
                    <a:pt x="33299" y="344805"/>
                  </a:moveTo>
                  <a:cubicBezTo>
                    <a:pt x="17983" y="344805"/>
                    <a:pt x="5715" y="332537"/>
                    <a:pt x="5715" y="317221"/>
                  </a:cubicBezTo>
                  <a:lnTo>
                    <a:pt x="5715" y="317221"/>
                  </a:lnTo>
                  <a:cubicBezTo>
                    <a:pt x="5715" y="301981"/>
                    <a:pt x="17983" y="289636"/>
                    <a:pt x="33299" y="289636"/>
                  </a:cubicBezTo>
                  <a:lnTo>
                    <a:pt x="33299" y="289636"/>
                  </a:lnTo>
                  <a:cubicBezTo>
                    <a:pt x="48539" y="289636"/>
                    <a:pt x="60808" y="302057"/>
                    <a:pt x="60808" y="317221"/>
                  </a:cubicBezTo>
                  <a:lnTo>
                    <a:pt x="60808" y="317221"/>
                  </a:lnTo>
                  <a:cubicBezTo>
                    <a:pt x="60808" y="332537"/>
                    <a:pt x="48539" y="344805"/>
                    <a:pt x="33299" y="344805"/>
                  </a:cubicBezTo>
                  <a:close/>
                  <a:moveTo>
                    <a:pt x="33299" y="628726"/>
                  </a:moveTo>
                  <a:cubicBezTo>
                    <a:pt x="17983" y="628726"/>
                    <a:pt x="5715" y="616458"/>
                    <a:pt x="5715" y="601142"/>
                  </a:cubicBezTo>
                  <a:lnTo>
                    <a:pt x="5715" y="601142"/>
                  </a:lnTo>
                  <a:cubicBezTo>
                    <a:pt x="5715" y="585902"/>
                    <a:pt x="17983" y="573558"/>
                    <a:pt x="33299" y="573558"/>
                  </a:cubicBezTo>
                  <a:lnTo>
                    <a:pt x="33299" y="573558"/>
                  </a:lnTo>
                  <a:cubicBezTo>
                    <a:pt x="48539" y="573558"/>
                    <a:pt x="60808" y="585978"/>
                    <a:pt x="60808" y="601142"/>
                  </a:cubicBezTo>
                  <a:lnTo>
                    <a:pt x="60808" y="601142"/>
                  </a:lnTo>
                  <a:cubicBezTo>
                    <a:pt x="60808" y="616458"/>
                    <a:pt x="48539" y="628726"/>
                    <a:pt x="33299" y="628726"/>
                  </a:cubicBezTo>
                  <a:close/>
                  <a:moveTo>
                    <a:pt x="33299" y="912724"/>
                  </a:moveTo>
                  <a:cubicBezTo>
                    <a:pt x="17983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7983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08" y="869975"/>
                    <a:pt x="60808" y="885139"/>
                  </a:cubicBezTo>
                  <a:lnTo>
                    <a:pt x="60808" y="885139"/>
                  </a:lnTo>
                  <a:cubicBezTo>
                    <a:pt x="60808" y="900379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7983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7983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08" y="1153820"/>
                    <a:pt x="60808" y="1169060"/>
                  </a:cubicBezTo>
                  <a:lnTo>
                    <a:pt x="60808" y="1169060"/>
                  </a:lnTo>
                  <a:cubicBezTo>
                    <a:pt x="60808" y="1184300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7983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7983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08" y="1437818"/>
                    <a:pt x="60808" y="1452982"/>
                  </a:cubicBezTo>
                  <a:lnTo>
                    <a:pt x="60808" y="1452982"/>
                  </a:lnTo>
                  <a:cubicBezTo>
                    <a:pt x="60808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7983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7983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08" y="1721739"/>
                    <a:pt x="60808" y="1736903"/>
                  </a:cubicBezTo>
                  <a:lnTo>
                    <a:pt x="60808" y="1736903"/>
                  </a:lnTo>
                  <a:cubicBezTo>
                    <a:pt x="60808" y="1752219"/>
                    <a:pt x="48539" y="1764487"/>
                    <a:pt x="33299" y="1764487"/>
                  </a:cubicBezTo>
                  <a:close/>
                  <a:moveTo>
                    <a:pt x="33299" y="2048485"/>
                  </a:moveTo>
                  <a:cubicBezTo>
                    <a:pt x="17983" y="2048485"/>
                    <a:pt x="5715" y="2036064"/>
                    <a:pt x="5715" y="2020824"/>
                  </a:cubicBezTo>
                  <a:lnTo>
                    <a:pt x="5715" y="2020824"/>
                  </a:lnTo>
                  <a:cubicBezTo>
                    <a:pt x="5715" y="2005584"/>
                    <a:pt x="17983" y="1993240"/>
                    <a:pt x="33299" y="1993240"/>
                  </a:cubicBezTo>
                  <a:lnTo>
                    <a:pt x="33299" y="1993240"/>
                  </a:lnTo>
                  <a:cubicBezTo>
                    <a:pt x="48539" y="1993240"/>
                    <a:pt x="60808" y="2005660"/>
                    <a:pt x="60808" y="2020824"/>
                  </a:cubicBezTo>
                  <a:lnTo>
                    <a:pt x="60808" y="2020824"/>
                  </a:lnTo>
                  <a:cubicBezTo>
                    <a:pt x="60808" y="2036140"/>
                    <a:pt x="48539" y="2048485"/>
                    <a:pt x="33299" y="2048485"/>
                  </a:cubicBezTo>
                  <a:close/>
                  <a:moveTo>
                    <a:pt x="33299" y="2332330"/>
                  </a:moveTo>
                  <a:cubicBezTo>
                    <a:pt x="17983" y="2332330"/>
                    <a:pt x="5715" y="2320062"/>
                    <a:pt x="5715" y="2304745"/>
                  </a:cubicBezTo>
                  <a:lnTo>
                    <a:pt x="5715" y="2304745"/>
                  </a:lnTo>
                  <a:cubicBezTo>
                    <a:pt x="5715" y="2289505"/>
                    <a:pt x="17983" y="2277161"/>
                    <a:pt x="33299" y="2277161"/>
                  </a:cubicBezTo>
                  <a:lnTo>
                    <a:pt x="33299" y="2277161"/>
                  </a:lnTo>
                  <a:cubicBezTo>
                    <a:pt x="48539" y="2277161"/>
                    <a:pt x="60808" y="2289582"/>
                    <a:pt x="60808" y="2304745"/>
                  </a:cubicBezTo>
                  <a:lnTo>
                    <a:pt x="60808" y="2304745"/>
                  </a:lnTo>
                  <a:cubicBezTo>
                    <a:pt x="60808" y="2320062"/>
                    <a:pt x="48539" y="2332330"/>
                    <a:pt x="33299" y="2332330"/>
                  </a:cubicBezTo>
                  <a:close/>
                  <a:moveTo>
                    <a:pt x="33299" y="2616327"/>
                  </a:moveTo>
                  <a:cubicBezTo>
                    <a:pt x="17983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7983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08" y="2573579"/>
                    <a:pt x="60808" y="2588743"/>
                  </a:cubicBezTo>
                  <a:lnTo>
                    <a:pt x="60808" y="2588743"/>
                  </a:lnTo>
                  <a:cubicBezTo>
                    <a:pt x="60808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7983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7983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08" y="2857500"/>
                    <a:pt x="60808" y="2872664"/>
                  </a:cubicBezTo>
                  <a:lnTo>
                    <a:pt x="60808" y="2872664"/>
                  </a:lnTo>
                  <a:cubicBezTo>
                    <a:pt x="60808" y="2887904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1155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0A8CB173-965B-43C2-882A-5B5BB5BF8841}"/>
              </a:ext>
            </a:extLst>
          </p:cNvPr>
          <p:cNvSpPr/>
          <p:nvPr userDrawn="1"/>
        </p:nvSpPr>
        <p:spPr>
          <a:xfrm>
            <a:off x="456133" y="671945"/>
            <a:ext cx="1480629" cy="740314"/>
          </a:xfrm>
          <a:custGeom>
            <a:avLst/>
            <a:gdLst>
              <a:gd name="connsiteX0" fmla="*/ 4572 w 1828800"/>
              <a:gd name="connsiteY0" fmla="*/ 914857 h 914400"/>
              <a:gd name="connsiteX1" fmla="*/ 1825066 w 1828800"/>
              <a:gd name="connsiteY1" fmla="*/ 914857 h 914400"/>
              <a:gd name="connsiteX2" fmla="*/ 914781 w 1828800"/>
              <a:gd name="connsiteY2" fmla="*/ 4572 h 914400"/>
              <a:gd name="connsiteX3" fmla="*/ 4572 w 1828800"/>
              <a:gd name="connsiteY3" fmla="*/ 914857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914400">
                <a:moveTo>
                  <a:pt x="4572" y="914857"/>
                </a:moveTo>
                <a:lnTo>
                  <a:pt x="1825066" y="914857"/>
                </a:lnTo>
                <a:cubicBezTo>
                  <a:pt x="1825066" y="412166"/>
                  <a:pt x="1417548" y="4572"/>
                  <a:pt x="914781" y="4572"/>
                </a:cubicBezTo>
                <a:cubicBezTo>
                  <a:pt x="412089" y="4648"/>
                  <a:pt x="4572" y="412166"/>
                  <a:pt x="4572" y="914857"/>
                </a:cubicBezTo>
                <a:close/>
              </a:path>
            </a:pathLst>
          </a:custGeom>
          <a:solidFill>
            <a:srgbClr val="F9725D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7B1ADD9-3ABA-4748-B439-BC1F17C518C9}"/>
              </a:ext>
            </a:extLst>
          </p:cNvPr>
          <p:cNvGrpSpPr/>
          <p:nvPr userDrawn="1"/>
        </p:nvGrpSpPr>
        <p:grpSpPr>
          <a:xfrm>
            <a:off x="1402625" y="271373"/>
            <a:ext cx="745127" cy="714835"/>
            <a:chOff x="11048924" y="5349393"/>
            <a:chExt cx="920344" cy="882929"/>
          </a:xfrm>
        </p:grpSpPr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39539F32-1A29-4971-BD68-47276E370489}"/>
                </a:ext>
              </a:extLst>
            </p:cNvPr>
            <p:cNvSpPr/>
            <p:nvPr/>
          </p:nvSpPr>
          <p:spPr>
            <a:xfrm>
              <a:off x="11448136" y="5931560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BC3C1B3C-4BD1-4908-B54C-4C7D0C18E1F8}"/>
                </a:ext>
              </a:extLst>
            </p:cNvPr>
            <p:cNvSpPr/>
            <p:nvPr/>
          </p:nvSpPr>
          <p:spPr>
            <a:xfrm>
              <a:off x="11448136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0ACC1C5F-9A45-4862-A7EC-5759BA1651B4}"/>
                </a:ext>
              </a:extLst>
            </p:cNvPr>
            <p:cNvSpPr/>
            <p:nvPr/>
          </p:nvSpPr>
          <p:spPr>
            <a:xfrm>
              <a:off x="11847348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19939 w 121920"/>
                <a:gd name="connsiteY1" fmla="*/ 105537 h 106680"/>
                <a:gd name="connsiteX2" fmla="*/ 120929 w 121920"/>
                <a:gd name="connsiteY2" fmla="*/ 104622 h 106680"/>
                <a:gd name="connsiteX3" fmla="*/ 63551 w 121920"/>
                <a:gd name="connsiteY3" fmla="*/ 5715 h 106680"/>
                <a:gd name="connsiteX4" fmla="*/ 5715 w 121920"/>
                <a:gd name="connsiteY4" fmla="*/ 105537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19939" y="105537"/>
                  </a:lnTo>
                  <a:cubicBezTo>
                    <a:pt x="120244" y="105232"/>
                    <a:pt x="120624" y="104927"/>
                    <a:pt x="120929" y="104622"/>
                  </a:cubicBezTo>
                  <a:lnTo>
                    <a:pt x="63551" y="5715"/>
                  </a:lnTo>
                  <a:lnTo>
                    <a:pt x="5715" y="105537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26E6768E-98EA-4372-8235-BF844B200B5D}"/>
                </a:ext>
              </a:extLst>
            </p:cNvPr>
            <p:cNvSpPr/>
            <p:nvPr/>
          </p:nvSpPr>
          <p:spPr>
            <a:xfrm>
              <a:off x="11448136" y="5737479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D1E19510-6071-4C1D-8002-EA52BECB3805}"/>
                </a:ext>
              </a:extLst>
            </p:cNvPr>
            <p:cNvSpPr/>
            <p:nvPr/>
          </p:nvSpPr>
          <p:spPr>
            <a:xfrm>
              <a:off x="11647703" y="5931560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40 w 121920"/>
                <a:gd name="connsiteY1" fmla="*/ 105537 h 106680"/>
                <a:gd name="connsiteX2" fmla="*/ 63628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40" y="105537"/>
                  </a:lnTo>
                  <a:lnTo>
                    <a:pt x="63628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43CB06BF-0A53-4A34-B210-2F7262864A3D}"/>
                </a:ext>
              </a:extLst>
            </p:cNvPr>
            <p:cNvSpPr/>
            <p:nvPr/>
          </p:nvSpPr>
          <p:spPr>
            <a:xfrm>
              <a:off x="11647703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40 w 121920"/>
                <a:gd name="connsiteY1" fmla="*/ 105537 h 106680"/>
                <a:gd name="connsiteX2" fmla="*/ 63628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40" y="105537"/>
                  </a:lnTo>
                  <a:lnTo>
                    <a:pt x="63628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ABCFFA7B-8ACC-4A27-927A-BF21E7158BE1}"/>
                </a:ext>
              </a:extLst>
            </p:cNvPr>
            <p:cNvSpPr/>
            <p:nvPr/>
          </p:nvSpPr>
          <p:spPr>
            <a:xfrm>
              <a:off x="11048924" y="5737479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3C6DD44-EADB-4481-87ED-93D5D6537125}"/>
                </a:ext>
              </a:extLst>
            </p:cNvPr>
            <p:cNvSpPr/>
            <p:nvPr/>
          </p:nvSpPr>
          <p:spPr>
            <a:xfrm>
              <a:off x="11048924" y="5543474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2B45FB0A-7400-46C9-A97B-B9FAFABBAE7D}"/>
                </a:ext>
              </a:extLst>
            </p:cNvPr>
            <p:cNvSpPr/>
            <p:nvPr/>
          </p:nvSpPr>
          <p:spPr>
            <a:xfrm>
              <a:off x="11048924" y="5349393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FFBD5054-2AC2-4EE9-9093-E4FB20C7612A}"/>
                </a:ext>
              </a:extLst>
            </p:cNvPr>
            <p:cNvSpPr/>
            <p:nvPr/>
          </p:nvSpPr>
          <p:spPr>
            <a:xfrm>
              <a:off x="11248492" y="5543474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5E476CCD-A609-4F6F-AD90-18F2F0B44710}"/>
                </a:ext>
              </a:extLst>
            </p:cNvPr>
            <p:cNvSpPr/>
            <p:nvPr/>
          </p:nvSpPr>
          <p:spPr>
            <a:xfrm>
              <a:off x="11248492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9F8D91B2-0714-43D7-91DD-1D12B0C2A061}"/>
                </a:ext>
              </a:extLst>
            </p:cNvPr>
            <p:cNvSpPr/>
            <p:nvPr/>
          </p:nvSpPr>
          <p:spPr>
            <a:xfrm>
              <a:off x="11248492" y="5931560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78251073-6DD1-42C7-BCEF-65B5BC79D058}"/>
                </a:ext>
              </a:extLst>
            </p:cNvPr>
            <p:cNvSpPr/>
            <p:nvPr/>
          </p:nvSpPr>
          <p:spPr>
            <a:xfrm>
              <a:off x="11248492" y="5737479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95ACC230-1D1A-4E51-9D68-5712953C9EF3}"/>
                </a:ext>
              </a:extLst>
            </p:cNvPr>
            <p:cNvSpPr/>
            <p:nvPr/>
          </p:nvSpPr>
          <p:spPr>
            <a:xfrm>
              <a:off x="11048924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65B3C6EA-D530-4F67-BDFF-3075E84D24F8}"/>
                </a:ext>
              </a:extLst>
            </p:cNvPr>
            <p:cNvSpPr/>
            <p:nvPr/>
          </p:nvSpPr>
          <p:spPr>
            <a:xfrm>
              <a:off x="11048924" y="5931560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F27C8927-FF31-4DA8-AA76-DE7CE123E5FE}"/>
              </a:ext>
            </a:extLst>
          </p:cNvPr>
          <p:cNvSpPr/>
          <p:nvPr userDrawn="1"/>
        </p:nvSpPr>
        <p:spPr>
          <a:xfrm>
            <a:off x="11601872" y="96903"/>
            <a:ext cx="588070" cy="1176140"/>
          </a:xfrm>
          <a:custGeom>
            <a:avLst/>
            <a:gdLst>
              <a:gd name="connsiteX0" fmla="*/ 4572 w 1005840"/>
              <a:gd name="connsiteY0" fmla="*/ 2011299 h 2011680"/>
              <a:gd name="connsiteX1" fmla="*/ 1007898 w 1005840"/>
              <a:gd name="connsiteY1" fmla="*/ 2011299 h 2011680"/>
              <a:gd name="connsiteX2" fmla="*/ 1007898 w 1005840"/>
              <a:gd name="connsiteY2" fmla="*/ 4572 h 2011680"/>
              <a:gd name="connsiteX3" fmla="*/ 298400 w 1005840"/>
              <a:gd name="connsiteY3" fmla="*/ 298399 h 2011680"/>
              <a:gd name="connsiteX4" fmla="*/ 4572 w 1005840"/>
              <a:gd name="connsiteY4" fmla="*/ 1007897 h 2011680"/>
              <a:gd name="connsiteX5" fmla="*/ 4572 w 1005840"/>
              <a:gd name="connsiteY5" fmla="*/ 2011299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5840" h="2011680">
                <a:moveTo>
                  <a:pt x="4572" y="2011299"/>
                </a:moveTo>
                <a:lnTo>
                  <a:pt x="1007898" y="2011299"/>
                </a:lnTo>
                <a:lnTo>
                  <a:pt x="1007898" y="4572"/>
                </a:lnTo>
                <a:cubicBezTo>
                  <a:pt x="730835" y="4572"/>
                  <a:pt x="480060" y="116815"/>
                  <a:pt x="298400" y="298399"/>
                </a:cubicBezTo>
                <a:cubicBezTo>
                  <a:pt x="116815" y="479984"/>
                  <a:pt x="4572" y="730758"/>
                  <a:pt x="4572" y="1007897"/>
                </a:cubicBezTo>
                <a:lnTo>
                  <a:pt x="4572" y="2011299"/>
                </a:lnTo>
                <a:close/>
              </a:path>
            </a:pathLst>
          </a:custGeom>
          <a:solidFill>
            <a:srgbClr val="7264C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A6254749-0E28-46B5-845C-D8477E63A710}"/>
              </a:ext>
            </a:extLst>
          </p:cNvPr>
          <p:cNvSpPr/>
          <p:nvPr userDrawn="1"/>
        </p:nvSpPr>
        <p:spPr>
          <a:xfrm>
            <a:off x="10372096" y="672604"/>
            <a:ext cx="384728" cy="369498"/>
          </a:xfrm>
          <a:prstGeom prst="triangle">
            <a:avLst/>
          </a:prstGeom>
          <a:solidFill>
            <a:srgbClr val="02A1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F3CC8C42-8BE6-4737-ACEC-365AD6B7C5BF}"/>
              </a:ext>
            </a:extLst>
          </p:cNvPr>
          <p:cNvSpPr/>
          <p:nvPr userDrawn="1"/>
        </p:nvSpPr>
        <p:spPr>
          <a:xfrm>
            <a:off x="10366085" y="497882"/>
            <a:ext cx="396751" cy="396751"/>
          </a:xfrm>
          <a:custGeom>
            <a:avLst/>
            <a:gdLst>
              <a:gd name="connsiteX0" fmla="*/ 254966 w 502920"/>
              <a:gd name="connsiteY0" fmla="*/ 504215 h 502920"/>
              <a:gd name="connsiteX1" fmla="*/ 5715 w 502920"/>
              <a:gd name="connsiteY1" fmla="*/ 254965 h 502920"/>
              <a:gd name="connsiteX2" fmla="*/ 254966 w 502920"/>
              <a:gd name="connsiteY2" fmla="*/ 5715 h 502920"/>
              <a:gd name="connsiteX3" fmla="*/ 504216 w 502920"/>
              <a:gd name="connsiteY3" fmla="*/ 254965 h 502920"/>
              <a:gd name="connsiteX4" fmla="*/ 254966 w 502920"/>
              <a:gd name="connsiteY4" fmla="*/ 504215 h 502920"/>
              <a:gd name="connsiteX5" fmla="*/ 254966 w 502920"/>
              <a:gd name="connsiteY5" fmla="*/ 27432 h 502920"/>
              <a:gd name="connsiteX6" fmla="*/ 27356 w 502920"/>
              <a:gd name="connsiteY6" fmla="*/ 255041 h 502920"/>
              <a:gd name="connsiteX7" fmla="*/ 254966 w 502920"/>
              <a:gd name="connsiteY7" fmla="*/ 482651 h 502920"/>
              <a:gd name="connsiteX8" fmla="*/ 482575 w 502920"/>
              <a:gd name="connsiteY8" fmla="*/ 255041 h 502920"/>
              <a:gd name="connsiteX9" fmla="*/ 254966 w 502920"/>
              <a:gd name="connsiteY9" fmla="*/ 27432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2920" h="502920">
                <a:moveTo>
                  <a:pt x="254966" y="504215"/>
                </a:moveTo>
                <a:cubicBezTo>
                  <a:pt x="117501" y="504215"/>
                  <a:pt x="5715" y="392430"/>
                  <a:pt x="5715" y="254965"/>
                </a:cubicBezTo>
                <a:cubicBezTo>
                  <a:pt x="5715" y="117500"/>
                  <a:pt x="117501" y="5715"/>
                  <a:pt x="254966" y="5715"/>
                </a:cubicBezTo>
                <a:cubicBezTo>
                  <a:pt x="392430" y="5715"/>
                  <a:pt x="504216" y="117500"/>
                  <a:pt x="504216" y="254965"/>
                </a:cubicBezTo>
                <a:cubicBezTo>
                  <a:pt x="504139" y="392430"/>
                  <a:pt x="392354" y="504215"/>
                  <a:pt x="254966" y="504215"/>
                </a:cubicBezTo>
                <a:close/>
                <a:moveTo>
                  <a:pt x="254966" y="27432"/>
                </a:moveTo>
                <a:cubicBezTo>
                  <a:pt x="129464" y="27432"/>
                  <a:pt x="27356" y="129540"/>
                  <a:pt x="27356" y="255041"/>
                </a:cubicBezTo>
                <a:cubicBezTo>
                  <a:pt x="27356" y="380543"/>
                  <a:pt x="129464" y="482651"/>
                  <a:pt x="254966" y="482651"/>
                </a:cubicBezTo>
                <a:cubicBezTo>
                  <a:pt x="380467" y="482651"/>
                  <a:pt x="482575" y="380543"/>
                  <a:pt x="482575" y="255041"/>
                </a:cubicBezTo>
                <a:cubicBezTo>
                  <a:pt x="482575" y="129540"/>
                  <a:pt x="380467" y="27432"/>
                  <a:pt x="254966" y="27432"/>
                </a:cubicBezTo>
                <a:close/>
              </a:path>
            </a:pathLst>
          </a:custGeom>
          <a:solidFill>
            <a:srgbClr val="282E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E3EAA17-3921-49DC-915B-7B642EF358BE}"/>
              </a:ext>
            </a:extLst>
          </p:cNvPr>
          <p:cNvGrpSpPr/>
          <p:nvPr userDrawn="1"/>
        </p:nvGrpSpPr>
        <p:grpSpPr>
          <a:xfrm>
            <a:off x="10963084" y="122150"/>
            <a:ext cx="381982" cy="1546272"/>
            <a:chOff x="10266807" y="122149"/>
            <a:chExt cx="717194" cy="2903220"/>
          </a:xfrm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27011B15-15A0-4505-ABA1-2C4B0594DEA1}"/>
                </a:ext>
              </a:extLst>
            </p:cNvPr>
            <p:cNvSpPr/>
            <p:nvPr/>
          </p:nvSpPr>
          <p:spPr>
            <a:xfrm>
              <a:off x="10266807" y="122149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84 w 60960"/>
                <a:gd name="connsiteY5" fmla="*/ 33376 h 2903220"/>
                <a:gd name="connsiteX6" fmla="*/ 60884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81 h 2903220"/>
                <a:gd name="connsiteX9" fmla="*/ 5715 w 60960"/>
                <a:gd name="connsiteY9" fmla="*/ 317297 h 2903220"/>
                <a:gd name="connsiteX10" fmla="*/ 5715 w 60960"/>
                <a:gd name="connsiteY10" fmla="*/ 317297 h 2903220"/>
                <a:gd name="connsiteX11" fmla="*/ 33299 w 60960"/>
                <a:gd name="connsiteY11" fmla="*/ 289712 h 2903220"/>
                <a:gd name="connsiteX12" fmla="*/ 33299 w 60960"/>
                <a:gd name="connsiteY12" fmla="*/ 289712 h 2903220"/>
                <a:gd name="connsiteX13" fmla="*/ 60884 w 60960"/>
                <a:gd name="connsiteY13" fmla="*/ 317297 h 2903220"/>
                <a:gd name="connsiteX14" fmla="*/ 60884 w 60960"/>
                <a:gd name="connsiteY14" fmla="*/ 317297 h 2903220"/>
                <a:gd name="connsiteX15" fmla="*/ 33299 w 60960"/>
                <a:gd name="connsiteY15" fmla="*/ 344881 h 2903220"/>
                <a:gd name="connsiteX16" fmla="*/ 33299 w 60960"/>
                <a:gd name="connsiteY16" fmla="*/ 628802 h 2903220"/>
                <a:gd name="connsiteX17" fmla="*/ 5715 w 60960"/>
                <a:gd name="connsiteY17" fmla="*/ 601218 h 2903220"/>
                <a:gd name="connsiteX18" fmla="*/ 5715 w 60960"/>
                <a:gd name="connsiteY18" fmla="*/ 601218 h 2903220"/>
                <a:gd name="connsiteX19" fmla="*/ 33299 w 60960"/>
                <a:gd name="connsiteY19" fmla="*/ 573634 h 2903220"/>
                <a:gd name="connsiteX20" fmla="*/ 33299 w 60960"/>
                <a:gd name="connsiteY20" fmla="*/ 573634 h 2903220"/>
                <a:gd name="connsiteX21" fmla="*/ 60884 w 60960"/>
                <a:gd name="connsiteY21" fmla="*/ 601218 h 2903220"/>
                <a:gd name="connsiteX22" fmla="*/ 60884 w 60960"/>
                <a:gd name="connsiteY22" fmla="*/ 601218 h 2903220"/>
                <a:gd name="connsiteX23" fmla="*/ 33299 w 60960"/>
                <a:gd name="connsiteY23" fmla="*/ 628802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84 w 60960"/>
                <a:gd name="connsiteY29" fmla="*/ 885139 h 2903220"/>
                <a:gd name="connsiteX30" fmla="*/ 60884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84 w 60960"/>
                <a:gd name="connsiteY37" fmla="*/ 1169060 h 2903220"/>
                <a:gd name="connsiteX38" fmla="*/ 60884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84 w 60960"/>
                <a:gd name="connsiteY45" fmla="*/ 1452982 h 2903220"/>
                <a:gd name="connsiteX46" fmla="*/ 60884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84 w 60960"/>
                <a:gd name="connsiteY53" fmla="*/ 1736903 h 2903220"/>
                <a:gd name="connsiteX54" fmla="*/ 60884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561 h 2903220"/>
                <a:gd name="connsiteX57" fmla="*/ 5715 w 60960"/>
                <a:gd name="connsiteY57" fmla="*/ 2020900 h 2903220"/>
                <a:gd name="connsiteX58" fmla="*/ 5715 w 60960"/>
                <a:gd name="connsiteY58" fmla="*/ 2020900 h 2903220"/>
                <a:gd name="connsiteX59" fmla="*/ 33299 w 60960"/>
                <a:gd name="connsiteY59" fmla="*/ 1993316 h 2903220"/>
                <a:gd name="connsiteX60" fmla="*/ 33299 w 60960"/>
                <a:gd name="connsiteY60" fmla="*/ 1993316 h 2903220"/>
                <a:gd name="connsiteX61" fmla="*/ 60884 w 60960"/>
                <a:gd name="connsiteY61" fmla="*/ 2020900 h 2903220"/>
                <a:gd name="connsiteX62" fmla="*/ 60884 w 60960"/>
                <a:gd name="connsiteY62" fmla="*/ 2020900 h 2903220"/>
                <a:gd name="connsiteX63" fmla="*/ 33299 w 60960"/>
                <a:gd name="connsiteY63" fmla="*/ 2048561 h 2903220"/>
                <a:gd name="connsiteX64" fmla="*/ 33299 w 60960"/>
                <a:gd name="connsiteY64" fmla="*/ 2332406 h 2903220"/>
                <a:gd name="connsiteX65" fmla="*/ 5715 w 60960"/>
                <a:gd name="connsiteY65" fmla="*/ 2304822 h 2903220"/>
                <a:gd name="connsiteX66" fmla="*/ 5715 w 60960"/>
                <a:gd name="connsiteY66" fmla="*/ 2304822 h 2903220"/>
                <a:gd name="connsiteX67" fmla="*/ 33299 w 60960"/>
                <a:gd name="connsiteY67" fmla="*/ 2277237 h 2903220"/>
                <a:gd name="connsiteX68" fmla="*/ 33299 w 60960"/>
                <a:gd name="connsiteY68" fmla="*/ 2277237 h 2903220"/>
                <a:gd name="connsiteX69" fmla="*/ 60884 w 60960"/>
                <a:gd name="connsiteY69" fmla="*/ 2304822 h 2903220"/>
                <a:gd name="connsiteX70" fmla="*/ 60884 w 60960"/>
                <a:gd name="connsiteY70" fmla="*/ 2304822 h 2903220"/>
                <a:gd name="connsiteX71" fmla="*/ 33299 w 60960"/>
                <a:gd name="connsiteY71" fmla="*/ 2332406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84 w 60960"/>
                <a:gd name="connsiteY77" fmla="*/ 2588743 h 2903220"/>
                <a:gd name="connsiteX78" fmla="*/ 60884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84 w 60960"/>
                <a:gd name="connsiteY85" fmla="*/ 2872664 h 2903220"/>
                <a:gd name="connsiteX86" fmla="*/ 60884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7983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59"/>
                    <a:pt x="17983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84" y="18136"/>
                    <a:pt x="60884" y="33376"/>
                  </a:cubicBezTo>
                  <a:lnTo>
                    <a:pt x="60884" y="33376"/>
                  </a:lnTo>
                  <a:cubicBezTo>
                    <a:pt x="60884" y="48616"/>
                    <a:pt x="48539" y="60884"/>
                    <a:pt x="33299" y="60884"/>
                  </a:cubicBezTo>
                  <a:close/>
                  <a:moveTo>
                    <a:pt x="33299" y="344881"/>
                  </a:moveTo>
                  <a:cubicBezTo>
                    <a:pt x="17983" y="344881"/>
                    <a:pt x="5715" y="332613"/>
                    <a:pt x="5715" y="317297"/>
                  </a:cubicBezTo>
                  <a:lnTo>
                    <a:pt x="5715" y="317297"/>
                  </a:lnTo>
                  <a:cubicBezTo>
                    <a:pt x="5715" y="302057"/>
                    <a:pt x="17983" y="289712"/>
                    <a:pt x="33299" y="289712"/>
                  </a:cubicBezTo>
                  <a:lnTo>
                    <a:pt x="33299" y="289712"/>
                  </a:lnTo>
                  <a:cubicBezTo>
                    <a:pt x="48539" y="289712"/>
                    <a:pt x="60884" y="302133"/>
                    <a:pt x="60884" y="317297"/>
                  </a:cubicBezTo>
                  <a:lnTo>
                    <a:pt x="60884" y="317297"/>
                  </a:lnTo>
                  <a:cubicBezTo>
                    <a:pt x="60884" y="332537"/>
                    <a:pt x="48539" y="344881"/>
                    <a:pt x="33299" y="344881"/>
                  </a:cubicBezTo>
                  <a:close/>
                  <a:moveTo>
                    <a:pt x="33299" y="628802"/>
                  </a:moveTo>
                  <a:cubicBezTo>
                    <a:pt x="17983" y="628802"/>
                    <a:pt x="5715" y="616534"/>
                    <a:pt x="5715" y="601218"/>
                  </a:cubicBezTo>
                  <a:lnTo>
                    <a:pt x="5715" y="601218"/>
                  </a:lnTo>
                  <a:cubicBezTo>
                    <a:pt x="5715" y="585978"/>
                    <a:pt x="17983" y="573634"/>
                    <a:pt x="33299" y="573634"/>
                  </a:cubicBezTo>
                  <a:lnTo>
                    <a:pt x="33299" y="573634"/>
                  </a:lnTo>
                  <a:cubicBezTo>
                    <a:pt x="48539" y="573634"/>
                    <a:pt x="60884" y="586054"/>
                    <a:pt x="60884" y="601218"/>
                  </a:cubicBezTo>
                  <a:lnTo>
                    <a:pt x="60884" y="601218"/>
                  </a:lnTo>
                  <a:cubicBezTo>
                    <a:pt x="60884" y="616458"/>
                    <a:pt x="48539" y="628802"/>
                    <a:pt x="33299" y="628802"/>
                  </a:cubicBezTo>
                  <a:close/>
                  <a:moveTo>
                    <a:pt x="33299" y="912724"/>
                  </a:moveTo>
                  <a:cubicBezTo>
                    <a:pt x="17983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7983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84" y="869975"/>
                    <a:pt x="60884" y="885139"/>
                  </a:cubicBezTo>
                  <a:lnTo>
                    <a:pt x="60884" y="885139"/>
                  </a:lnTo>
                  <a:cubicBezTo>
                    <a:pt x="60884" y="900455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7983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7983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84" y="1153820"/>
                    <a:pt x="60884" y="1169060"/>
                  </a:cubicBezTo>
                  <a:lnTo>
                    <a:pt x="60884" y="1169060"/>
                  </a:lnTo>
                  <a:cubicBezTo>
                    <a:pt x="60884" y="1184377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7983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7983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84" y="1437818"/>
                    <a:pt x="60884" y="1452982"/>
                  </a:cubicBezTo>
                  <a:lnTo>
                    <a:pt x="60884" y="1452982"/>
                  </a:lnTo>
                  <a:cubicBezTo>
                    <a:pt x="60884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7983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7983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84" y="1721739"/>
                    <a:pt x="60884" y="1736903"/>
                  </a:cubicBezTo>
                  <a:lnTo>
                    <a:pt x="60884" y="1736903"/>
                  </a:lnTo>
                  <a:cubicBezTo>
                    <a:pt x="60884" y="1752219"/>
                    <a:pt x="48539" y="1764487"/>
                    <a:pt x="33299" y="1764487"/>
                  </a:cubicBezTo>
                  <a:close/>
                  <a:moveTo>
                    <a:pt x="33299" y="2048561"/>
                  </a:moveTo>
                  <a:cubicBezTo>
                    <a:pt x="17983" y="2048561"/>
                    <a:pt x="5715" y="2036140"/>
                    <a:pt x="5715" y="2020900"/>
                  </a:cubicBezTo>
                  <a:lnTo>
                    <a:pt x="5715" y="2020900"/>
                  </a:lnTo>
                  <a:cubicBezTo>
                    <a:pt x="5715" y="2005660"/>
                    <a:pt x="17983" y="1993316"/>
                    <a:pt x="33299" y="1993316"/>
                  </a:cubicBezTo>
                  <a:lnTo>
                    <a:pt x="33299" y="1993316"/>
                  </a:lnTo>
                  <a:cubicBezTo>
                    <a:pt x="48539" y="1993316"/>
                    <a:pt x="60884" y="2005736"/>
                    <a:pt x="60884" y="2020900"/>
                  </a:cubicBezTo>
                  <a:lnTo>
                    <a:pt x="60884" y="2020900"/>
                  </a:lnTo>
                  <a:cubicBezTo>
                    <a:pt x="60884" y="2036140"/>
                    <a:pt x="48539" y="2048561"/>
                    <a:pt x="33299" y="2048561"/>
                  </a:cubicBezTo>
                  <a:close/>
                  <a:moveTo>
                    <a:pt x="33299" y="2332406"/>
                  </a:moveTo>
                  <a:cubicBezTo>
                    <a:pt x="17983" y="2332406"/>
                    <a:pt x="5715" y="2320138"/>
                    <a:pt x="5715" y="2304822"/>
                  </a:cubicBezTo>
                  <a:lnTo>
                    <a:pt x="5715" y="2304822"/>
                  </a:lnTo>
                  <a:cubicBezTo>
                    <a:pt x="5715" y="2289582"/>
                    <a:pt x="17983" y="2277237"/>
                    <a:pt x="33299" y="2277237"/>
                  </a:cubicBezTo>
                  <a:lnTo>
                    <a:pt x="33299" y="2277237"/>
                  </a:lnTo>
                  <a:cubicBezTo>
                    <a:pt x="48539" y="2277237"/>
                    <a:pt x="60884" y="2289658"/>
                    <a:pt x="60884" y="2304822"/>
                  </a:cubicBezTo>
                  <a:lnTo>
                    <a:pt x="60884" y="2304822"/>
                  </a:lnTo>
                  <a:cubicBezTo>
                    <a:pt x="60884" y="2320062"/>
                    <a:pt x="48539" y="2332406"/>
                    <a:pt x="33299" y="2332406"/>
                  </a:cubicBezTo>
                  <a:close/>
                  <a:moveTo>
                    <a:pt x="33299" y="2616327"/>
                  </a:moveTo>
                  <a:cubicBezTo>
                    <a:pt x="17983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7983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84" y="2573579"/>
                    <a:pt x="60884" y="2588743"/>
                  </a:cubicBezTo>
                  <a:lnTo>
                    <a:pt x="60884" y="2588743"/>
                  </a:lnTo>
                  <a:cubicBezTo>
                    <a:pt x="60884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7983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7983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84" y="2857500"/>
                    <a:pt x="60884" y="2872664"/>
                  </a:cubicBezTo>
                  <a:lnTo>
                    <a:pt x="60884" y="2872664"/>
                  </a:lnTo>
                  <a:cubicBezTo>
                    <a:pt x="60884" y="2887980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AB99CE6-E197-436A-9DF3-E1E9E5BF0BAC}"/>
                </a:ext>
              </a:extLst>
            </p:cNvPr>
            <p:cNvSpPr/>
            <p:nvPr/>
          </p:nvSpPr>
          <p:spPr>
            <a:xfrm>
              <a:off x="10594924" y="122149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84 w 60960"/>
                <a:gd name="connsiteY5" fmla="*/ 33376 h 2903220"/>
                <a:gd name="connsiteX6" fmla="*/ 60884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81 h 2903220"/>
                <a:gd name="connsiteX9" fmla="*/ 5715 w 60960"/>
                <a:gd name="connsiteY9" fmla="*/ 317297 h 2903220"/>
                <a:gd name="connsiteX10" fmla="*/ 5715 w 60960"/>
                <a:gd name="connsiteY10" fmla="*/ 317297 h 2903220"/>
                <a:gd name="connsiteX11" fmla="*/ 33299 w 60960"/>
                <a:gd name="connsiteY11" fmla="*/ 289712 h 2903220"/>
                <a:gd name="connsiteX12" fmla="*/ 33299 w 60960"/>
                <a:gd name="connsiteY12" fmla="*/ 289712 h 2903220"/>
                <a:gd name="connsiteX13" fmla="*/ 60884 w 60960"/>
                <a:gd name="connsiteY13" fmla="*/ 317297 h 2903220"/>
                <a:gd name="connsiteX14" fmla="*/ 60884 w 60960"/>
                <a:gd name="connsiteY14" fmla="*/ 317297 h 2903220"/>
                <a:gd name="connsiteX15" fmla="*/ 33299 w 60960"/>
                <a:gd name="connsiteY15" fmla="*/ 344881 h 2903220"/>
                <a:gd name="connsiteX16" fmla="*/ 33299 w 60960"/>
                <a:gd name="connsiteY16" fmla="*/ 628802 h 2903220"/>
                <a:gd name="connsiteX17" fmla="*/ 5715 w 60960"/>
                <a:gd name="connsiteY17" fmla="*/ 601218 h 2903220"/>
                <a:gd name="connsiteX18" fmla="*/ 5715 w 60960"/>
                <a:gd name="connsiteY18" fmla="*/ 601218 h 2903220"/>
                <a:gd name="connsiteX19" fmla="*/ 33299 w 60960"/>
                <a:gd name="connsiteY19" fmla="*/ 573634 h 2903220"/>
                <a:gd name="connsiteX20" fmla="*/ 33299 w 60960"/>
                <a:gd name="connsiteY20" fmla="*/ 573634 h 2903220"/>
                <a:gd name="connsiteX21" fmla="*/ 60884 w 60960"/>
                <a:gd name="connsiteY21" fmla="*/ 601218 h 2903220"/>
                <a:gd name="connsiteX22" fmla="*/ 60884 w 60960"/>
                <a:gd name="connsiteY22" fmla="*/ 601218 h 2903220"/>
                <a:gd name="connsiteX23" fmla="*/ 33299 w 60960"/>
                <a:gd name="connsiteY23" fmla="*/ 628802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84 w 60960"/>
                <a:gd name="connsiteY29" fmla="*/ 885139 h 2903220"/>
                <a:gd name="connsiteX30" fmla="*/ 60884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84 w 60960"/>
                <a:gd name="connsiteY37" fmla="*/ 1169060 h 2903220"/>
                <a:gd name="connsiteX38" fmla="*/ 60884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84 w 60960"/>
                <a:gd name="connsiteY45" fmla="*/ 1452982 h 2903220"/>
                <a:gd name="connsiteX46" fmla="*/ 60884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84 w 60960"/>
                <a:gd name="connsiteY53" fmla="*/ 1736903 h 2903220"/>
                <a:gd name="connsiteX54" fmla="*/ 60884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561 h 2903220"/>
                <a:gd name="connsiteX57" fmla="*/ 5715 w 60960"/>
                <a:gd name="connsiteY57" fmla="*/ 2020900 h 2903220"/>
                <a:gd name="connsiteX58" fmla="*/ 5715 w 60960"/>
                <a:gd name="connsiteY58" fmla="*/ 2020900 h 2903220"/>
                <a:gd name="connsiteX59" fmla="*/ 33299 w 60960"/>
                <a:gd name="connsiteY59" fmla="*/ 1993316 h 2903220"/>
                <a:gd name="connsiteX60" fmla="*/ 33299 w 60960"/>
                <a:gd name="connsiteY60" fmla="*/ 1993316 h 2903220"/>
                <a:gd name="connsiteX61" fmla="*/ 60884 w 60960"/>
                <a:gd name="connsiteY61" fmla="*/ 2020900 h 2903220"/>
                <a:gd name="connsiteX62" fmla="*/ 60884 w 60960"/>
                <a:gd name="connsiteY62" fmla="*/ 2020900 h 2903220"/>
                <a:gd name="connsiteX63" fmla="*/ 33299 w 60960"/>
                <a:gd name="connsiteY63" fmla="*/ 2048561 h 2903220"/>
                <a:gd name="connsiteX64" fmla="*/ 33299 w 60960"/>
                <a:gd name="connsiteY64" fmla="*/ 2332406 h 2903220"/>
                <a:gd name="connsiteX65" fmla="*/ 5715 w 60960"/>
                <a:gd name="connsiteY65" fmla="*/ 2304822 h 2903220"/>
                <a:gd name="connsiteX66" fmla="*/ 5715 w 60960"/>
                <a:gd name="connsiteY66" fmla="*/ 2304822 h 2903220"/>
                <a:gd name="connsiteX67" fmla="*/ 33299 w 60960"/>
                <a:gd name="connsiteY67" fmla="*/ 2277237 h 2903220"/>
                <a:gd name="connsiteX68" fmla="*/ 33299 w 60960"/>
                <a:gd name="connsiteY68" fmla="*/ 2277237 h 2903220"/>
                <a:gd name="connsiteX69" fmla="*/ 60884 w 60960"/>
                <a:gd name="connsiteY69" fmla="*/ 2304822 h 2903220"/>
                <a:gd name="connsiteX70" fmla="*/ 60884 w 60960"/>
                <a:gd name="connsiteY70" fmla="*/ 2304822 h 2903220"/>
                <a:gd name="connsiteX71" fmla="*/ 33299 w 60960"/>
                <a:gd name="connsiteY71" fmla="*/ 2332406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84 w 60960"/>
                <a:gd name="connsiteY77" fmla="*/ 2588743 h 2903220"/>
                <a:gd name="connsiteX78" fmla="*/ 60884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84 w 60960"/>
                <a:gd name="connsiteY85" fmla="*/ 2872664 h 2903220"/>
                <a:gd name="connsiteX86" fmla="*/ 60884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8059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59"/>
                    <a:pt x="18059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84" y="18136"/>
                    <a:pt x="60884" y="33376"/>
                  </a:cubicBezTo>
                  <a:lnTo>
                    <a:pt x="60884" y="33376"/>
                  </a:lnTo>
                  <a:cubicBezTo>
                    <a:pt x="60884" y="48616"/>
                    <a:pt x="48463" y="60884"/>
                    <a:pt x="33299" y="60884"/>
                  </a:cubicBezTo>
                  <a:close/>
                  <a:moveTo>
                    <a:pt x="33299" y="344881"/>
                  </a:moveTo>
                  <a:cubicBezTo>
                    <a:pt x="18059" y="344881"/>
                    <a:pt x="5715" y="332613"/>
                    <a:pt x="5715" y="317297"/>
                  </a:cubicBezTo>
                  <a:lnTo>
                    <a:pt x="5715" y="317297"/>
                  </a:lnTo>
                  <a:cubicBezTo>
                    <a:pt x="5715" y="302057"/>
                    <a:pt x="18059" y="289712"/>
                    <a:pt x="33299" y="289712"/>
                  </a:cubicBezTo>
                  <a:lnTo>
                    <a:pt x="33299" y="289712"/>
                  </a:lnTo>
                  <a:cubicBezTo>
                    <a:pt x="48539" y="289712"/>
                    <a:pt x="60884" y="302133"/>
                    <a:pt x="60884" y="317297"/>
                  </a:cubicBezTo>
                  <a:lnTo>
                    <a:pt x="60884" y="317297"/>
                  </a:lnTo>
                  <a:cubicBezTo>
                    <a:pt x="60884" y="332537"/>
                    <a:pt x="48463" y="344881"/>
                    <a:pt x="33299" y="344881"/>
                  </a:cubicBezTo>
                  <a:close/>
                  <a:moveTo>
                    <a:pt x="33299" y="628802"/>
                  </a:moveTo>
                  <a:cubicBezTo>
                    <a:pt x="18059" y="628802"/>
                    <a:pt x="5715" y="616534"/>
                    <a:pt x="5715" y="601218"/>
                  </a:cubicBezTo>
                  <a:lnTo>
                    <a:pt x="5715" y="601218"/>
                  </a:lnTo>
                  <a:cubicBezTo>
                    <a:pt x="5715" y="585978"/>
                    <a:pt x="18059" y="573634"/>
                    <a:pt x="33299" y="573634"/>
                  </a:cubicBezTo>
                  <a:lnTo>
                    <a:pt x="33299" y="573634"/>
                  </a:lnTo>
                  <a:cubicBezTo>
                    <a:pt x="48539" y="573634"/>
                    <a:pt x="60884" y="586054"/>
                    <a:pt x="60884" y="601218"/>
                  </a:cubicBezTo>
                  <a:lnTo>
                    <a:pt x="60884" y="601218"/>
                  </a:lnTo>
                  <a:cubicBezTo>
                    <a:pt x="60884" y="616458"/>
                    <a:pt x="48463" y="628802"/>
                    <a:pt x="33299" y="628802"/>
                  </a:cubicBezTo>
                  <a:close/>
                  <a:moveTo>
                    <a:pt x="33299" y="912724"/>
                  </a:moveTo>
                  <a:cubicBezTo>
                    <a:pt x="18059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8059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84" y="869975"/>
                    <a:pt x="60884" y="885139"/>
                  </a:cubicBezTo>
                  <a:lnTo>
                    <a:pt x="60884" y="885139"/>
                  </a:lnTo>
                  <a:cubicBezTo>
                    <a:pt x="60884" y="900455"/>
                    <a:pt x="48463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8059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8059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84" y="1153820"/>
                    <a:pt x="60884" y="1169060"/>
                  </a:cubicBezTo>
                  <a:lnTo>
                    <a:pt x="60884" y="1169060"/>
                  </a:lnTo>
                  <a:cubicBezTo>
                    <a:pt x="60884" y="1184377"/>
                    <a:pt x="48463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8059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8059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84" y="1437818"/>
                    <a:pt x="60884" y="1452982"/>
                  </a:cubicBezTo>
                  <a:lnTo>
                    <a:pt x="60884" y="1452982"/>
                  </a:lnTo>
                  <a:cubicBezTo>
                    <a:pt x="60884" y="1468298"/>
                    <a:pt x="48463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8059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8059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84" y="1721739"/>
                    <a:pt x="60884" y="1736903"/>
                  </a:cubicBezTo>
                  <a:lnTo>
                    <a:pt x="60884" y="1736903"/>
                  </a:lnTo>
                  <a:cubicBezTo>
                    <a:pt x="60884" y="1752219"/>
                    <a:pt x="48463" y="1764487"/>
                    <a:pt x="33299" y="1764487"/>
                  </a:cubicBezTo>
                  <a:close/>
                  <a:moveTo>
                    <a:pt x="33299" y="2048561"/>
                  </a:moveTo>
                  <a:cubicBezTo>
                    <a:pt x="18059" y="2048561"/>
                    <a:pt x="5715" y="2036140"/>
                    <a:pt x="5715" y="2020900"/>
                  </a:cubicBezTo>
                  <a:lnTo>
                    <a:pt x="5715" y="2020900"/>
                  </a:lnTo>
                  <a:cubicBezTo>
                    <a:pt x="5715" y="2005660"/>
                    <a:pt x="18059" y="1993316"/>
                    <a:pt x="33299" y="1993316"/>
                  </a:cubicBezTo>
                  <a:lnTo>
                    <a:pt x="33299" y="1993316"/>
                  </a:lnTo>
                  <a:cubicBezTo>
                    <a:pt x="48539" y="1993316"/>
                    <a:pt x="60884" y="2005736"/>
                    <a:pt x="60884" y="2020900"/>
                  </a:cubicBezTo>
                  <a:lnTo>
                    <a:pt x="60884" y="2020900"/>
                  </a:lnTo>
                  <a:cubicBezTo>
                    <a:pt x="60884" y="2036140"/>
                    <a:pt x="48463" y="2048561"/>
                    <a:pt x="33299" y="2048561"/>
                  </a:cubicBezTo>
                  <a:close/>
                  <a:moveTo>
                    <a:pt x="33299" y="2332406"/>
                  </a:moveTo>
                  <a:cubicBezTo>
                    <a:pt x="18059" y="2332406"/>
                    <a:pt x="5715" y="2320138"/>
                    <a:pt x="5715" y="2304822"/>
                  </a:cubicBezTo>
                  <a:lnTo>
                    <a:pt x="5715" y="2304822"/>
                  </a:lnTo>
                  <a:cubicBezTo>
                    <a:pt x="5715" y="2289582"/>
                    <a:pt x="18059" y="2277237"/>
                    <a:pt x="33299" y="2277237"/>
                  </a:cubicBezTo>
                  <a:lnTo>
                    <a:pt x="33299" y="2277237"/>
                  </a:lnTo>
                  <a:cubicBezTo>
                    <a:pt x="48539" y="2277237"/>
                    <a:pt x="60884" y="2289658"/>
                    <a:pt x="60884" y="2304822"/>
                  </a:cubicBezTo>
                  <a:lnTo>
                    <a:pt x="60884" y="2304822"/>
                  </a:lnTo>
                  <a:cubicBezTo>
                    <a:pt x="60884" y="2320062"/>
                    <a:pt x="48463" y="2332406"/>
                    <a:pt x="33299" y="2332406"/>
                  </a:cubicBezTo>
                  <a:close/>
                  <a:moveTo>
                    <a:pt x="33299" y="2616327"/>
                  </a:moveTo>
                  <a:cubicBezTo>
                    <a:pt x="18059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8059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84" y="2573579"/>
                    <a:pt x="60884" y="2588743"/>
                  </a:cubicBezTo>
                  <a:lnTo>
                    <a:pt x="60884" y="2588743"/>
                  </a:lnTo>
                  <a:cubicBezTo>
                    <a:pt x="60884" y="2603983"/>
                    <a:pt x="48463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8059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8059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84" y="2857500"/>
                    <a:pt x="60884" y="2872664"/>
                  </a:cubicBezTo>
                  <a:lnTo>
                    <a:pt x="60884" y="2872664"/>
                  </a:lnTo>
                  <a:cubicBezTo>
                    <a:pt x="60884" y="2887980"/>
                    <a:pt x="48463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C0078FC4-2F36-4003-AA12-F31D479AA9AB}"/>
                </a:ext>
              </a:extLst>
            </p:cNvPr>
            <p:cNvSpPr/>
            <p:nvPr/>
          </p:nvSpPr>
          <p:spPr>
            <a:xfrm>
              <a:off x="10923041" y="122149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07 w 60960"/>
                <a:gd name="connsiteY5" fmla="*/ 33376 h 2903220"/>
                <a:gd name="connsiteX6" fmla="*/ 60807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81 h 2903220"/>
                <a:gd name="connsiteX9" fmla="*/ 5715 w 60960"/>
                <a:gd name="connsiteY9" fmla="*/ 317297 h 2903220"/>
                <a:gd name="connsiteX10" fmla="*/ 5715 w 60960"/>
                <a:gd name="connsiteY10" fmla="*/ 317297 h 2903220"/>
                <a:gd name="connsiteX11" fmla="*/ 33299 w 60960"/>
                <a:gd name="connsiteY11" fmla="*/ 289712 h 2903220"/>
                <a:gd name="connsiteX12" fmla="*/ 33299 w 60960"/>
                <a:gd name="connsiteY12" fmla="*/ 289712 h 2903220"/>
                <a:gd name="connsiteX13" fmla="*/ 60807 w 60960"/>
                <a:gd name="connsiteY13" fmla="*/ 317297 h 2903220"/>
                <a:gd name="connsiteX14" fmla="*/ 60807 w 60960"/>
                <a:gd name="connsiteY14" fmla="*/ 317297 h 2903220"/>
                <a:gd name="connsiteX15" fmla="*/ 33299 w 60960"/>
                <a:gd name="connsiteY15" fmla="*/ 344881 h 2903220"/>
                <a:gd name="connsiteX16" fmla="*/ 33299 w 60960"/>
                <a:gd name="connsiteY16" fmla="*/ 628802 h 2903220"/>
                <a:gd name="connsiteX17" fmla="*/ 5715 w 60960"/>
                <a:gd name="connsiteY17" fmla="*/ 601218 h 2903220"/>
                <a:gd name="connsiteX18" fmla="*/ 5715 w 60960"/>
                <a:gd name="connsiteY18" fmla="*/ 601218 h 2903220"/>
                <a:gd name="connsiteX19" fmla="*/ 33299 w 60960"/>
                <a:gd name="connsiteY19" fmla="*/ 573634 h 2903220"/>
                <a:gd name="connsiteX20" fmla="*/ 33299 w 60960"/>
                <a:gd name="connsiteY20" fmla="*/ 573634 h 2903220"/>
                <a:gd name="connsiteX21" fmla="*/ 60807 w 60960"/>
                <a:gd name="connsiteY21" fmla="*/ 601218 h 2903220"/>
                <a:gd name="connsiteX22" fmla="*/ 60807 w 60960"/>
                <a:gd name="connsiteY22" fmla="*/ 601218 h 2903220"/>
                <a:gd name="connsiteX23" fmla="*/ 33299 w 60960"/>
                <a:gd name="connsiteY23" fmla="*/ 628802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07 w 60960"/>
                <a:gd name="connsiteY29" fmla="*/ 885139 h 2903220"/>
                <a:gd name="connsiteX30" fmla="*/ 60807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07 w 60960"/>
                <a:gd name="connsiteY37" fmla="*/ 1169060 h 2903220"/>
                <a:gd name="connsiteX38" fmla="*/ 60807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07 w 60960"/>
                <a:gd name="connsiteY45" fmla="*/ 1452982 h 2903220"/>
                <a:gd name="connsiteX46" fmla="*/ 60807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07 w 60960"/>
                <a:gd name="connsiteY53" fmla="*/ 1736903 h 2903220"/>
                <a:gd name="connsiteX54" fmla="*/ 60807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561 h 2903220"/>
                <a:gd name="connsiteX57" fmla="*/ 5715 w 60960"/>
                <a:gd name="connsiteY57" fmla="*/ 2020900 h 2903220"/>
                <a:gd name="connsiteX58" fmla="*/ 5715 w 60960"/>
                <a:gd name="connsiteY58" fmla="*/ 2020900 h 2903220"/>
                <a:gd name="connsiteX59" fmla="*/ 33299 w 60960"/>
                <a:gd name="connsiteY59" fmla="*/ 1993316 h 2903220"/>
                <a:gd name="connsiteX60" fmla="*/ 33299 w 60960"/>
                <a:gd name="connsiteY60" fmla="*/ 1993316 h 2903220"/>
                <a:gd name="connsiteX61" fmla="*/ 60807 w 60960"/>
                <a:gd name="connsiteY61" fmla="*/ 2020900 h 2903220"/>
                <a:gd name="connsiteX62" fmla="*/ 60807 w 60960"/>
                <a:gd name="connsiteY62" fmla="*/ 2020900 h 2903220"/>
                <a:gd name="connsiteX63" fmla="*/ 33299 w 60960"/>
                <a:gd name="connsiteY63" fmla="*/ 2048561 h 2903220"/>
                <a:gd name="connsiteX64" fmla="*/ 33299 w 60960"/>
                <a:gd name="connsiteY64" fmla="*/ 2332406 h 2903220"/>
                <a:gd name="connsiteX65" fmla="*/ 5715 w 60960"/>
                <a:gd name="connsiteY65" fmla="*/ 2304822 h 2903220"/>
                <a:gd name="connsiteX66" fmla="*/ 5715 w 60960"/>
                <a:gd name="connsiteY66" fmla="*/ 2304822 h 2903220"/>
                <a:gd name="connsiteX67" fmla="*/ 33299 w 60960"/>
                <a:gd name="connsiteY67" fmla="*/ 2277237 h 2903220"/>
                <a:gd name="connsiteX68" fmla="*/ 33299 w 60960"/>
                <a:gd name="connsiteY68" fmla="*/ 2277237 h 2903220"/>
                <a:gd name="connsiteX69" fmla="*/ 60807 w 60960"/>
                <a:gd name="connsiteY69" fmla="*/ 2304822 h 2903220"/>
                <a:gd name="connsiteX70" fmla="*/ 60807 w 60960"/>
                <a:gd name="connsiteY70" fmla="*/ 2304822 h 2903220"/>
                <a:gd name="connsiteX71" fmla="*/ 33299 w 60960"/>
                <a:gd name="connsiteY71" fmla="*/ 2332406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07 w 60960"/>
                <a:gd name="connsiteY77" fmla="*/ 2588743 h 2903220"/>
                <a:gd name="connsiteX78" fmla="*/ 60807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07 w 60960"/>
                <a:gd name="connsiteY85" fmla="*/ 2872664 h 2903220"/>
                <a:gd name="connsiteX86" fmla="*/ 60807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7983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59"/>
                    <a:pt x="17983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07" y="18136"/>
                    <a:pt x="60807" y="33376"/>
                  </a:cubicBezTo>
                  <a:lnTo>
                    <a:pt x="60807" y="33376"/>
                  </a:lnTo>
                  <a:cubicBezTo>
                    <a:pt x="60884" y="48616"/>
                    <a:pt x="48539" y="60884"/>
                    <a:pt x="33299" y="60884"/>
                  </a:cubicBezTo>
                  <a:close/>
                  <a:moveTo>
                    <a:pt x="33299" y="344881"/>
                  </a:moveTo>
                  <a:cubicBezTo>
                    <a:pt x="17983" y="344881"/>
                    <a:pt x="5715" y="332613"/>
                    <a:pt x="5715" y="317297"/>
                  </a:cubicBezTo>
                  <a:lnTo>
                    <a:pt x="5715" y="317297"/>
                  </a:lnTo>
                  <a:cubicBezTo>
                    <a:pt x="5715" y="302057"/>
                    <a:pt x="17983" y="289712"/>
                    <a:pt x="33299" y="289712"/>
                  </a:cubicBezTo>
                  <a:lnTo>
                    <a:pt x="33299" y="289712"/>
                  </a:lnTo>
                  <a:cubicBezTo>
                    <a:pt x="48539" y="289712"/>
                    <a:pt x="60807" y="302133"/>
                    <a:pt x="60807" y="317297"/>
                  </a:cubicBezTo>
                  <a:lnTo>
                    <a:pt x="60807" y="317297"/>
                  </a:lnTo>
                  <a:cubicBezTo>
                    <a:pt x="60884" y="332537"/>
                    <a:pt x="48539" y="344881"/>
                    <a:pt x="33299" y="344881"/>
                  </a:cubicBezTo>
                  <a:close/>
                  <a:moveTo>
                    <a:pt x="33299" y="628802"/>
                  </a:moveTo>
                  <a:cubicBezTo>
                    <a:pt x="17983" y="628802"/>
                    <a:pt x="5715" y="616534"/>
                    <a:pt x="5715" y="601218"/>
                  </a:cubicBezTo>
                  <a:lnTo>
                    <a:pt x="5715" y="601218"/>
                  </a:lnTo>
                  <a:cubicBezTo>
                    <a:pt x="5715" y="585978"/>
                    <a:pt x="17983" y="573634"/>
                    <a:pt x="33299" y="573634"/>
                  </a:cubicBezTo>
                  <a:lnTo>
                    <a:pt x="33299" y="573634"/>
                  </a:lnTo>
                  <a:cubicBezTo>
                    <a:pt x="48539" y="573634"/>
                    <a:pt x="60807" y="586054"/>
                    <a:pt x="60807" y="601218"/>
                  </a:cubicBezTo>
                  <a:lnTo>
                    <a:pt x="60807" y="601218"/>
                  </a:lnTo>
                  <a:cubicBezTo>
                    <a:pt x="60884" y="616458"/>
                    <a:pt x="48539" y="628802"/>
                    <a:pt x="33299" y="628802"/>
                  </a:cubicBezTo>
                  <a:close/>
                  <a:moveTo>
                    <a:pt x="33299" y="912724"/>
                  </a:moveTo>
                  <a:cubicBezTo>
                    <a:pt x="17983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7983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07" y="869975"/>
                    <a:pt x="60807" y="885139"/>
                  </a:cubicBezTo>
                  <a:lnTo>
                    <a:pt x="60807" y="885139"/>
                  </a:lnTo>
                  <a:cubicBezTo>
                    <a:pt x="60884" y="900455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7983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7983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07" y="1153820"/>
                    <a:pt x="60807" y="1169060"/>
                  </a:cubicBezTo>
                  <a:lnTo>
                    <a:pt x="60807" y="1169060"/>
                  </a:lnTo>
                  <a:cubicBezTo>
                    <a:pt x="60884" y="1184377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7983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7983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07" y="1437818"/>
                    <a:pt x="60807" y="1452982"/>
                  </a:cubicBezTo>
                  <a:lnTo>
                    <a:pt x="60807" y="1452982"/>
                  </a:lnTo>
                  <a:cubicBezTo>
                    <a:pt x="60884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7983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7983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07" y="1721739"/>
                    <a:pt x="60807" y="1736903"/>
                  </a:cubicBezTo>
                  <a:lnTo>
                    <a:pt x="60807" y="1736903"/>
                  </a:lnTo>
                  <a:cubicBezTo>
                    <a:pt x="60884" y="1752219"/>
                    <a:pt x="48539" y="1764487"/>
                    <a:pt x="33299" y="1764487"/>
                  </a:cubicBezTo>
                  <a:close/>
                  <a:moveTo>
                    <a:pt x="33299" y="2048561"/>
                  </a:moveTo>
                  <a:cubicBezTo>
                    <a:pt x="17983" y="2048561"/>
                    <a:pt x="5715" y="2036140"/>
                    <a:pt x="5715" y="2020900"/>
                  </a:cubicBezTo>
                  <a:lnTo>
                    <a:pt x="5715" y="2020900"/>
                  </a:lnTo>
                  <a:cubicBezTo>
                    <a:pt x="5715" y="2005660"/>
                    <a:pt x="17983" y="1993316"/>
                    <a:pt x="33299" y="1993316"/>
                  </a:cubicBezTo>
                  <a:lnTo>
                    <a:pt x="33299" y="1993316"/>
                  </a:lnTo>
                  <a:cubicBezTo>
                    <a:pt x="48539" y="1993316"/>
                    <a:pt x="60807" y="2005736"/>
                    <a:pt x="60807" y="2020900"/>
                  </a:cubicBezTo>
                  <a:lnTo>
                    <a:pt x="60807" y="2020900"/>
                  </a:lnTo>
                  <a:cubicBezTo>
                    <a:pt x="60884" y="2036140"/>
                    <a:pt x="48539" y="2048561"/>
                    <a:pt x="33299" y="2048561"/>
                  </a:cubicBezTo>
                  <a:close/>
                  <a:moveTo>
                    <a:pt x="33299" y="2332406"/>
                  </a:moveTo>
                  <a:cubicBezTo>
                    <a:pt x="17983" y="2332406"/>
                    <a:pt x="5715" y="2320138"/>
                    <a:pt x="5715" y="2304822"/>
                  </a:cubicBezTo>
                  <a:lnTo>
                    <a:pt x="5715" y="2304822"/>
                  </a:lnTo>
                  <a:cubicBezTo>
                    <a:pt x="5715" y="2289582"/>
                    <a:pt x="17983" y="2277237"/>
                    <a:pt x="33299" y="2277237"/>
                  </a:cubicBezTo>
                  <a:lnTo>
                    <a:pt x="33299" y="2277237"/>
                  </a:lnTo>
                  <a:cubicBezTo>
                    <a:pt x="48539" y="2277237"/>
                    <a:pt x="60807" y="2289658"/>
                    <a:pt x="60807" y="2304822"/>
                  </a:cubicBezTo>
                  <a:lnTo>
                    <a:pt x="60807" y="2304822"/>
                  </a:lnTo>
                  <a:cubicBezTo>
                    <a:pt x="60884" y="2320062"/>
                    <a:pt x="48539" y="2332406"/>
                    <a:pt x="33299" y="2332406"/>
                  </a:cubicBezTo>
                  <a:close/>
                  <a:moveTo>
                    <a:pt x="33299" y="2616327"/>
                  </a:moveTo>
                  <a:cubicBezTo>
                    <a:pt x="17983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7983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07" y="2573579"/>
                    <a:pt x="60807" y="2588743"/>
                  </a:cubicBezTo>
                  <a:lnTo>
                    <a:pt x="60807" y="2588743"/>
                  </a:lnTo>
                  <a:cubicBezTo>
                    <a:pt x="60884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7983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7983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07" y="2857500"/>
                    <a:pt x="60807" y="2872664"/>
                  </a:cubicBezTo>
                  <a:lnTo>
                    <a:pt x="60807" y="2872664"/>
                  </a:lnTo>
                  <a:cubicBezTo>
                    <a:pt x="60884" y="2887980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16937D0B-E332-45AF-82E9-176824A0E378}"/>
              </a:ext>
            </a:extLst>
          </p:cNvPr>
          <p:cNvSpPr/>
          <p:nvPr userDrawn="1"/>
        </p:nvSpPr>
        <p:spPr>
          <a:xfrm>
            <a:off x="168271" y="127725"/>
            <a:ext cx="610759" cy="740314"/>
          </a:xfrm>
          <a:custGeom>
            <a:avLst/>
            <a:gdLst>
              <a:gd name="connsiteX0" fmla="*/ 738150 w 754380"/>
              <a:gd name="connsiteY0" fmla="*/ 210521 h 914400"/>
              <a:gd name="connsiteX1" fmla="*/ 386410 w 754380"/>
              <a:gd name="connsiteY1" fmla="*/ 7143 h 914400"/>
              <a:gd name="connsiteX2" fmla="*/ 384353 w 754380"/>
              <a:gd name="connsiteY2" fmla="*/ 6001 h 914400"/>
              <a:gd name="connsiteX3" fmla="*/ 373762 w 754380"/>
              <a:gd name="connsiteY3" fmla="*/ 6001 h 914400"/>
              <a:gd name="connsiteX4" fmla="*/ 371704 w 754380"/>
              <a:gd name="connsiteY4" fmla="*/ 7143 h 914400"/>
              <a:gd name="connsiteX5" fmla="*/ 19660 w 754380"/>
              <a:gd name="connsiteY5" fmla="*/ 209988 h 914400"/>
              <a:gd name="connsiteX6" fmla="*/ 10287 w 754380"/>
              <a:gd name="connsiteY6" fmla="*/ 215398 h 914400"/>
              <a:gd name="connsiteX7" fmla="*/ 4953 w 754380"/>
              <a:gd name="connsiteY7" fmla="*/ 224542 h 914400"/>
              <a:gd name="connsiteX8" fmla="*/ 4953 w 754380"/>
              <a:gd name="connsiteY8" fmla="*/ 226904 h 914400"/>
              <a:gd name="connsiteX9" fmla="*/ 4572 w 754380"/>
              <a:gd name="connsiteY9" fmla="*/ 688905 h 914400"/>
              <a:gd name="connsiteX10" fmla="*/ 4572 w 754380"/>
              <a:gd name="connsiteY10" fmla="*/ 691267 h 914400"/>
              <a:gd name="connsiteX11" fmla="*/ 9830 w 754380"/>
              <a:gd name="connsiteY11" fmla="*/ 700411 h 914400"/>
              <a:gd name="connsiteX12" fmla="*/ 19203 w 754380"/>
              <a:gd name="connsiteY12" fmla="*/ 705821 h 914400"/>
              <a:gd name="connsiteX13" fmla="*/ 371857 w 754380"/>
              <a:gd name="connsiteY13" fmla="*/ 909733 h 914400"/>
              <a:gd name="connsiteX14" fmla="*/ 384734 w 754380"/>
              <a:gd name="connsiteY14" fmla="*/ 909733 h 914400"/>
              <a:gd name="connsiteX15" fmla="*/ 737693 w 754380"/>
              <a:gd name="connsiteY15" fmla="*/ 706355 h 914400"/>
              <a:gd name="connsiteX16" fmla="*/ 747065 w 754380"/>
              <a:gd name="connsiteY16" fmla="*/ 700944 h 914400"/>
              <a:gd name="connsiteX17" fmla="*/ 752399 w 754380"/>
              <a:gd name="connsiteY17" fmla="*/ 691801 h 914400"/>
              <a:gd name="connsiteX18" fmla="*/ 752399 w 754380"/>
              <a:gd name="connsiteY18" fmla="*/ 689438 h 914400"/>
              <a:gd name="connsiteX19" fmla="*/ 752780 w 754380"/>
              <a:gd name="connsiteY19" fmla="*/ 227438 h 914400"/>
              <a:gd name="connsiteX20" fmla="*/ 752780 w 754380"/>
              <a:gd name="connsiteY20" fmla="*/ 225076 h 914400"/>
              <a:gd name="connsiteX21" fmla="*/ 747522 w 754380"/>
              <a:gd name="connsiteY21" fmla="*/ 215932 h 914400"/>
              <a:gd name="connsiteX22" fmla="*/ 738150 w 754380"/>
              <a:gd name="connsiteY22" fmla="*/ 210521 h 914400"/>
              <a:gd name="connsiteX23" fmla="*/ 19584 w 754380"/>
              <a:gd name="connsiteY23" fmla="*/ 247859 h 914400"/>
              <a:gd name="connsiteX24" fmla="*/ 19584 w 754380"/>
              <a:gd name="connsiteY24" fmla="*/ 247859 h 914400"/>
              <a:gd name="connsiteX25" fmla="*/ 19584 w 754380"/>
              <a:gd name="connsiteY25" fmla="*/ 235363 h 914400"/>
              <a:gd name="connsiteX26" fmla="*/ 19584 w 754380"/>
              <a:gd name="connsiteY26" fmla="*/ 235363 h 914400"/>
              <a:gd name="connsiteX27" fmla="*/ 19584 w 754380"/>
              <a:gd name="connsiteY27" fmla="*/ 226904 h 914400"/>
              <a:gd name="connsiteX28" fmla="*/ 371628 w 754380"/>
              <a:gd name="connsiteY28" fmla="*/ 23984 h 914400"/>
              <a:gd name="connsiteX29" fmla="*/ 371323 w 754380"/>
              <a:gd name="connsiteY29" fmla="*/ 421824 h 914400"/>
              <a:gd name="connsiteX30" fmla="*/ 371323 w 754380"/>
              <a:gd name="connsiteY30" fmla="*/ 438817 h 914400"/>
              <a:gd name="connsiteX31" fmla="*/ 371323 w 754380"/>
              <a:gd name="connsiteY31" fmla="*/ 477602 h 914400"/>
              <a:gd name="connsiteX32" fmla="*/ 19279 w 754380"/>
              <a:gd name="connsiteY32" fmla="*/ 680523 h 914400"/>
              <a:gd name="connsiteX33" fmla="*/ 19584 w 754380"/>
              <a:gd name="connsiteY33" fmla="*/ 247859 h 914400"/>
              <a:gd name="connsiteX34" fmla="*/ 378333 w 754380"/>
              <a:gd name="connsiteY34" fmla="*/ 896626 h 914400"/>
              <a:gd name="connsiteX35" fmla="*/ 26594 w 754380"/>
              <a:gd name="connsiteY35" fmla="*/ 693172 h 914400"/>
              <a:gd name="connsiteX36" fmla="*/ 371323 w 754380"/>
              <a:gd name="connsiteY36" fmla="*/ 494519 h 914400"/>
              <a:gd name="connsiteX37" fmla="*/ 378638 w 754380"/>
              <a:gd name="connsiteY37" fmla="*/ 490252 h 914400"/>
              <a:gd name="connsiteX38" fmla="*/ 385953 w 754380"/>
              <a:gd name="connsiteY38" fmla="*/ 494519 h 914400"/>
              <a:gd name="connsiteX39" fmla="*/ 730377 w 754380"/>
              <a:gd name="connsiteY39" fmla="*/ 693706 h 914400"/>
              <a:gd name="connsiteX40" fmla="*/ 378333 w 754380"/>
              <a:gd name="connsiteY40" fmla="*/ 896626 h 914400"/>
              <a:gd name="connsiteX41" fmla="*/ 737769 w 754380"/>
              <a:gd name="connsiteY41" fmla="*/ 681056 h 914400"/>
              <a:gd name="connsiteX42" fmla="*/ 386030 w 754380"/>
              <a:gd name="connsiteY42" fmla="*/ 477602 h 914400"/>
              <a:gd name="connsiteX43" fmla="*/ 386030 w 754380"/>
              <a:gd name="connsiteY43" fmla="*/ 438817 h 914400"/>
              <a:gd name="connsiteX44" fmla="*/ 386030 w 754380"/>
              <a:gd name="connsiteY44" fmla="*/ 421824 h 914400"/>
              <a:gd name="connsiteX45" fmla="*/ 386335 w 754380"/>
              <a:gd name="connsiteY45" fmla="*/ 23984 h 914400"/>
              <a:gd name="connsiteX46" fmla="*/ 738073 w 754380"/>
              <a:gd name="connsiteY46" fmla="*/ 227438 h 914400"/>
              <a:gd name="connsiteX47" fmla="*/ 738073 w 754380"/>
              <a:gd name="connsiteY47" fmla="*/ 235896 h 914400"/>
              <a:gd name="connsiteX48" fmla="*/ 738073 w 754380"/>
              <a:gd name="connsiteY48" fmla="*/ 243363 h 914400"/>
              <a:gd name="connsiteX49" fmla="*/ 737769 w 754380"/>
              <a:gd name="connsiteY49" fmla="*/ 681056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54380" h="914400">
                <a:moveTo>
                  <a:pt x="738150" y="210521"/>
                </a:moveTo>
                <a:lnTo>
                  <a:pt x="386410" y="7143"/>
                </a:lnTo>
                <a:lnTo>
                  <a:pt x="384353" y="6001"/>
                </a:lnTo>
                <a:cubicBezTo>
                  <a:pt x="381076" y="4096"/>
                  <a:pt x="377038" y="4096"/>
                  <a:pt x="373762" y="6001"/>
                </a:cubicBezTo>
                <a:lnTo>
                  <a:pt x="371704" y="7143"/>
                </a:lnTo>
                <a:lnTo>
                  <a:pt x="19660" y="209988"/>
                </a:lnTo>
                <a:lnTo>
                  <a:pt x="10287" y="215398"/>
                </a:lnTo>
                <a:cubicBezTo>
                  <a:pt x="7011" y="217303"/>
                  <a:pt x="5030" y="220808"/>
                  <a:pt x="4953" y="224542"/>
                </a:cubicBezTo>
                <a:lnTo>
                  <a:pt x="4953" y="226904"/>
                </a:lnTo>
                <a:lnTo>
                  <a:pt x="4572" y="688905"/>
                </a:lnTo>
                <a:lnTo>
                  <a:pt x="4572" y="691267"/>
                </a:lnTo>
                <a:cubicBezTo>
                  <a:pt x="4572" y="695077"/>
                  <a:pt x="6553" y="698506"/>
                  <a:pt x="9830" y="700411"/>
                </a:cubicBezTo>
                <a:lnTo>
                  <a:pt x="19203" y="705821"/>
                </a:lnTo>
                <a:lnTo>
                  <a:pt x="371857" y="909733"/>
                </a:lnTo>
                <a:cubicBezTo>
                  <a:pt x="375819" y="912019"/>
                  <a:pt x="380771" y="912019"/>
                  <a:pt x="384734" y="909733"/>
                </a:cubicBezTo>
                <a:lnTo>
                  <a:pt x="737693" y="706355"/>
                </a:lnTo>
                <a:lnTo>
                  <a:pt x="747065" y="700944"/>
                </a:lnTo>
                <a:cubicBezTo>
                  <a:pt x="750341" y="699039"/>
                  <a:pt x="752323" y="695535"/>
                  <a:pt x="752399" y="691801"/>
                </a:cubicBezTo>
                <a:lnTo>
                  <a:pt x="752399" y="689438"/>
                </a:lnTo>
                <a:lnTo>
                  <a:pt x="752780" y="227438"/>
                </a:lnTo>
                <a:lnTo>
                  <a:pt x="752780" y="225076"/>
                </a:lnTo>
                <a:cubicBezTo>
                  <a:pt x="752780" y="221266"/>
                  <a:pt x="750799" y="217837"/>
                  <a:pt x="747522" y="215932"/>
                </a:cubicBezTo>
                <a:lnTo>
                  <a:pt x="738150" y="210521"/>
                </a:lnTo>
                <a:close/>
                <a:moveTo>
                  <a:pt x="19584" y="247859"/>
                </a:moveTo>
                <a:lnTo>
                  <a:pt x="19584" y="247859"/>
                </a:lnTo>
                <a:lnTo>
                  <a:pt x="19584" y="235363"/>
                </a:lnTo>
                <a:lnTo>
                  <a:pt x="19584" y="235363"/>
                </a:lnTo>
                <a:lnTo>
                  <a:pt x="19584" y="226904"/>
                </a:lnTo>
                <a:lnTo>
                  <a:pt x="371628" y="23984"/>
                </a:lnTo>
                <a:lnTo>
                  <a:pt x="371323" y="421824"/>
                </a:lnTo>
                <a:lnTo>
                  <a:pt x="371323" y="438817"/>
                </a:lnTo>
                <a:lnTo>
                  <a:pt x="371323" y="477602"/>
                </a:lnTo>
                <a:lnTo>
                  <a:pt x="19279" y="680523"/>
                </a:lnTo>
                <a:lnTo>
                  <a:pt x="19584" y="247859"/>
                </a:lnTo>
                <a:close/>
                <a:moveTo>
                  <a:pt x="378333" y="896626"/>
                </a:moveTo>
                <a:lnTo>
                  <a:pt x="26594" y="693172"/>
                </a:lnTo>
                <a:lnTo>
                  <a:pt x="371323" y="494519"/>
                </a:lnTo>
                <a:lnTo>
                  <a:pt x="378638" y="490252"/>
                </a:lnTo>
                <a:lnTo>
                  <a:pt x="385953" y="494519"/>
                </a:lnTo>
                <a:lnTo>
                  <a:pt x="730377" y="693706"/>
                </a:lnTo>
                <a:lnTo>
                  <a:pt x="378333" y="896626"/>
                </a:lnTo>
                <a:close/>
                <a:moveTo>
                  <a:pt x="737769" y="681056"/>
                </a:moveTo>
                <a:lnTo>
                  <a:pt x="386030" y="477602"/>
                </a:lnTo>
                <a:lnTo>
                  <a:pt x="386030" y="438817"/>
                </a:lnTo>
                <a:lnTo>
                  <a:pt x="386030" y="421824"/>
                </a:lnTo>
                <a:lnTo>
                  <a:pt x="386335" y="23984"/>
                </a:lnTo>
                <a:lnTo>
                  <a:pt x="738073" y="227438"/>
                </a:lnTo>
                <a:lnTo>
                  <a:pt x="738073" y="235896"/>
                </a:lnTo>
                <a:lnTo>
                  <a:pt x="738073" y="243363"/>
                </a:lnTo>
                <a:lnTo>
                  <a:pt x="737769" y="681056"/>
                </a:lnTo>
                <a:close/>
              </a:path>
            </a:pathLst>
          </a:custGeom>
          <a:solidFill>
            <a:srgbClr val="FEB60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2ADFF66-C765-4E53-BD2F-0764027EBAC1}"/>
              </a:ext>
            </a:extLst>
          </p:cNvPr>
          <p:cNvSpPr/>
          <p:nvPr userDrawn="1"/>
        </p:nvSpPr>
        <p:spPr>
          <a:xfrm>
            <a:off x="464457" y="1448286"/>
            <a:ext cx="5442857" cy="4938071"/>
          </a:xfrm>
          <a:prstGeom prst="roundRect">
            <a:avLst>
              <a:gd name="adj" fmla="val 4243"/>
            </a:avLst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dist="2540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07D8C13-7531-4F45-98AE-B494A1F1AAA7}"/>
              </a:ext>
            </a:extLst>
          </p:cNvPr>
          <p:cNvSpPr/>
          <p:nvPr userDrawn="1"/>
        </p:nvSpPr>
        <p:spPr>
          <a:xfrm>
            <a:off x="6284686" y="1448286"/>
            <a:ext cx="5442857" cy="4938071"/>
          </a:xfrm>
          <a:prstGeom prst="roundRect">
            <a:avLst>
              <a:gd name="adj" fmla="val 4243"/>
            </a:avLst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dist="254000" dir="5400000" algn="t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466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그림 개체 틀 4">
            <a:extLst>
              <a:ext uri="{FF2B5EF4-FFF2-40B4-BE49-F238E27FC236}">
                <a16:creationId xmlns:a16="http://schemas.microsoft.com/office/drawing/2014/main" id="{9237F72A-FF43-4E4B-BA18-3535964F49E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51200" y="1865043"/>
            <a:ext cx="5689600" cy="298665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2" name="그림 개체 틀 4">
            <a:extLst>
              <a:ext uri="{FF2B5EF4-FFF2-40B4-BE49-F238E27FC236}">
                <a16:creationId xmlns:a16="http://schemas.microsoft.com/office/drawing/2014/main" id="{C8AF61B3-CEA2-41C3-9BAE-82D431926A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865043"/>
            <a:ext cx="1841500" cy="298665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3" name="그림 개체 틀 4">
            <a:extLst>
              <a:ext uri="{FF2B5EF4-FFF2-40B4-BE49-F238E27FC236}">
                <a16:creationId xmlns:a16="http://schemas.microsoft.com/office/drawing/2014/main" id="{EEB8E0FA-FDC1-44BF-A4E1-7716EB11E3D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346760" y="1865043"/>
            <a:ext cx="1841500" cy="298665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4BA0C2-9D9A-475D-A603-437CD7F88E59}"/>
              </a:ext>
            </a:extLst>
          </p:cNvPr>
          <p:cNvGrpSpPr/>
          <p:nvPr userDrawn="1"/>
        </p:nvGrpSpPr>
        <p:grpSpPr>
          <a:xfrm>
            <a:off x="-5715" y="104521"/>
            <a:ext cx="1064399" cy="1651138"/>
            <a:chOff x="-5715" y="104521"/>
            <a:chExt cx="1871548" cy="2903220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8056C942-3EDB-416D-B033-CD255D3430C6}"/>
                </a:ext>
              </a:extLst>
            </p:cNvPr>
            <p:cNvSpPr/>
            <p:nvPr userDrawn="1"/>
          </p:nvSpPr>
          <p:spPr>
            <a:xfrm>
              <a:off x="-5715" y="1636751"/>
              <a:ext cx="845820" cy="845820"/>
            </a:xfrm>
            <a:custGeom>
              <a:avLst/>
              <a:gdLst>
                <a:gd name="connsiteX0" fmla="*/ 843382 w 845820"/>
                <a:gd name="connsiteY0" fmla="*/ 843382 h 845820"/>
                <a:gd name="connsiteX1" fmla="*/ 5715 w 845820"/>
                <a:gd name="connsiteY1" fmla="*/ 843382 h 845820"/>
                <a:gd name="connsiteX2" fmla="*/ 5715 w 845820"/>
                <a:gd name="connsiteY2" fmla="*/ 5715 h 84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5820" h="845820">
                  <a:moveTo>
                    <a:pt x="843382" y="843382"/>
                  </a:moveTo>
                  <a:lnTo>
                    <a:pt x="5715" y="843382"/>
                  </a:lnTo>
                  <a:lnTo>
                    <a:pt x="5715" y="5715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AEFE388C-D803-4FFE-B87E-1896D9267E4E}"/>
                </a:ext>
              </a:extLst>
            </p:cNvPr>
            <p:cNvSpPr/>
            <p:nvPr userDrawn="1"/>
          </p:nvSpPr>
          <p:spPr>
            <a:xfrm>
              <a:off x="-5715" y="799084"/>
              <a:ext cx="845820" cy="845820"/>
            </a:xfrm>
            <a:custGeom>
              <a:avLst/>
              <a:gdLst>
                <a:gd name="connsiteX0" fmla="*/ 843382 w 845820"/>
                <a:gd name="connsiteY0" fmla="*/ 843382 h 845820"/>
                <a:gd name="connsiteX1" fmla="*/ 5715 w 845820"/>
                <a:gd name="connsiteY1" fmla="*/ 843382 h 845820"/>
                <a:gd name="connsiteX2" fmla="*/ 5715 w 845820"/>
                <a:gd name="connsiteY2" fmla="*/ 5715 h 84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5820" h="845820">
                  <a:moveTo>
                    <a:pt x="843382" y="843382"/>
                  </a:moveTo>
                  <a:lnTo>
                    <a:pt x="5715" y="843382"/>
                  </a:lnTo>
                  <a:lnTo>
                    <a:pt x="5715" y="5715"/>
                  </a:lnTo>
                  <a:close/>
                </a:path>
              </a:pathLst>
            </a:custGeom>
            <a:solidFill>
              <a:srgbClr val="02A1A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FACCDB06-0F61-4859-B893-5A04D01AAD78}"/>
                </a:ext>
              </a:extLst>
            </p:cNvPr>
            <p:cNvGrpSpPr/>
            <p:nvPr userDrawn="1"/>
          </p:nvGrpSpPr>
          <p:grpSpPr>
            <a:xfrm>
              <a:off x="1148563" y="104521"/>
              <a:ext cx="717270" cy="2903220"/>
              <a:chOff x="1148563" y="3635121"/>
              <a:chExt cx="717270" cy="2903220"/>
            </a:xfrm>
          </p:grpSpPr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FD701165-D7B1-4D83-B34E-C998C1221588}"/>
                  </a:ext>
                </a:extLst>
              </p:cNvPr>
              <p:cNvSpPr/>
              <p:nvPr/>
            </p:nvSpPr>
            <p:spPr>
              <a:xfrm>
                <a:off x="1148563" y="3635121"/>
                <a:ext cx="60960" cy="2903220"/>
              </a:xfrm>
              <a:custGeom>
                <a:avLst/>
                <a:gdLst>
                  <a:gd name="connsiteX0" fmla="*/ 33299 w 60960"/>
                  <a:gd name="connsiteY0" fmla="*/ 60884 h 2903220"/>
                  <a:gd name="connsiteX1" fmla="*/ 5715 w 60960"/>
                  <a:gd name="connsiteY1" fmla="*/ 33376 h 2903220"/>
                  <a:gd name="connsiteX2" fmla="*/ 5715 w 60960"/>
                  <a:gd name="connsiteY2" fmla="*/ 33376 h 2903220"/>
                  <a:gd name="connsiteX3" fmla="*/ 33299 w 60960"/>
                  <a:gd name="connsiteY3" fmla="*/ 5715 h 2903220"/>
                  <a:gd name="connsiteX4" fmla="*/ 33299 w 60960"/>
                  <a:gd name="connsiteY4" fmla="*/ 5715 h 2903220"/>
                  <a:gd name="connsiteX5" fmla="*/ 60884 w 60960"/>
                  <a:gd name="connsiteY5" fmla="*/ 33376 h 2903220"/>
                  <a:gd name="connsiteX6" fmla="*/ 60884 w 60960"/>
                  <a:gd name="connsiteY6" fmla="*/ 33376 h 2903220"/>
                  <a:gd name="connsiteX7" fmla="*/ 33299 w 60960"/>
                  <a:gd name="connsiteY7" fmla="*/ 60884 h 2903220"/>
                  <a:gd name="connsiteX8" fmla="*/ 33299 w 60960"/>
                  <a:gd name="connsiteY8" fmla="*/ 344805 h 2903220"/>
                  <a:gd name="connsiteX9" fmla="*/ 5715 w 60960"/>
                  <a:gd name="connsiteY9" fmla="*/ 317221 h 2903220"/>
                  <a:gd name="connsiteX10" fmla="*/ 5715 w 60960"/>
                  <a:gd name="connsiteY10" fmla="*/ 317221 h 2903220"/>
                  <a:gd name="connsiteX11" fmla="*/ 33299 w 60960"/>
                  <a:gd name="connsiteY11" fmla="*/ 289636 h 2903220"/>
                  <a:gd name="connsiteX12" fmla="*/ 33299 w 60960"/>
                  <a:gd name="connsiteY12" fmla="*/ 289636 h 2903220"/>
                  <a:gd name="connsiteX13" fmla="*/ 60884 w 60960"/>
                  <a:gd name="connsiteY13" fmla="*/ 317221 h 2903220"/>
                  <a:gd name="connsiteX14" fmla="*/ 60884 w 60960"/>
                  <a:gd name="connsiteY14" fmla="*/ 317221 h 2903220"/>
                  <a:gd name="connsiteX15" fmla="*/ 33299 w 60960"/>
                  <a:gd name="connsiteY15" fmla="*/ 344805 h 2903220"/>
                  <a:gd name="connsiteX16" fmla="*/ 33299 w 60960"/>
                  <a:gd name="connsiteY16" fmla="*/ 628726 h 2903220"/>
                  <a:gd name="connsiteX17" fmla="*/ 5715 w 60960"/>
                  <a:gd name="connsiteY17" fmla="*/ 601142 h 2903220"/>
                  <a:gd name="connsiteX18" fmla="*/ 5715 w 60960"/>
                  <a:gd name="connsiteY18" fmla="*/ 601142 h 2903220"/>
                  <a:gd name="connsiteX19" fmla="*/ 33299 w 60960"/>
                  <a:gd name="connsiteY19" fmla="*/ 573558 h 2903220"/>
                  <a:gd name="connsiteX20" fmla="*/ 33299 w 60960"/>
                  <a:gd name="connsiteY20" fmla="*/ 573558 h 2903220"/>
                  <a:gd name="connsiteX21" fmla="*/ 60884 w 60960"/>
                  <a:gd name="connsiteY21" fmla="*/ 601142 h 2903220"/>
                  <a:gd name="connsiteX22" fmla="*/ 60884 w 60960"/>
                  <a:gd name="connsiteY22" fmla="*/ 601142 h 2903220"/>
                  <a:gd name="connsiteX23" fmla="*/ 33299 w 60960"/>
                  <a:gd name="connsiteY23" fmla="*/ 628726 h 2903220"/>
                  <a:gd name="connsiteX24" fmla="*/ 33299 w 60960"/>
                  <a:gd name="connsiteY24" fmla="*/ 912724 h 2903220"/>
                  <a:gd name="connsiteX25" fmla="*/ 5715 w 60960"/>
                  <a:gd name="connsiteY25" fmla="*/ 885139 h 2903220"/>
                  <a:gd name="connsiteX26" fmla="*/ 5715 w 60960"/>
                  <a:gd name="connsiteY26" fmla="*/ 885139 h 2903220"/>
                  <a:gd name="connsiteX27" fmla="*/ 33299 w 60960"/>
                  <a:gd name="connsiteY27" fmla="*/ 857555 h 2903220"/>
                  <a:gd name="connsiteX28" fmla="*/ 33299 w 60960"/>
                  <a:gd name="connsiteY28" fmla="*/ 857555 h 2903220"/>
                  <a:gd name="connsiteX29" fmla="*/ 60884 w 60960"/>
                  <a:gd name="connsiteY29" fmla="*/ 885139 h 2903220"/>
                  <a:gd name="connsiteX30" fmla="*/ 60884 w 60960"/>
                  <a:gd name="connsiteY30" fmla="*/ 885139 h 2903220"/>
                  <a:gd name="connsiteX31" fmla="*/ 33299 w 60960"/>
                  <a:gd name="connsiteY31" fmla="*/ 912724 h 2903220"/>
                  <a:gd name="connsiteX32" fmla="*/ 33299 w 60960"/>
                  <a:gd name="connsiteY32" fmla="*/ 1196645 h 2903220"/>
                  <a:gd name="connsiteX33" fmla="*/ 5715 w 60960"/>
                  <a:gd name="connsiteY33" fmla="*/ 1169060 h 2903220"/>
                  <a:gd name="connsiteX34" fmla="*/ 5715 w 60960"/>
                  <a:gd name="connsiteY34" fmla="*/ 1169060 h 2903220"/>
                  <a:gd name="connsiteX35" fmla="*/ 33299 w 60960"/>
                  <a:gd name="connsiteY35" fmla="*/ 1141552 h 2903220"/>
                  <a:gd name="connsiteX36" fmla="*/ 33299 w 60960"/>
                  <a:gd name="connsiteY36" fmla="*/ 1141552 h 2903220"/>
                  <a:gd name="connsiteX37" fmla="*/ 60884 w 60960"/>
                  <a:gd name="connsiteY37" fmla="*/ 1169060 h 2903220"/>
                  <a:gd name="connsiteX38" fmla="*/ 60884 w 60960"/>
                  <a:gd name="connsiteY38" fmla="*/ 1169060 h 2903220"/>
                  <a:gd name="connsiteX39" fmla="*/ 33299 w 60960"/>
                  <a:gd name="connsiteY39" fmla="*/ 1196645 h 2903220"/>
                  <a:gd name="connsiteX40" fmla="*/ 33299 w 60960"/>
                  <a:gd name="connsiteY40" fmla="*/ 1480566 h 2903220"/>
                  <a:gd name="connsiteX41" fmla="*/ 5715 w 60960"/>
                  <a:gd name="connsiteY41" fmla="*/ 1452982 h 2903220"/>
                  <a:gd name="connsiteX42" fmla="*/ 5715 w 60960"/>
                  <a:gd name="connsiteY42" fmla="*/ 1452982 h 2903220"/>
                  <a:gd name="connsiteX43" fmla="*/ 33299 w 60960"/>
                  <a:gd name="connsiteY43" fmla="*/ 1425397 h 2903220"/>
                  <a:gd name="connsiteX44" fmla="*/ 33299 w 60960"/>
                  <a:gd name="connsiteY44" fmla="*/ 1425397 h 2903220"/>
                  <a:gd name="connsiteX45" fmla="*/ 60884 w 60960"/>
                  <a:gd name="connsiteY45" fmla="*/ 1452982 h 2903220"/>
                  <a:gd name="connsiteX46" fmla="*/ 60884 w 60960"/>
                  <a:gd name="connsiteY46" fmla="*/ 1452982 h 2903220"/>
                  <a:gd name="connsiteX47" fmla="*/ 33299 w 60960"/>
                  <a:gd name="connsiteY47" fmla="*/ 1480566 h 2903220"/>
                  <a:gd name="connsiteX48" fmla="*/ 33299 w 60960"/>
                  <a:gd name="connsiteY48" fmla="*/ 1764487 h 2903220"/>
                  <a:gd name="connsiteX49" fmla="*/ 5715 w 60960"/>
                  <a:gd name="connsiteY49" fmla="*/ 1736903 h 2903220"/>
                  <a:gd name="connsiteX50" fmla="*/ 5715 w 60960"/>
                  <a:gd name="connsiteY50" fmla="*/ 1736903 h 2903220"/>
                  <a:gd name="connsiteX51" fmla="*/ 33299 w 60960"/>
                  <a:gd name="connsiteY51" fmla="*/ 1709319 h 2903220"/>
                  <a:gd name="connsiteX52" fmla="*/ 33299 w 60960"/>
                  <a:gd name="connsiteY52" fmla="*/ 1709319 h 2903220"/>
                  <a:gd name="connsiteX53" fmla="*/ 60884 w 60960"/>
                  <a:gd name="connsiteY53" fmla="*/ 1736903 h 2903220"/>
                  <a:gd name="connsiteX54" fmla="*/ 60884 w 60960"/>
                  <a:gd name="connsiteY54" fmla="*/ 1736903 h 2903220"/>
                  <a:gd name="connsiteX55" fmla="*/ 33299 w 60960"/>
                  <a:gd name="connsiteY55" fmla="*/ 1764487 h 2903220"/>
                  <a:gd name="connsiteX56" fmla="*/ 33299 w 60960"/>
                  <a:gd name="connsiteY56" fmla="*/ 2048485 h 2903220"/>
                  <a:gd name="connsiteX57" fmla="*/ 5715 w 60960"/>
                  <a:gd name="connsiteY57" fmla="*/ 2020824 h 2903220"/>
                  <a:gd name="connsiteX58" fmla="*/ 5715 w 60960"/>
                  <a:gd name="connsiteY58" fmla="*/ 2020824 h 2903220"/>
                  <a:gd name="connsiteX59" fmla="*/ 33299 w 60960"/>
                  <a:gd name="connsiteY59" fmla="*/ 1993240 h 2903220"/>
                  <a:gd name="connsiteX60" fmla="*/ 33299 w 60960"/>
                  <a:gd name="connsiteY60" fmla="*/ 1993240 h 2903220"/>
                  <a:gd name="connsiteX61" fmla="*/ 60884 w 60960"/>
                  <a:gd name="connsiteY61" fmla="*/ 2020824 h 2903220"/>
                  <a:gd name="connsiteX62" fmla="*/ 60884 w 60960"/>
                  <a:gd name="connsiteY62" fmla="*/ 2020824 h 2903220"/>
                  <a:gd name="connsiteX63" fmla="*/ 33299 w 60960"/>
                  <a:gd name="connsiteY63" fmla="*/ 2048485 h 2903220"/>
                  <a:gd name="connsiteX64" fmla="*/ 33299 w 60960"/>
                  <a:gd name="connsiteY64" fmla="*/ 2332330 h 2903220"/>
                  <a:gd name="connsiteX65" fmla="*/ 5715 w 60960"/>
                  <a:gd name="connsiteY65" fmla="*/ 2304745 h 2903220"/>
                  <a:gd name="connsiteX66" fmla="*/ 5715 w 60960"/>
                  <a:gd name="connsiteY66" fmla="*/ 2304745 h 2903220"/>
                  <a:gd name="connsiteX67" fmla="*/ 33299 w 60960"/>
                  <a:gd name="connsiteY67" fmla="*/ 2277161 h 2903220"/>
                  <a:gd name="connsiteX68" fmla="*/ 33299 w 60960"/>
                  <a:gd name="connsiteY68" fmla="*/ 2277161 h 2903220"/>
                  <a:gd name="connsiteX69" fmla="*/ 60884 w 60960"/>
                  <a:gd name="connsiteY69" fmla="*/ 2304745 h 2903220"/>
                  <a:gd name="connsiteX70" fmla="*/ 60884 w 60960"/>
                  <a:gd name="connsiteY70" fmla="*/ 2304745 h 2903220"/>
                  <a:gd name="connsiteX71" fmla="*/ 33299 w 60960"/>
                  <a:gd name="connsiteY71" fmla="*/ 2332330 h 2903220"/>
                  <a:gd name="connsiteX72" fmla="*/ 33299 w 60960"/>
                  <a:gd name="connsiteY72" fmla="*/ 2616327 h 2903220"/>
                  <a:gd name="connsiteX73" fmla="*/ 5715 w 60960"/>
                  <a:gd name="connsiteY73" fmla="*/ 2588743 h 2903220"/>
                  <a:gd name="connsiteX74" fmla="*/ 5715 w 60960"/>
                  <a:gd name="connsiteY74" fmla="*/ 2588743 h 2903220"/>
                  <a:gd name="connsiteX75" fmla="*/ 33299 w 60960"/>
                  <a:gd name="connsiteY75" fmla="*/ 2561158 h 2903220"/>
                  <a:gd name="connsiteX76" fmla="*/ 33299 w 60960"/>
                  <a:gd name="connsiteY76" fmla="*/ 2561158 h 2903220"/>
                  <a:gd name="connsiteX77" fmla="*/ 60884 w 60960"/>
                  <a:gd name="connsiteY77" fmla="*/ 2588743 h 2903220"/>
                  <a:gd name="connsiteX78" fmla="*/ 60884 w 60960"/>
                  <a:gd name="connsiteY78" fmla="*/ 2588743 h 2903220"/>
                  <a:gd name="connsiteX79" fmla="*/ 33299 w 60960"/>
                  <a:gd name="connsiteY79" fmla="*/ 2616327 h 2903220"/>
                  <a:gd name="connsiteX80" fmla="*/ 33299 w 60960"/>
                  <a:gd name="connsiteY80" fmla="*/ 2900248 h 2903220"/>
                  <a:gd name="connsiteX81" fmla="*/ 5715 w 60960"/>
                  <a:gd name="connsiteY81" fmla="*/ 2872664 h 2903220"/>
                  <a:gd name="connsiteX82" fmla="*/ 5715 w 60960"/>
                  <a:gd name="connsiteY82" fmla="*/ 2872664 h 2903220"/>
                  <a:gd name="connsiteX83" fmla="*/ 33299 w 60960"/>
                  <a:gd name="connsiteY83" fmla="*/ 2845079 h 2903220"/>
                  <a:gd name="connsiteX84" fmla="*/ 33299 w 60960"/>
                  <a:gd name="connsiteY84" fmla="*/ 2845079 h 2903220"/>
                  <a:gd name="connsiteX85" fmla="*/ 60884 w 60960"/>
                  <a:gd name="connsiteY85" fmla="*/ 2872664 h 2903220"/>
                  <a:gd name="connsiteX86" fmla="*/ 60884 w 60960"/>
                  <a:gd name="connsiteY86" fmla="*/ 2872664 h 2903220"/>
                  <a:gd name="connsiteX87" fmla="*/ 33299 w 60960"/>
                  <a:gd name="connsiteY87" fmla="*/ 2900248 h 290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60960" h="2903220">
                    <a:moveTo>
                      <a:pt x="33299" y="60884"/>
                    </a:moveTo>
                    <a:cubicBezTo>
                      <a:pt x="17983" y="60884"/>
                      <a:pt x="5715" y="48616"/>
                      <a:pt x="5715" y="33376"/>
                    </a:cubicBezTo>
                    <a:lnTo>
                      <a:pt x="5715" y="33376"/>
                    </a:lnTo>
                    <a:cubicBezTo>
                      <a:pt x="5715" y="18060"/>
                      <a:pt x="17983" y="5715"/>
                      <a:pt x="33299" y="5715"/>
                    </a:cubicBezTo>
                    <a:lnTo>
                      <a:pt x="33299" y="5715"/>
                    </a:lnTo>
                    <a:cubicBezTo>
                      <a:pt x="48539" y="5715"/>
                      <a:pt x="60884" y="18136"/>
                      <a:pt x="60884" y="33376"/>
                    </a:cubicBezTo>
                    <a:lnTo>
                      <a:pt x="60884" y="33376"/>
                    </a:lnTo>
                    <a:cubicBezTo>
                      <a:pt x="60960" y="48616"/>
                      <a:pt x="48539" y="60884"/>
                      <a:pt x="33299" y="60884"/>
                    </a:cubicBezTo>
                    <a:close/>
                    <a:moveTo>
                      <a:pt x="33299" y="344805"/>
                    </a:moveTo>
                    <a:cubicBezTo>
                      <a:pt x="17983" y="344805"/>
                      <a:pt x="5715" y="332537"/>
                      <a:pt x="5715" y="317221"/>
                    </a:cubicBezTo>
                    <a:lnTo>
                      <a:pt x="5715" y="317221"/>
                    </a:lnTo>
                    <a:cubicBezTo>
                      <a:pt x="5715" y="301981"/>
                      <a:pt x="17983" y="289636"/>
                      <a:pt x="33299" y="289636"/>
                    </a:cubicBezTo>
                    <a:lnTo>
                      <a:pt x="33299" y="289636"/>
                    </a:lnTo>
                    <a:cubicBezTo>
                      <a:pt x="48539" y="289636"/>
                      <a:pt x="60884" y="302057"/>
                      <a:pt x="60884" y="317221"/>
                    </a:cubicBezTo>
                    <a:lnTo>
                      <a:pt x="60884" y="317221"/>
                    </a:lnTo>
                    <a:cubicBezTo>
                      <a:pt x="60960" y="332537"/>
                      <a:pt x="48539" y="344805"/>
                      <a:pt x="33299" y="344805"/>
                    </a:cubicBezTo>
                    <a:close/>
                    <a:moveTo>
                      <a:pt x="33299" y="628726"/>
                    </a:moveTo>
                    <a:cubicBezTo>
                      <a:pt x="17983" y="628726"/>
                      <a:pt x="5715" y="616458"/>
                      <a:pt x="5715" y="601142"/>
                    </a:cubicBezTo>
                    <a:lnTo>
                      <a:pt x="5715" y="601142"/>
                    </a:lnTo>
                    <a:cubicBezTo>
                      <a:pt x="5715" y="585902"/>
                      <a:pt x="17983" y="573558"/>
                      <a:pt x="33299" y="573558"/>
                    </a:cubicBezTo>
                    <a:lnTo>
                      <a:pt x="33299" y="573558"/>
                    </a:lnTo>
                    <a:cubicBezTo>
                      <a:pt x="48539" y="573558"/>
                      <a:pt x="60884" y="585978"/>
                      <a:pt x="60884" y="601142"/>
                    </a:cubicBezTo>
                    <a:lnTo>
                      <a:pt x="60884" y="601142"/>
                    </a:lnTo>
                    <a:cubicBezTo>
                      <a:pt x="60960" y="616458"/>
                      <a:pt x="48539" y="628726"/>
                      <a:pt x="33299" y="628726"/>
                    </a:cubicBezTo>
                    <a:close/>
                    <a:moveTo>
                      <a:pt x="33299" y="912724"/>
                    </a:moveTo>
                    <a:cubicBezTo>
                      <a:pt x="17983" y="912724"/>
                      <a:pt x="5715" y="900455"/>
                      <a:pt x="5715" y="885139"/>
                    </a:cubicBezTo>
                    <a:lnTo>
                      <a:pt x="5715" y="885139"/>
                    </a:lnTo>
                    <a:cubicBezTo>
                      <a:pt x="5715" y="869899"/>
                      <a:pt x="17983" y="857555"/>
                      <a:pt x="33299" y="857555"/>
                    </a:cubicBezTo>
                    <a:lnTo>
                      <a:pt x="33299" y="857555"/>
                    </a:lnTo>
                    <a:cubicBezTo>
                      <a:pt x="48539" y="857555"/>
                      <a:pt x="60884" y="869975"/>
                      <a:pt x="60884" y="885139"/>
                    </a:cubicBezTo>
                    <a:lnTo>
                      <a:pt x="60884" y="885139"/>
                    </a:lnTo>
                    <a:cubicBezTo>
                      <a:pt x="60960" y="900379"/>
                      <a:pt x="48539" y="912724"/>
                      <a:pt x="33299" y="912724"/>
                    </a:cubicBezTo>
                    <a:close/>
                    <a:moveTo>
                      <a:pt x="33299" y="1196645"/>
                    </a:moveTo>
                    <a:cubicBezTo>
                      <a:pt x="17983" y="1196645"/>
                      <a:pt x="5715" y="1184377"/>
                      <a:pt x="5715" y="1169060"/>
                    </a:cubicBezTo>
                    <a:lnTo>
                      <a:pt x="5715" y="1169060"/>
                    </a:lnTo>
                    <a:cubicBezTo>
                      <a:pt x="5715" y="1153820"/>
                      <a:pt x="17983" y="1141552"/>
                      <a:pt x="33299" y="1141552"/>
                    </a:cubicBezTo>
                    <a:lnTo>
                      <a:pt x="33299" y="1141552"/>
                    </a:lnTo>
                    <a:cubicBezTo>
                      <a:pt x="48539" y="1141552"/>
                      <a:pt x="60884" y="1153820"/>
                      <a:pt x="60884" y="1169060"/>
                    </a:cubicBezTo>
                    <a:lnTo>
                      <a:pt x="60884" y="1169060"/>
                    </a:lnTo>
                    <a:cubicBezTo>
                      <a:pt x="60960" y="1184300"/>
                      <a:pt x="48539" y="1196645"/>
                      <a:pt x="33299" y="1196645"/>
                    </a:cubicBezTo>
                    <a:close/>
                    <a:moveTo>
                      <a:pt x="33299" y="1480566"/>
                    </a:moveTo>
                    <a:cubicBezTo>
                      <a:pt x="17983" y="1480566"/>
                      <a:pt x="5715" y="1468298"/>
                      <a:pt x="5715" y="1452982"/>
                    </a:cubicBezTo>
                    <a:lnTo>
                      <a:pt x="5715" y="1452982"/>
                    </a:lnTo>
                    <a:cubicBezTo>
                      <a:pt x="5715" y="1437742"/>
                      <a:pt x="17983" y="1425397"/>
                      <a:pt x="33299" y="1425397"/>
                    </a:cubicBezTo>
                    <a:lnTo>
                      <a:pt x="33299" y="1425397"/>
                    </a:lnTo>
                    <a:cubicBezTo>
                      <a:pt x="48539" y="1425397"/>
                      <a:pt x="60884" y="1437818"/>
                      <a:pt x="60884" y="1452982"/>
                    </a:cubicBezTo>
                    <a:lnTo>
                      <a:pt x="60884" y="1452982"/>
                    </a:lnTo>
                    <a:cubicBezTo>
                      <a:pt x="60960" y="1468298"/>
                      <a:pt x="48539" y="1480566"/>
                      <a:pt x="33299" y="1480566"/>
                    </a:cubicBezTo>
                    <a:close/>
                    <a:moveTo>
                      <a:pt x="33299" y="1764487"/>
                    </a:moveTo>
                    <a:cubicBezTo>
                      <a:pt x="17983" y="1764487"/>
                      <a:pt x="5715" y="1752219"/>
                      <a:pt x="5715" y="1736903"/>
                    </a:cubicBezTo>
                    <a:lnTo>
                      <a:pt x="5715" y="1736903"/>
                    </a:lnTo>
                    <a:cubicBezTo>
                      <a:pt x="5715" y="1721663"/>
                      <a:pt x="17983" y="1709319"/>
                      <a:pt x="33299" y="1709319"/>
                    </a:cubicBezTo>
                    <a:lnTo>
                      <a:pt x="33299" y="1709319"/>
                    </a:lnTo>
                    <a:cubicBezTo>
                      <a:pt x="48539" y="1709319"/>
                      <a:pt x="60884" y="1721739"/>
                      <a:pt x="60884" y="1736903"/>
                    </a:cubicBezTo>
                    <a:lnTo>
                      <a:pt x="60884" y="1736903"/>
                    </a:lnTo>
                    <a:cubicBezTo>
                      <a:pt x="60960" y="1752219"/>
                      <a:pt x="48539" y="1764487"/>
                      <a:pt x="33299" y="1764487"/>
                    </a:cubicBezTo>
                    <a:close/>
                    <a:moveTo>
                      <a:pt x="33299" y="2048485"/>
                    </a:moveTo>
                    <a:cubicBezTo>
                      <a:pt x="17983" y="2048485"/>
                      <a:pt x="5715" y="2036064"/>
                      <a:pt x="5715" y="2020824"/>
                    </a:cubicBezTo>
                    <a:lnTo>
                      <a:pt x="5715" y="2020824"/>
                    </a:lnTo>
                    <a:cubicBezTo>
                      <a:pt x="5715" y="2005584"/>
                      <a:pt x="17983" y="1993240"/>
                      <a:pt x="33299" y="1993240"/>
                    </a:cubicBezTo>
                    <a:lnTo>
                      <a:pt x="33299" y="1993240"/>
                    </a:lnTo>
                    <a:cubicBezTo>
                      <a:pt x="48539" y="1993240"/>
                      <a:pt x="60884" y="2005660"/>
                      <a:pt x="60884" y="2020824"/>
                    </a:cubicBezTo>
                    <a:lnTo>
                      <a:pt x="60884" y="2020824"/>
                    </a:lnTo>
                    <a:cubicBezTo>
                      <a:pt x="60960" y="2036140"/>
                      <a:pt x="48539" y="2048485"/>
                      <a:pt x="33299" y="2048485"/>
                    </a:cubicBezTo>
                    <a:close/>
                    <a:moveTo>
                      <a:pt x="33299" y="2332330"/>
                    </a:moveTo>
                    <a:cubicBezTo>
                      <a:pt x="17983" y="2332330"/>
                      <a:pt x="5715" y="2320062"/>
                      <a:pt x="5715" y="2304745"/>
                    </a:cubicBezTo>
                    <a:lnTo>
                      <a:pt x="5715" y="2304745"/>
                    </a:lnTo>
                    <a:cubicBezTo>
                      <a:pt x="5715" y="2289505"/>
                      <a:pt x="17983" y="2277161"/>
                      <a:pt x="33299" y="2277161"/>
                    </a:cubicBezTo>
                    <a:lnTo>
                      <a:pt x="33299" y="2277161"/>
                    </a:lnTo>
                    <a:cubicBezTo>
                      <a:pt x="48539" y="2277161"/>
                      <a:pt x="60884" y="2289582"/>
                      <a:pt x="60884" y="2304745"/>
                    </a:cubicBezTo>
                    <a:lnTo>
                      <a:pt x="60884" y="2304745"/>
                    </a:lnTo>
                    <a:cubicBezTo>
                      <a:pt x="60960" y="2320062"/>
                      <a:pt x="48539" y="2332330"/>
                      <a:pt x="33299" y="2332330"/>
                    </a:cubicBezTo>
                    <a:close/>
                    <a:moveTo>
                      <a:pt x="33299" y="2616327"/>
                    </a:moveTo>
                    <a:cubicBezTo>
                      <a:pt x="17983" y="2616327"/>
                      <a:pt x="5715" y="2604059"/>
                      <a:pt x="5715" y="2588743"/>
                    </a:cubicBezTo>
                    <a:lnTo>
                      <a:pt x="5715" y="2588743"/>
                    </a:lnTo>
                    <a:cubicBezTo>
                      <a:pt x="5715" y="2573503"/>
                      <a:pt x="17983" y="2561158"/>
                      <a:pt x="33299" y="2561158"/>
                    </a:cubicBezTo>
                    <a:lnTo>
                      <a:pt x="33299" y="2561158"/>
                    </a:lnTo>
                    <a:cubicBezTo>
                      <a:pt x="48539" y="2561158"/>
                      <a:pt x="60884" y="2573579"/>
                      <a:pt x="60884" y="2588743"/>
                    </a:cubicBezTo>
                    <a:lnTo>
                      <a:pt x="60884" y="2588743"/>
                    </a:lnTo>
                    <a:cubicBezTo>
                      <a:pt x="60960" y="2603983"/>
                      <a:pt x="48539" y="2616327"/>
                      <a:pt x="33299" y="2616327"/>
                    </a:cubicBezTo>
                    <a:close/>
                    <a:moveTo>
                      <a:pt x="33299" y="2900248"/>
                    </a:moveTo>
                    <a:cubicBezTo>
                      <a:pt x="17983" y="2900248"/>
                      <a:pt x="5715" y="2887980"/>
                      <a:pt x="5715" y="2872664"/>
                    </a:cubicBezTo>
                    <a:lnTo>
                      <a:pt x="5715" y="2872664"/>
                    </a:lnTo>
                    <a:cubicBezTo>
                      <a:pt x="5715" y="2857424"/>
                      <a:pt x="17983" y="2845079"/>
                      <a:pt x="33299" y="2845079"/>
                    </a:cubicBezTo>
                    <a:lnTo>
                      <a:pt x="33299" y="2845079"/>
                    </a:lnTo>
                    <a:cubicBezTo>
                      <a:pt x="48539" y="2845079"/>
                      <a:pt x="60884" y="2857500"/>
                      <a:pt x="60884" y="2872664"/>
                    </a:cubicBezTo>
                    <a:lnTo>
                      <a:pt x="60884" y="2872664"/>
                    </a:lnTo>
                    <a:cubicBezTo>
                      <a:pt x="60960" y="2887904"/>
                      <a:pt x="48539" y="2900248"/>
                      <a:pt x="33299" y="2900248"/>
                    </a:cubicBezTo>
                    <a:close/>
                  </a:path>
                </a:pathLst>
              </a:custGeom>
              <a:solidFill>
                <a:srgbClr val="282E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7B9E8259-5EB6-4E5D-A915-51C515CC4BFF}"/>
                  </a:ext>
                </a:extLst>
              </p:cNvPr>
              <p:cNvSpPr/>
              <p:nvPr/>
            </p:nvSpPr>
            <p:spPr>
              <a:xfrm>
                <a:off x="1476680" y="3635121"/>
                <a:ext cx="60960" cy="2903220"/>
              </a:xfrm>
              <a:custGeom>
                <a:avLst/>
                <a:gdLst>
                  <a:gd name="connsiteX0" fmla="*/ 33299 w 60960"/>
                  <a:gd name="connsiteY0" fmla="*/ 60884 h 2903220"/>
                  <a:gd name="connsiteX1" fmla="*/ 5715 w 60960"/>
                  <a:gd name="connsiteY1" fmla="*/ 33376 h 2903220"/>
                  <a:gd name="connsiteX2" fmla="*/ 5715 w 60960"/>
                  <a:gd name="connsiteY2" fmla="*/ 33376 h 2903220"/>
                  <a:gd name="connsiteX3" fmla="*/ 33299 w 60960"/>
                  <a:gd name="connsiteY3" fmla="*/ 5715 h 2903220"/>
                  <a:gd name="connsiteX4" fmla="*/ 33299 w 60960"/>
                  <a:gd name="connsiteY4" fmla="*/ 5715 h 2903220"/>
                  <a:gd name="connsiteX5" fmla="*/ 60884 w 60960"/>
                  <a:gd name="connsiteY5" fmla="*/ 33376 h 2903220"/>
                  <a:gd name="connsiteX6" fmla="*/ 60884 w 60960"/>
                  <a:gd name="connsiteY6" fmla="*/ 33376 h 2903220"/>
                  <a:gd name="connsiteX7" fmla="*/ 33299 w 60960"/>
                  <a:gd name="connsiteY7" fmla="*/ 60884 h 2903220"/>
                  <a:gd name="connsiteX8" fmla="*/ 33299 w 60960"/>
                  <a:gd name="connsiteY8" fmla="*/ 344805 h 2903220"/>
                  <a:gd name="connsiteX9" fmla="*/ 5715 w 60960"/>
                  <a:gd name="connsiteY9" fmla="*/ 317221 h 2903220"/>
                  <a:gd name="connsiteX10" fmla="*/ 5715 w 60960"/>
                  <a:gd name="connsiteY10" fmla="*/ 317221 h 2903220"/>
                  <a:gd name="connsiteX11" fmla="*/ 33299 w 60960"/>
                  <a:gd name="connsiteY11" fmla="*/ 289636 h 2903220"/>
                  <a:gd name="connsiteX12" fmla="*/ 33299 w 60960"/>
                  <a:gd name="connsiteY12" fmla="*/ 289636 h 2903220"/>
                  <a:gd name="connsiteX13" fmla="*/ 60884 w 60960"/>
                  <a:gd name="connsiteY13" fmla="*/ 317221 h 2903220"/>
                  <a:gd name="connsiteX14" fmla="*/ 60884 w 60960"/>
                  <a:gd name="connsiteY14" fmla="*/ 317221 h 2903220"/>
                  <a:gd name="connsiteX15" fmla="*/ 33299 w 60960"/>
                  <a:gd name="connsiteY15" fmla="*/ 344805 h 2903220"/>
                  <a:gd name="connsiteX16" fmla="*/ 33299 w 60960"/>
                  <a:gd name="connsiteY16" fmla="*/ 628726 h 2903220"/>
                  <a:gd name="connsiteX17" fmla="*/ 5715 w 60960"/>
                  <a:gd name="connsiteY17" fmla="*/ 601142 h 2903220"/>
                  <a:gd name="connsiteX18" fmla="*/ 5715 w 60960"/>
                  <a:gd name="connsiteY18" fmla="*/ 601142 h 2903220"/>
                  <a:gd name="connsiteX19" fmla="*/ 33299 w 60960"/>
                  <a:gd name="connsiteY19" fmla="*/ 573558 h 2903220"/>
                  <a:gd name="connsiteX20" fmla="*/ 33299 w 60960"/>
                  <a:gd name="connsiteY20" fmla="*/ 573558 h 2903220"/>
                  <a:gd name="connsiteX21" fmla="*/ 60884 w 60960"/>
                  <a:gd name="connsiteY21" fmla="*/ 601142 h 2903220"/>
                  <a:gd name="connsiteX22" fmla="*/ 60884 w 60960"/>
                  <a:gd name="connsiteY22" fmla="*/ 601142 h 2903220"/>
                  <a:gd name="connsiteX23" fmla="*/ 33299 w 60960"/>
                  <a:gd name="connsiteY23" fmla="*/ 628726 h 2903220"/>
                  <a:gd name="connsiteX24" fmla="*/ 33299 w 60960"/>
                  <a:gd name="connsiteY24" fmla="*/ 912724 h 2903220"/>
                  <a:gd name="connsiteX25" fmla="*/ 5715 w 60960"/>
                  <a:gd name="connsiteY25" fmla="*/ 885139 h 2903220"/>
                  <a:gd name="connsiteX26" fmla="*/ 5715 w 60960"/>
                  <a:gd name="connsiteY26" fmla="*/ 885139 h 2903220"/>
                  <a:gd name="connsiteX27" fmla="*/ 33299 w 60960"/>
                  <a:gd name="connsiteY27" fmla="*/ 857555 h 2903220"/>
                  <a:gd name="connsiteX28" fmla="*/ 33299 w 60960"/>
                  <a:gd name="connsiteY28" fmla="*/ 857555 h 2903220"/>
                  <a:gd name="connsiteX29" fmla="*/ 60884 w 60960"/>
                  <a:gd name="connsiteY29" fmla="*/ 885139 h 2903220"/>
                  <a:gd name="connsiteX30" fmla="*/ 60884 w 60960"/>
                  <a:gd name="connsiteY30" fmla="*/ 885139 h 2903220"/>
                  <a:gd name="connsiteX31" fmla="*/ 33299 w 60960"/>
                  <a:gd name="connsiteY31" fmla="*/ 912724 h 2903220"/>
                  <a:gd name="connsiteX32" fmla="*/ 33299 w 60960"/>
                  <a:gd name="connsiteY32" fmla="*/ 1196645 h 2903220"/>
                  <a:gd name="connsiteX33" fmla="*/ 5715 w 60960"/>
                  <a:gd name="connsiteY33" fmla="*/ 1169060 h 2903220"/>
                  <a:gd name="connsiteX34" fmla="*/ 5715 w 60960"/>
                  <a:gd name="connsiteY34" fmla="*/ 1169060 h 2903220"/>
                  <a:gd name="connsiteX35" fmla="*/ 33299 w 60960"/>
                  <a:gd name="connsiteY35" fmla="*/ 1141552 h 2903220"/>
                  <a:gd name="connsiteX36" fmla="*/ 33299 w 60960"/>
                  <a:gd name="connsiteY36" fmla="*/ 1141552 h 2903220"/>
                  <a:gd name="connsiteX37" fmla="*/ 60884 w 60960"/>
                  <a:gd name="connsiteY37" fmla="*/ 1169060 h 2903220"/>
                  <a:gd name="connsiteX38" fmla="*/ 60884 w 60960"/>
                  <a:gd name="connsiteY38" fmla="*/ 1169060 h 2903220"/>
                  <a:gd name="connsiteX39" fmla="*/ 33299 w 60960"/>
                  <a:gd name="connsiteY39" fmla="*/ 1196645 h 2903220"/>
                  <a:gd name="connsiteX40" fmla="*/ 33299 w 60960"/>
                  <a:gd name="connsiteY40" fmla="*/ 1480566 h 2903220"/>
                  <a:gd name="connsiteX41" fmla="*/ 5715 w 60960"/>
                  <a:gd name="connsiteY41" fmla="*/ 1452982 h 2903220"/>
                  <a:gd name="connsiteX42" fmla="*/ 5715 w 60960"/>
                  <a:gd name="connsiteY42" fmla="*/ 1452982 h 2903220"/>
                  <a:gd name="connsiteX43" fmla="*/ 33299 w 60960"/>
                  <a:gd name="connsiteY43" fmla="*/ 1425397 h 2903220"/>
                  <a:gd name="connsiteX44" fmla="*/ 33299 w 60960"/>
                  <a:gd name="connsiteY44" fmla="*/ 1425397 h 2903220"/>
                  <a:gd name="connsiteX45" fmla="*/ 60884 w 60960"/>
                  <a:gd name="connsiteY45" fmla="*/ 1452982 h 2903220"/>
                  <a:gd name="connsiteX46" fmla="*/ 60884 w 60960"/>
                  <a:gd name="connsiteY46" fmla="*/ 1452982 h 2903220"/>
                  <a:gd name="connsiteX47" fmla="*/ 33299 w 60960"/>
                  <a:gd name="connsiteY47" fmla="*/ 1480566 h 2903220"/>
                  <a:gd name="connsiteX48" fmla="*/ 33299 w 60960"/>
                  <a:gd name="connsiteY48" fmla="*/ 1764487 h 2903220"/>
                  <a:gd name="connsiteX49" fmla="*/ 5715 w 60960"/>
                  <a:gd name="connsiteY49" fmla="*/ 1736903 h 2903220"/>
                  <a:gd name="connsiteX50" fmla="*/ 5715 w 60960"/>
                  <a:gd name="connsiteY50" fmla="*/ 1736903 h 2903220"/>
                  <a:gd name="connsiteX51" fmla="*/ 33299 w 60960"/>
                  <a:gd name="connsiteY51" fmla="*/ 1709319 h 2903220"/>
                  <a:gd name="connsiteX52" fmla="*/ 33299 w 60960"/>
                  <a:gd name="connsiteY52" fmla="*/ 1709319 h 2903220"/>
                  <a:gd name="connsiteX53" fmla="*/ 60884 w 60960"/>
                  <a:gd name="connsiteY53" fmla="*/ 1736903 h 2903220"/>
                  <a:gd name="connsiteX54" fmla="*/ 60884 w 60960"/>
                  <a:gd name="connsiteY54" fmla="*/ 1736903 h 2903220"/>
                  <a:gd name="connsiteX55" fmla="*/ 33299 w 60960"/>
                  <a:gd name="connsiteY55" fmla="*/ 1764487 h 2903220"/>
                  <a:gd name="connsiteX56" fmla="*/ 33299 w 60960"/>
                  <a:gd name="connsiteY56" fmla="*/ 2048485 h 2903220"/>
                  <a:gd name="connsiteX57" fmla="*/ 5715 w 60960"/>
                  <a:gd name="connsiteY57" fmla="*/ 2020824 h 2903220"/>
                  <a:gd name="connsiteX58" fmla="*/ 5715 w 60960"/>
                  <a:gd name="connsiteY58" fmla="*/ 2020824 h 2903220"/>
                  <a:gd name="connsiteX59" fmla="*/ 33299 w 60960"/>
                  <a:gd name="connsiteY59" fmla="*/ 1993240 h 2903220"/>
                  <a:gd name="connsiteX60" fmla="*/ 33299 w 60960"/>
                  <a:gd name="connsiteY60" fmla="*/ 1993240 h 2903220"/>
                  <a:gd name="connsiteX61" fmla="*/ 60884 w 60960"/>
                  <a:gd name="connsiteY61" fmla="*/ 2020824 h 2903220"/>
                  <a:gd name="connsiteX62" fmla="*/ 60884 w 60960"/>
                  <a:gd name="connsiteY62" fmla="*/ 2020824 h 2903220"/>
                  <a:gd name="connsiteX63" fmla="*/ 33299 w 60960"/>
                  <a:gd name="connsiteY63" fmla="*/ 2048485 h 2903220"/>
                  <a:gd name="connsiteX64" fmla="*/ 33299 w 60960"/>
                  <a:gd name="connsiteY64" fmla="*/ 2332330 h 2903220"/>
                  <a:gd name="connsiteX65" fmla="*/ 5715 w 60960"/>
                  <a:gd name="connsiteY65" fmla="*/ 2304745 h 2903220"/>
                  <a:gd name="connsiteX66" fmla="*/ 5715 w 60960"/>
                  <a:gd name="connsiteY66" fmla="*/ 2304745 h 2903220"/>
                  <a:gd name="connsiteX67" fmla="*/ 33299 w 60960"/>
                  <a:gd name="connsiteY67" fmla="*/ 2277161 h 2903220"/>
                  <a:gd name="connsiteX68" fmla="*/ 33299 w 60960"/>
                  <a:gd name="connsiteY68" fmla="*/ 2277161 h 2903220"/>
                  <a:gd name="connsiteX69" fmla="*/ 60884 w 60960"/>
                  <a:gd name="connsiteY69" fmla="*/ 2304745 h 2903220"/>
                  <a:gd name="connsiteX70" fmla="*/ 60884 w 60960"/>
                  <a:gd name="connsiteY70" fmla="*/ 2304745 h 2903220"/>
                  <a:gd name="connsiteX71" fmla="*/ 33299 w 60960"/>
                  <a:gd name="connsiteY71" fmla="*/ 2332330 h 2903220"/>
                  <a:gd name="connsiteX72" fmla="*/ 33299 w 60960"/>
                  <a:gd name="connsiteY72" fmla="*/ 2616327 h 2903220"/>
                  <a:gd name="connsiteX73" fmla="*/ 5715 w 60960"/>
                  <a:gd name="connsiteY73" fmla="*/ 2588743 h 2903220"/>
                  <a:gd name="connsiteX74" fmla="*/ 5715 w 60960"/>
                  <a:gd name="connsiteY74" fmla="*/ 2588743 h 2903220"/>
                  <a:gd name="connsiteX75" fmla="*/ 33299 w 60960"/>
                  <a:gd name="connsiteY75" fmla="*/ 2561158 h 2903220"/>
                  <a:gd name="connsiteX76" fmla="*/ 33299 w 60960"/>
                  <a:gd name="connsiteY76" fmla="*/ 2561158 h 2903220"/>
                  <a:gd name="connsiteX77" fmla="*/ 60884 w 60960"/>
                  <a:gd name="connsiteY77" fmla="*/ 2588743 h 2903220"/>
                  <a:gd name="connsiteX78" fmla="*/ 60884 w 60960"/>
                  <a:gd name="connsiteY78" fmla="*/ 2588743 h 2903220"/>
                  <a:gd name="connsiteX79" fmla="*/ 33299 w 60960"/>
                  <a:gd name="connsiteY79" fmla="*/ 2616327 h 2903220"/>
                  <a:gd name="connsiteX80" fmla="*/ 33299 w 60960"/>
                  <a:gd name="connsiteY80" fmla="*/ 2900248 h 2903220"/>
                  <a:gd name="connsiteX81" fmla="*/ 5715 w 60960"/>
                  <a:gd name="connsiteY81" fmla="*/ 2872664 h 2903220"/>
                  <a:gd name="connsiteX82" fmla="*/ 5715 w 60960"/>
                  <a:gd name="connsiteY82" fmla="*/ 2872664 h 2903220"/>
                  <a:gd name="connsiteX83" fmla="*/ 33299 w 60960"/>
                  <a:gd name="connsiteY83" fmla="*/ 2845079 h 2903220"/>
                  <a:gd name="connsiteX84" fmla="*/ 33299 w 60960"/>
                  <a:gd name="connsiteY84" fmla="*/ 2845079 h 2903220"/>
                  <a:gd name="connsiteX85" fmla="*/ 60884 w 60960"/>
                  <a:gd name="connsiteY85" fmla="*/ 2872664 h 2903220"/>
                  <a:gd name="connsiteX86" fmla="*/ 60884 w 60960"/>
                  <a:gd name="connsiteY86" fmla="*/ 2872664 h 2903220"/>
                  <a:gd name="connsiteX87" fmla="*/ 33299 w 60960"/>
                  <a:gd name="connsiteY87" fmla="*/ 2900248 h 290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60960" h="2903220">
                    <a:moveTo>
                      <a:pt x="33299" y="60884"/>
                    </a:moveTo>
                    <a:cubicBezTo>
                      <a:pt x="18059" y="60884"/>
                      <a:pt x="5715" y="48616"/>
                      <a:pt x="5715" y="33376"/>
                    </a:cubicBezTo>
                    <a:lnTo>
                      <a:pt x="5715" y="33376"/>
                    </a:lnTo>
                    <a:cubicBezTo>
                      <a:pt x="5715" y="18060"/>
                      <a:pt x="18059" y="5715"/>
                      <a:pt x="33299" y="5715"/>
                    </a:cubicBezTo>
                    <a:lnTo>
                      <a:pt x="33299" y="5715"/>
                    </a:lnTo>
                    <a:cubicBezTo>
                      <a:pt x="48539" y="5715"/>
                      <a:pt x="60884" y="18136"/>
                      <a:pt x="60884" y="33376"/>
                    </a:cubicBezTo>
                    <a:lnTo>
                      <a:pt x="60884" y="33376"/>
                    </a:lnTo>
                    <a:cubicBezTo>
                      <a:pt x="60884" y="48616"/>
                      <a:pt x="48539" y="60884"/>
                      <a:pt x="33299" y="60884"/>
                    </a:cubicBezTo>
                    <a:close/>
                    <a:moveTo>
                      <a:pt x="33299" y="344805"/>
                    </a:moveTo>
                    <a:cubicBezTo>
                      <a:pt x="18059" y="344805"/>
                      <a:pt x="5715" y="332537"/>
                      <a:pt x="5715" y="317221"/>
                    </a:cubicBezTo>
                    <a:lnTo>
                      <a:pt x="5715" y="317221"/>
                    </a:lnTo>
                    <a:cubicBezTo>
                      <a:pt x="5715" y="301981"/>
                      <a:pt x="18059" y="289636"/>
                      <a:pt x="33299" y="289636"/>
                    </a:cubicBezTo>
                    <a:lnTo>
                      <a:pt x="33299" y="289636"/>
                    </a:lnTo>
                    <a:cubicBezTo>
                      <a:pt x="48539" y="289636"/>
                      <a:pt x="60884" y="302057"/>
                      <a:pt x="60884" y="317221"/>
                    </a:cubicBezTo>
                    <a:lnTo>
                      <a:pt x="60884" y="317221"/>
                    </a:lnTo>
                    <a:cubicBezTo>
                      <a:pt x="60884" y="332537"/>
                      <a:pt x="48539" y="344805"/>
                      <a:pt x="33299" y="344805"/>
                    </a:cubicBezTo>
                    <a:close/>
                    <a:moveTo>
                      <a:pt x="33299" y="628726"/>
                    </a:moveTo>
                    <a:cubicBezTo>
                      <a:pt x="18059" y="628726"/>
                      <a:pt x="5715" y="616458"/>
                      <a:pt x="5715" y="601142"/>
                    </a:cubicBezTo>
                    <a:lnTo>
                      <a:pt x="5715" y="601142"/>
                    </a:lnTo>
                    <a:cubicBezTo>
                      <a:pt x="5715" y="585902"/>
                      <a:pt x="18059" y="573558"/>
                      <a:pt x="33299" y="573558"/>
                    </a:cubicBezTo>
                    <a:lnTo>
                      <a:pt x="33299" y="573558"/>
                    </a:lnTo>
                    <a:cubicBezTo>
                      <a:pt x="48539" y="573558"/>
                      <a:pt x="60884" y="585978"/>
                      <a:pt x="60884" y="601142"/>
                    </a:cubicBezTo>
                    <a:lnTo>
                      <a:pt x="60884" y="601142"/>
                    </a:lnTo>
                    <a:cubicBezTo>
                      <a:pt x="60884" y="616458"/>
                      <a:pt x="48539" y="628726"/>
                      <a:pt x="33299" y="628726"/>
                    </a:cubicBezTo>
                    <a:close/>
                    <a:moveTo>
                      <a:pt x="33299" y="912724"/>
                    </a:moveTo>
                    <a:cubicBezTo>
                      <a:pt x="18059" y="912724"/>
                      <a:pt x="5715" y="900455"/>
                      <a:pt x="5715" y="885139"/>
                    </a:cubicBezTo>
                    <a:lnTo>
                      <a:pt x="5715" y="885139"/>
                    </a:lnTo>
                    <a:cubicBezTo>
                      <a:pt x="5715" y="869899"/>
                      <a:pt x="18059" y="857555"/>
                      <a:pt x="33299" y="857555"/>
                    </a:cubicBezTo>
                    <a:lnTo>
                      <a:pt x="33299" y="857555"/>
                    </a:lnTo>
                    <a:cubicBezTo>
                      <a:pt x="48539" y="857555"/>
                      <a:pt x="60884" y="869975"/>
                      <a:pt x="60884" y="885139"/>
                    </a:cubicBezTo>
                    <a:lnTo>
                      <a:pt x="60884" y="885139"/>
                    </a:lnTo>
                    <a:cubicBezTo>
                      <a:pt x="60884" y="900379"/>
                      <a:pt x="48539" y="912724"/>
                      <a:pt x="33299" y="912724"/>
                    </a:cubicBezTo>
                    <a:close/>
                    <a:moveTo>
                      <a:pt x="33299" y="1196645"/>
                    </a:moveTo>
                    <a:cubicBezTo>
                      <a:pt x="18059" y="1196645"/>
                      <a:pt x="5715" y="1184377"/>
                      <a:pt x="5715" y="1169060"/>
                    </a:cubicBezTo>
                    <a:lnTo>
                      <a:pt x="5715" y="1169060"/>
                    </a:lnTo>
                    <a:cubicBezTo>
                      <a:pt x="5715" y="1153820"/>
                      <a:pt x="18059" y="1141552"/>
                      <a:pt x="33299" y="1141552"/>
                    </a:cubicBezTo>
                    <a:lnTo>
                      <a:pt x="33299" y="1141552"/>
                    </a:lnTo>
                    <a:cubicBezTo>
                      <a:pt x="48539" y="1141552"/>
                      <a:pt x="60884" y="1153820"/>
                      <a:pt x="60884" y="1169060"/>
                    </a:cubicBezTo>
                    <a:lnTo>
                      <a:pt x="60884" y="1169060"/>
                    </a:lnTo>
                    <a:cubicBezTo>
                      <a:pt x="60884" y="1184300"/>
                      <a:pt x="48539" y="1196645"/>
                      <a:pt x="33299" y="1196645"/>
                    </a:cubicBezTo>
                    <a:close/>
                    <a:moveTo>
                      <a:pt x="33299" y="1480566"/>
                    </a:moveTo>
                    <a:cubicBezTo>
                      <a:pt x="18059" y="1480566"/>
                      <a:pt x="5715" y="1468298"/>
                      <a:pt x="5715" y="1452982"/>
                    </a:cubicBezTo>
                    <a:lnTo>
                      <a:pt x="5715" y="1452982"/>
                    </a:lnTo>
                    <a:cubicBezTo>
                      <a:pt x="5715" y="1437742"/>
                      <a:pt x="18059" y="1425397"/>
                      <a:pt x="33299" y="1425397"/>
                    </a:cubicBezTo>
                    <a:lnTo>
                      <a:pt x="33299" y="1425397"/>
                    </a:lnTo>
                    <a:cubicBezTo>
                      <a:pt x="48539" y="1425397"/>
                      <a:pt x="60884" y="1437818"/>
                      <a:pt x="60884" y="1452982"/>
                    </a:cubicBezTo>
                    <a:lnTo>
                      <a:pt x="60884" y="1452982"/>
                    </a:lnTo>
                    <a:cubicBezTo>
                      <a:pt x="60884" y="1468298"/>
                      <a:pt x="48539" y="1480566"/>
                      <a:pt x="33299" y="1480566"/>
                    </a:cubicBezTo>
                    <a:close/>
                    <a:moveTo>
                      <a:pt x="33299" y="1764487"/>
                    </a:moveTo>
                    <a:cubicBezTo>
                      <a:pt x="18059" y="1764487"/>
                      <a:pt x="5715" y="1752219"/>
                      <a:pt x="5715" y="1736903"/>
                    </a:cubicBezTo>
                    <a:lnTo>
                      <a:pt x="5715" y="1736903"/>
                    </a:lnTo>
                    <a:cubicBezTo>
                      <a:pt x="5715" y="1721663"/>
                      <a:pt x="18059" y="1709319"/>
                      <a:pt x="33299" y="1709319"/>
                    </a:cubicBezTo>
                    <a:lnTo>
                      <a:pt x="33299" y="1709319"/>
                    </a:lnTo>
                    <a:cubicBezTo>
                      <a:pt x="48539" y="1709319"/>
                      <a:pt x="60884" y="1721739"/>
                      <a:pt x="60884" y="1736903"/>
                    </a:cubicBezTo>
                    <a:lnTo>
                      <a:pt x="60884" y="1736903"/>
                    </a:lnTo>
                    <a:cubicBezTo>
                      <a:pt x="60884" y="1752219"/>
                      <a:pt x="48539" y="1764487"/>
                      <a:pt x="33299" y="1764487"/>
                    </a:cubicBezTo>
                    <a:close/>
                    <a:moveTo>
                      <a:pt x="33299" y="2048485"/>
                    </a:moveTo>
                    <a:cubicBezTo>
                      <a:pt x="18059" y="2048485"/>
                      <a:pt x="5715" y="2036064"/>
                      <a:pt x="5715" y="2020824"/>
                    </a:cubicBezTo>
                    <a:lnTo>
                      <a:pt x="5715" y="2020824"/>
                    </a:lnTo>
                    <a:cubicBezTo>
                      <a:pt x="5715" y="2005584"/>
                      <a:pt x="18059" y="1993240"/>
                      <a:pt x="33299" y="1993240"/>
                    </a:cubicBezTo>
                    <a:lnTo>
                      <a:pt x="33299" y="1993240"/>
                    </a:lnTo>
                    <a:cubicBezTo>
                      <a:pt x="48539" y="1993240"/>
                      <a:pt x="60884" y="2005660"/>
                      <a:pt x="60884" y="2020824"/>
                    </a:cubicBezTo>
                    <a:lnTo>
                      <a:pt x="60884" y="2020824"/>
                    </a:lnTo>
                    <a:cubicBezTo>
                      <a:pt x="60884" y="2036140"/>
                      <a:pt x="48539" y="2048485"/>
                      <a:pt x="33299" y="2048485"/>
                    </a:cubicBezTo>
                    <a:close/>
                    <a:moveTo>
                      <a:pt x="33299" y="2332330"/>
                    </a:moveTo>
                    <a:cubicBezTo>
                      <a:pt x="18059" y="2332330"/>
                      <a:pt x="5715" y="2320062"/>
                      <a:pt x="5715" y="2304745"/>
                    </a:cubicBezTo>
                    <a:lnTo>
                      <a:pt x="5715" y="2304745"/>
                    </a:lnTo>
                    <a:cubicBezTo>
                      <a:pt x="5715" y="2289505"/>
                      <a:pt x="18059" y="2277161"/>
                      <a:pt x="33299" y="2277161"/>
                    </a:cubicBezTo>
                    <a:lnTo>
                      <a:pt x="33299" y="2277161"/>
                    </a:lnTo>
                    <a:cubicBezTo>
                      <a:pt x="48539" y="2277161"/>
                      <a:pt x="60884" y="2289582"/>
                      <a:pt x="60884" y="2304745"/>
                    </a:cubicBezTo>
                    <a:lnTo>
                      <a:pt x="60884" y="2304745"/>
                    </a:lnTo>
                    <a:cubicBezTo>
                      <a:pt x="60884" y="2320062"/>
                      <a:pt x="48539" y="2332330"/>
                      <a:pt x="33299" y="2332330"/>
                    </a:cubicBezTo>
                    <a:close/>
                    <a:moveTo>
                      <a:pt x="33299" y="2616327"/>
                    </a:moveTo>
                    <a:cubicBezTo>
                      <a:pt x="18059" y="2616327"/>
                      <a:pt x="5715" y="2604059"/>
                      <a:pt x="5715" y="2588743"/>
                    </a:cubicBezTo>
                    <a:lnTo>
                      <a:pt x="5715" y="2588743"/>
                    </a:lnTo>
                    <a:cubicBezTo>
                      <a:pt x="5715" y="2573503"/>
                      <a:pt x="18059" y="2561158"/>
                      <a:pt x="33299" y="2561158"/>
                    </a:cubicBezTo>
                    <a:lnTo>
                      <a:pt x="33299" y="2561158"/>
                    </a:lnTo>
                    <a:cubicBezTo>
                      <a:pt x="48539" y="2561158"/>
                      <a:pt x="60884" y="2573579"/>
                      <a:pt x="60884" y="2588743"/>
                    </a:cubicBezTo>
                    <a:lnTo>
                      <a:pt x="60884" y="2588743"/>
                    </a:lnTo>
                    <a:cubicBezTo>
                      <a:pt x="60884" y="2603983"/>
                      <a:pt x="48539" y="2616327"/>
                      <a:pt x="33299" y="2616327"/>
                    </a:cubicBezTo>
                    <a:close/>
                    <a:moveTo>
                      <a:pt x="33299" y="2900248"/>
                    </a:moveTo>
                    <a:cubicBezTo>
                      <a:pt x="18059" y="2900248"/>
                      <a:pt x="5715" y="2887980"/>
                      <a:pt x="5715" y="2872664"/>
                    </a:cubicBezTo>
                    <a:lnTo>
                      <a:pt x="5715" y="2872664"/>
                    </a:lnTo>
                    <a:cubicBezTo>
                      <a:pt x="5715" y="2857424"/>
                      <a:pt x="18059" y="2845079"/>
                      <a:pt x="33299" y="2845079"/>
                    </a:cubicBezTo>
                    <a:lnTo>
                      <a:pt x="33299" y="2845079"/>
                    </a:lnTo>
                    <a:cubicBezTo>
                      <a:pt x="48539" y="2845079"/>
                      <a:pt x="60884" y="2857500"/>
                      <a:pt x="60884" y="2872664"/>
                    </a:cubicBezTo>
                    <a:lnTo>
                      <a:pt x="60884" y="2872664"/>
                    </a:lnTo>
                    <a:cubicBezTo>
                      <a:pt x="60884" y="2887904"/>
                      <a:pt x="48539" y="2900248"/>
                      <a:pt x="33299" y="2900248"/>
                    </a:cubicBezTo>
                    <a:close/>
                  </a:path>
                </a:pathLst>
              </a:custGeom>
              <a:solidFill>
                <a:srgbClr val="282E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D3A562A1-20C4-4D69-AD22-D844531CD4CA}"/>
                  </a:ext>
                </a:extLst>
              </p:cNvPr>
              <p:cNvSpPr/>
              <p:nvPr/>
            </p:nvSpPr>
            <p:spPr>
              <a:xfrm>
                <a:off x="1804873" y="3635121"/>
                <a:ext cx="60960" cy="2903220"/>
              </a:xfrm>
              <a:custGeom>
                <a:avLst/>
                <a:gdLst>
                  <a:gd name="connsiteX0" fmla="*/ 33299 w 60960"/>
                  <a:gd name="connsiteY0" fmla="*/ 60884 h 2903220"/>
                  <a:gd name="connsiteX1" fmla="*/ 5715 w 60960"/>
                  <a:gd name="connsiteY1" fmla="*/ 33376 h 2903220"/>
                  <a:gd name="connsiteX2" fmla="*/ 5715 w 60960"/>
                  <a:gd name="connsiteY2" fmla="*/ 33376 h 2903220"/>
                  <a:gd name="connsiteX3" fmla="*/ 33299 w 60960"/>
                  <a:gd name="connsiteY3" fmla="*/ 5715 h 2903220"/>
                  <a:gd name="connsiteX4" fmla="*/ 33299 w 60960"/>
                  <a:gd name="connsiteY4" fmla="*/ 5715 h 2903220"/>
                  <a:gd name="connsiteX5" fmla="*/ 60808 w 60960"/>
                  <a:gd name="connsiteY5" fmla="*/ 33376 h 2903220"/>
                  <a:gd name="connsiteX6" fmla="*/ 60808 w 60960"/>
                  <a:gd name="connsiteY6" fmla="*/ 33376 h 2903220"/>
                  <a:gd name="connsiteX7" fmla="*/ 33299 w 60960"/>
                  <a:gd name="connsiteY7" fmla="*/ 60884 h 2903220"/>
                  <a:gd name="connsiteX8" fmla="*/ 33299 w 60960"/>
                  <a:gd name="connsiteY8" fmla="*/ 344805 h 2903220"/>
                  <a:gd name="connsiteX9" fmla="*/ 5715 w 60960"/>
                  <a:gd name="connsiteY9" fmla="*/ 317221 h 2903220"/>
                  <a:gd name="connsiteX10" fmla="*/ 5715 w 60960"/>
                  <a:gd name="connsiteY10" fmla="*/ 317221 h 2903220"/>
                  <a:gd name="connsiteX11" fmla="*/ 33299 w 60960"/>
                  <a:gd name="connsiteY11" fmla="*/ 289636 h 2903220"/>
                  <a:gd name="connsiteX12" fmla="*/ 33299 w 60960"/>
                  <a:gd name="connsiteY12" fmla="*/ 289636 h 2903220"/>
                  <a:gd name="connsiteX13" fmla="*/ 60808 w 60960"/>
                  <a:gd name="connsiteY13" fmla="*/ 317221 h 2903220"/>
                  <a:gd name="connsiteX14" fmla="*/ 60808 w 60960"/>
                  <a:gd name="connsiteY14" fmla="*/ 317221 h 2903220"/>
                  <a:gd name="connsiteX15" fmla="*/ 33299 w 60960"/>
                  <a:gd name="connsiteY15" fmla="*/ 344805 h 2903220"/>
                  <a:gd name="connsiteX16" fmla="*/ 33299 w 60960"/>
                  <a:gd name="connsiteY16" fmla="*/ 628726 h 2903220"/>
                  <a:gd name="connsiteX17" fmla="*/ 5715 w 60960"/>
                  <a:gd name="connsiteY17" fmla="*/ 601142 h 2903220"/>
                  <a:gd name="connsiteX18" fmla="*/ 5715 w 60960"/>
                  <a:gd name="connsiteY18" fmla="*/ 601142 h 2903220"/>
                  <a:gd name="connsiteX19" fmla="*/ 33299 w 60960"/>
                  <a:gd name="connsiteY19" fmla="*/ 573558 h 2903220"/>
                  <a:gd name="connsiteX20" fmla="*/ 33299 w 60960"/>
                  <a:gd name="connsiteY20" fmla="*/ 573558 h 2903220"/>
                  <a:gd name="connsiteX21" fmla="*/ 60808 w 60960"/>
                  <a:gd name="connsiteY21" fmla="*/ 601142 h 2903220"/>
                  <a:gd name="connsiteX22" fmla="*/ 60808 w 60960"/>
                  <a:gd name="connsiteY22" fmla="*/ 601142 h 2903220"/>
                  <a:gd name="connsiteX23" fmla="*/ 33299 w 60960"/>
                  <a:gd name="connsiteY23" fmla="*/ 628726 h 2903220"/>
                  <a:gd name="connsiteX24" fmla="*/ 33299 w 60960"/>
                  <a:gd name="connsiteY24" fmla="*/ 912724 h 2903220"/>
                  <a:gd name="connsiteX25" fmla="*/ 5715 w 60960"/>
                  <a:gd name="connsiteY25" fmla="*/ 885139 h 2903220"/>
                  <a:gd name="connsiteX26" fmla="*/ 5715 w 60960"/>
                  <a:gd name="connsiteY26" fmla="*/ 885139 h 2903220"/>
                  <a:gd name="connsiteX27" fmla="*/ 33299 w 60960"/>
                  <a:gd name="connsiteY27" fmla="*/ 857555 h 2903220"/>
                  <a:gd name="connsiteX28" fmla="*/ 33299 w 60960"/>
                  <a:gd name="connsiteY28" fmla="*/ 857555 h 2903220"/>
                  <a:gd name="connsiteX29" fmla="*/ 60808 w 60960"/>
                  <a:gd name="connsiteY29" fmla="*/ 885139 h 2903220"/>
                  <a:gd name="connsiteX30" fmla="*/ 60808 w 60960"/>
                  <a:gd name="connsiteY30" fmla="*/ 885139 h 2903220"/>
                  <a:gd name="connsiteX31" fmla="*/ 33299 w 60960"/>
                  <a:gd name="connsiteY31" fmla="*/ 912724 h 2903220"/>
                  <a:gd name="connsiteX32" fmla="*/ 33299 w 60960"/>
                  <a:gd name="connsiteY32" fmla="*/ 1196645 h 2903220"/>
                  <a:gd name="connsiteX33" fmla="*/ 5715 w 60960"/>
                  <a:gd name="connsiteY33" fmla="*/ 1169060 h 2903220"/>
                  <a:gd name="connsiteX34" fmla="*/ 5715 w 60960"/>
                  <a:gd name="connsiteY34" fmla="*/ 1169060 h 2903220"/>
                  <a:gd name="connsiteX35" fmla="*/ 33299 w 60960"/>
                  <a:gd name="connsiteY35" fmla="*/ 1141552 h 2903220"/>
                  <a:gd name="connsiteX36" fmla="*/ 33299 w 60960"/>
                  <a:gd name="connsiteY36" fmla="*/ 1141552 h 2903220"/>
                  <a:gd name="connsiteX37" fmla="*/ 60808 w 60960"/>
                  <a:gd name="connsiteY37" fmla="*/ 1169060 h 2903220"/>
                  <a:gd name="connsiteX38" fmla="*/ 60808 w 60960"/>
                  <a:gd name="connsiteY38" fmla="*/ 1169060 h 2903220"/>
                  <a:gd name="connsiteX39" fmla="*/ 33299 w 60960"/>
                  <a:gd name="connsiteY39" fmla="*/ 1196645 h 2903220"/>
                  <a:gd name="connsiteX40" fmla="*/ 33299 w 60960"/>
                  <a:gd name="connsiteY40" fmla="*/ 1480566 h 2903220"/>
                  <a:gd name="connsiteX41" fmla="*/ 5715 w 60960"/>
                  <a:gd name="connsiteY41" fmla="*/ 1452982 h 2903220"/>
                  <a:gd name="connsiteX42" fmla="*/ 5715 w 60960"/>
                  <a:gd name="connsiteY42" fmla="*/ 1452982 h 2903220"/>
                  <a:gd name="connsiteX43" fmla="*/ 33299 w 60960"/>
                  <a:gd name="connsiteY43" fmla="*/ 1425397 h 2903220"/>
                  <a:gd name="connsiteX44" fmla="*/ 33299 w 60960"/>
                  <a:gd name="connsiteY44" fmla="*/ 1425397 h 2903220"/>
                  <a:gd name="connsiteX45" fmla="*/ 60808 w 60960"/>
                  <a:gd name="connsiteY45" fmla="*/ 1452982 h 2903220"/>
                  <a:gd name="connsiteX46" fmla="*/ 60808 w 60960"/>
                  <a:gd name="connsiteY46" fmla="*/ 1452982 h 2903220"/>
                  <a:gd name="connsiteX47" fmla="*/ 33299 w 60960"/>
                  <a:gd name="connsiteY47" fmla="*/ 1480566 h 2903220"/>
                  <a:gd name="connsiteX48" fmla="*/ 33299 w 60960"/>
                  <a:gd name="connsiteY48" fmla="*/ 1764487 h 2903220"/>
                  <a:gd name="connsiteX49" fmla="*/ 5715 w 60960"/>
                  <a:gd name="connsiteY49" fmla="*/ 1736903 h 2903220"/>
                  <a:gd name="connsiteX50" fmla="*/ 5715 w 60960"/>
                  <a:gd name="connsiteY50" fmla="*/ 1736903 h 2903220"/>
                  <a:gd name="connsiteX51" fmla="*/ 33299 w 60960"/>
                  <a:gd name="connsiteY51" fmla="*/ 1709319 h 2903220"/>
                  <a:gd name="connsiteX52" fmla="*/ 33299 w 60960"/>
                  <a:gd name="connsiteY52" fmla="*/ 1709319 h 2903220"/>
                  <a:gd name="connsiteX53" fmla="*/ 60808 w 60960"/>
                  <a:gd name="connsiteY53" fmla="*/ 1736903 h 2903220"/>
                  <a:gd name="connsiteX54" fmla="*/ 60808 w 60960"/>
                  <a:gd name="connsiteY54" fmla="*/ 1736903 h 2903220"/>
                  <a:gd name="connsiteX55" fmla="*/ 33299 w 60960"/>
                  <a:gd name="connsiteY55" fmla="*/ 1764487 h 2903220"/>
                  <a:gd name="connsiteX56" fmla="*/ 33299 w 60960"/>
                  <a:gd name="connsiteY56" fmla="*/ 2048485 h 2903220"/>
                  <a:gd name="connsiteX57" fmla="*/ 5715 w 60960"/>
                  <a:gd name="connsiteY57" fmla="*/ 2020824 h 2903220"/>
                  <a:gd name="connsiteX58" fmla="*/ 5715 w 60960"/>
                  <a:gd name="connsiteY58" fmla="*/ 2020824 h 2903220"/>
                  <a:gd name="connsiteX59" fmla="*/ 33299 w 60960"/>
                  <a:gd name="connsiteY59" fmla="*/ 1993240 h 2903220"/>
                  <a:gd name="connsiteX60" fmla="*/ 33299 w 60960"/>
                  <a:gd name="connsiteY60" fmla="*/ 1993240 h 2903220"/>
                  <a:gd name="connsiteX61" fmla="*/ 60808 w 60960"/>
                  <a:gd name="connsiteY61" fmla="*/ 2020824 h 2903220"/>
                  <a:gd name="connsiteX62" fmla="*/ 60808 w 60960"/>
                  <a:gd name="connsiteY62" fmla="*/ 2020824 h 2903220"/>
                  <a:gd name="connsiteX63" fmla="*/ 33299 w 60960"/>
                  <a:gd name="connsiteY63" fmla="*/ 2048485 h 2903220"/>
                  <a:gd name="connsiteX64" fmla="*/ 33299 w 60960"/>
                  <a:gd name="connsiteY64" fmla="*/ 2332330 h 2903220"/>
                  <a:gd name="connsiteX65" fmla="*/ 5715 w 60960"/>
                  <a:gd name="connsiteY65" fmla="*/ 2304745 h 2903220"/>
                  <a:gd name="connsiteX66" fmla="*/ 5715 w 60960"/>
                  <a:gd name="connsiteY66" fmla="*/ 2304745 h 2903220"/>
                  <a:gd name="connsiteX67" fmla="*/ 33299 w 60960"/>
                  <a:gd name="connsiteY67" fmla="*/ 2277161 h 2903220"/>
                  <a:gd name="connsiteX68" fmla="*/ 33299 w 60960"/>
                  <a:gd name="connsiteY68" fmla="*/ 2277161 h 2903220"/>
                  <a:gd name="connsiteX69" fmla="*/ 60808 w 60960"/>
                  <a:gd name="connsiteY69" fmla="*/ 2304745 h 2903220"/>
                  <a:gd name="connsiteX70" fmla="*/ 60808 w 60960"/>
                  <a:gd name="connsiteY70" fmla="*/ 2304745 h 2903220"/>
                  <a:gd name="connsiteX71" fmla="*/ 33299 w 60960"/>
                  <a:gd name="connsiteY71" fmla="*/ 2332330 h 2903220"/>
                  <a:gd name="connsiteX72" fmla="*/ 33299 w 60960"/>
                  <a:gd name="connsiteY72" fmla="*/ 2616327 h 2903220"/>
                  <a:gd name="connsiteX73" fmla="*/ 5715 w 60960"/>
                  <a:gd name="connsiteY73" fmla="*/ 2588743 h 2903220"/>
                  <a:gd name="connsiteX74" fmla="*/ 5715 w 60960"/>
                  <a:gd name="connsiteY74" fmla="*/ 2588743 h 2903220"/>
                  <a:gd name="connsiteX75" fmla="*/ 33299 w 60960"/>
                  <a:gd name="connsiteY75" fmla="*/ 2561158 h 2903220"/>
                  <a:gd name="connsiteX76" fmla="*/ 33299 w 60960"/>
                  <a:gd name="connsiteY76" fmla="*/ 2561158 h 2903220"/>
                  <a:gd name="connsiteX77" fmla="*/ 60808 w 60960"/>
                  <a:gd name="connsiteY77" fmla="*/ 2588743 h 2903220"/>
                  <a:gd name="connsiteX78" fmla="*/ 60808 w 60960"/>
                  <a:gd name="connsiteY78" fmla="*/ 2588743 h 2903220"/>
                  <a:gd name="connsiteX79" fmla="*/ 33299 w 60960"/>
                  <a:gd name="connsiteY79" fmla="*/ 2616327 h 2903220"/>
                  <a:gd name="connsiteX80" fmla="*/ 33299 w 60960"/>
                  <a:gd name="connsiteY80" fmla="*/ 2900248 h 2903220"/>
                  <a:gd name="connsiteX81" fmla="*/ 5715 w 60960"/>
                  <a:gd name="connsiteY81" fmla="*/ 2872664 h 2903220"/>
                  <a:gd name="connsiteX82" fmla="*/ 5715 w 60960"/>
                  <a:gd name="connsiteY82" fmla="*/ 2872664 h 2903220"/>
                  <a:gd name="connsiteX83" fmla="*/ 33299 w 60960"/>
                  <a:gd name="connsiteY83" fmla="*/ 2845079 h 2903220"/>
                  <a:gd name="connsiteX84" fmla="*/ 33299 w 60960"/>
                  <a:gd name="connsiteY84" fmla="*/ 2845079 h 2903220"/>
                  <a:gd name="connsiteX85" fmla="*/ 60808 w 60960"/>
                  <a:gd name="connsiteY85" fmla="*/ 2872664 h 2903220"/>
                  <a:gd name="connsiteX86" fmla="*/ 60808 w 60960"/>
                  <a:gd name="connsiteY86" fmla="*/ 2872664 h 2903220"/>
                  <a:gd name="connsiteX87" fmla="*/ 33299 w 60960"/>
                  <a:gd name="connsiteY87" fmla="*/ 2900248 h 290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60960" h="2903220">
                    <a:moveTo>
                      <a:pt x="33299" y="60884"/>
                    </a:moveTo>
                    <a:cubicBezTo>
                      <a:pt x="17983" y="60884"/>
                      <a:pt x="5715" y="48616"/>
                      <a:pt x="5715" y="33376"/>
                    </a:cubicBezTo>
                    <a:lnTo>
                      <a:pt x="5715" y="33376"/>
                    </a:lnTo>
                    <a:cubicBezTo>
                      <a:pt x="5715" y="18060"/>
                      <a:pt x="17983" y="5715"/>
                      <a:pt x="33299" y="5715"/>
                    </a:cubicBezTo>
                    <a:lnTo>
                      <a:pt x="33299" y="5715"/>
                    </a:lnTo>
                    <a:cubicBezTo>
                      <a:pt x="48539" y="5715"/>
                      <a:pt x="60808" y="18136"/>
                      <a:pt x="60808" y="33376"/>
                    </a:cubicBezTo>
                    <a:lnTo>
                      <a:pt x="60808" y="33376"/>
                    </a:lnTo>
                    <a:cubicBezTo>
                      <a:pt x="60808" y="48616"/>
                      <a:pt x="48539" y="60884"/>
                      <a:pt x="33299" y="60884"/>
                    </a:cubicBezTo>
                    <a:close/>
                    <a:moveTo>
                      <a:pt x="33299" y="344805"/>
                    </a:moveTo>
                    <a:cubicBezTo>
                      <a:pt x="17983" y="344805"/>
                      <a:pt x="5715" y="332537"/>
                      <a:pt x="5715" y="317221"/>
                    </a:cubicBezTo>
                    <a:lnTo>
                      <a:pt x="5715" y="317221"/>
                    </a:lnTo>
                    <a:cubicBezTo>
                      <a:pt x="5715" y="301981"/>
                      <a:pt x="17983" y="289636"/>
                      <a:pt x="33299" y="289636"/>
                    </a:cubicBezTo>
                    <a:lnTo>
                      <a:pt x="33299" y="289636"/>
                    </a:lnTo>
                    <a:cubicBezTo>
                      <a:pt x="48539" y="289636"/>
                      <a:pt x="60808" y="302057"/>
                      <a:pt x="60808" y="317221"/>
                    </a:cubicBezTo>
                    <a:lnTo>
                      <a:pt x="60808" y="317221"/>
                    </a:lnTo>
                    <a:cubicBezTo>
                      <a:pt x="60808" y="332537"/>
                      <a:pt x="48539" y="344805"/>
                      <a:pt x="33299" y="344805"/>
                    </a:cubicBezTo>
                    <a:close/>
                    <a:moveTo>
                      <a:pt x="33299" y="628726"/>
                    </a:moveTo>
                    <a:cubicBezTo>
                      <a:pt x="17983" y="628726"/>
                      <a:pt x="5715" y="616458"/>
                      <a:pt x="5715" y="601142"/>
                    </a:cubicBezTo>
                    <a:lnTo>
                      <a:pt x="5715" y="601142"/>
                    </a:lnTo>
                    <a:cubicBezTo>
                      <a:pt x="5715" y="585902"/>
                      <a:pt x="17983" y="573558"/>
                      <a:pt x="33299" y="573558"/>
                    </a:cubicBezTo>
                    <a:lnTo>
                      <a:pt x="33299" y="573558"/>
                    </a:lnTo>
                    <a:cubicBezTo>
                      <a:pt x="48539" y="573558"/>
                      <a:pt x="60808" y="585978"/>
                      <a:pt x="60808" y="601142"/>
                    </a:cubicBezTo>
                    <a:lnTo>
                      <a:pt x="60808" y="601142"/>
                    </a:lnTo>
                    <a:cubicBezTo>
                      <a:pt x="60808" y="616458"/>
                      <a:pt x="48539" y="628726"/>
                      <a:pt x="33299" y="628726"/>
                    </a:cubicBezTo>
                    <a:close/>
                    <a:moveTo>
                      <a:pt x="33299" y="912724"/>
                    </a:moveTo>
                    <a:cubicBezTo>
                      <a:pt x="17983" y="912724"/>
                      <a:pt x="5715" y="900455"/>
                      <a:pt x="5715" y="885139"/>
                    </a:cubicBezTo>
                    <a:lnTo>
                      <a:pt x="5715" y="885139"/>
                    </a:lnTo>
                    <a:cubicBezTo>
                      <a:pt x="5715" y="869899"/>
                      <a:pt x="17983" y="857555"/>
                      <a:pt x="33299" y="857555"/>
                    </a:cubicBezTo>
                    <a:lnTo>
                      <a:pt x="33299" y="857555"/>
                    </a:lnTo>
                    <a:cubicBezTo>
                      <a:pt x="48539" y="857555"/>
                      <a:pt x="60808" y="869975"/>
                      <a:pt x="60808" y="885139"/>
                    </a:cubicBezTo>
                    <a:lnTo>
                      <a:pt x="60808" y="885139"/>
                    </a:lnTo>
                    <a:cubicBezTo>
                      <a:pt x="60808" y="900379"/>
                      <a:pt x="48539" y="912724"/>
                      <a:pt x="33299" y="912724"/>
                    </a:cubicBezTo>
                    <a:close/>
                    <a:moveTo>
                      <a:pt x="33299" y="1196645"/>
                    </a:moveTo>
                    <a:cubicBezTo>
                      <a:pt x="17983" y="1196645"/>
                      <a:pt x="5715" y="1184377"/>
                      <a:pt x="5715" y="1169060"/>
                    </a:cubicBezTo>
                    <a:lnTo>
                      <a:pt x="5715" y="1169060"/>
                    </a:lnTo>
                    <a:cubicBezTo>
                      <a:pt x="5715" y="1153820"/>
                      <a:pt x="17983" y="1141552"/>
                      <a:pt x="33299" y="1141552"/>
                    </a:cubicBezTo>
                    <a:lnTo>
                      <a:pt x="33299" y="1141552"/>
                    </a:lnTo>
                    <a:cubicBezTo>
                      <a:pt x="48539" y="1141552"/>
                      <a:pt x="60808" y="1153820"/>
                      <a:pt x="60808" y="1169060"/>
                    </a:cubicBezTo>
                    <a:lnTo>
                      <a:pt x="60808" y="1169060"/>
                    </a:lnTo>
                    <a:cubicBezTo>
                      <a:pt x="60808" y="1184300"/>
                      <a:pt x="48539" y="1196645"/>
                      <a:pt x="33299" y="1196645"/>
                    </a:cubicBezTo>
                    <a:close/>
                    <a:moveTo>
                      <a:pt x="33299" y="1480566"/>
                    </a:moveTo>
                    <a:cubicBezTo>
                      <a:pt x="17983" y="1480566"/>
                      <a:pt x="5715" y="1468298"/>
                      <a:pt x="5715" y="1452982"/>
                    </a:cubicBezTo>
                    <a:lnTo>
                      <a:pt x="5715" y="1452982"/>
                    </a:lnTo>
                    <a:cubicBezTo>
                      <a:pt x="5715" y="1437742"/>
                      <a:pt x="17983" y="1425397"/>
                      <a:pt x="33299" y="1425397"/>
                    </a:cubicBezTo>
                    <a:lnTo>
                      <a:pt x="33299" y="1425397"/>
                    </a:lnTo>
                    <a:cubicBezTo>
                      <a:pt x="48539" y="1425397"/>
                      <a:pt x="60808" y="1437818"/>
                      <a:pt x="60808" y="1452982"/>
                    </a:cubicBezTo>
                    <a:lnTo>
                      <a:pt x="60808" y="1452982"/>
                    </a:lnTo>
                    <a:cubicBezTo>
                      <a:pt x="60808" y="1468298"/>
                      <a:pt x="48539" y="1480566"/>
                      <a:pt x="33299" y="1480566"/>
                    </a:cubicBezTo>
                    <a:close/>
                    <a:moveTo>
                      <a:pt x="33299" y="1764487"/>
                    </a:moveTo>
                    <a:cubicBezTo>
                      <a:pt x="17983" y="1764487"/>
                      <a:pt x="5715" y="1752219"/>
                      <a:pt x="5715" y="1736903"/>
                    </a:cubicBezTo>
                    <a:lnTo>
                      <a:pt x="5715" y="1736903"/>
                    </a:lnTo>
                    <a:cubicBezTo>
                      <a:pt x="5715" y="1721663"/>
                      <a:pt x="17983" y="1709319"/>
                      <a:pt x="33299" y="1709319"/>
                    </a:cubicBezTo>
                    <a:lnTo>
                      <a:pt x="33299" y="1709319"/>
                    </a:lnTo>
                    <a:cubicBezTo>
                      <a:pt x="48539" y="1709319"/>
                      <a:pt x="60808" y="1721739"/>
                      <a:pt x="60808" y="1736903"/>
                    </a:cubicBezTo>
                    <a:lnTo>
                      <a:pt x="60808" y="1736903"/>
                    </a:lnTo>
                    <a:cubicBezTo>
                      <a:pt x="60808" y="1752219"/>
                      <a:pt x="48539" y="1764487"/>
                      <a:pt x="33299" y="1764487"/>
                    </a:cubicBezTo>
                    <a:close/>
                    <a:moveTo>
                      <a:pt x="33299" y="2048485"/>
                    </a:moveTo>
                    <a:cubicBezTo>
                      <a:pt x="17983" y="2048485"/>
                      <a:pt x="5715" y="2036064"/>
                      <a:pt x="5715" y="2020824"/>
                    </a:cubicBezTo>
                    <a:lnTo>
                      <a:pt x="5715" y="2020824"/>
                    </a:lnTo>
                    <a:cubicBezTo>
                      <a:pt x="5715" y="2005584"/>
                      <a:pt x="17983" y="1993240"/>
                      <a:pt x="33299" y="1993240"/>
                    </a:cubicBezTo>
                    <a:lnTo>
                      <a:pt x="33299" y="1993240"/>
                    </a:lnTo>
                    <a:cubicBezTo>
                      <a:pt x="48539" y="1993240"/>
                      <a:pt x="60808" y="2005660"/>
                      <a:pt x="60808" y="2020824"/>
                    </a:cubicBezTo>
                    <a:lnTo>
                      <a:pt x="60808" y="2020824"/>
                    </a:lnTo>
                    <a:cubicBezTo>
                      <a:pt x="60808" y="2036140"/>
                      <a:pt x="48539" y="2048485"/>
                      <a:pt x="33299" y="2048485"/>
                    </a:cubicBezTo>
                    <a:close/>
                    <a:moveTo>
                      <a:pt x="33299" y="2332330"/>
                    </a:moveTo>
                    <a:cubicBezTo>
                      <a:pt x="17983" y="2332330"/>
                      <a:pt x="5715" y="2320062"/>
                      <a:pt x="5715" y="2304745"/>
                    </a:cubicBezTo>
                    <a:lnTo>
                      <a:pt x="5715" y="2304745"/>
                    </a:lnTo>
                    <a:cubicBezTo>
                      <a:pt x="5715" y="2289505"/>
                      <a:pt x="17983" y="2277161"/>
                      <a:pt x="33299" y="2277161"/>
                    </a:cubicBezTo>
                    <a:lnTo>
                      <a:pt x="33299" y="2277161"/>
                    </a:lnTo>
                    <a:cubicBezTo>
                      <a:pt x="48539" y="2277161"/>
                      <a:pt x="60808" y="2289582"/>
                      <a:pt x="60808" y="2304745"/>
                    </a:cubicBezTo>
                    <a:lnTo>
                      <a:pt x="60808" y="2304745"/>
                    </a:lnTo>
                    <a:cubicBezTo>
                      <a:pt x="60808" y="2320062"/>
                      <a:pt x="48539" y="2332330"/>
                      <a:pt x="33299" y="2332330"/>
                    </a:cubicBezTo>
                    <a:close/>
                    <a:moveTo>
                      <a:pt x="33299" y="2616327"/>
                    </a:moveTo>
                    <a:cubicBezTo>
                      <a:pt x="17983" y="2616327"/>
                      <a:pt x="5715" y="2604059"/>
                      <a:pt x="5715" y="2588743"/>
                    </a:cubicBezTo>
                    <a:lnTo>
                      <a:pt x="5715" y="2588743"/>
                    </a:lnTo>
                    <a:cubicBezTo>
                      <a:pt x="5715" y="2573503"/>
                      <a:pt x="17983" y="2561158"/>
                      <a:pt x="33299" y="2561158"/>
                    </a:cubicBezTo>
                    <a:lnTo>
                      <a:pt x="33299" y="2561158"/>
                    </a:lnTo>
                    <a:cubicBezTo>
                      <a:pt x="48539" y="2561158"/>
                      <a:pt x="60808" y="2573579"/>
                      <a:pt x="60808" y="2588743"/>
                    </a:cubicBezTo>
                    <a:lnTo>
                      <a:pt x="60808" y="2588743"/>
                    </a:lnTo>
                    <a:cubicBezTo>
                      <a:pt x="60808" y="2603983"/>
                      <a:pt x="48539" y="2616327"/>
                      <a:pt x="33299" y="2616327"/>
                    </a:cubicBezTo>
                    <a:close/>
                    <a:moveTo>
                      <a:pt x="33299" y="2900248"/>
                    </a:moveTo>
                    <a:cubicBezTo>
                      <a:pt x="17983" y="2900248"/>
                      <a:pt x="5715" y="2887980"/>
                      <a:pt x="5715" y="2872664"/>
                    </a:cubicBezTo>
                    <a:lnTo>
                      <a:pt x="5715" y="2872664"/>
                    </a:lnTo>
                    <a:cubicBezTo>
                      <a:pt x="5715" y="2857424"/>
                      <a:pt x="17983" y="2845079"/>
                      <a:pt x="33299" y="2845079"/>
                    </a:cubicBezTo>
                    <a:lnTo>
                      <a:pt x="33299" y="2845079"/>
                    </a:lnTo>
                    <a:cubicBezTo>
                      <a:pt x="48539" y="2845079"/>
                      <a:pt x="60808" y="2857500"/>
                      <a:pt x="60808" y="2872664"/>
                    </a:cubicBezTo>
                    <a:lnTo>
                      <a:pt x="60808" y="2872664"/>
                    </a:lnTo>
                    <a:cubicBezTo>
                      <a:pt x="60808" y="2887904"/>
                      <a:pt x="48539" y="2900248"/>
                      <a:pt x="33299" y="2900248"/>
                    </a:cubicBezTo>
                    <a:close/>
                  </a:path>
                </a:pathLst>
              </a:custGeom>
              <a:solidFill>
                <a:srgbClr val="282E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5A0C823A-8D13-42B2-8E29-4711E0AFA1E5}"/>
              </a:ext>
            </a:extLst>
          </p:cNvPr>
          <p:cNvSpPr/>
          <p:nvPr userDrawn="1"/>
        </p:nvSpPr>
        <p:spPr>
          <a:xfrm>
            <a:off x="10032871" y="126616"/>
            <a:ext cx="439064" cy="532199"/>
          </a:xfrm>
          <a:custGeom>
            <a:avLst/>
            <a:gdLst>
              <a:gd name="connsiteX0" fmla="*/ 738150 w 754380"/>
              <a:gd name="connsiteY0" fmla="*/ 210521 h 914400"/>
              <a:gd name="connsiteX1" fmla="*/ 386410 w 754380"/>
              <a:gd name="connsiteY1" fmla="*/ 7143 h 914400"/>
              <a:gd name="connsiteX2" fmla="*/ 384353 w 754380"/>
              <a:gd name="connsiteY2" fmla="*/ 6001 h 914400"/>
              <a:gd name="connsiteX3" fmla="*/ 373762 w 754380"/>
              <a:gd name="connsiteY3" fmla="*/ 6001 h 914400"/>
              <a:gd name="connsiteX4" fmla="*/ 371704 w 754380"/>
              <a:gd name="connsiteY4" fmla="*/ 7143 h 914400"/>
              <a:gd name="connsiteX5" fmla="*/ 19660 w 754380"/>
              <a:gd name="connsiteY5" fmla="*/ 209988 h 914400"/>
              <a:gd name="connsiteX6" fmla="*/ 10287 w 754380"/>
              <a:gd name="connsiteY6" fmla="*/ 215398 h 914400"/>
              <a:gd name="connsiteX7" fmla="*/ 4953 w 754380"/>
              <a:gd name="connsiteY7" fmla="*/ 224542 h 914400"/>
              <a:gd name="connsiteX8" fmla="*/ 4953 w 754380"/>
              <a:gd name="connsiteY8" fmla="*/ 226904 h 914400"/>
              <a:gd name="connsiteX9" fmla="*/ 4572 w 754380"/>
              <a:gd name="connsiteY9" fmla="*/ 688905 h 914400"/>
              <a:gd name="connsiteX10" fmla="*/ 4572 w 754380"/>
              <a:gd name="connsiteY10" fmla="*/ 691267 h 914400"/>
              <a:gd name="connsiteX11" fmla="*/ 9830 w 754380"/>
              <a:gd name="connsiteY11" fmla="*/ 700411 h 914400"/>
              <a:gd name="connsiteX12" fmla="*/ 19203 w 754380"/>
              <a:gd name="connsiteY12" fmla="*/ 705821 h 914400"/>
              <a:gd name="connsiteX13" fmla="*/ 371857 w 754380"/>
              <a:gd name="connsiteY13" fmla="*/ 909733 h 914400"/>
              <a:gd name="connsiteX14" fmla="*/ 384734 w 754380"/>
              <a:gd name="connsiteY14" fmla="*/ 909733 h 914400"/>
              <a:gd name="connsiteX15" fmla="*/ 737693 w 754380"/>
              <a:gd name="connsiteY15" fmla="*/ 706355 h 914400"/>
              <a:gd name="connsiteX16" fmla="*/ 747065 w 754380"/>
              <a:gd name="connsiteY16" fmla="*/ 700944 h 914400"/>
              <a:gd name="connsiteX17" fmla="*/ 752399 w 754380"/>
              <a:gd name="connsiteY17" fmla="*/ 691801 h 914400"/>
              <a:gd name="connsiteX18" fmla="*/ 752399 w 754380"/>
              <a:gd name="connsiteY18" fmla="*/ 689438 h 914400"/>
              <a:gd name="connsiteX19" fmla="*/ 752780 w 754380"/>
              <a:gd name="connsiteY19" fmla="*/ 227438 h 914400"/>
              <a:gd name="connsiteX20" fmla="*/ 752780 w 754380"/>
              <a:gd name="connsiteY20" fmla="*/ 225076 h 914400"/>
              <a:gd name="connsiteX21" fmla="*/ 747522 w 754380"/>
              <a:gd name="connsiteY21" fmla="*/ 215932 h 914400"/>
              <a:gd name="connsiteX22" fmla="*/ 738150 w 754380"/>
              <a:gd name="connsiteY22" fmla="*/ 210521 h 914400"/>
              <a:gd name="connsiteX23" fmla="*/ 19584 w 754380"/>
              <a:gd name="connsiteY23" fmla="*/ 247859 h 914400"/>
              <a:gd name="connsiteX24" fmla="*/ 19584 w 754380"/>
              <a:gd name="connsiteY24" fmla="*/ 247859 h 914400"/>
              <a:gd name="connsiteX25" fmla="*/ 19584 w 754380"/>
              <a:gd name="connsiteY25" fmla="*/ 235363 h 914400"/>
              <a:gd name="connsiteX26" fmla="*/ 19584 w 754380"/>
              <a:gd name="connsiteY26" fmla="*/ 235363 h 914400"/>
              <a:gd name="connsiteX27" fmla="*/ 19584 w 754380"/>
              <a:gd name="connsiteY27" fmla="*/ 226904 h 914400"/>
              <a:gd name="connsiteX28" fmla="*/ 371628 w 754380"/>
              <a:gd name="connsiteY28" fmla="*/ 23984 h 914400"/>
              <a:gd name="connsiteX29" fmla="*/ 371323 w 754380"/>
              <a:gd name="connsiteY29" fmla="*/ 421824 h 914400"/>
              <a:gd name="connsiteX30" fmla="*/ 371323 w 754380"/>
              <a:gd name="connsiteY30" fmla="*/ 438817 h 914400"/>
              <a:gd name="connsiteX31" fmla="*/ 371323 w 754380"/>
              <a:gd name="connsiteY31" fmla="*/ 477602 h 914400"/>
              <a:gd name="connsiteX32" fmla="*/ 19279 w 754380"/>
              <a:gd name="connsiteY32" fmla="*/ 680523 h 914400"/>
              <a:gd name="connsiteX33" fmla="*/ 19584 w 754380"/>
              <a:gd name="connsiteY33" fmla="*/ 247859 h 914400"/>
              <a:gd name="connsiteX34" fmla="*/ 378333 w 754380"/>
              <a:gd name="connsiteY34" fmla="*/ 896626 h 914400"/>
              <a:gd name="connsiteX35" fmla="*/ 26594 w 754380"/>
              <a:gd name="connsiteY35" fmla="*/ 693172 h 914400"/>
              <a:gd name="connsiteX36" fmla="*/ 371323 w 754380"/>
              <a:gd name="connsiteY36" fmla="*/ 494519 h 914400"/>
              <a:gd name="connsiteX37" fmla="*/ 378638 w 754380"/>
              <a:gd name="connsiteY37" fmla="*/ 490252 h 914400"/>
              <a:gd name="connsiteX38" fmla="*/ 385953 w 754380"/>
              <a:gd name="connsiteY38" fmla="*/ 494519 h 914400"/>
              <a:gd name="connsiteX39" fmla="*/ 730377 w 754380"/>
              <a:gd name="connsiteY39" fmla="*/ 693706 h 914400"/>
              <a:gd name="connsiteX40" fmla="*/ 378333 w 754380"/>
              <a:gd name="connsiteY40" fmla="*/ 896626 h 914400"/>
              <a:gd name="connsiteX41" fmla="*/ 737769 w 754380"/>
              <a:gd name="connsiteY41" fmla="*/ 681056 h 914400"/>
              <a:gd name="connsiteX42" fmla="*/ 386030 w 754380"/>
              <a:gd name="connsiteY42" fmla="*/ 477602 h 914400"/>
              <a:gd name="connsiteX43" fmla="*/ 386030 w 754380"/>
              <a:gd name="connsiteY43" fmla="*/ 438817 h 914400"/>
              <a:gd name="connsiteX44" fmla="*/ 386030 w 754380"/>
              <a:gd name="connsiteY44" fmla="*/ 421824 h 914400"/>
              <a:gd name="connsiteX45" fmla="*/ 386335 w 754380"/>
              <a:gd name="connsiteY45" fmla="*/ 23984 h 914400"/>
              <a:gd name="connsiteX46" fmla="*/ 738073 w 754380"/>
              <a:gd name="connsiteY46" fmla="*/ 227438 h 914400"/>
              <a:gd name="connsiteX47" fmla="*/ 738073 w 754380"/>
              <a:gd name="connsiteY47" fmla="*/ 235896 h 914400"/>
              <a:gd name="connsiteX48" fmla="*/ 738073 w 754380"/>
              <a:gd name="connsiteY48" fmla="*/ 243363 h 914400"/>
              <a:gd name="connsiteX49" fmla="*/ 737769 w 754380"/>
              <a:gd name="connsiteY49" fmla="*/ 681056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54380" h="914400">
                <a:moveTo>
                  <a:pt x="738150" y="210521"/>
                </a:moveTo>
                <a:lnTo>
                  <a:pt x="386410" y="7143"/>
                </a:lnTo>
                <a:lnTo>
                  <a:pt x="384353" y="6001"/>
                </a:lnTo>
                <a:cubicBezTo>
                  <a:pt x="381076" y="4096"/>
                  <a:pt x="377038" y="4096"/>
                  <a:pt x="373762" y="6001"/>
                </a:cubicBezTo>
                <a:lnTo>
                  <a:pt x="371704" y="7143"/>
                </a:lnTo>
                <a:lnTo>
                  <a:pt x="19660" y="209988"/>
                </a:lnTo>
                <a:lnTo>
                  <a:pt x="10287" y="215398"/>
                </a:lnTo>
                <a:cubicBezTo>
                  <a:pt x="7011" y="217303"/>
                  <a:pt x="5030" y="220808"/>
                  <a:pt x="4953" y="224542"/>
                </a:cubicBezTo>
                <a:lnTo>
                  <a:pt x="4953" y="226904"/>
                </a:lnTo>
                <a:lnTo>
                  <a:pt x="4572" y="688905"/>
                </a:lnTo>
                <a:lnTo>
                  <a:pt x="4572" y="691267"/>
                </a:lnTo>
                <a:cubicBezTo>
                  <a:pt x="4572" y="695077"/>
                  <a:pt x="6553" y="698506"/>
                  <a:pt x="9830" y="700411"/>
                </a:cubicBezTo>
                <a:lnTo>
                  <a:pt x="19203" y="705821"/>
                </a:lnTo>
                <a:lnTo>
                  <a:pt x="371857" y="909733"/>
                </a:lnTo>
                <a:cubicBezTo>
                  <a:pt x="375819" y="912019"/>
                  <a:pt x="380771" y="912019"/>
                  <a:pt x="384734" y="909733"/>
                </a:cubicBezTo>
                <a:lnTo>
                  <a:pt x="737693" y="706355"/>
                </a:lnTo>
                <a:lnTo>
                  <a:pt x="747065" y="700944"/>
                </a:lnTo>
                <a:cubicBezTo>
                  <a:pt x="750341" y="699039"/>
                  <a:pt x="752323" y="695535"/>
                  <a:pt x="752399" y="691801"/>
                </a:cubicBezTo>
                <a:lnTo>
                  <a:pt x="752399" y="689438"/>
                </a:lnTo>
                <a:lnTo>
                  <a:pt x="752780" y="227438"/>
                </a:lnTo>
                <a:lnTo>
                  <a:pt x="752780" y="225076"/>
                </a:lnTo>
                <a:cubicBezTo>
                  <a:pt x="752780" y="221266"/>
                  <a:pt x="750799" y="217837"/>
                  <a:pt x="747522" y="215932"/>
                </a:cubicBezTo>
                <a:lnTo>
                  <a:pt x="738150" y="210521"/>
                </a:lnTo>
                <a:close/>
                <a:moveTo>
                  <a:pt x="19584" y="247859"/>
                </a:moveTo>
                <a:lnTo>
                  <a:pt x="19584" y="247859"/>
                </a:lnTo>
                <a:lnTo>
                  <a:pt x="19584" y="235363"/>
                </a:lnTo>
                <a:lnTo>
                  <a:pt x="19584" y="235363"/>
                </a:lnTo>
                <a:lnTo>
                  <a:pt x="19584" y="226904"/>
                </a:lnTo>
                <a:lnTo>
                  <a:pt x="371628" y="23984"/>
                </a:lnTo>
                <a:lnTo>
                  <a:pt x="371323" y="421824"/>
                </a:lnTo>
                <a:lnTo>
                  <a:pt x="371323" y="438817"/>
                </a:lnTo>
                <a:lnTo>
                  <a:pt x="371323" y="477602"/>
                </a:lnTo>
                <a:lnTo>
                  <a:pt x="19279" y="680523"/>
                </a:lnTo>
                <a:lnTo>
                  <a:pt x="19584" y="247859"/>
                </a:lnTo>
                <a:close/>
                <a:moveTo>
                  <a:pt x="378333" y="896626"/>
                </a:moveTo>
                <a:lnTo>
                  <a:pt x="26594" y="693172"/>
                </a:lnTo>
                <a:lnTo>
                  <a:pt x="371323" y="494519"/>
                </a:lnTo>
                <a:lnTo>
                  <a:pt x="378638" y="490252"/>
                </a:lnTo>
                <a:lnTo>
                  <a:pt x="385953" y="494519"/>
                </a:lnTo>
                <a:lnTo>
                  <a:pt x="730377" y="693706"/>
                </a:lnTo>
                <a:lnTo>
                  <a:pt x="378333" y="896626"/>
                </a:lnTo>
                <a:close/>
                <a:moveTo>
                  <a:pt x="737769" y="681056"/>
                </a:moveTo>
                <a:lnTo>
                  <a:pt x="386030" y="477602"/>
                </a:lnTo>
                <a:lnTo>
                  <a:pt x="386030" y="438817"/>
                </a:lnTo>
                <a:lnTo>
                  <a:pt x="386030" y="421824"/>
                </a:lnTo>
                <a:lnTo>
                  <a:pt x="386335" y="23984"/>
                </a:lnTo>
                <a:lnTo>
                  <a:pt x="738073" y="227438"/>
                </a:lnTo>
                <a:lnTo>
                  <a:pt x="738073" y="235896"/>
                </a:lnTo>
                <a:lnTo>
                  <a:pt x="738073" y="243363"/>
                </a:lnTo>
                <a:lnTo>
                  <a:pt x="737769" y="681056"/>
                </a:lnTo>
                <a:close/>
              </a:path>
            </a:pathLst>
          </a:custGeom>
          <a:solidFill>
            <a:srgbClr val="282E44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816DB6F-1B0C-4117-B6A7-3295C688EEE0}"/>
              </a:ext>
            </a:extLst>
          </p:cNvPr>
          <p:cNvGrpSpPr/>
          <p:nvPr userDrawn="1"/>
        </p:nvGrpSpPr>
        <p:grpSpPr>
          <a:xfrm>
            <a:off x="10714085" y="119669"/>
            <a:ext cx="1216076" cy="820163"/>
            <a:chOff x="9840756" y="970476"/>
            <a:chExt cx="2089405" cy="1409166"/>
          </a:xfrm>
        </p:grpSpPr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9A9CAC21-1D52-43D8-9911-3BD74203252E}"/>
                </a:ext>
              </a:extLst>
            </p:cNvPr>
            <p:cNvSpPr/>
            <p:nvPr userDrawn="1"/>
          </p:nvSpPr>
          <p:spPr>
            <a:xfrm>
              <a:off x="9840756" y="1465242"/>
              <a:ext cx="1828800" cy="914400"/>
            </a:xfrm>
            <a:custGeom>
              <a:avLst/>
              <a:gdLst>
                <a:gd name="connsiteX0" fmla="*/ 4572 w 1828800"/>
                <a:gd name="connsiteY0" fmla="*/ 914857 h 914400"/>
                <a:gd name="connsiteX1" fmla="*/ 1825066 w 1828800"/>
                <a:gd name="connsiteY1" fmla="*/ 914857 h 914400"/>
                <a:gd name="connsiteX2" fmla="*/ 914781 w 1828800"/>
                <a:gd name="connsiteY2" fmla="*/ 4572 h 914400"/>
                <a:gd name="connsiteX3" fmla="*/ 4572 w 1828800"/>
                <a:gd name="connsiteY3" fmla="*/ 914857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914400">
                  <a:moveTo>
                    <a:pt x="4572" y="914857"/>
                  </a:moveTo>
                  <a:lnTo>
                    <a:pt x="1825066" y="914857"/>
                  </a:lnTo>
                  <a:cubicBezTo>
                    <a:pt x="1825066" y="412166"/>
                    <a:pt x="1417548" y="4572"/>
                    <a:pt x="914781" y="4572"/>
                  </a:cubicBezTo>
                  <a:cubicBezTo>
                    <a:pt x="412089" y="4648"/>
                    <a:pt x="4572" y="412166"/>
                    <a:pt x="4572" y="914857"/>
                  </a:cubicBezTo>
                  <a:close/>
                </a:path>
              </a:pathLst>
            </a:custGeom>
            <a:solidFill>
              <a:srgbClr val="FEB600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7742C22-3067-4B8C-A801-5D0F7D86A178}"/>
                </a:ext>
              </a:extLst>
            </p:cNvPr>
            <p:cNvGrpSpPr/>
            <p:nvPr userDrawn="1"/>
          </p:nvGrpSpPr>
          <p:grpSpPr>
            <a:xfrm>
              <a:off x="11009817" y="970476"/>
              <a:ext cx="920344" cy="882929"/>
              <a:chOff x="11048924" y="5349393"/>
              <a:chExt cx="920344" cy="882929"/>
            </a:xfrm>
          </p:grpSpPr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96F5C7BC-592C-49D2-B6A9-B50E31C436EB}"/>
                  </a:ext>
                </a:extLst>
              </p:cNvPr>
              <p:cNvSpPr/>
              <p:nvPr/>
            </p:nvSpPr>
            <p:spPr>
              <a:xfrm>
                <a:off x="11448136" y="5931560"/>
                <a:ext cx="121920" cy="106680"/>
              </a:xfrm>
              <a:custGeom>
                <a:avLst/>
                <a:gdLst>
                  <a:gd name="connsiteX0" fmla="*/ 5715 w 121920"/>
                  <a:gd name="connsiteY0" fmla="*/ 105537 h 106680"/>
                  <a:gd name="connsiteX1" fmla="*/ 121539 w 121920"/>
                  <a:gd name="connsiteY1" fmla="*/ 105537 h 106680"/>
                  <a:gd name="connsiteX2" fmla="*/ 63627 w 121920"/>
                  <a:gd name="connsiteY2" fmla="*/ 5715 h 106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" h="106680">
                    <a:moveTo>
                      <a:pt x="5715" y="105537"/>
                    </a:moveTo>
                    <a:lnTo>
                      <a:pt x="121539" y="105537"/>
                    </a:lnTo>
                    <a:lnTo>
                      <a:pt x="63627" y="5715"/>
                    </a:lnTo>
                    <a:close/>
                  </a:path>
                </a:pathLst>
              </a:custGeom>
              <a:solidFill>
                <a:srgbClr val="7264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18D7F24E-3C58-42FB-BC33-D6D932910D8A}"/>
                  </a:ext>
                </a:extLst>
              </p:cNvPr>
              <p:cNvSpPr/>
              <p:nvPr/>
            </p:nvSpPr>
            <p:spPr>
              <a:xfrm>
                <a:off x="11448136" y="6125642"/>
                <a:ext cx="121920" cy="106680"/>
              </a:xfrm>
              <a:custGeom>
                <a:avLst/>
                <a:gdLst>
                  <a:gd name="connsiteX0" fmla="*/ 5715 w 121920"/>
                  <a:gd name="connsiteY0" fmla="*/ 105537 h 106680"/>
                  <a:gd name="connsiteX1" fmla="*/ 121539 w 121920"/>
                  <a:gd name="connsiteY1" fmla="*/ 105537 h 106680"/>
                  <a:gd name="connsiteX2" fmla="*/ 63627 w 121920"/>
                  <a:gd name="connsiteY2" fmla="*/ 5715 h 106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" h="106680">
                    <a:moveTo>
                      <a:pt x="5715" y="105537"/>
                    </a:moveTo>
                    <a:lnTo>
                      <a:pt x="121539" y="105537"/>
                    </a:lnTo>
                    <a:lnTo>
                      <a:pt x="63627" y="5715"/>
                    </a:lnTo>
                    <a:close/>
                  </a:path>
                </a:pathLst>
              </a:custGeom>
              <a:solidFill>
                <a:srgbClr val="7264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6A1AA977-51B6-4CB3-8F91-3D1D41B3273D}"/>
                  </a:ext>
                </a:extLst>
              </p:cNvPr>
              <p:cNvSpPr/>
              <p:nvPr/>
            </p:nvSpPr>
            <p:spPr>
              <a:xfrm>
                <a:off x="11847348" y="6125642"/>
                <a:ext cx="121920" cy="106680"/>
              </a:xfrm>
              <a:custGeom>
                <a:avLst/>
                <a:gdLst>
                  <a:gd name="connsiteX0" fmla="*/ 5715 w 121920"/>
                  <a:gd name="connsiteY0" fmla="*/ 105537 h 106680"/>
                  <a:gd name="connsiteX1" fmla="*/ 119939 w 121920"/>
                  <a:gd name="connsiteY1" fmla="*/ 105537 h 106680"/>
                  <a:gd name="connsiteX2" fmla="*/ 120929 w 121920"/>
                  <a:gd name="connsiteY2" fmla="*/ 104622 h 106680"/>
                  <a:gd name="connsiteX3" fmla="*/ 63551 w 121920"/>
                  <a:gd name="connsiteY3" fmla="*/ 5715 h 106680"/>
                  <a:gd name="connsiteX4" fmla="*/ 5715 w 121920"/>
                  <a:gd name="connsiteY4" fmla="*/ 105537 h 106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" h="106680">
                    <a:moveTo>
                      <a:pt x="5715" y="105537"/>
                    </a:moveTo>
                    <a:lnTo>
                      <a:pt x="119939" y="105537"/>
                    </a:lnTo>
                    <a:cubicBezTo>
                      <a:pt x="120244" y="105232"/>
                      <a:pt x="120624" y="104927"/>
                      <a:pt x="120929" y="104622"/>
                    </a:cubicBezTo>
                    <a:lnTo>
                      <a:pt x="63551" y="5715"/>
                    </a:lnTo>
                    <a:lnTo>
                      <a:pt x="5715" y="105537"/>
                    </a:lnTo>
                    <a:close/>
                  </a:path>
                </a:pathLst>
              </a:custGeom>
              <a:solidFill>
                <a:srgbClr val="7264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5981D64-3514-4637-8705-47BAF54F9C9E}"/>
                  </a:ext>
                </a:extLst>
              </p:cNvPr>
              <p:cNvSpPr/>
              <p:nvPr/>
            </p:nvSpPr>
            <p:spPr>
              <a:xfrm>
                <a:off x="11448136" y="5737479"/>
                <a:ext cx="121920" cy="106680"/>
              </a:xfrm>
              <a:custGeom>
                <a:avLst/>
                <a:gdLst>
                  <a:gd name="connsiteX0" fmla="*/ 5715 w 121920"/>
                  <a:gd name="connsiteY0" fmla="*/ 105537 h 106680"/>
                  <a:gd name="connsiteX1" fmla="*/ 121539 w 121920"/>
                  <a:gd name="connsiteY1" fmla="*/ 105537 h 106680"/>
                  <a:gd name="connsiteX2" fmla="*/ 63627 w 121920"/>
                  <a:gd name="connsiteY2" fmla="*/ 5715 h 106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" h="106680">
                    <a:moveTo>
                      <a:pt x="5715" y="105537"/>
                    </a:moveTo>
                    <a:lnTo>
                      <a:pt x="121539" y="105537"/>
                    </a:lnTo>
                    <a:lnTo>
                      <a:pt x="63627" y="5715"/>
                    </a:lnTo>
                    <a:close/>
                  </a:path>
                </a:pathLst>
              </a:custGeom>
              <a:solidFill>
                <a:srgbClr val="7264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519C694-0D68-43C8-B0F4-55384690CE89}"/>
                  </a:ext>
                </a:extLst>
              </p:cNvPr>
              <p:cNvSpPr/>
              <p:nvPr/>
            </p:nvSpPr>
            <p:spPr>
              <a:xfrm>
                <a:off x="11647703" y="5931560"/>
                <a:ext cx="121920" cy="106680"/>
              </a:xfrm>
              <a:custGeom>
                <a:avLst/>
                <a:gdLst>
                  <a:gd name="connsiteX0" fmla="*/ 5715 w 121920"/>
                  <a:gd name="connsiteY0" fmla="*/ 105537 h 106680"/>
                  <a:gd name="connsiteX1" fmla="*/ 121540 w 121920"/>
                  <a:gd name="connsiteY1" fmla="*/ 105537 h 106680"/>
                  <a:gd name="connsiteX2" fmla="*/ 63628 w 121920"/>
                  <a:gd name="connsiteY2" fmla="*/ 5715 h 106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" h="106680">
                    <a:moveTo>
                      <a:pt x="5715" y="105537"/>
                    </a:moveTo>
                    <a:lnTo>
                      <a:pt x="121540" y="105537"/>
                    </a:lnTo>
                    <a:lnTo>
                      <a:pt x="63628" y="5715"/>
                    </a:lnTo>
                    <a:close/>
                  </a:path>
                </a:pathLst>
              </a:custGeom>
              <a:solidFill>
                <a:srgbClr val="7264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07C765EF-D9EE-4AD6-804D-7A53D8204366}"/>
                  </a:ext>
                </a:extLst>
              </p:cNvPr>
              <p:cNvSpPr/>
              <p:nvPr/>
            </p:nvSpPr>
            <p:spPr>
              <a:xfrm>
                <a:off x="11647703" y="6125642"/>
                <a:ext cx="121920" cy="106680"/>
              </a:xfrm>
              <a:custGeom>
                <a:avLst/>
                <a:gdLst>
                  <a:gd name="connsiteX0" fmla="*/ 5715 w 121920"/>
                  <a:gd name="connsiteY0" fmla="*/ 105537 h 106680"/>
                  <a:gd name="connsiteX1" fmla="*/ 121540 w 121920"/>
                  <a:gd name="connsiteY1" fmla="*/ 105537 h 106680"/>
                  <a:gd name="connsiteX2" fmla="*/ 63628 w 121920"/>
                  <a:gd name="connsiteY2" fmla="*/ 5715 h 106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" h="106680">
                    <a:moveTo>
                      <a:pt x="5715" y="105537"/>
                    </a:moveTo>
                    <a:lnTo>
                      <a:pt x="121540" y="105537"/>
                    </a:lnTo>
                    <a:lnTo>
                      <a:pt x="63628" y="5715"/>
                    </a:lnTo>
                    <a:close/>
                  </a:path>
                </a:pathLst>
              </a:custGeom>
              <a:solidFill>
                <a:srgbClr val="7264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8231500D-4760-41A1-BC03-BD0520AA0882}"/>
                  </a:ext>
                </a:extLst>
              </p:cNvPr>
              <p:cNvSpPr/>
              <p:nvPr/>
            </p:nvSpPr>
            <p:spPr>
              <a:xfrm>
                <a:off x="11048924" y="5737479"/>
                <a:ext cx="121920" cy="106680"/>
              </a:xfrm>
              <a:custGeom>
                <a:avLst/>
                <a:gdLst>
                  <a:gd name="connsiteX0" fmla="*/ 5715 w 121920"/>
                  <a:gd name="connsiteY0" fmla="*/ 105537 h 106680"/>
                  <a:gd name="connsiteX1" fmla="*/ 121539 w 121920"/>
                  <a:gd name="connsiteY1" fmla="*/ 105537 h 106680"/>
                  <a:gd name="connsiteX2" fmla="*/ 63627 w 121920"/>
                  <a:gd name="connsiteY2" fmla="*/ 5715 h 106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" h="106680">
                    <a:moveTo>
                      <a:pt x="5715" y="105537"/>
                    </a:moveTo>
                    <a:lnTo>
                      <a:pt x="121539" y="105537"/>
                    </a:lnTo>
                    <a:lnTo>
                      <a:pt x="63627" y="5715"/>
                    </a:lnTo>
                    <a:close/>
                  </a:path>
                </a:pathLst>
              </a:custGeom>
              <a:solidFill>
                <a:srgbClr val="7264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3C6B6902-BA39-4DD3-84D7-73698089D935}"/>
                  </a:ext>
                </a:extLst>
              </p:cNvPr>
              <p:cNvSpPr/>
              <p:nvPr/>
            </p:nvSpPr>
            <p:spPr>
              <a:xfrm>
                <a:off x="11048924" y="5543474"/>
                <a:ext cx="121920" cy="106680"/>
              </a:xfrm>
              <a:custGeom>
                <a:avLst/>
                <a:gdLst>
                  <a:gd name="connsiteX0" fmla="*/ 5715 w 121920"/>
                  <a:gd name="connsiteY0" fmla="*/ 105537 h 106680"/>
                  <a:gd name="connsiteX1" fmla="*/ 121539 w 121920"/>
                  <a:gd name="connsiteY1" fmla="*/ 105537 h 106680"/>
                  <a:gd name="connsiteX2" fmla="*/ 63627 w 121920"/>
                  <a:gd name="connsiteY2" fmla="*/ 5715 h 106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" h="106680">
                    <a:moveTo>
                      <a:pt x="5715" y="105537"/>
                    </a:moveTo>
                    <a:lnTo>
                      <a:pt x="121539" y="105537"/>
                    </a:lnTo>
                    <a:lnTo>
                      <a:pt x="63627" y="5715"/>
                    </a:lnTo>
                    <a:close/>
                  </a:path>
                </a:pathLst>
              </a:custGeom>
              <a:solidFill>
                <a:srgbClr val="7264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EA60148A-9D83-46D7-A974-FE5664BDFA24}"/>
                  </a:ext>
                </a:extLst>
              </p:cNvPr>
              <p:cNvSpPr/>
              <p:nvPr/>
            </p:nvSpPr>
            <p:spPr>
              <a:xfrm>
                <a:off x="11048924" y="5349393"/>
                <a:ext cx="121920" cy="106680"/>
              </a:xfrm>
              <a:custGeom>
                <a:avLst/>
                <a:gdLst>
                  <a:gd name="connsiteX0" fmla="*/ 5715 w 121920"/>
                  <a:gd name="connsiteY0" fmla="*/ 105537 h 106680"/>
                  <a:gd name="connsiteX1" fmla="*/ 121539 w 121920"/>
                  <a:gd name="connsiteY1" fmla="*/ 105537 h 106680"/>
                  <a:gd name="connsiteX2" fmla="*/ 63627 w 121920"/>
                  <a:gd name="connsiteY2" fmla="*/ 5715 h 106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" h="106680">
                    <a:moveTo>
                      <a:pt x="5715" y="105537"/>
                    </a:moveTo>
                    <a:lnTo>
                      <a:pt x="121539" y="105537"/>
                    </a:lnTo>
                    <a:lnTo>
                      <a:pt x="63627" y="5715"/>
                    </a:lnTo>
                    <a:close/>
                  </a:path>
                </a:pathLst>
              </a:custGeom>
              <a:solidFill>
                <a:srgbClr val="7264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3B45DB7A-9C44-4CE7-9DF5-63E540F0B615}"/>
                  </a:ext>
                </a:extLst>
              </p:cNvPr>
              <p:cNvSpPr/>
              <p:nvPr/>
            </p:nvSpPr>
            <p:spPr>
              <a:xfrm>
                <a:off x="11248492" y="5543474"/>
                <a:ext cx="121920" cy="106680"/>
              </a:xfrm>
              <a:custGeom>
                <a:avLst/>
                <a:gdLst>
                  <a:gd name="connsiteX0" fmla="*/ 5715 w 121920"/>
                  <a:gd name="connsiteY0" fmla="*/ 105537 h 106680"/>
                  <a:gd name="connsiteX1" fmla="*/ 121539 w 121920"/>
                  <a:gd name="connsiteY1" fmla="*/ 105537 h 106680"/>
                  <a:gd name="connsiteX2" fmla="*/ 63627 w 121920"/>
                  <a:gd name="connsiteY2" fmla="*/ 5715 h 106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" h="106680">
                    <a:moveTo>
                      <a:pt x="5715" y="105537"/>
                    </a:moveTo>
                    <a:lnTo>
                      <a:pt x="121539" y="105537"/>
                    </a:lnTo>
                    <a:lnTo>
                      <a:pt x="63627" y="5715"/>
                    </a:lnTo>
                    <a:close/>
                  </a:path>
                </a:pathLst>
              </a:custGeom>
              <a:solidFill>
                <a:srgbClr val="7264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8" name="자유형: 도형 77">
                <a:extLst>
                  <a:ext uri="{FF2B5EF4-FFF2-40B4-BE49-F238E27FC236}">
                    <a16:creationId xmlns:a16="http://schemas.microsoft.com/office/drawing/2014/main" id="{56407CA5-45E1-4240-83BE-489EA46E5D2B}"/>
                  </a:ext>
                </a:extLst>
              </p:cNvPr>
              <p:cNvSpPr/>
              <p:nvPr/>
            </p:nvSpPr>
            <p:spPr>
              <a:xfrm>
                <a:off x="11248492" y="6125642"/>
                <a:ext cx="121920" cy="106680"/>
              </a:xfrm>
              <a:custGeom>
                <a:avLst/>
                <a:gdLst>
                  <a:gd name="connsiteX0" fmla="*/ 5715 w 121920"/>
                  <a:gd name="connsiteY0" fmla="*/ 105537 h 106680"/>
                  <a:gd name="connsiteX1" fmla="*/ 121539 w 121920"/>
                  <a:gd name="connsiteY1" fmla="*/ 105537 h 106680"/>
                  <a:gd name="connsiteX2" fmla="*/ 63627 w 121920"/>
                  <a:gd name="connsiteY2" fmla="*/ 5715 h 106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" h="106680">
                    <a:moveTo>
                      <a:pt x="5715" y="105537"/>
                    </a:moveTo>
                    <a:lnTo>
                      <a:pt x="121539" y="105537"/>
                    </a:lnTo>
                    <a:lnTo>
                      <a:pt x="63627" y="5715"/>
                    </a:lnTo>
                    <a:close/>
                  </a:path>
                </a:pathLst>
              </a:custGeom>
              <a:solidFill>
                <a:srgbClr val="7264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9" name="자유형: 도형 78">
                <a:extLst>
                  <a:ext uri="{FF2B5EF4-FFF2-40B4-BE49-F238E27FC236}">
                    <a16:creationId xmlns:a16="http://schemas.microsoft.com/office/drawing/2014/main" id="{4CD3C9F5-03D2-4014-B86A-6793484B1334}"/>
                  </a:ext>
                </a:extLst>
              </p:cNvPr>
              <p:cNvSpPr/>
              <p:nvPr/>
            </p:nvSpPr>
            <p:spPr>
              <a:xfrm>
                <a:off x="11248492" y="5931560"/>
                <a:ext cx="121920" cy="106680"/>
              </a:xfrm>
              <a:custGeom>
                <a:avLst/>
                <a:gdLst>
                  <a:gd name="connsiteX0" fmla="*/ 5715 w 121920"/>
                  <a:gd name="connsiteY0" fmla="*/ 105537 h 106680"/>
                  <a:gd name="connsiteX1" fmla="*/ 121539 w 121920"/>
                  <a:gd name="connsiteY1" fmla="*/ 105537 h 106680"/>
                  <a:gd name="connsiteX2" fmla="*/ 63627 w 121920"/>
                  <a:gd name="connsiteY2" fmla="*/ 5715 h 106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" h="106680">
                    <a:moveTo>
                      <a:pt x="5715" y="105537"/>
                    </a:moveTo>
                    <a:lnTo>
                      <a:pt x="121539" y="105537"/>
                    </a:lnTo>
                    <a:lnTo>
                      <a:pt x="63627" y="5715"/>
                    </a:lnTo>
                    <a:close/>
                  </a:path>
                </a:pathLst>
              </a:custGeom>
              <a:solidFill>
                <a:srgbClr val="7264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0" name="자유형: 도형 79">
                <a:extLst>
                  <a:ext uri="{FF2B5EF4-FFF2-40B4-BE49-F238E27FC236}">
                    <a16:creationId xmlns:a16="http://schemas.microsoft.com/office/drawing/2014/main" id="{AF31B6BC-2109-4ABB-8E82-BDE94B50B8A0}"/>
                  </a:ext>
                </a:extLst>
              </p:cNvPr>
              <p:cNvSpPr/>
              <p:nvPr/>
            </p:nvSpPr>
            <p:spPr>
              <a:xfrm>
                <a:off x="11248492" y="5737479"/>
                <a:ext cx="121920" cy="106680"/>
              </a:xfrm>
              <a:custGeom>
                <a:avLst/>
                <a:gdLst>
                  <a:gd name="connsiteX0" fmla="*/ 5715 w 121920"/>
                  <a:gd name="connsiteY0" fmla="*/ 105537 h 106680"/>
                  <a:gd name="connsiteX1" fmla="*/ 121539 w 121920"/>
                  <a:gd name="connsiteY1" fmla="*/ 105537 h 106680"/>
                  <a:gd name="connsiteX2" fmla="*/ 63627 w 121920"/>
                  <a:gd name="connsiteY2" fmla="*/ 5715 h 106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" h="106680">
                    <a:moveTo>
                      <a:pt x="5715" y="105537"/>
                    </a:moveTo>
                    <a:lnTo>
                      <a:pt x="121539" y="105537"/>
                    </a:lnTo>
                    <a:lnTo>
                      <a:pt x="63627" y="5715"/>
                    </a:lnTo>
                    <a:close/>
                  </a:path>
                </a:pathLst>
              </a:custGeom>
              <a:solidFill>
                <a:srgbClr val="7264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1" name="자유형: 도형 80">
                <a:extLst>
                  <a:ext uri="{FF2B5EF4-FFF2-40B4-BE49-F238E27FC236}">
                    <a16:creationId xmlns:a16="http://schemas.microsoft.com/office/drawing/2014/main" id="{6022E3B7-951A-490E-9CA0-1B77AEF4D5C5}"/>
                  </a:ext>
                </a:extLst>
              </p:cNvPr>
              <p:cNvSpPr/>
              <p:nvPr/>
            </p:nvSpPr>
            <p:spPr>
              <a:xfrm>
                <a:off x="11048924" y="6125642"/>
                <a:ext cx="121920" cy="106680"/>
              </a:xfrm>
              <a:custGeom>
                <a:avLst/>
                <a:gdLst>
                  <a:gd name="connsiteX0" fmla="*/ 5715 w 121920"/>
                  <a:gd name="connsiteY0" fmla="*/ 105537 h 106680"/>
                  <a:gd name="connsiteX1" fmla="*/ 121539 w 121920"/>
                  <a:gd name="connsiteY1" fmla="*/ 105537 h 106680"/>
                  <a:gd name="connsiteX2" fmla="*/ 63627 w 121920"/>
                  <a:gd name="connsiteY2" fmla="*/ 5715 h 106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" h="106680">
                    <a:moveTo>
                      <a:pt x="5715" y="105537"/>
                    </a:moveTo>
                    <a:lnTo>
                      <a:pt x="121539" y="105537"/>
                    </a:lnTo>
                    <a:lnTo>
                      <a:pt x="63627" y="5715"/>
                    </a:lnTo>
                    <a:close/>
                  </a:path>
                </a:pathLst>
              </a:custGeom>
              <a:solidFill>
                <a:srgbClr val="7264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2" name="자유형: 도형 81">
                <a:extLst>
                  <a:ext uri="{FF2B5EF4-FFF2-40B4-BE49-F238E27FC236}">
                    <a16:creationId xmlns:a16="http://schemas.microsoft.com/office/drawing/2014/main" id="{E3107575-16BD-4914-8021-1F84D6EE239F}"/>
                  </a:ext>
                </a:extLst>
              </p:cNvPr>
              <p:cNvSpPr/>
              <p:nvPr/>
            </p:nvSpPr>
            <p:spPr>
              <a:xfrm>
                <a:off x="11048924" y="5931560"/>
                <a:ext cx="121920" cy="106680"/>
              </a:xfrm>
              <a:custGeom>
                <a:avLst/>
                <a:gdLst>
                  <a:gd name="connsiteX0" fmla="*/ 5715 w 121920"/>
                  <a:gd name="connsiteY0" fmla="*/ 105537 h 106680"/>
                  <a:gd name="connsiteX1" fmla="*/ 121539 w 121920"/>
                  <a:gd name="connsiteY1" fmla="*/ 105537 h 106680"/>
                  <a:gd name="connsiteX2" fmla="*/ 63627 w 121920"/>
                  <a:gd name="connsiteY2" fmla="*/ 5715 h 106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" h="106680">
                    <a:moveTo>
                      <a:pt x="5715" y="105537"/>
                    </a:moveTo>
                    <a:lnTo>
                      <a:pt x="121539" y="105537"/>
                    </a:lnTo>
                    <a:lnTo>
                      <a:pt x="63627" y="5715"/>
                    </a:lnTo>
                    <a:close/>
                  </a:path>
                </a:pathLst>
              </a:custGeom>
              <a:solidFill>
                <a:srgbClr val="7264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AF6B52A8-CA5E-4911-A588-6ABB1854A865}"/>
              </a:ext>
            </a:extLst>
          </p:cNvPr>
          <p:cNvSpPr/>
          <p:nvPr userDrawn="1"/>
        </p:nvSpPr>
        <p:spPr>
          <a:xfrm>
            <a:off x="1242705" y="356291"/>
            <a:ext cx="398433" cy="398433"/>
          </a:xfrm>
          <a:prstGeom prst="triangle">
            <a:avLst/>
          </a:prstGeom>
          <a:solidFill>
            <a:srgbClr val="7264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616A7604-32CA-49EF-854D-907D5A2ECE85}"/>
              </a:ext>
            </a:extLst>
          </p:cNvPr>
          <p:cNvSpPr/>
          <p:nvPr userDrawn="1"/>
        </p:nvSpPr>
        <p:spPr>
          <a:xfrm>
            <a:off x="1236479" y="112998"/>
            <a:ext cx="410884" cy="410884"/>
          </a:xfrm>
          <a:custGeom>
            <a:avLst/>
            <a:gdLst>
              <a:gd name="connsiteX0" fmla="*/ 254966 w 502920"/>
              <a:gd name="connsiteY0" fmla="*/ 504215 h 502920"/>
              <a:gd name="connsiteX1" fmla="*/ 5715 w 502920"/>
              <a:gd name="connsiteY1" fmla="*/ 254965 h 502920"/>
              <a:gd name="connsiteX2" fmla="*/ 254966 w 502920"/>
              <a:gd name="connsiteY2" fmla="*/ 5715 h 502920"/>
              <a:gd name="connsiteX3" fmla="*/ 504216 w 502920"/>
              <a:gd name="connsiteY3" fmla="*/ 254965 h 502920"/>
              <a:gd name="connsiteX4" fmla="*/ 254966 w 502920"/>
              <a:gd name="connsiteY4" fmla="*/ 504215 h 502920"/>
              <a:gd name="connsiteX5" fmla="*/ 254966 w 502920"/>
              <a:gd name="connsiteY5" fmla="*/ 27432 h 502920"/>
              <a:gd name="connsiteX6" fmla="*/ 27356 w 502920"/>
              <a:gd name="connsiteY6" fmla="*/ 255041 h 502920"/>
              <a:gd name="connsiteX7" fmla="*/ 254966 w 502920"/>
              <a:gd name="connsiteY7" fmla="*/ 482651 h 502920"/>
              <a:gd name="connsiteX8" fmla="*/ 482575 w 502920"/>
              <a:gd name="connsiteY8" fmla="*/ 255041 h 502920"/>
              <a:gd name="connsiteX9" fmla="*/ 254966 w 502920"/>
              <a:gd name="connsiteY9" fmla="*/ 27432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2920" h="502920">
                <a:moveTo>
                  <a:pt x="254966" y="504215"/>
                </a:moveTo>
                <a:cubicBezTo>
                  <a:pt x="117501" y="504215"/>
                  <a:pt x="5715" y="392430"/>
                  <a:pt x="5715" y="254965"/>
                </a:cubicBezTo>
                <a:cubicBezTo>
                  <a:pt x="5715" y="117500"/>
                  <a:pt x="117501" y="5715"/>
                  <a:pt x="254966" y="5715"/>
                </a:cubicBezTo>
                <a:cubicBezTo>
                  <a:pt x="392430" y="5715"/>
                  <a:pt x="504216" y="117500"/>
                  <a:pt x="504216" y="254965"/>
                </a:cubicBezTo>
                <a:cubicBezTo>
                  <a:pt x="504139" y="392430"/>
                  <a:pt x="392354" y="504215"/>
                  <a:pt x="254966" y="504215"/>
                </a:cubicBezTo>
                <a:close/>
                <a:moveTo>
                  <a:pt x="254966" y="27432"/>
                </a:moveTo>
                <a:cubicBezTo>
                  <a:pt x="129464" y="27432"/>
                  <a:pt x="27356" y="129540"/>
                  <a:pt x="27356" y="255041"/>
                </a:cubicBezTo>
                <a:cubicBezTo>
                  <a:pt x="27356" y="380543"/>
                  <a:pt x="129464" y="482651"/>
                  <a:pt x="254966" y="482651"/>
                </a:cubicBezTo>
                <a:cubicBezTo>
                  <a:pt x="380467" y="482651"/>
                  <a:pt x="482575" y="380543"/>
                  <a:pt x="482575" y="255041"/>
                </a:cubicBezTo>
                <a:cubicBezTo>
                  <a:pt x="482575" y="129540"/>
                  <a:pt x="380467" y="27432"/>
                  <a:pt x="254966" y="27432"/>
                </a:cubicBezTo>
                <a:close/>
              </a:path>
            </a:pathLst>
          </a:custGeom>
          <a:solidFill>
            <a:srgbClr val="282E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74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5F31F89C-21B1-4D5C-86D3-B497F094F22B}"/>
              </a:ext>
            </a:extLst>
          </p:cNvPr>
          <p:cNvSpPr/>
          <p:nvPr userDrawn="1"/>
        </p:nvSpPr>
        <p:spPr>
          <a:xfrm flipH="1">
            <a:off x="1" y="322524"/>
            <a:ext cx="585768" cy="1171536"/>
          </a:xfrm>
          <a:custGeom>
            <a:avLst/>
            <a:gdLst>
              <a:gd name="connsiteX0" fmla="*/ 4572 w 1005840"/>
              <a:gd name="connsiteY0" fmla="*/ 2011299 h 2011680"/>
              <a:gd name="connsiteX1" fmla="*/ 1007898 w 1005840"/>
              <a:gd name="connsiteY1" fmla="*/ 2011299 h 2011680"/>
              <a:gd name="connsiteX2" fmla="*/ 1007898 w 1005840"/>
              <a:gd name="connsiteY2" fmla="*/ 4572 h 2011680"/>
              <a:gd name="connsiteX3" fmla="*/ 298400 w 1005840"/>
              <a:gd name="connsiteY3" fmla="*/ 298399 h 2011680"/>
              <a:gd name="connsiteX4" fmla="*/ 4572 w 1005840"/>
              <a:gd name="connsiteY4" fmla="*/ 1007897 h 2011680"/>
              <a:gd name="connsiteX5" fmla="*/ 4572 w 1005840"/>
              <a:gd name="connsiteY5" fmla="*/ 2011299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5840" h="2011680">
                <a:moveTo>
                  <a:pt x="4572" y="2011299"/>
                </a:moveTo>
                <a:lnTo>
                  <a:pt x="1007898" y="2011299"/>
                </a:lnTo>
                <a:lnTo>
                  <a:pt x="1007898" y="4572"/>
                </a:lnTo>
                <a:cubicBezTo>
                  <a:pt x="730835" y="4572"/>
                  <a:pt x="480060" y="116815"/>
                  <a:pt x="298400" y="298399"/>
                </a:cubicBezTo>
                <a:cubicBezTo>
                  <a:pt x="116815" y="479984"/>
                  <a:pt x="4572" y="730758"/>
                  <a:pt x="4572" y="1007897"/>
                </a:cubicBezTo>
                <a:lnTo>
                  <a:pt x="4572" y="2011299"/>
                </a:lnTo>
                <a:close/>
              </a:path>
            </a:pathLst>
          </a:custGeom>
          <a:solidFill>
            <a:srgbClr val="02A1A7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66E3F4C-87FA-4274-9DEF-CA06DC6EE387}"/>
              </a:ext>
            </a:extLst>
          </p:cNvPr>
          <p:cNvGrpSpPr/>
          <p:nvPr userDrawn="1"/>
        </p:nvGrpSpPr>
        <p:grpSpPr>
          <a:xfrm flipH="1">
            <a:off x="1421521" y="496411"/>
            <a:ext cx="343780" cy="315967"/>
            <a:chOff x="9355913" y="827608"/>
            <a:chExt cx="648004" cy="595579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4830287E-0A47-4FAE-8B6F-D67CD86F5BAC}"/>
                </a:ext>
              </a:extLst>
            </p:cNvPr>
            <p:cNvSpPr/>
            <p:nvPr/>
          </p:nvSpPr>
          <p:spPr>
            <a:xfrm>
              <a:off x="9355913" y="935507"/>
              <a:ext cx="487680" cy="487680"/>
            </a:xfrm>
            <a:custGeom>
              <a:avLst/>
              <a:gdLst>
                <a:gd name="connsiteX0" fmla="*/ 482574 w 487680"/>
                <a:gd name="connsiteY0" fmla="*/ 244145 h 487680"/>
                <a:gd name="connsiteX1" fmla="*/ 244144 w 487680"/>
                <a:gd name="connsiteY1" fmla="*/ 482575 h 487680"/>
                <a:gd name="connsiteX2" fmla="*/ 5715 w 487680"/>
                <a:gd name="connsiteY2" fmla="*/ 244145 h 487680"/>
                <a:gd name="connsiteX3" fmla="*/ 244144 w 487680"/>
                <a:gd name="connsiteY3" fmla="*/ 5715 h 487680"/>
                <a:gd name="connsiteX4" fmla="*/ 482574 w 487680"/>
                <a:gd name="connsiteY4" fmla="*/ 244145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680" h="487680">
                  <a:moveTo>
                    <a:pt x="482574" y="244145"/>
                  </a:moveTo>
                  <a:cubicBezTo>
                    <a:pt x="482574" y="375818"/>
                    <a:pt x="375818" y="482575"/>
                    <a:pt x="244144" y="482575"/>
                  </a:cubicBezTo>
                  <a:cubicBezTo>
                    <a:pt x="112470" y="482575"/>
                    <a:pt x="5715" y="375818"/>
                    <a:pt x="5715" y="244145"/>
                  </a:cubicBezTo>
                  <a:cubicBezTo>
                    <a:pt x="5715" y="112471"/>
                    <a:pt x="112470" y="5715"/>
                    <a:pt x="244144" y="5715"/>
                  </a:cubicBezTo>
                  <a:cubicBezTo>
                    <a:pt x="375818" y="5715"/>
                    <a:pt x="482574" y="112395"/>
                    <a:pt x="482574" y="244145"/>
                  </a:cubicBezTo>
                  <a:close/>
                </a:path>
              </a:pathLst>
            </a:custGeom>
            <a:solidFill>
              <a:srgbClr val="FEB6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A08ED4-9967-4CF1-A986-69C7C2497FBA}"/>
                </a:ext>
              </a:extLst>
            </p:cNvPr>
            <p:cNvSpPr/>
            <p:nvPr/>
          </p:nvSpPr>
          <p:spPr>
            <a:xfrm>
              <a:off x="9500997" y="827608"/>
              <a:ext cx="502920" cy="502920"/>
            </a:xfrm>
            <a:custGeom>
              <a:avLst/>
              <a:gdLst>
                <a:gd name="connsiteX0" fmla="*/ 254966 w 502920"/>
                <a:gd name="connsiteY0" fmla="*/ 504215 h 502920"/>
                <a:gd name="connsiteX1" fmla="*/ 5715 w 502920"/>
                <a:gd name="connsiteY1" fmla="*/ 254965 h 502920"/>
                <a:gd name="connsiteX2" fmla="*/ 254966 w 502920"/>
                <a:gd name="connsiteY2" fmla="*/ 5715 h 502920"/>
                <a:gd name="connsiteX3" fmla="*/ 504216 w 502920"/>
                <a:gd name="connsiteY3" fmla="*/ 254965 h 502920"/>
                <a:gd name="connsiteX4" fmla="*/ 254966 w 502920"/>
                <a:gd name="connsiteY4" fmla="*/ 504215 h 502920"/>
                <a:gd name="connsiteX5" fmla="*/ 254966 w 502920"/>
                <a:gd name="connsiteY5" fmla="*/ 27432 h 502920"/>
                <a:gd name="connsiteX6" fmla="*/ 27356 w 502920"/>
                <a:gd name="connsiteY6" fmla="*/ 255041 h 502920"/>
                <a:gd name="connsiteX7" fmla="*/ 254966 w 502920"/>
                <a:gd name="connsiteY7" fmla="*/ 482651 h 502920"/>
                <a:gd name="connsiteX8" fmla="*/ 482575 w 502920"/>
                <a:gd name="connsiteY8" fmla="*/ 255041 h 502920"/>
                <a:gd name="connsiteX9" fmla="*/ 254966 w 502920"/>
                <a:gd name="connsiteY9" fmla="*/ 27432 h 502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2920" h="502920">
                  <a:moveTo>
                    <a:pt x="254966" y="504215"/>
                  </a:moveTo>
                  <a:cubicBezTo>
                    <a:pt x="117501" y="504215"/>
                    <a:pt x="5715" y="392430"/>
                    <a:pt x="5715" y="254965"/>
                  </a:cubicBezTo>
                  <a:cubicBezTo>
                    <a:pt x="5715" y="117500"/>
                    <a:pt x="117501" y="5715"/>
                    <a:pt x="254966" y="5715"/>
                  </a:cubicBezTo>
                  <a:cubicBezTo>
                    <a:pt x="392430" y="5715"/>
                    <a:pt x="504216" y="117500"/>
                    <a:pt x="504216" y="254965"/>
                  </a:cubicBezTo>
                  <a:cubicBezTo>
                    <a:pt x="504139" y="392430"/>
                    <a:pt x="392354" y="504215"/>
                    <a:pt x="254966" y="504215"/>
                  </a:cubicBezTo>
                  <a:close/>
                  <a:moveTo>
                    <a:pt x="254966" y="27432"/>
                  </a:moveTo>
                  <a:cubicBezTo>
                    <a:pt x="129464" y="27432"/>
                    <a:pt x="27356" y="129540"/>
                    <a:pt x="27356" y="255041"/>
                  </a:cubicBezTo>
                  <a:cubicBezTo>
                    <a:pt x="27356" y="380543"/>
                    <a:pt x="129464" y="482651"/>
                    <a:pt x="254966" y="482651"/>
                  </a:cubicBezTo>
                  <a:cubicBezTo>
                    <a:pt x="380467" y="482651"/>
                    <a:pt x="482575" y="380543"/>
                    <a:pt x="482575" y="255041"/>
                  </a:cubicBezTo>
                  <a:cubicBezTo>
                    <a:pt x="482575" y="129540"/>
                    <a:pt x="380467" y="27432"/>
                    <a:pt x="254966" y="27432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03474D5-3C0C-4C2D-82F5-94A0B552DCC5}"/>
              </a:ext>
            </a:extLst>
          </p:cNvPr>
          <p:cNvGrpSpPr/>
          <p:nvPr userDrawn="1"/>
        </p:nvGrpSpPr>
        <p:grpSpPr>
          <a:xfrm flipH="1">
            <a:off x="841570" y="122150"/>
            <a:ext cx="380486" cy="1540219"/>
            <a:chOff x="10266807" y="122149"/>
            <a:chExt cx="717194" cy="2903220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58F04414-237A-4734-BF75-75A08335499F}"/>
                </a:ext>
              </a:extLst>
            </p:cNvPr>
            <p:cNvSpPr/>
            <p:nvPr/>
          </p:nvSpPr>
          <p:spPr>
            <a:xfrm>
              <a:off x="10266807" y="122149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84 w 60960"/>
                <a:gd name="connsiteY5" fmla="*/ 33376 h 2903220"/>
                <a:gd name="connsiteX6" fmla="*/ 60884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81 h 2903220"/>
                <a:gd name="connsiteX9" fmla="*/ 5715 w 60960"/>
                <a:gd name="connsiteY9" fmla="*/ 317297 h 2903220"/>
                <a:gd name="connsiteX10" fmla="*/ 5715 w 60960"/>
                <a:gd name="connsiteY10" fmla="*/ 317297 h 2903220"/>
                <a:gd name="connsiteX11" fmla="*/ 33299 w 60960"/>
                <a:gd name="connsiteY11" fmla="*/ 289712 h 2903220"/>
                <a:gd name="connsiteX12" fmla="*/ 33299 w 60960"/>
                <a:gd name="connsiteY12" fmla="*/ 289712 h 2903220"/>
                <a:gd name="connsiteX13" fmla="*/ 60884 w 60960"/>
                <a:gd name="connsiteY13" fmla="*/ 317297 h 2903220"/>
                <a:gd name="connsiteX14" fmla="*/ 60884 w 60960"/>
                <a:gd name="connsiteY14" fmla="*/ 317297 h 2903220"/>
                <a:gd name="connsiteX15" fmla="*/ 33299 w 60960"/>
                <a:gd name="connsiteY15" fmla="*/ 344881 h 2903220"/>
                <a:gd name="connsiteX16" fmla="*/ 33299 w 60960"/>
                <a:gd name="connsiteY16" fmla="*/ 628802 h 2903220"/>
                <a:gd name="connsiteX17" fmla="*/ 5715 w 60960"/>
                <a:gd name="connsiteY17" fmla="*/ 601218 h 2903220"/>
                <a:gd name="connsiteX18" fmla="*/ 5715 w 60960"/>
                <a:gd name="connsiteY18" fmla="*/ 601218 h 2903220"/>
                <a:gd name="connsiteX19" fmla="*/ 33299 w 60960"/>
                <a:gd name="connsiteY19" fmla="*/ 573634 h 2903220"/>
                <a:gd name="connsiteX20" fmla="*/ 33299 w 60960"/>
                <a:gd name="connsiteY20" fmla="*/ 573634 h 2903220"/>
                <a:gd name="connsiteX21" fmla="*/ 60884 w 60960"/>
                <a:gd name="connsiteY21" fmla="*/ 601218 h 2903220"/>
                <a:gd name="connsiteX22" fmla="*/ 60884 w 60960"/>
                <a:gd name="connsiteY22" fmla="*/ 601218 h 2903220"/>
                <a:gd name="connsiteX23" fmla="*/ 33299 w 60960"/>
                <a:gd name="connsiteY23" fmla="*/ 628802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84 w 60960"/>
                <a:gd name="connsiteY29" fmla="*/ 885139 h 2903220"/>
                <a:gd name="connsiteX30" fmla="*/ 60884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84 w 60960"/>
                <a:gd name="connsiteY37" fmla="*/ 1169060 h 2903220"/>
                <a:gd name="connsiteX38" fmla="*/ 60884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84 w 60960"/>
                <a:gd name="connsiteY45" fmla="*/ 1452982 h 2903220"/>
                <a:gd name="connsiteX46" fmla="*/ 60884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84 w 60960"/>
                <a:gd name="connsiteY53" fmla="*/ 1736903 h 2903220"/>
                <a:gd name="connsiteX54" fmla="*/ 60884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561 h 2903220"/>
                <a:gd name="connsiteX57" fmla="*/ 5715 w 60960"/>
                <a:gd name="connsiteY57" fmla="*/ 2020900 h 2903220"/>
                <a:gd name="connsiteX58" fmla="*/ 5715 w 60960"/>
                <a:gd name="connsiteY58" fmla="*/ 2020900 h 2903220"/>
                <a:gd name="connsiteX59" fmla="*/ 33299 w 60960"/>
                <a:gd name="connsiteY59" fmla="*/ 1993316 h 2903220"/>
                <a:gd name="connsiteX60" fmla="*/ 33299 w 60960"/>
                <a:gd name="connsiteY60" fmla="*/ 1993316 h 2903220"/>
                <a:gd name="connsiteX61" fmla="*/ 60884 w 60960"/>
                <a:gd name="connsiteY61" fmla="*/ 2020900 h 2903220"/>
                <a:gd name="connsiteX62" fmla="*/ 60884 w 60960"/>
                <a:gd name="connsiteY62" fmla="*/ 2020900 h 2903220"/>
                <a:gd name="connsiteX63" fmla="*/ 33299 w 60960"/>
                <a:gd name="connsiteY63" fmla="*/ 2048561 h 2903220"/>
                <a:gd name="connsiteX64" fmla="*/ 33299 w 60960"/>
                <a:gd name="connsiteY64" fmla="*/ 2332406 h 2903220"/>
                <a:gd name="connsiteX65" fmla="*/ 5715 w 60960"/>
                <a:gd name="connsiteY65" fmla="*/ 2304822 h 2903220"/>
                <a:gd name="connsiteX66" fmla="*/ 5715 w 60960"/>
                <a:gd name="connsiteY66" fmla="*/ 2304822 h 2903220"/>
                <a:gd name="connsiteX67" fmla="*/ 33299 w 60960"/>
                <a:gd name="connsiteY67" fmla="*/ 2277237 h 2903220"/>
                <a:gd name="connsiteX68" fmla="*/ 33299 w 60960"/>
                <a:gd name="connsiteY68" fmla="*/ 2277237 h 2903220"/>
                <a:gd name="connsiteX69" fmla="*/ 60884 w 60960"/>
                <a:gd name="connsiteY69" fmla="*/ 2304822 h 2903220"/>
                <a:gd name="connsiteX70" fmla="*/ 60884 w 60960"/>
                <a:gd name="connsiteY70" fmla="*/ 2304822 h 2903220"/>
                <a:gd name="connsiteX71" fmla="*/ 33299 w 60960"/>
                <a:gd name="connsiteY71" fmla="*/ 2332406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84 w 60960"/>
                <a:gd name="connsiteY77" fmla="*/ 2588743 h 2903220"/>
                <a:gd name="connsiteX78" fmla="*/ 60884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84 w 60960"/>
                <a:gd name="connsiteY85" fmla="*/ 2872664 h 2903220"/>
                <a:gd name="connsiteX86" fmla="*/ 60884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7983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59"/>
                    <a:pt x="17983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84" y="18136"/>
                    <a:pt x="60884" y="33376"/>
                  </a:cubicBezTo>
                  <a:lnTo>
                    <a:pt x="60884" y="33376"/>
                  </a:lnTo>
                  <a:cubicBezTo>
                    <a:pt x="60884" y="48616"/>
                    <a:pt x="48539" y="60884"/>
                    <a:pt x="33299" y="60884"/>
                  </a:cubicBezTo>
                  <a:close/>
                  <a:moveTo>
                    <a:pt x="33299" y="344881"/>
                  </a:moveTo>
                  <a:cubicBezTo>
                    <a:pt x="17983" y="344881"/>
                    <a:pt x="5715" y="332613"/>
                    <a:pt x="5715" y="317297"/>
                  </a:cubicBezTo>
                  <a:lnTo>
                    <a:pt x="5715" y="317297"/>
                  </a:lnTo>
                  <a:cubicBezTo>
                    <a:pt x="5715" y="302057"/>
                    <a:pt x="17983" y="289712"/>
                    <a:pt x="33299" y="289712"/>
                  </a:cubicBezTo>
                  <a:lnTo>
                    <a:pt x="33299" y="289712"/>
                  </a:lnTo>
                  <a:cubicBezTo>
                    <a:pt x="48539" y="289712"/>
                    <a:pt x="60884" y="302133"/>
                    <a:pt x="60884" y="317297"/>
                  </a:cubicBezTo>
                  <a:lnTo>
                    <a:pt x="60884" y="317297"/>
                  </a:lnTo>
                  <a:cubicBezTo>
                    <a:pt x="60884" y="332537"/>
                    <a:pt x="48539" y="344881"/>
                    <a:pt x="33299" y="344881"/>
                  </a:cubicBezTo>
                  <a:close/>
                  <a:moveTo>
                    <a:pt x="33299" y="628802"/>
                  </a:moveTo>
                  <a:cubicBezTo>
                    <a:pt x="17983" y="628802"/>
                    <a:pt x="5715" y="616534"/>
                    <a:pt x="5715" y="601218"/>
                  </a:cubicBezTo>
                  <a:lnTo>
                    <a:pt x="5715" y="601218"/>
                  </a:lnTo>
                  <a:cubicBezTo>
                    <a:pt x="5715" y="585978"/>
                    <a:pt x="17983" y="573634"/>
                    <a:pt x="33299" y="573634"/>
                  </a:cubicBezTo>
                  <a:lnTo>
                    <a:pt x="33299" y="573634"/>
                  </a:lnTo>
                  <a:cubicBezTo>
                    <a:pt x="48539" y="573634"/>
                    <a:pt x="60884" y="586054"/>
                    <a:pt x="60884" y="601218"/>
                  </a:cubicBezTo>
                  <a:lnTo>
                    <a:pt x="60884" y="601218"/>
                  </a:lnTo>
                  <a:cubicBezTo>
                    <a:pt x="60884" y="616458"/>
                    <a:pt x="48539" y="628802"/>
                    <a:pt x="33299" y="628802"/>
                  </a:cubicBezTo>
                  <a:close/>
                  <a:moveTo>
                    <a:pt x="33299" y="912724"/>
                  </a:moveTo>
                  <a:cubicBezTo>
                    <a:pt x="17983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7983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84" y="869975"/>
                    <a:pt x="60884" y="885139"/>
                  </a:cubicBezTo>
                  <a:lnTo>
                    <a:pt x="60884" y="885139"/>
                  </a:lnTo>
                  <a:cubicBezTo>
                    <a:pt x="60884" y="900455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7983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7983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84" y="1153820"/>
                    <a:pt x="60884" y="1169060"/>
                  </a:cubicBezTo>
                  <a:lnTo>
                    <a:pt x="60884" y="1169060"/>
                  </a:lnTo>
                  <a:cubicBezTo>
                    <a:pt x="60884" y="1184377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7983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7983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84" y="1437818"/>
                    <a:pt x="60884" y="1452982"/>
                  </a:cubicBezTo>
                  <a:lnTo>
                    <a:pt x="60884" y="1452982"/>
                  </a:lnTo>
                  <a:cubicBezTo>
                    <a:pt x="60884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7983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7983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84" y="1721739"/>
                    <a:pt x="60884" y="1736903"/>
                  </a:cubicBezTo>
                  <a:lnTo>
                    <a:pt x="60884" y="1736903"/>
                  </a:lnTo>
                  <a:cubicBezTo>
                    <a:pt x="60884" y="1752219"/>
                    <a:pt x="48539" y="1764487"/>
                    <a:pt x="33299" y="1764487"/>
                  </a:cubicBezTo>
                  <a:close/>
                  <a:moveTo>
                    <a:pt x="33299" y="2048561"/>
                  </a:moveTo>
                  <a:cubicBezTo>
                    <a:pt x="17983" y="2048561"/>
                    <a:pt x="5715" y="2036140"/>
                    <a:pt x="5715" y="2020900"/>
                  </a:cubicBezTo>
                  <a:lnTo>
                    <a:pt x="5715" y="2020900"/>
                  </a:lnTo>
                  <a:cubicBezTo>
                    <a:pt x="5715" y="2005660"/>
                    <a:pt x="17983" y="1993316"/>
                    <a:pt x="33299" y="1993316"/>
                  </a:cubicBezTo>
                  <a:lnTo>
                    <a:pt x="33299" y="1993316"/>
                  </a:lnTo>
                  <a:cubicBezTo>
                    <a:pt x="48539" y="1993316"/>
                    <a:pt x="60884" y="2005736"/>
                    <a:pt x="60884" y="2020900"/>
                  </a:cubicBezTo>
                  <a:lnTo>
                    <a:pt x="60884" y="2020900"/>
                  </a:lnTo>
                  <a:cubicBezTo>
                    <a:pt x="60884" y="2036140"/>
                    <a:pt x="48539" y="2048561"/>
                    <a:pt x="33299" y="2048561"/>
                  </a:cubicBezTo>
                  <a:close/>
                  <a:moveTo>
                    <a:pt x="33299" y="2332406"/>
                  </a:moveTo>
                  <a:cubicBezTo>
                    <a:pt x="17983" y="2332406"/>
                    <a:pt x="5715" y="2320138"/>
                    <a:pt x="5715" y="2304822"/>
                  </a:cubicBezTo>
                  <a:lnTo>
                    <a:pt x="5715" y="2304822"/>
                  </a:lnTo>
                  <a:cubicBezTo>
                    <a:pt x="5715" y="2289582"/>
                    <a:pt x="17983" y="2277237"/>
                    <a:pt x="33299" y="2277237"/>
                  </a:cubicBezTo>
                  <a:lnTo>
                    <a:pt x="33299" y="2277237"/>
                  </a:lnTo>
                  <a:cubicBezTo>
                    <a:pt x="48539" y="2277237"/>
                    <a:pt x="60884" y="2289658"/>
                    <a:pt x="60884" y="2304822"/>
                  </a:cubicBezTo>
                  <a:lnTo>
                    <a:pt x="60884" y="2304822"/>
                  </a:lnTo>
                  <a:cubicBezTo>
                    <a:pt x="60884" y="2320062"/>
                    <a:pt x="48539" y="2332406"/>
                    <a:pt x="33299" y="2332406"/>
                  </a:cubicBezTo>
                  <a:close/>
                  <a:moveTo>
                    <a:pt x="33299" y="2616327"/>
                  </a:moveTo>
                  <a:cubicBezTo>
                    <a:pt x="17983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7983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84" y="2573579"/>
                    <a:pt x="60884" y="2588743"/>
                  </a:cubicBezTo>
                  <a:lnTo>
                    <a:pt x="60884" y="2588743"/>
                  </a:lnTo>
                  <a:cubicBezTo>
                    <a:pt x="60884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7983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7983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84" y="2857500"/>
                    <a:pt x="60884" y="2872664"/>
                  </a:cubicBezTo>
                  <a:lnTo>
                    <a:pt x="60884" y="2872664"/>
                  </a:lnTo>
                  <a:cubicBezTo>
                    <a:pt x="60884" y="2887980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9CB55C89-DD11-463A-A160-9EE2BC5F6B10}"/>
                </a:ext>
              </a:extLst>
            </p:cNvPr>
            <p:cNvSpPr/>
            <p:nvPr/>
          </p:nvSpPr>
          <p:spPr>
            <a:xfrm>
              <a:off x="10594924" y="122149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84 w 60960"/>
                <a:gd name="connsiteY5" fmla="*/ 33376 h 2903220"/>
                <a:gd name="connsiteX6" fmla="*/ 60884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81 h 2903220"/>
                <a:gd name="connsiteX9" fmla="*/ 5715 w 60960"/>
                <a:gd name="connsiteY9" fmla="*/ 317297 h 2903220"/>
                <a:gd name="connsiteX10" fmla="*/ 5715 w 60960"/>
                <a:gd name="connsiteY10" fmla="*/ 317297 h 2903220"/>
                <a:gd name="connsiteX11" fmla="*/ 33299 w 60960"/>
                <a:gd name="connsiteY11" fmla="*/ 289712 h 2903220"/>
                <a:gd name="connsiteX12" fmla="*/ 33299 w 60960"/>
                <a:gd name="connsiteY12" fmla="*/ 289712 h 2903220"/>
                <a:gd name="connsiteX13" fmla="*/ 60884 w 60960"/>
                <a:gd name="connsiteY13" fmla="*/ 317297 h 2903220"/>
                <a:gd name="connsiteX14" fmla="*/ 60884 w 60960"/>
                <a:gd name="connsiteY14" fmla="*/ 317297 h 2903220"/>
                <a:gd name="connsiteX15" fmla="*/ 33299 w 60960"/>
                <a:gd name="connsiteY15" fmla="*/ 344881 h 2903220"/>
                <a:gd name="connsiteX16" fmla="*/ 33299 w 60960"/>
                <a:gd name="connsiteY16" fmla="*/ 628802 h 2903220"/>
                <a:gd name="connsiteX17" fmla="*/ 5715 w 60960"/>
                <a:gd name="connsiteY17" fmla="*/ 601218 h 2903220"/>
                <a:gd name="connsiteX18" fmla="*/ 5715 w 60960"/>
                <a:gd name="connsiteY18" fmla="*/ 601218 h 2903220"/>
                <a:gd name="connsiteX19" fmla="*/ 33299 w 60960"/>
                <a:gd name="connsiteY19" fmla="*/ 573634 h 2903220"/>
                <a:gd name="connsiteX20" fmla="*/ 33299 w 60960"/>
                <a:gd name="connsiteY20" fmla="*/ 573634 h 2903220"/>
                <a:gd name="connsiteX21" fmla="*/ 60884 w 60960"/>
                <a:gd name="connsiteY21" fmla="*/ 601218 h 2903220"/>
                <a:gd name="connsiteX22" fmla="*/ 60884 w 60960"/>
                <a:gd name="connsiteY22" fmla="*/ 601218 h 2903220"/>
                <a:gd name="connsiteX23" fmla="*/ 33299 w 60960"/>
                <a:gd name="connsiteY23" fmla="*/ 628802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84 w 60960"/>
                <a:gd name="connsiteY29" fmla="*/ 885139 h 2903220"/>
                <a:gd name="connsiteX30" fmla="*/ 60884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84 w 60960"/>
                <a:gd name="connsiteY37" fmla="*/ 1169060 h 2903220"/>
                <a:gd name="connsiteX38" fmla="*/ 60884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84 w 60960"/>
                <a:gd name="connsiteY45" fmla="*/ 1452982 h 2903220"/>
                <a:gd name="connsiteX46" fmla="*/ 60884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84 w 60960"/>
                <a:gd name="connsiteY53" fmla="*/ 1736903 h 2903220"/>
                <a:gd name="connsiteX54" fmla="*/ 60884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561 h 2903220"/>
                <a:gd name="connsiteX57" fmla="*/ 5715 w 60960"/>
                <a:gd name="connsiteY57" fmla="*/ 2020900 h 2903220"/>
                <a:gd name="connsiteX58" fmla="*/ 5715 w 60960"/>
                <a:gd name="connsiteY58" fmla="*/ 2020900 h 2903220"/>
                <a:gd name="connsiteX59" fmla="*/ 33299 w 60960"/>
                <a:gd name="connsiteY59" fmla="*/ 1993316 h 2903220"/>
                <a:gd name="connsiteX60" fmla="*/ 33299 w 60960"/>
                <a:gd name="connsiteY60" fmla="*/ 1993316 h 2903220"/>
                <a:gd name="connsiteX61" fmla="*/ 60884 w 60960"/>
                <a:gd name="connsiteY61" fmla="*/ 2020900 h 2903220"/>
                <a:gd name="connsiteX62" fmla="*/ 60884 w 60960"/>
                <a:gd name="connsiteY62" fmla="*/ 2020900 h 2903220"/>
                <a:gd name="connsiteX63" fmla="*/ 33299 w 60960"/>
                <a:gd name="connsiteY63" fmla="*/ 2048561 h 2903220"/>
                <a:gd name="connsiteX64" fmla="*/ 33299 w 60960"/>
                <a:gd name="connsiteY64" fmla="*/ 2332406 h 2903220"/>
                <a:gd name="connsiteX65" fmla="*/ 5715 w 60960"/>
                <a:gd name="connsiteY65" fmla="*/ 2304822 h 2903220"/>
                <a:gd name="connsiteX66" fmla="*/ 5715 w 60960"/>
                <a:gd name="connsiteY66" fmla="*/ 2304822 h 2903220"/>
                <a:gd name="connsiteX67" fmla="*/ 33299 w 60960"/>
                <a:gd name="connsiteY67" fmla="*/ 2277237 h 2903220"/>
                <a:gd name="connsiteX68" fmla="*/ 33299 w 60960"/>
                <a:gd name="connsiteY68" fmla="*/ 2277237 h 2903220"/>
                <a:gd name="connsiteX69" fmla="*/ 60884 w 60960"/>
                <a:gd name="connsiteY69" fmla="*/ 2304822 h 2903220"/>
                <a:gd name="connsiteX70" fmla="*/ 60884 w 60960"/>
                <a:gd name="connsiteY70" fmla="*/ 2304822 h 2903220"/>
                <a:gd name="connsiteX71" fmla="*/ 33299 w 60960"/>
                <a:gd name="connsiteY71" fmla="*/ 2332406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84 w 60960"/>
                <a:gd name="connsiteY77" fmla="*/ 2588743 h 2903220"/>
                <a:gd name="connsiteX78" fmla="*/ 60884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84 w 60960"/>
                <a:gd name="connsiteY85" fmla="*/ 2872664 h 2903220"/>
                <a:gd name="connsiteX86" fmla="*/ 60884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8059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59"/>
                    <a:pt x="18059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84" y="18136"/>
                    <a:pt x="60884" y="33376"/>
                  </a:cubicBezTo>
                  <a:lnTo>
                    <a:pt x="60884" y="33376"/>
                  </a:lnTo>
                  <a:cubicBezTo>
                    <a:pt x="60884" y="48616"/>
                    <a:pt x="48463" y="60884"/>
                    <a:pt x="33299" y="60884"/>
                  </a:cubicBezTo>
                  <a:close/>
                  <a:moveTo>
                    <a:pt x="33299" y="344881"/>
                  </a:moveTo>
                  <a:cubicBezTo>
                    <a:pt x="18059" y="344881"/>
                    <a:pt x="5715" y="332613"/>
                    <a:pt x="5715" y="317297"/>
                  </a:cubicBezTo>
                  <a:lnTo>
                    <a:pt x="5715" y="317297"/>
                  </a:lnTo>
                  <a:cubicBezTo>
                    <a:pt x="5715" y="302057"/>
                    <a:pt x="18059" y="289712"/>
                    <a:pt x="33299" y="289712"/>
                  </a:cubicBezTo>
                  <a:lnTo>
                    <a:pt x="33299" y="289712"/>
                  </a:lnTo>
                  <a:cubicBezTo>
                    <a:pt x="48539" y="289712"/>
                    <a:pt x="60884" y="302133"/>
                    <a:pt x="60884" y="317297"/>
                  </a:cubicBezTo>
                  <a:lnTo>
                    <a:pt x="60884" y="317297"/>
                  </a:lnTo>
                  <a:cubicBezTo>
                    <a:pt x="60884" y="332537"/>
                    <a:pt x="48463" y="344881"/>
                    <a:pt x="33299" y="344881"/>
                  </a:cubicBezTo>
                  <a:close/>
                  <a:moveTo>
                    <a:pt x="33299" y="628802"/>
                  </a:moveTo>
                  <a:cubicBezTo>
                    <a:pt x="18059" y="628802"/>
                    <a:pt x="5715" y="616534"/>
                    <a:pt x="5715" y="601218"/>
                  </a:cubicBezTo>
                  <a:lnTo>
                    <a:pt x="5715" y="601218"/>
                  </a:lnTo>
                  <a:cubicBezTo>
                    <a:pt x="5715" y="585978"/>
                    <a:pt x="18059" y="573634"/>
                    <a:pt x="33299" y="573634"/>
                  </a:cubicBezTo>
                  <a:lnTo>
                    <a:pt x="33299" y="573634"/>
                  </a:lnTo>
                  <a:cubicBezTo>
                    <a:pt x="48539" y="573634"/>
                    <a:pt x="60884" y="586054"/>
                    <a:pt x="60884" y="601218"/>
                  </a:cubicBezTo>
                  <a:lnTo>
                    <a:pt x="60884" y="601218"/>
                  </a:lnTo>
                  <a:cubicBezTo>
                    <a:pt x="60884" y="616458"/>
                    <a:pt x="48463" y="628802"/>
                    <a:pt x="33299" y="628802"/>
                  </a:cubicBezTo>
                  <a:close/>
                  <a:moveTo>
                    <a:pt x="33299" y="912724"/>
                  </a:moveTo>
                  <a:cubicBezTo>
                    <a:pt x="18059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8059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84" y="869975"/>
                    <a:pt x="60884" y="885139"/>
                  </a:cubicBezTo>
                  <a:lnTo>
                    <a:pt x="60884" y="885139"/>
                  </a:lnTo>
                  <a:cubicBezTo>
                    <a:pt x="60884" y="900455"/>
                    <a:pt x="48463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8059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8059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84" y="1153820"/>
                    <a:pt x="60884" y="1169060"/>
                  </a:cubicBezTo>
                  <a:lnTo>
                    <a:pt x="60884" y="1169060"/>
                  </a:lnTo>
                  <a:cubicBezTo>
                    <a:pt x="60884" y="1184377"/>
                    <a:pt x="48463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8059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8059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84" y="1437818"/>
                    <a:pt x="60884" y="1452982"/>
                  </a:cubicBezTo>
                  <a:lnTo>
                    <a:pt x="60884" y="1452982"/>
                  </a:lnTo>
                  <a:cubicBezTo>
                    <a:pt x="60884" y="1468298"/>
                    <a:pt x="48463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8059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8059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84" y="1721739"/>
                    <a:pt x="60884" y="1736903"/>
                  </a:cubicBezTo>
                  <a:lnTo>
                    <a:pt x="60884" y="1736903"/>
                  </a:lnTo>
                  <a:cubicBezTo>
                    <a:pt x="60884" y="1752219"/>
                    <a:pt x="48463" y="1764487"/>
                    <a:pt x="33299" y="1764487"/>
                  </a:cubicBezTo>
                  <a:close/>
                  <a:moveTo>
                    <a:pt x="33299" y="2048561"/>
                  </a:moveTo>
                  <a:cubicBezTo>
                    <a:pt x="18059" y="2048561"/>
                    <a:pt x="5715" y="2036140"/>
                    <a:pt x="5715" y="2020900"/>
                  </a:cubicBezTo>
                  <a:lnTo>
                    <a:pt x="5715" y="2020900"/>
                  </a:lnTo>
                  <a:cubicBezTo>
                    <a:pt x="5715" y="2005660"/>
                    <a:pt x="18059" y="1993316"/>
                    <a:pt x="33299" y="1993316"/>
                  </a:cubicBezTo>
                  <a:lnTo>
                    <a:pt x="33299" y="1993316"/>
                  </a:lnTo>
                  <a:cubicBezTo>
                    <a:pt x="48539" y="1993316"/>
                    <a:pt x="60884" y="2005736"/>
                    <a:pt x="60884" y="2020900"/>
                  </a:cubicBezTo>
                  <a:lnTo>
                    <a:pt x="60884" y="2020900"/>
                  </a:lnTo>
                  <a:cubicBezTo>
                    <a:pt x="60884" y="2036140"/>
                    <a:pt x="48463" y="2048561"/>
                    <a:pt x="33299" y="2048561"/>
                  </a:cubicBezTo>
                  <a:close/>
                  <a:moveTo>
                    <a:pt x="33299" y="2332406"/>
                  </a:moveTo>
                  <a:cubicBezTo>
                    <a:pt x="18059" y="2332406"/>
                    <a:pt x="5715" y="2320138"/>
                    <a:pt x="5715" y="2304822"/>
                  </a:cubicBezTo>
                  <a:lnTo>
                    <a:pt x="5715" y="2304822"/>
                  </a:lnTo>
                  <a:cubicBezTo>
                    <a:pt x="5715" y="2289582"/>
                    <a:pt x="18059" y="2277237"/>
                    <a:pt x="33299" y="2277237"/>
                  </a:cubicBezTo>
                  <a:lnTo>
                    <a:pt x="33299" y="2277237"/>
                  </a:lnTo>
                  <a:cubicBezTo>
                    <a:pt x="48539" y="2277237"/>
                    <a:pt x="60884" y="2289658"/>
                    <a:pt x="60884" y="2304822"/>
                  </a:cubicBezTo>
                  <a:lnTo>
                    <a:pt x="60884" y="2304822"/>
                  </a:lnTo>
                  <a:cubicBezTo>
                    <a:pt x="60884" y="2320062"/>
                    <a:pt x="48463" y="2332406"/>
                    <a:pt x="33299" y="2332406"/>
                  </a:cubicBezTo>
                  <a:close/>
                  <a:moveTo>
                    <a:pt x="33299" y="2616327"/>
                  </a:moveTo>
                  <a:cubicBezTo>
                    <a:pt x="18059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8059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84" y="2573579"/>
                    <a:pt x="60884" y="2588743"/>
                  </a:cubicBezTo>
                  <a:lnTo>
                    <a:pt x="60884" y="2588743"/>
                  </a:lnTo>
                  <a:cubicBezTo>
                    <a:pt x="60884" y="2603983"/>
                    <a:pt x="48463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8059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8059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84" y="2857500"/>
                    <a:pt x="60884" y="2872664"/>
                  </a:cubicBezTo>
                  <a:lnTo>
                    <a:pt x="60884" y="2872664"/>
                  </a:lnTo>
                  <a:cubicBezTo>
                    <a:pt x="60884" y="2887980"/>
                    <a:pt x="48463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9DC7018C-BEAC-45B6-BD7F-03EB511FD5AB}"/>
                </a:ext>
              </a:extLst>
            </p:cNvPr>
            <p:cNvSpPr/>
            <p:nvPr/>
          </p:nvSpPr>
          <p:spPr>
            <a:xfrm>
              <a:off x="10923041" y="122149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07 w 60960"/>
                <a:gd name="connsiteY5" fmla="*/ 33376 h 2903220"/>
                <a:gd name="connsiteX6" fmla="*/ 60807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81 h 2903220"/>
                <a:gd name="connsiteX9" fmla="*/ 5715 w 60960"/>
                <a:gd name="connsiteY9" fmla="*/ 317297 h 2903220"/>
                <a:gd name="connsiteX10" fmla="*/ 5715 w 60960"/>
                <a:gd name="connsiteY10" fmla="*/ 317297 h 2903220"/>
                <a:gd name="connsiteX11" fmla="*/ 33299 w 60960"/>
                <a:gd name="connsiteY11" fmla="*/ 289712 h 2903220"/>
                <a:gd name="connsiteX12" fmla="*/ 33299 w 60960"/>
                <a:gd name="connsiteY12" fmla="*/ 289712 h 2903220"/>
                <a:gd name="connsiteX13" fmla="*/ 60807 w 60960"/>
                <a:gd name="connsiteY13" fmla="*/ 317297 h 2903220"/>
                <a:gd name="connsiteX14" fmla="*/ 60807 w 60960"/>
                <a:gd name="connsiteY14" fmla="*/ 317297 h 2903220"/>
                <a:gd name="connsiteX15" fmla="*/ 33299 w 60960"/>
                <a:gd name="connsiteY15" fmla="*/ 344881 h 2903220"/>
                <a:gd name="connsiteX16" fmla="*/ 33299 w 60960"/>
                <a:gd name="connsiteY16" fmla="*/ 628802 h 2903220"/>
                <a:gd name="connsiteX17" fmla="*/ 5715 w 60960"/>
                <a:gd name="connsiteY17" fmla="*/ 601218 h 2903220"/>
                <a:gd name="connsiteX18" fmla="*/ 5715 w 60960"/>
                <a:gd name="connsiteY18" fmla="*/ 601218 h 2903220"/>
                <a:gd name="connsiteX19" fmla="*/ 33299 w 60960"/>
                <a:gd name="connsiteY19" fmla="*/ 573634 h 2903220"/>
                <a:gd name="connsiteX20" fmla="*/ 33299 w 60960"/>
                <a:gd name="connsiteY20" fmla="*/ 573634 h 2903220"/>
                <a:gd name="connsiteX21" fmla="*/ 60807 w 60960"/>
                <a:gd name="connsiteY21" fmla="*/ 601218 h 2903220"/>
                <a:gd name="connsiteX22" fmla="*/ 60807 w 60960"/>
                <a:gd name="connsiteY22" fmla="*/ 601218 h 2903220"/>
                <a:gd name="connsiteX23" fmla="*/ 33299 w 60960"/>
                <a:gd name="connsiteY23" fmla="*/ 628802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07 w 60960"/>
                <a:gd name="connsiteY29" fmla="*/ 885139 h 2903220"/>
                <a:gd name="connsiteX30" fmla="*/ 60807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07 w 60960"/>
                <a:gd name="connsiteY37" fmla="*/ 1169060 h 2903220"/>
                <a:gd name="connsiteX38" fmla="*/ 60807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07 w 60960"/>
                <a:gd name="connsiteY45" fmla="*/ 1452982 h 2903220"/>
                <a:gd name="connsiteX46" fmla="*/ 60807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07 w 60960"/>
                <a:gd name="connsiteY53" fmla="*/ 1736903 h 2903220"/>
                <a:gd name="connsiteX54" fmla="*/ 60807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561 h 2903220"/>
                <a:gd name="connsiteX57" fmla="*/ 5715 w 60960"/>
                <a:gd name="connsiteY57" fmla="*/ 2020900 h 2903220"/>
                <a:gd name="connsiteX58" fmla="*/ 5715 w 60960"/>
                <a:gd name="connsiteY58" fmla="*/ 2020900 h 2903220"/>
                <a:gd name="connsiteX59" fmla="*/ 33299 w 60960"/>
                <a:gd name="connsiteY59" fmla="*/ 1993316 h 2903220"/>
                <a:gd name="connsiteX60" fmla="*/ 33299 w 60960"/>
                <a:gd name="connsiteY60" fmla="*/ 1993316 h 2903220"/>
                <a:gd name="connsiteX61" fmla="*/ 60807 w 60960"/>
                <a:gd name="connsiteY61" fmla="*/ 2020900 h 2903220"/>
                <a:gd name="connsiteX62" fmla="*/ 60807 w 60960"/>
                <a:gd name="connsiteY62" fmla="*/ 2020900 h 2903220"/>
                <a:gd name="connsiteX63" fmla="*/ 33299 w 60960"/>
                <a:gd name="connsiteY63" fmla="*/ 2048561 h 2903220"/>
                <a:gd name="connsiteX64" fmla="*/ 33299 w 60960"/>
                <a:gd name="connsiteY64" fmla="*/ 2332406 h 2903220"/>
                <a:gd name="connsiteX65" fmla="*/ 5715 w 60960"/>
                <a:gd name="connsiteY65" fmla="*/ 2304822 h 2903220"/>
                <a:gd name="connsiteX66" fmla="*/ 5715 w 60960"/>
                <a:gd name="connsiteY66" fmla="*/ 2304822 h 2903220"/>
                <a:gd name="connsiteX67" fmla="*/ 33299 w 60960"/>
                <a:gd name="connsiteY67" fmla="*/ 2277237 h 2903220"/>
                <a:gd name="connsiteX68" fmla="*/ 33299 w 60960"/>
                <a:gd name="connsiteY68" fmla="*/ 2277237 h 2903220"/>
                <a:gd name="connsiteX69" fmla="*/ 60807 w 60960"/>
                <a:gd name="connsiteY69" fmla="*/ 2304822 h 2903220"/>
                <a:gd name="connsiteX70" fmla="*/ 60807 w 60960"/>
                <a:gd name="connsiteY70" fmla="*/ 2304822 h 2903220"/>
                <a:gd name="connsiteX71" fmla="*/ 33299 w 60960"/>
                <a:gd name="connsiteY71" fmla="*/ 2332406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07 w 60960"/>
                <a:gd name="connsiteY77" fmla="*/ 2588743 h 2903220"/>
                <a:gd name="connsiteX78" fmla="*/ 60807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07 w 60960"/>
                <a:gd name="connsiteY85" fmla="*/ 2872664 h 2903220"/>
                <a:gd name="connsiteX86" fmla="*/ 60807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7983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59"/>
                    <a:pt x="17983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07" y="18136"/>
                    <a:pt x="60807" y="33376"/>
                  </a:cubicBezTo>
                  <a:lnTo>
                    <a:pt x="60807" y="33376"/>
                  </a:lnTo>
                  <a:cubicBezTo>
                    <a:pt x="60884" y="48616"/>
                    <a:pt x="48539" y="60884"/>
                    <a:pt x="33299" y="60884"/>
                  </a:cubicBezTo>
                  <a:close/>
                  <a:moveTo>
                    <a:pt x="33299" y="344881"/>
                  </a:moveTo>
                  <a:cubicBezTo>
                    <a:pt x="17983" y="344881"/>
                    <a:pt x="5715" y="332613"/>
                    <a:pt x="5715" y="317297"/>
                  </a:cubicBezTo>
                  <a:lnTo>
                    <a:pt x="5715" y="317297"/>
                  </a:lnTo>
                  <a:cubicBezTo>
                    <a:pt x="5715" y="302057"/>
                    <a:pt x="17983" y="289712"/>
                    <a:pt x="33299" y="289712"/>
                  </a:cubicBezTo>
                  <a:lnTo>
                    <a:pt x="33299" y="289712"/>
                  </a:lnTo>
                  <a:cubicBezTo>
                    <a:pt x="48539" y="289712"/>
                    <a:pt x="60807" y="302133"/>
                    <a:pt x="60807" y="317297"/>
                  </a:cubicBezTo>
                  <a:lnTo>
                    <a:pt x="60807" y="317297"/>
                  </a:lnTo>
                  <a:cubicBezTo>
                    <a:pt x="60884" y="332537"/>
                    <a:pt x="48539" y="344881"/>
                    <a:pt x="33299" y="344881"/>
                  </a:cubicBezTo>
                  <a:close/>
                  <a:moveTo>
                    <a:pt x="33299" y="628802"/>
                  </a:moveTo>
                  <a:cubicBezTo>
                    <a:pt x="17983" y="628802"/>
                    <a:pt x="5715" y="616534"/>
                    <a:pt x="5715" y="601218"/>
                  </a:cubicBezTo>
                  <a:lnTo>
                    <a:pt x="5715" y="601218"/>
                  </a:lnTo>
                  <a:cubicBezTo>
                    <a:pt x="5715" y="585978"/>
                    <a:pt x="17983" y="573634"/>
                    <a:pt x="33299" y="573634"/>
                  </a:cubicBezTo>
                  <a:lnTo>
                    <a:pt x="33299" y="573634"/>
                  </a:lnTo>
                  <a:cubicBezTo>
                    <a:pt x="48539" y="573634"/>
                    <a:pt x="60807" y="586054"/>
                    <a:pt x="60807" y="601218"/>
                  </a:cubicBezTo>
                  <a:lnTo>
                    <a:pt x="60807" y="601218"/>
                  </a:lnTo>
                  <a:cubicBezTo>
                    <a:pt x="60884" y="616458"/>
                    <a:pt x="48539" y="628802"/>
                    <a:pt x="33299" y="628802"/>
                  </a:cubicBezTo>
                  <a:close/>
                  <a:moveTo>
                    <a:pt x="33299" y="912724"/>
                  </a:moveTo>
                  <a:cubicBezTo>
                    <a:pt x="17983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7983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07" y="869975"/>
                    <a:pt x="60807" y="885139"/>
                  </a:cubicBezTo>
                  <a:lnTo>
                    <a:pt x="60807" y="885139"/>
                  </a:lnTo>
                  <a:cubicBezTo>
                    <a:pt x="60884" y="900455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7983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7983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07" y="1153820"/>
                    <a:pt x="60807" y="1169060"/>
                  </a:cubicBezTo>
                  <a:lnTo>
                    <a:pt x="60807" y="1169060"/>
                  </a:lnTo>
                  <a:cubicBezTo>
                    <a:pt x="60884" y="1184377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7983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7983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07" y="1437818"/>
                    <a:pt x="60807" y="1452982"/>
                  </a:cubicBezTo>
                  <a:lnTo>
                    <a:pt x="60807" y="1452982"/>
                  </a:lnTo>
                  <a:cubicBezTo>
                    <a:pt x="60884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7983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7983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07" y="1721739"/>
                    <a:pt x="60807" y="1736903"/>
                  </a:cubicBezTo>
                  <a:lnTo>
                    <a:pt x="60807" y="1736903"/>
                  </a:lnTo>
                  <a:cubicBezTo>
                    <a:pt x="60884" y="1752219"/>
                    <a:pt x="48539" y="1764487"/>
                    <a:pt x="33299" y="1764487"/>
                  </a:cubicBezTo>
                  <a:close/>
                  <a:moveTo>
                    <a:pt x="33299" y="2048561"/>
                  </a:moveTo>
                  <a:cubicBezTo>
                    <a:pt x="17983" y="2048561"/>
                    <a:pt x="5715" y="2036140"/>
                    <a:pt x="5715" y="2020900"/>
                  </a:cubicBezTo>
                  <a:lnTo>
                    <a:pt x="5715" y="2020900"/>
                  </a:lnTo>
                  <a:cubicBezTo>
                    <a:pt x="5715" y="2005660"/>
                    <a:pt x="17983" y="1993316"/>
                    <a:pt x="33299" y="1993316"/>
                  </a:cubicBezTo>
                  <a:lnTo>
                    <a:pt x="33299" y="1993316"/>
                  </a:lnTo>
                  <a:cubicBezTo>
                    <a:pt x="48539" y="1993316"/>
                    <a:pt x="60807" y="2005736"/>
                    <a:pt x="60807" y="2020900"/>
                  </a:cubicBezTo>
                  <a:lnTo>
                    <a:pt x="60807" y="2020900"/>
                  </a:lnTo>
                  <a:cubicBezTo>
                    <a:pt x="60884" y="2036140"/>
                    <a:pt x="48539" y="2048561"/>
                    <a:pt x="33299" y="2048561"/>
                  </a:cubicBezTo>
                  <a:close/>
                  <a:moveTo>
                    <a:pt x="33299" y="2332406"/>
                  </a:moveTo>
                  <a:cubicBezTo>
                    <a:pt x="17983" y="2332406"/>
                    <a:pt x="5715" y="2320138"/>
                    <a:pt x="5715" y="2304822"/>
                  </a:cubicBezTo>
                  <a:lnTo>
                    <a:pt x="5715" y="2304822"/>
                  </a:lnTo>
                  <a:cubicBezTo>
                    <a:pt x="5715" y="2289582"/>
                    <a:pt x="17983" y="2277237"/>
                    <a:pt x="33299" y="2277237"/>
                  </a:cubicBezTo>
                  <a:lnTo>
                    <a:pt x="33299" y="2277237"/>
                  </a:lnTo>
                  <a:cubicBezTo>
                    <a:pt x="48539" y="2277237"/>
                    <a:pt x="60807" y="2289658"/>
                    <a:pt x="60807" y="2304822"/>
                  </a:cubicBezTo>
                  <a:lnTo>
                    <a:pt x="60807" y="2304822"/>
                  </a:lnTo>
                  <a:cubicBezTo>
                    <a:pt x="60884" y="2320062"/>
                    <a:pt x="48539" y="2332406"/>
                    <a:pt x="33299" y="2332406"/>
                  </a:cubicBezTo>
                  <a:close/>
                  <a:moveTo>
                    <a:pt x="33299" y="2616327"/>
                  </a:moveTo>
                  <a:cubicBezTo>
                    <a:pt x="17983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7983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07" y="2573579"/>
                    <a:pt x="60807" y="2588743"/>
                  </a:cubicBezTo>
                  <a:lnTo>
                    <a:pt x="60807" y="2588743"/>
                  </a:lnTo>
                  <a:cubicBezTo>
                    <a:pt x="60884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7983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7983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07" y="2857500"/>
                    <a:pt x="60807" y="2872664"/>
                  </a:cubicBezTo>
                  <a:lnTo>
                    <a:pt x="60807" y="2872664"/>
                  </a:lnTo>
                  <a:cubicBezTo>
                    <a:pt x="60884" y="2887980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4C71E0CA-5645-48E7-BF5E-37E7703B0DF6}"/>
              </a:ext>
            </a:extLst>
          </p:cNvPr>
          <p:cNvSpPr/>
          <p:nvPr userDrawn="1"/>
        </p:nvSpPr>
        <p:spPr>
          <a:xfrm flipH="1">
            <a:off x="11239632" y="1"/>
            <a:ext cx="952364" cy="861346"/>
          </a:xfrm>
          <a:custGeom>
            <a:avLst/>
            <a:gdLst>
              <a:gd name="connsiteX0" fmla="*/ 1876501 w 3268980"/>
              <a:gd name="connsiteY0" fmla="*/ 2956408 h 2956560"/>
              <a:gd name="connsiteX1" fmla="*/ 3265932 w 3268980"/>
              <a:gd name="connsiteY1" fmla="*/ 2956408 h 2956560"/>
              <a:gd name="connsiteX2" fmla="*/ 1393089 w 3268980"/>
              <a:gd name="connsiteY2" fmla="*/ 4572 h 2956560"/>
              <a:gd name="connsiteX3" fmla="*/ 4572 w 3268980"/>
              <a:gd name="connsiteY3" fmla="*/ 4572 h 2956560"/>
              <a:gd name="connsiteX4" fmla="*/ 4572 w 3268980"/>
              <a:gd name="connsiteY4" fmla="*/ 1084478 h 2956560"/>
              <a:gd name="connsiteX5" fmla="*/ 1876501 w 3268980"/>
              <a:gd name="connsiteY5" fmla="*/ 2956408 h 295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8980" h="2956560">
                <a:moveTo>
                  <a:pt x="1876501" y="2956408"/>
                </a:moveTo>
                <a:lnTo>
                  <a:pt x="3265932" y="2956408"/>
                </a:lnTo>
                <a:cubicBezTo>
                  <a:pt x="3265932" y="1651787"/>
                  <a:pt x="2499894" y="526085"/>
                  <a:pt x="1393089" y="4572"/>
                </a:cubicBezTo>
                <a:lnTo>
                  <a:pt x="4572" y="4572"/>
                </a:lnTo>
                <a:lnTo>
                  <a:pt x="4572" y="1084478"/>
                </a:lnTo>
                <a:cubicBezTo>
                  <a:pt x="1038454" y="1084478"/>
                  <a:pt x="1876501" y="1922602"/>
                  <a:pt x="1876501" y="2956408"/>
                </a:cubicBezTo>
                <a:close/>
              </a:path>
            </a:pathLst>
          </a:custGeom>
          <a:solidFill>
            <a:srgbClr val="FEB60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0CB8787-77A4-4C5E-BEDA-FC0FFE6F5D4F}"/>
              </a:ext>
            </a:extLst>
          </p:cNvPr>
          <p:cNvGrpSpPr/>
          <p:nvPr userDrawn="1"/>
        </p:nvGrpSpPr>
        <p:grpSpPr>
          <a:xfrm flipH="1">
            <a:off x="10653272" y="271935"/>
            <a:ext cx="929454" cy="198428"/>
            <a:chOff x="1277883" y="622222"/>
            <a:chExt cx="2142346" cy="457366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1FA9D6A8-AD72-4F2E-AE25-373455D6CCBC}"/>
                </a:ext>
              </a:extLst>
            </p:cNvPr>
            <p:cNvSpPr/>
            <p:nvPr/>
          </p:nvSpPr>
          <p:spPr>
            <a:xfrm>
              <a:off x="1277883" y="622371"/>
              <a:ext cx="457200" cy="457200"/>
            </a:xfrm>
            <a:custGeom>
              <a:avLst/>
              <a:gdLst>
                <a:gd name="connsiteX0" fmla="*/ 8082 w 457200"/>
                <a:gd name="connsiteY0" fmla="*/ 429378 h 457200"/>
                <a:gd name="connsiteX1" fmla="*/ 429378 w 457200"/>
                <a:gd name="connsiteY1" fmla="*/ 8082 h 457200"/>
                <a:gd name="connsiteX2" fmla="*/ 456157 w 457200"/>
                <a:gd name="connsiteY2" fmla="*/ 34861 h 457200"/>
                <a:gd name="connsiteX3" fmla="*/ 34861 w 457200"/>
                <a:gd name="connsiteY3" fmla="*/ 45615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8082" y="429378"/>
                  </a:moveTo>
                  <a:lnTo>
                    <a:pt x="429378" y="8082"/>
                  </a:lnTo>
                  <a:lnTo>
                    <a:pt x="456157" y="34861"/>
                  </a:lnTo>
                  <a:lnTo>
                    <a:pt x="34861" y="456157"/>
                  </a:ln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470B03C4-75CC-44AC-AEB9-7B4A05A2CDE2}"/>
                </a:ext>
              </a:extLst>
            </p:cNvPr>
            <p:cNvSpPr/>
            <p:nvPr/>
          </p:nvSpPr>
          <p:spPr>
            <a:xfrm>
              <a:off x="1699311" y="622239"/>
              <a:ext cx="457200" cy="457200"/>
            </a:xfrm>
            <a:custGeom>
              <a:avLst/>
              <a:gdLst>
                <a:gd name="connsiteX0" fmla="*/ 8083 w 457200"/>
                <a:gd name="connsiteY0" fmla="*/ 429438 h 457200"/>
                <a:gd name="connsiteX1" fmla="*/ 429378 w 457200"/>
                <a:gd name="connsiteY1" fmla="*/ 8083 h 457200"/>
                <a:gd name="connsiteX2" fmla="*/ 456161 w 457200"/>
                <a:gd name="connsiteY2" fmla="*/ 34862 h 457200"/>
                <a:gd name="connsiteX3" fmla="*/ 34865 w 457200"/>
                <a:gd name="connsiteY3" fmla="*/ 45621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8083" y="429438"/>
                  </a:moveTo>
                  <a:lnTo>
                    <a:pt x="429378" y="8083"/>
                  </a:lnTo>
                  <a:lnTo>
                    <a:pt x="456161" y="34862"/>
                  </a:lnTo>
                  <a:lnTo>
                    <a:pt x="34865" y="456217"/>
                  </a:ln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E5795C3E-61C9-447D-AFD6-393B231D2995}"/>
                </a:ext>
              </a:extLst>
            </p:cNvPr>
            <p:cNvSpPr/>
            <p:nvPr/>
          </p:nvSpPr>
          <p:spPr>
            <a:xfrm>
              <a:off x="2120509" y="622388"/>
              <a:ext cx="457200" cy="457200"/>
            </a:xfrm>
            <a:custGeom>
              <a:avLst/>
              <a:gdLst>
                <a:gd name="connsiteX0" fmla="*/ 8082 w 457200"/>
                <a:gd name="connsiteY0" fmla="*/ 429378 h 457200"/>
                <a:gd name="connsiteX1" fmla="*/ 429378 w 457200"/>
                <a:gd name="connsiteY1" fmla="*/ 8082 h 457200"/>
                <a:gd name="connsiteX2" fmla="*/ 456157 w 457200"/>
                <a:gd name="connsiteY2" fmla="*/ 34861 h 457200"/>
                <a:gd name="connsiteX3" fmla="*/ 34861 w 457200"/>
                <a:gd name="connsiteY3" fmla="*/ 45615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8082" y="429378"/>
                  </a:moveTo>
                  <a:lnTo>
                    <a:pt x="429378" y="8082"/>
                  </a:lnTo>
                  <a:lnTo>
                    <a:pt x="456157" y="34861"/>
                  </a:lnTo>
                  <a:lnTo>
                    <a:pt x="34861" y="456157"/>
                  </a:ln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E8158CD0-E2F4-484F-A773-B8B0CAA1F499}"/>
                </a:ext>
              </a:extLst>
            </p:cNvPr>
            <p:cNvSpPr/>
            <p:nvPr/>
          </p:nvSpPr>
          <p:spPr>
            <a:xfrm>
              <a:off x="2541793" y="622342"/>
              <a:ext cx="457200" cy="457200"/>
            </a:xfrm>
            <a:custGeom>
              <a:avLst/>
              <a:gdLst>
                <a:gd name="connsiteX0" fmla="*/ 8082 w 457200"/>
                <a:gd name="connsiteY0" fmla="*/ 429378 h 457200"/>
                <a:gd name="connsiteX1" fmla="*/ 429378 w 457200"/>
                <a:gd name="connsiteY1" fmla="*/ 8082 h 457200"/>
                <a:gd name="connsiteX2" fmla="*/ 456157 w 457200"/>
                <a:gd name="connsiteY2" fmla="*/ 34861 h 457200"/>
                <a:gd name="connsiteX3" fmla="*/ 34861 w 457200"/>
                <a:gd name="connsiteY3" fmla="*/ 45615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8082" y="429378"/>
                  </a:moveTo>
                  <a:lnTo>
                    <a:pt x="429378" y="8082"/>
                  </a:lnTo>
                  <a:lnTo>
                    <a:pt x="456157" y="34861"/>
                  </a:lnTo>
                  <a:lnTo>
                    <a:pt x="34861" y="456157"/>
                  </a:ln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3A8E64D-CEFF-43DA-8874-ABE48C393CA5}"/>
                </a:ext>
              </a:extLst>
            </p:cNvPr>
            <p:cNvSpPr/>
            <p:nvPr/>
          </p:nvSpPr>
          <p:spPr>
            <a:xfrm>
              <a:off x="2963029" y="622222"/>
              <a:ext cx="457200" cy="457200"/>
            </a:xfrm>
            <a:custGeom>
              <a:avLst/>
              <a:gdLst>
                <a:gd name="connsiteX0" fmla="*/ 8082 w 457200"/>
                <a:gd name="connsiteY0" fmla="*/ 429378 h 457200"/>
                <a:gd name="connsiteX1" fmla="*/ 429378 w 457200"/>
                <a:gd name="connsiteY1" fmla="*/ 8082 h 457200"/>
                <a:gd name="connsiteX2" fmla="*/ 456157 w 457200"/>
                <a:gd name="connsiteY2" fmla="*/ 34861 h 457200"/>
                <a:gd name="connsiteX3" fmla="*/ 34861 w 457200"/>
                <a:gd name="connsiteY3" fmla="*/ 45615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8082" y="429378"/>
                  </a:moveTo>
                  <a:lnTo>
                    <a:pt x="429378" y="8082"/>
                  </a:lnTo>
                  <a:lnTo>
                    <a:pt x="456157" y="34861"/>
                  </a:lnTo>
                  <a:lnTo>
                    <a:pt x="34861" y="456157"/>
                  </a:ln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D30BEF2-A1DF-42FE-B065-DA191EC8D5AF}"/>
              </a:ext>
            </a:extLst>
          </p:cNvPr>
          <p:cNvGrpSpPr/>
          <p:nvPr userDrawn="1"/>
        </p:nvGrpSpPr>
        <p:grpSpPr>
          <a:xfrm flipH="1">
            <a:off x="10948422" y="392158"/>
            <a:ext cx="861696" cy="863180"/>
            <a:chOff x="1173099" y="1525676"/>
            <a:chExt cx="1282370" cy="1284580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389225A7-9421-4724-AAE4-6D5CD88A4E28}"/>
                </a:ext>
              </a:extLst>
            </p:cNvPr>
            <p:cNvSpPr/>
            <p:nvPr/>
          </p:nvSpPr>
          <p:spPr>
            <a:xfrm>
              <a:off x="1199921" y="2346274"/>
              <a:ext cx="152400" cy="259080"/>
            </a:xfrm>
            <a:custGeom>
              <a:avLst/>
              <a:gdLst>
                <a:gd name="connsiteX0" fmla="*/ 152095 w 152400"/>
                <a:gd name="connsiteY0" fmla="*/ 259309 h 259080"/>
                <a:gd name="connsiteX1" fmla="*/ 5715 w 152400"/>
                <a:gd name="connsiteY1" fmla="*/ 5715 h 259080"/>
                <a:gd name="connsiteX2" fmla="*/ 152095 w 152400"/>
                <a:gd name="connsiteY2" fmla="*/ 259309 h 25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259080">
                  <a:moveTo>
                    <a:pt x="152095" y="259309"/>
                  </a:moveTo>
                  <a:cubicBezTo>
                    <a:pt x="85192" y="188214"/>
                    <a:pt x="34442" y="101727"/>
                    <a:pt x="5715" y="5715"/>
                  </a:cubicBezTo>
                  <a:lnTo>
                    <a:pt x="152095" y="259309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895B85DF-3A58-445D-BAC8-E9F33FA1F1CB}"/>
                </a:ext>
              </a:extLst>
            </p:cNvPr>
            <p:cNvSpPr/>
            <p:nvPr/>
          </p:nvSpPr>
          <p:spPr>
            <a:xfrm>
              <a:off x="1173099" y="2159813"/>
              <a:ext cx="327660" cy="563880"/>
            </a:xfrm>
            <a:custGeom>
              <a:avLst/>
              <a:gdLst>
                <a:gd name="connsiteX0" fmla="*/ 327431 w 327660"/>
                <a:gd name="connsiteY0" fmla="*/ 562966 h 563880"/>
                <a:gd name="connsiteX1" fmla="*/ 285369 w 327660"/>
                <a:gd name="connsiteY1" fmla="*/ 536905 h 563880"/>
                <a:gd name="connsiteX2" fmla="*/ 7468 w 327660"/>
                <a:gd name="connsiteY2" fmla="*/ 55474 h 563880"/>
                <a:gd name="connsiteX3" fmla="*/ 5715 w 327660"/>
                <a:gd name="connsiteY3" fmla="*/ 9068 h 563880"/>
                <a:gd name="connsiteX4" fmla="*/ 5715 w 327660"/>
                <a:gd name="connsiteY4" fmla="*/ 5715 h 563880"/>
                <a:gd name="connsiteX5" fmla="*/ 327431 w 327660"/>
                <a:gd name="connsiteY5" fmla="*/ 562966 h 56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7660" h="563880">
                  <a:moveTo>
                    <a:pt x="327431" y="562966"/>
                  </a:moveTo>
                  <a:cubicBezTo>
                    <a:pt x="313106" y="554736"/>
                    <a:pt x="299085" y="545973"/>
                    <a:pt x="285369" y="536905"/>
                  </a:cubicBezTo>
                  <a:lnTo>
                    <a:pt x="7468" y="55474"/>
                  </a:lnTo>
                  <a:cubicBezTo>
                    <a:pt x="6248" y="40234"/>
                    <a:pt x="5715" y="24689"/>
                    <a:pt x="5715" y="9068"/>
                  </a:cubicBezTo>
                  <a:lnTo>
                    <a:pt x="5715" y="5715"/>
                  </a:lnTo>
                  <a:lnTo>
                    <a:pt x="327431" y="562966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B53CDB2-FC7D-4232-97A6-A6E2C0668199}"/>
                </a:ext>
              </a:extLst>
            </p:cNvPr>
            <p:cNvSpPr/>
            <p:nvPr/>
          </p:nvSpPr>
          <p:spPr>
            <a:xfrm>
              <a:off x="1178890" y="2040179"/>
              <a:ext cx="434340" cy="731520"/>
            </a:xfrm>
            <a:custGeom>
              <a:avLst/>
              <a:gdLst>
                <a:gd name="connsiteX0" fmla="*/ 431063 w 434340"/>
                <a:gd name="connsiteY0" fmla="*/ 732130 h 731520"/>
                <a:gd name="connsiteX1" fmla="*/ 396773 w 434340"/>
                <a:gd name="connsiteY1" fmla="*/ 719176 h 731520"/>
                <a:gd name="connsiteX2" fmla="*/ 5715 w 434340"/>
                <a:gd name="connsiteY2" fmla="*/ 41986 h 731520"/>
                <a:gd name="connsiteX3" fmla="*/ 11811 w 434340"/>
                <a:gd name="connsiteY3" fmla="*/ 5715 h 731520"/>
                <a:gd name="connsiteX4" fmla="*/ 431063 w 434340"/>
                <a:gd name="connsiteY4" fmla="*/ 73213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" h="731520">
                  <a:moveTo>
                    <a:pt x="431063" y="732130"/>
                  </a:moveTo>
                  <a:cubicBezTo>
                    <a:pt x="419481" y="728091"/>
                    <a:pt x="407975" y="723900"/>
                    <a:pt x="396773" y="719176"/>
                  </a:cubicBezTo>
                  <a:lnTo>
                    <a:pt x="5715" y="41986"/>
                  </a:lnTo>
                  <a:cubicBezTo>
                    <a:pt x="7468" y="29718"/>
                    <a:pt x="9373" y="17678"/>
                    <a:pt x="11811" y="5715"/>
                  </a:cubicBezTo>
                  <a:lnTo>
                    <a:pt x="431063" y="732130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8300248-615A-44A3-8F39-FD350C663C37}"/>
                </a:ext>
              </a:extLst>
            </p:cNvPr>
            <p:cNvSpPr/>
            <p:nvPr/>
          </p:nvSpPr>
          <p:spPr>
            <a:xfrm>
              <a:off x="1201293" y="1945691"/>
              <a:ext cx="502920" cy="853440"/>
            </a:xfrm>
            <a:custGeom>
              <a:avLst/>
              <a:gdLst>
                <a:gd name="connsiteX0" fmla="*/ 503606 w 502920"/>
                <a:gd name="connsiteY0" fmla="*/ 851002 h 853440"/>
                <a:gd name="connsiteX1" fmla="*/ 473278 w 502920"/>
                <a:gd name="connsiteY1" fmla="*/ 844906 h 853440"/>
                <a:gd name="connsiteX2" fmla="*/ 5715 w 502920"/>
                <a:gd name="connsiteY2" fmla="*/ 35281 h 853440"/>
                <a:gd name="connsiteX3" fmla="*/ 15545 w 502920"/>
                <a:gd name="connsiteY3" fmla="*/ 5715 h 853440"/>
                <a:gd name="connsiteX4" fmla="*/ 196444 w 502920"/>
                <a:gd name="connsiteY4" fmla="*/ 318821 h 853440"/>
                <a:gd name="connsiteX5" fmla="*/ 322707 w 502920"/>
                <a:gd name="connsiteY5" fmla="*/ 537743 h 853440"/>
                <a:gd name="connsiteX6" fmla="*/ 503606 w 502920"/>
                <a:gd name="connsiteY6" fmla="*/ 851002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2920" h="853440">
                  <a:moveTo>
                    <a:pt x="503606" y="851002"/>
                  </a:moveTo>
                  <a:cubicBezTo>
                    <a:pt x="493471" y="849249"/>
                    <a:pt x="483261" y="847116"/>
                    <a:pt x="473278" y="844906"/>
                  </a:cubicBezTo>
                  <a:lnTo>
                    <a:pt x="5715" y="35281"/>
                  </a:lnTo>
                  <a:cubicBezTo>
                    <a:pt x="8687" y="25298"/>
                    <a:pt x="12040" y="15316"/>
                    <a:pt x="15545" y="5715"/>
                  </a:cubicBezTo>
                  <a:lnTo>
                    <a:pt x="196444" y="318821"/>
                  </a:lnTo>
                  <a:cubicBezTo>
                    <a:pt x="215722" y="404317"/>
                    <a:pt x="260680" y="480136"/>
                    <a:pt x="322707" y="537743"/>
                  </a:cubicBezTo>
                  <a:lnTo>
                    <a:pt x="503606" y="851002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E7ABD004-5997-477B-834B-11599FD3FEB4}"/>
                </a:ext>
              </a:extLst>
            </p:cNvPr>
            <p:cNvSpPr/>
            <p:nvPr/>
          </p:nvSpPr>
          <p:spPr>
            <a:xfrm>
              <a:off x="1233678" y="1866290"/>
              <a:ext cx="160020" cy="289560"/>
            </a:xfrm>
            <a:custGeom>
              <a:avLst/>
              <a:gdLst>
                <a:gd name="connsiteX0" fmla="*/ 18364 w 160020"/>
                <a:gd name="connsiteY0" fmla="*/ 5715 h 289560"/>
                <a:gd name="connsiteX1" fmla="*/ 157048 w 160020"/>
                <a:gd name="connsiteY1" fmla="*/ 245821 h 289560"/>
                <a:gd name="connsiteX2" fmla="*/ 153543 w 160020"/>
                <a:gd name="connsiteY2" fmla="*/ 286817 h 289560"/>
                <a:gd name="connsiteX3" fmla="*/ 5715 w 160020"/>
                <a:gd name="connsiteY3" fmla="*/ 30785 h 289560"/>
                <a:gd name="connsiteX4" fmla="*/ 18364 w 160020"/>
                <a:gd name="connsiteY4" fmla="*/ 5715 h 28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" h="289560">
                  <a:moveTo>
                    <a:pt x="18364" y="5715"/>
                  </a:moveTo>
                  <a:lnTo>
                    <a:pt x="157048" y="245821"/>
                  </a:lnTo>
                  <a:cubicBezTo>
                    <a:pt x="155143" y="259309"/>
                    <a:pt x="153924" y="272948"/>
                    <a:pt x="153543" y="286817"/>
                  </a:cubicBezTo>
                  <a:lnTo>
                    <a:pt x="5715" y="30785"/>
                  </a:lnTo>
                  <a:cubicBezTo>
                    <a:pt x="9754" y="22403"/>
                    <a:pt x="13945" y="13945"/>
                    <a:pt x="18364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763FA5B-C0AC-427C-BB11-09422B9B232D}"/>
                </a:ext>
              </a:extLst>
            </p:cNvPr>
            <p:cNvSpPr/>
            <p:nvPr/>
          </p:nvSpPr>
          <p:spPr>
            <a:xfrm>
              <a:off x="1610030" y="2542946"/>
              <a:ext cx="182880" cy="266700"/>
            </a:xfrm>
            <a:custGeom>
              <a:avLst/>
              <a:gdLst>
                <a:gd name="connsiteX0" fmla="*/ 181204 w 182880"/>
                <a:gd name="connsiteY0" fmla="*/ 262966 h 266700"/>
                <a:gd name="connsiteX1" fmla="*/ 153162 w 182880"/>
                <a:gd name="connsiteY1" fmla="*/ 261214 h 266700"/>
                <a:gd name="connsiteX2" fmla="*/ 5715 w 182880"/>
                <a:gd name="connsiteY2" fmla="*/ 5715 h 266700"/>
                <a:gd name="connsiteX3" fmla="*/ 42824 w 182880"/>
                <a:gd name="connsiteY3" fmla="*/ 23241 h 266700"/>
                <a:gd name="connsiteX4" fmla="*/ 181204 w 182880"/>
                <a:gd name="connsiteY4" fmla="*/ 262966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266700">
                  <a:moveTo>
                    <a:pt x="181204" y="262966"/>
                  </a:moveTo>
                  <a:cubicBezTo>
                    <a:pt x="171755" y="262585"/>
                    <a:pt x="162458" y="262128"/>
                    <a:pt x="153162" y="261214"/>
                  </a:cubicBezTo>
                  <a:lnTo>
                    <a:pt x="5715" y="5715"/>
                  </a:lnTo>
                  <a:cubicBezTo>
                    <a:pt x="17602" y="12192"/>
                    <a:pt x="30023" y="17983"/>
                    <a:pt x="42824" y="23241"/>
                  </a:cubicBezTo>
                  <a:lnTo>
                    <a:pt x="181204" y="262966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72A4C4D6-FBC9-4CED-AB21-DD79BEB93362}"/>
                </a:ext>
              </a:extLst>
            </p:cNvPr>
            <p:cNvSpPr/>
            <p:nvPr/>
          </p:nvSpPr>
          <p:spPr>
            <a:xfrm>
              <a:off x="1273531" y="1798168"/>
              <a:ext cx="144780" cy="251460"/>
            </a:xfrm>
            <a:custGeom>
              <a:avLst/>
              <a:gdLst>
                <a:gd name="connsiteX0" fmla="*/ 20041 w 144780"/>
                <a:gd name="connsiteY0" fmla="*/ 5715 h 251460"/>
                <a:gd name="connsiteX1" fmla="*/ 141961 w 144780"/>
                <a:gd name="connsiteY1" fmla="*/ 216713 h 251460"/>
                <a:gd name="connsiteX2" fmla="*/ 131826 w 144780"/>
                <a:gd name="connsiteY2" fmla="*/ 245745 h 251460"/>
                <a:gd name="connsiteX3" fmla="*/ 5715 w 144780"/>
                <a:gd name="connsiteY3" fmla="*/ 27203 h 251460"/>
                <a:gd name="connsiteX4" fmla="*/ 20041 w 144780"/>
                <a:gd name="connsiteY4" fmla="*/ 5715 h 25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780" h="251460">
                  <a:moveTo>
                    <a:pt x="20041" y="5715"/>
                  </a:moveTo>
                  <a:lnTo>
                    <a:pt x="141961" y="216713"/>
                  </a:lnTo>
                  <a:cubicBezTo>
                    <a:pt x="138074" y="226162"/>
                    <a:pt x="134798" y="235992"/>
                    <a:pt x="131826" y="245745"/>
                  </a:cubicBezTo>
                  <a:lnTo>
                    <a:pt x="5715" y="27203"/>
                  </a:lnTo>
                  <a:cubicBezTo>
                    <a:pt x="10211" y="19888"/>
                    <a:pt x="15088" y="12878"/>
                    <a:pt x="20041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7106935-D551-4512-8E47-346115C587B9}"/>
                </a:ext>
              </a:extLst>
            </p:cNvPr>
            <p:cNvSpPr/>
            <p:nvPr/>
          </p:nvSpPr>
          <p:spPr>
            <a:xfrm>
              <a:off x="1713357" y="2581656"/>
              <a:ext cx="160020" cy="228600"/>
            </a:xfrm>
            <a:custGeom>
              <a:avLst/>
              <a:gdLst>
                <a:gd name="connsiteX0" fmla="*/ 157582 w 160020"/>
                <a:gd name="connsiteY0" fmla="*/ 222352 h 228600"/>
                <a:gd name="connsiteX1" fmla="*/ 131826 w 160020"/>
                <a:gd name="connsiteY1" fmla="*/ 224104 h 228600"/>
                <a:gd name="connsiteX2" fmla="*/ 5715 w 160020"/>
                <a:gd name="connsiteY2" fmla="*/ 5715 h 228600"/>
                <a:gd name="connsiteX3" fmla="*/ 36043 w 160020"/>
                <a:gd name="connsiteY3" fmla="*/ 11659 h 228600"/>
                <a:gd name="connsiteX4" fmla="*/ 157582 w 160020"/>
                <a:gd name="connsiteY4" fmla="*/ 222352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" h="228600">
                  <a:moveTo>
                    <a:pt x="157582" y="222352"/>
                  </a:moveTo>
                  <a:cubicBezTo>
                    <a:pt x="149200" y="223190"/>
                    <a:pt x="140589" y="223723"/>
                    <a:pt x="131826" y="224104"/>
                  </a:cubicBezTo>
                  <a:lnTo>
                    <a:pt x="5715" y="5715"/>
                  </a:lnTo>
                  <a:cubicBezTo>
                    <a:pt x="15697" y="8153"/>
                    <a:pt x="25832" y="10058"/>
                    <a:pt x="36043" y="11659"/>
                  </a:cubicBezTo>
                  <a:lnTo>
                    <a:pt x="157582" y="222352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9C273F9F-C223-4B24-A715-76753D7185FD}"/>
                </a:ext>
              </a:extLst>
            </p:cNvPr>
            <p:cNvSpPr/>
            <p:nvPr/>
          </p:nvSpPr>
          <p:spPr>
            <a:xfrm>
              <a:off x="1318489" y="1738960"/>
              <a:ext cx="137160" cy="228600"/>
            </a:xfrm>
            <a:custGeom>
              <a:avLst/>
              <a:gdLst>
                <a:gd name="connsiteX0" fmla="*/ 21793 w 137160"/>
                <a:gd name="connsiteY0" fmla="*/ 5715 h 228600"/>
                <a:gd name="connsiteX1" fmla="*/ 134417 w 137160"/>
                <a:gd name="connsiteY1" fmla="*/ 200787 h 228600"/>
                <a:gd name="connsiteX2" fmla="*/ 120777 w 137160"/>
                <a:gd name="connsiteY2" fmla="*/ 223876 h 228600"/>
                <a:gd name="connsiteX3" fmla="*/ 5715 w 137160"/>
                <a:gd name="connsiteY3" fmla="*/ 24384 h 228600"/>
                <a:gd name="connsiteX4" fmla="*/ 21793 w 137160"/>
                <a:gd name="connsiteY4" fmla="*/ 571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228600">
                  <a:moveTo>
                    <a:pt x="21793" y="5715"/>
                  </a:moveTo>
                  <a:lnTo>
                    <a:pt x="134417" y="200787"/>
                  </a:lnTo>
                  <a:cubicBezTo>
                    <a:pt x="129692" y="208331"/>
                    <a:pt x="125120" y="216027"/>
                    <a:pt x="120777" y="223876"/>
                  </a:cubicBezTo>
                  <a:lnTo>
                    <a:pt x="5715" y="24384"/>
                  </a:lnTo>
                  <a:cubicBezTo>
                    <a:pt x="10973" y="18212"/>
                    <a:pt x="16383" y="11887"/>
                    <a:pt x="21793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02A005CB-1A67-4525-8E13-735DB11B6BC1}"/>
                </a:ext>
              </a:extLst>
            </p:cNvPr>
            <p:cNvSpPr/>
            <p:nvPr/>
          </p:nvSpPr>
          <p:spPr>
            <a:xfrm>
              <a:off x="1800377" y="2592476"/>
              <a:ext cx="144780" cy="205740"/>
            </a:xfrm>
            <a:custGeom>
              <a:avLst/>
              <a:gdLst>
                <a:gd name="connsiteX0" fmla="*/ 145313 w 144780"/>
                <a:gd name="connsiteY0" fmla="*/ 200863 h 205740"/>
                <a:gd name="connsiteX1" fmla="*/ 121006 w 144780"/>
                <a:gd name="connsiteY1" fmla="*/ 205435 h 205740"/>
                <a:gd name="connsiteX2" fmla="*/ 5715 w 144780"/>
                <a:gd name="connsiteY2" fmla="*/ 5944 h 205740"/>
                <a:gd name="connsiteX3" fmla="*/ 16231 w 144780"/>
                <a:gd name="connsiteY3" fmla="*/ 6096 h 205740"/>
                <a:gd name="connsiteX4" fmla="*/ 32690 w 144780"/>
                <a:gd name="connsiteY4" fmla="*/ 5715 h 205740"/>
                <a:gd name="connsiteX5" fmla="*/ 145313 w 144780"/>
                <a:gd name="connsiteY5" fmla="*/ 20086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780" h="205740">
                  <a:moveTo>
                    <a:pt x="145313" y="200863"/>
                  </a:moveTo>
                  <a:cubicBezTo>
                    <a:pt x="137236" y="202616"/>
                    <a:pt x="129235" y="204216"/>
                    <a:pt x="121006" y="205435"/>
                  </a:cubicBezTo>
                  <a:lnTo>
                    <a:pt x="5715" y="5944"/>
                  </a:lnTo>
                  <a:cubicBezTo>
                    <a:pt x="9220" y="6096"/>
                    <a:pt x="12725" y="6096"/>
                    <a:pt x="16231" y="6096"/>
                  </a:cubicBezTo>
                  <a:cubicBezTo>
                    <a:pt x="21869" y="6096"/>
                    <a:pt x="27280" y="5944"/>
                    <a:pt x="32690" y="5715"/>
                  </a:cubicBezTo>
                  <a:lnTo>
                    <a:pt x="145313" y="200863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69EB2B6B-EB2D-47B8-8930-AA5FD9581B1F}"/>
                </a:ext>
              </a:extLst>
            </p:cNvPr>
            <p:cNvSpPr/>
            <p:nvPr/>
          </p:nvSpPr>
          <p:spPr>
            <a:xfrm>
              <a:off x="1368476" y="1687678"/>
              <a:ext cx="129540" cy="213360"/>
            </a:xfrm>
            <a:custGeom>
              <a:avLst/>
              <a:gdLst>
                <a:gd name="connsiteX0" fmla="*/ 23165 w 129540"/>
                <a:gd name="connsiteY0" fmla="*/ 5715 h 213360"/>
                <a:gd name="connsiteX1" fmla="*/ 130531 w 129540"/>
                <a:gd name="connsiteY1" fmla="*/ 191719 h 213360"/>
                <a:gd name="connsiteX2" fmla="*/ 114452 w 129540"/>
                <a:gd name="connsiteY2" fmla="*/ 210464 h 213360"/>
                <a:gd name="connsiteX3" fmla="*/ 5715 w 129540"/>
                <a:gd name="connsiteY3" fmla="*/ 22022 h 213360"/>
                <a:gd name="connsiteX4" fmla="*/ 23165 w 129540"/>
                <a:gd name="connsiteY4" fmla="*/ 571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213360">
                  <a:moveTo>
                    <a:pt x="23165" y="5715"/>
                  </a:moveTo>
                  <a:lnTo>
                    <a:pt x="130531" y="191719"/>
                  </a:lnTo>
                  <a:cubicBezTo>
                    <a:pt x="124892" y="197815"/>
                    <a:pt x="119482" y="203987"/>
                    <a:pt x="114452" y="210464"/>
                  </a:cubicBezTo>
                  <a:lnTo>
                    <a:pt x="5715" y="22022"/>
                  </a:lnTo>
                  <a:cubicBezTo>
                    <a:pt x="11430" y="16231"/>
                    <a:pt x="17145" y="10820"/>
                    <a:pt x="23165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599E64E-9460-4D08-8407-43D23691973F}"/>
                </a:ext>
              </a:extLst>
            </p:cNvPr>
            <p:cNvSpPr/>
            <p:nvPr/>
          </p:nvSpPr>
          <p:spPr>
            <a:xfrm>
              <a:off x="1878559" y="2582875"/>
              <a:ext cx="137160" cy="198120"/>
            </a:xfrm>
            <a:custGeom>
              <a:avLst/>
              <a:gdLst>
                <a:gd name="connsiteX0" fmla="*/ 137389 w 137160"/>
                <a:gd name="connsiteY0" fmla="*/ 191872 h 198120"/>
                <a:gd name="connsiteX1" fmla="*/ 114452 w 137160"/>
                <a:gd name="connsiteY1" fmla="*/ 198882 h 198120"/>
                <a:gd name="connsiteX2" fmla="*/ 5715 w 137160"/>
                <a:gd name="connsiteY2" fmla="*/ 10439 h 198120"/>
                <a:gd name="connsiteX3" fmla="*/ 29870 w 137160"/>
                <a:gd name="connsiteY3" fmla="*/ 5715 h 198120"/>
                <a:gd name="connsiteX4" fmla="*/ 137389 w 137160"/>
                <a:gd name="connsiteY4" fmla="*/ 191872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198120">
                  <a:moveTo>
                    <a:pt x="137389" y="191872"/>
                  </a:moveTo>
                  <a:cubicBezTo>
                    <a:pt x="129845" y="194310"/>
                    <a:pt x="122149" y="196748"/>
                    <a:pt x="114452" y="198882"/>
                  </a:cubicBezTo>
                  <a:lnTo>
                    <a:pt x="5715" y="10439"/>
                  </a:lnTo>
                  <a:cubicBezTo>
                    <a:pt x="13792" y="9068"/>
                    <a:pt x="21793" y="7620"/>
                    <a:pt x="29870" y="5715"/>
                  </a:cubicBezTo>
                  <a:lnTo>
                    <a:pt x="137389" y="191872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23255DC-E1FE-4212-A6DE-1CBD8C0432D5}"/>
                </a:ext>
              </a:extLst>
            </p:cNvPr>
            <p:cNvSpPr/>
            <p:nvPr/>
          </p:nvSpPr>
          <p:spPr>
            <a:xfrm>
              <a:off x="1422349" y="1643558"/>
              <a:ext cx="129540" cy="205740"/>
            </a:xfrm>
            <a:custGeom>
              <a:avLst/>
              <a:gdLst>
                <a:gd name="connsiteX0" fmla="*/ 24460 w 129540"/>
                <a:gd name="connsiteY0" fmla="*/ 5715 h 205740"/>
                <a:gd name="connsiteX1" fmla="*/ 129388 w 129540"/>
                <a:gd name="connsiteY1" fmla="*/ 187147 h 205740"/>
                <a:gd name="connsiteX2" fmla="*/ 111176 w 129540"/>
                <a:gd name="connsiteY2" fmla="*/ 202235 h 205740"/>
                <a:gd name="connsiteX3" fmla="*/ 5715 w 129540"/>
                <a:gd name="connsiteY3" fmla="*/ 19583 h 205740"/>
                <a:gd name="connsiteX4" fmla="*/ 24460 w 129540"/>
                <a:gd name="connsiteY4" fmla="*/ 5715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205740">
                  <a:moveTo>
                    <a:pt x="24460" y="5715"/>
                  </a:moveTo>
                  <a:lnTo>
                    <a:pt x="129388" y="187147"/>
                  </a:lnTo>
                  <a:cubicBezTo>
                    <a:pt x="123063" y="191719"/>
                    <a:pt x="117119" y="196748"/>
                    <a:pt x="111176" y="202235"/>
                  </a:cubicBezTo>
                  <a:lnTo>
                    <a:pt x="5715" y="19583"/>
                  </a:lnTo>
                  <a:cubicBezTo>
                    <a:pt x="11811" y="14783"/>
                    <a:pt x="18136" y="10058"/>
                    <a:pt x="24460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03EC2123-2120-4755-885C-A39DAEA573EB}"/>
                </a:ext>
              </a:extLst>
            </p:cNvPr>
            <p:cNvSpPr/>
            <p:nvPr/>
          </p:nvSpPr>
          <p:spPr>
            <a:xfrm>
              <a:off x="1949272" y="2561768"/>
              <a:ext cx="137160" cy="198120"/>
            </a:xfrm>
            <a:custGeom>
              <a:avLst/>
              <a:gdLst>
                <a:gd name="connsiteX0" fmla="*/ 132512 w 137160"/>
                <a:gd name="connsiteY0" fmla="*/ 187300 h 198120"/>
                <a:gd name="connsiteX1" fmla="*/ 111176 w 137160"/>
                <a:gd name="connsiteY1" fmla="*/ 196596 h 198120"/>
                <a:gd name="connsiteX2" fmla="*/ 5715 w 137160"/>
                <a:gd name="connsiteY2" fmla="*/ 14097 h 198120"/>
                <a:gd name="connsiteX3" fmla="*/ 27813 w 137160"/>
                <a:gd name="connsiteY3" fmla="*/ 5715 h 198120"/>
                <a:gd name="connsiteX4" fmla="*/ 132512 w 137160"/>
                <a:gd name="connsiteY4" fmla="*/ 187300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198120">
                  <a:moveTo>
                    <a:pt x="132512" y="187300"/>
                  </a:moveTo>
                  <a:cubicBezTo>
                    <a:pt x="125501" y="190424"/>
                    <a:pt x="118339" y="193624"/>
                    <a:pt x="111176" y="196596"/>
                  </a:cubicBezTo>
                  <a:lnTo>
                    <a:pt x="5715" y="14097"/>
                  </a:lnTo>
                  <a:cubicBezTo>
                    <a:pt x="13259" y="11506"/>
                    <a:pt x="20574" y="8839"/>
                    <a:pt x="27813" y="5715"/>
                  </a:cubicBezTo>
                  <a:lnTo>
                    <a:pt x="132512" y="187300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309A768F-0157-4CF1-B575-4B8B3BBC5F63}"/>
                </a:ext>
              </a:extLst>
            </p:cNvPr>
            <p:cNvSpPr/>
            <p:nvPr/>
          </p:nvSpPr>
          <p:spPr>
            <a:xfrm>
              <a:off x="1480337" y="1605915"/>
              <a:ext cx="129540" cy="198120"/>
            </a:xfrm>
            <a:custGeom>
              <a:avLst/>
              <a:gdLst>
                <a:gd name="connsiteX0" fmla="*/ 25832 w 129540"/>
                <a:gd name="connsiteY0" fmla="*/ 5715 h 198120"/>
                <a:gd name="connsiteX1" fmla="*/ 129845 w 129540"/>
                <a:gd name="connsiteY1" fmla="*/ 185928 h 198120"/>
                <a:gd name="connsiteX2" fmla="*/ 109728 w 129540"/>
                <a:gd name="connsiteY2" fmla="*/ 197815 h 198120"/>
                <a:gd name="connsiteX3" fmla="*/ 5715 w 129540"/>
                <a:gd name="connsiteY3" fmla="*/ 17450 h 198120"/>
                <a:gd name="connsiteX4" fmla="*/ 25832 w 129540"/>
                <a:gd name="connsiteY4" fmla="*/ 5715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198120">
                  <a:moveTo>
                    <a:pt x="25832" y="5715"/>
                  </a:moveTo>
                  <a:lnTo>
                    <a:pt x="129845" y="185928"/>
                  </a:lnTo>
                  <a:cubicBezTo>
                    <a:pt x="122987" y="189586"/>
                    <a:pt x="116205" y="193624"/>
                    <a:pt x="109728" y="197815"/>
                  </a:cubicBezTo>
                  <a:lnTo>
                    <a:pt x="5715" y="17450"/>
                  </a:lnTo>
                  <a:cubicBezTo>
                    <a:pt x="12344" y="13411"/>
                    <a:pt x="18974" y="9525"/>
                    <a:pt x="25832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DB153324-D285-4E50-82B9-A3E9D721A291}"/>
                </a:ext>
              </a:extLst>
            </p:cNvPr>
            <p:cNvSpPr/>
            <p:nvPr/>
          </p:nvSpPr>
          <p:spPr>
            <a:xfrm>
              <a:off x="2013890" y="2530373"/>
              <a:ext cx="129540" cy="198120"/>
            </a:xfrm>
            <a:custGeom>
              <a:avLst/>
              <a:gdLst>
                <a:gd name="connsiteX0" fmla="*/ 130073 w 129540"/>
                <a:gd name="connsiteY0" fmla="*/ 185928 h 198120"/>
                <a:gd name="connsiteX1" fmla="*/ 109728 w 129540"/>
                <a:gd name="connsiteY1" fmla="*/ 197510 h 198120"/>
                <a:gd name="connsiteX2" fmla="*/ 5715 w 129540"/>
                <a:gd name="connsiteY2" fmla="*/ 17450 h 198120"/>
                <a:gd name="connsiteX3" fmla="*/ 26060 w 129540"/>
                <a:gd name="connsiteY3" fmla="*/ 5715 h 198120"/>
                <a:gd name="connsiteX4" fmla="*/ 130073 w 129540"/>
                <a:gd name="connsiteY4" fmla="*/ 185928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198120">
                  <a:moveTo>
                    <a:pt x="130073" y="185928"/>
                  </a:moveTo>
                  <a:cubicBezTo>
                    <a:pt x="123444" y="189967"/>
                    <a:pt x="116586" y="193777"/>
                    <a:pt x="109728" y="197510"/>
                  </a:cubicBezTo>
                  <a:lnTo>
                    <a:pt x="5715" y="17450"/>
                  </a:lnTo>
                  <a:cubicBezTo>
                    <a:pt x="12573" y="13564"/>
                    <a:pt x="19355" y="9754"/>
                    <a:pt x="26060" y="5715"/>
                  </a:cubicBezTo>
                  <a:lnTo>
                    <a:pt x="130073" y="185928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1D49950D-9F47-4CF7-A726-174045F9966C}"/>
                </a:ext>
              </a:extLst>
            </p:cNvPr>
            <p:cNvSpPr/>
            <p:nvPr/>
          </p:nvSpPr>
          <p:spPr>
            <a:xfrm>
              <a:off x="1542136" y="1575054"/>
              <a:ext cx="137160" cy="198120"/>
            </a:xfrm>
            <a:custGeom>
              <a:avLst/>
              <a:gdLst>
                <a:gd name="connsiteX0" fmla="*/ 27051 w 137160"/>
                <a:gd name="connsiteY0" fmla="*/ 5715 h 198120"/>
                <a:gd name="connsiteX1" fmla="*/ 132512 w 137160"/>
                <a:gd name="connsiteY1" fmla="*/ 188214 h 198120"/>
                <a:gd name="connsiteX2" fmla="*/ 110261 w 137160"/>
                <a:gd name="connsiteY2" fmla="*/ 196444 h 198120"/>
                <a:gd name="connsiteX3" fmla="*/ 5715 w 137160"/>
                <a:gd name="connsiteY3" fmla="*/ 15392 h 198120"/>
                <a:gd name="connsiteX4" fmla="*/ 27051 w 137160"/>
                <a:gd name="connsiteY4" fmla="*/ 5715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198120">
                  <a:moveTo>
                    <a:pt x="27051" y="5715"/>
                  </a:moveTo>
                  <a:lnTo>
                    <a:pt x="132512" y="188214"/>
                  </a:lnTo>
                  <a:cubicBezTo>
                    <a:pt x="124968" y="190652"/>
                    <a:pt x="117653" y="193472"/>
                    <a:pt x="110261" y="196444"/>
                  </a:cubicBezTo>
                  <a:lnTo>
                    <a:pt x="5715" y="15392"/>
                  </a:lnTo>
                  <a:cubicBezTo>
                    <a:pt x="12725" y="12040"/>
                    <a:pt x="19888" y="8915"/>
                    <a:pt x="27051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C76A0B09-DDA5-4148-B055-66ED9CF7F32B}"/>
                </a:ext>
              </a:extLst>
            </p:cNvPr>
            <p:cNvSpPr/>
            <p:nvPr/>
          </p:nvSpPr>
          <p:spPr>
            <a:xfrm>
              <a:off x="2072792" y="2488921"/>
              <a:ext cx="129540" cy="205740"/>
            </a:xfrm>
            <a:custGeom>
              <a:avLst/>
              <a:gdLst>
                <a:gd name="connsiteX0" fmla="*/ 129311 w 129540"/>
                <a:gd name="connsiteY0" fmla="*/ 188138 h 205740"/>
                <a:gd name="connsiteX1" fmla="*/ 110414 w 129540"/>
                <a:gd name="connsiteY1" fmla="*/ 202006 h 205740"/>
                <a:gd name="connsiteX2" fmla="*/ 5715 w 129540"/>
                <a:gd name="connsiteY2" fmla="*/ 20574 h 205740"/>
                <a:gd name="connsiteX3" fmla="*/ 23927 w 129540"/>
                <a:gd name="connsiteY3" fmla="*/ 5715 h 205740"/>
                <a:gd name="connsiteX4" fmla="*/ 129311 w 129540"/>
                <a:gd name="connsiteY4" fmla="*/ 188138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205740">
                  <a:moveTo>
                    <a:pt x="129311" y="188138"/>
                  </a:moveTo>
                  <a:cubicBezTo>
                    <a:pt x="123216" y="192862"/>
                    <a:pt x="116738" y="197434"/>
                    <a:pt x="110414" y="202006"/>
                  </a:cubicBezTo>
                  <a:lnTo>
                    <a:pt x="5715" y="20574"/>
                  </a:lnTo>
                  <a:cubicBezTo>
                    <a:pt x="12040" y="15849"/>
                    <a:pt x="17983" y="10973"/>
                    <a:pt x="23927" y="5715"/>
                  </a:cubicBezTo>
                  <a:lnTo>
                    <a:pt x="129311" y="188138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8607DC1-DD74-4B27-B222-4D89C4C27592}"/>
                </a:ext>
              </a:extLst>
            </p:cNvPr>
            <p:cNvSpPr/>
            <p:nvPr/>
          </p:nvSpPr>
          <p:spPr>
            <a:xfrm>
              <a:off x="1607744" y="1551280"/>
              <a:ext cx="137160" cy="198120"/>
            </a:xfrm>
            <a:custGeom>
              <a:avLst/>
              <a:gdLst>
                <a:gd name="connsiteX0" fmla="*/ 28651 w 137160"/>
                <a:gd name="connsiteY0" fmla="*/ 5715 h 198120"/>
                <a:gd name="connsiteX1" fmla="*/ 137236 w 137160"/>
                <a:gd name="connsiteY1" fmla="*/ 193929 h 198120"/>
                <a:gd name="connsiteX2" fmla="*/ 113081 w 137160"/>
                <a:gd name="connsiteY2" fmla="*/ 198653 h 198120"/>
                <a:gd name="connsiteX3" fmla="*/ 5715 w 137160"/>
                <a:gd name="connsiteY3" fmla="*/ 12878 h 198120"/>
                <a:gd name="connsiteX4" fmla="*/ 28651 w 137160"/>
                <a:gd name="connsiteY4" fmla="*/ 5715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198120">
                  <a:moveTo>
                    <a:pt x="28651" y="5715"/>
                  </a:moveTo>
                  <a:lnTo>
                    <a:pt x="137236" y="193929"/>
                  </a:lnTo>
                  <a:cubicBezTo>
                    <a:pt x="129007" y="195148"/>
                    <a:pt x="120929" y="196748"/>
                    <a:pt x="113081" y="198653"/>
                  </a:cubicBezTo>
                  <a:lnTo>
                    <a:pt x="5715" y="12878"/>
                  </a:lnTo>
                  <a:cubicBezTo>
                    <a:pt x="13487" y="10211"/>
                    <a:pt x="20955" y="7772"/>
                    <a:pt x="28651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F2A99B16-D16F-43FD-B9D9-AFB81FCC405E}"/>
                </a:ext>
              </a:extLst>
            </p:cNvPr>
            <p:cNvSpPr/>
            <p:nvPr/>
          </p:nvSpPr>
          <p:spPr>
            <a:xfrm>
              <a:off x="2125751" y="2437028"/>
              <a:ext cx="129540" cy="213360"/>
            </a:xfrm>
            <a:custGeom>
              <a:avLst/>
              <a:gdLst>
                <a:gd name="connsiteX0" fmla="*/ 130607 w 129540"/>
                <a:gd name="connsiteY0" fmla="*/ 193777 h 213360"/>
                <a:gd name="connsiteX1" fmla="*/ 112928 w 129540"/>
                <a:gd name="connsiteY1" fmla="*/ 209855 h 213360"/>
                <a:gd name="connsiteX2" fmla="*/ 5715 w 129540"/>
                <a:gd name="connsiteY2" fmla="*/ 24079 h 213360"/>
                <a:gd name="connsiteX3" fmla="*/ 22022 w 129540"/>
                <a:gd name="connsiteY3" fmla="*/ 5715 h 213360"/>
                <a:gd name="connsiteX4" fmla="*/ 130607 w 129540"/>
                <a:gd name="connsiteY4" fmla="*/ 193777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213360">
                  <a:moveTo>
                    <a:pt x="130607" y="193777"/>
                  </a:moveTo>
                  <a:cubicBezTo>
                    <a:pt x="124816" y="199187"/>
                    <a:pt x="118872" y="204597"/>
                    <a:pt x="112928" y="209855"/>
                  </a:cubicBezTo>
                  <a:lnTo>
                    <a:pt x="5715" y="24079"/>
                  </a:lnTo>
                  <a:cubicBezTo>
                    <a:pt x="11354" y="18136"/>
                    <a:pt x="16764" y="11963"/>
                    <a:pt x="22022" y="5715"/>
                  </a:cubicBezTo>
                  <a:lnTo>
                    <a:pt x="130607" y="193777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A1A8F3B5-B4A9-40F7-A9DD-825AD0797515}"/>
                </a:ext>
              </a:extLst>
            </p:cNvPr>
            <p:cNvSpPr/>
            <p:nvPr/>
          </p:nvSpPr>
          <p:spPr>
            <a:xfrm>
              <a:off x="1677619" y="1534592"/>
              <a:ext cx="144780" cy="205740"/>
            </a:xfrm>
            <a:custGeom>
              <a:avLst/>
              <a:gdLst>
                <a:gd name="connsiteX0" fmla="*/ 30099 w 144780"/>
                <a:gd name="connsiteY0" fmla="*/ 5715 h 205740"/>
                <a:gd name="connsiteX1" fmla="*/ 144780 w 144780"/>
                <a:gd name="connsiteY1" fmla="*/ 204673 h 205740"/>
                <a:gd name="connsiteX2" fmla="*/ 138989 w 144780"/>
                <a:gd name="connsiteY2" fmla="*/ 204521 h 205740"/>
                <a:gd name="connsiteX3" fmla="*/ 118110 w 144780"/>
                <a:gd name="connsiteY3" fmla="*/ 205054 h 205740"/>
                <a:gd name="connsiteX4" fmla="*/ 5715 w 144780"/>
                <a:gd name="connsiteY4" fmla="*/ 10516 h 205740"/>
                <a:gd name="connsiteX5" fmla="*/ 30099 w 144780"/>
                <a:gd name="connsiteY5" fmla="*/ 5715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780" h="205740">
                  <a:moveTo>
                    <a:pt x="30099" y="5715"/>
                  </a:moveTo>
                  <a:lnTo>
                    <a:pt x="144780" y="204673"/>
                  </a:lnTo>
                  <a:cubicBezTo>
                    <a:pt x="142875" y="204521"/>
                    <a:pt x="140894" y="204521"/>
                    <a:pt x="138989" y="204521"/>
                  </a:cubicBezTo>
                  <a:cubicBezTo>
                    <a:pt x="131978" y="204521"/>
                    <a:pt x="124968" y="204673"/>
                    <a:pt x="118110" y="205054"/>
                  </a:cubicBezTo>
                  <a:lnTo>
                    <a:pt x="5715" y="10516"/>
                  </a:lnTo>
                  <a:cubicBezTo>
                    <a:pt x="13792" y="8687"/>
                    <a:pt x="21869" y="7163"/>
                    <a:pt x="30099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66029ECB-CDAC-4C15-9260-CB425A674DBE}"/>
                </a:ext>
              </a:extLst>
            </p:cNvPr>
            <p:cNvSpPr/>
            <p:nvPr/>
          </p:nvSpPr>
          <p:spPr>
            <a:xfrm>
              <a:off x="2172233" y="2373097"/>
              <a:ext cx="137160" cy="228600"/>
            </a:xfrm>
            <a:custGeom>
              <a:avLst/>
              <a:gdLst>
                <a:gd name="connsiteX0" fmla="*/ 134036 w 137160"/>
                <a:gd name="connsiteY0" fmla="*/ 204292 h 228600"/>
                <a:gd name="connsiteX1" fmla="*/ 117957 w 137160"/>
                <a:gd name="connsiteY1" fmla="*/ 223038 h 228600"/>
                <a:gd name="connsiteX2" fmla="*/ 5715 w 137160"/>
                <a:gd name="connsiteY2" fmla="*/ 28499 h 228600"/>
                <a:gd name="connsiteX3" fmla="*/ 19355 w 137160"/>
                <a:gd name="connsiteY3" fmla="*/ 5715 h 228600"/>
                <a:gd name="connsiteX4" fmla="*/ 134036 w 137160"/>
                <a:gd name="connsiteY4" fmla="*/ 204292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228600">
                  <a:moveTo>
                    <a:pt x="134036" y="204292"/>
                  </a:moveTo>
                  <a:cubicBezTo>
                    <a:pt x="128778" y="210617"/>
                    <a:pt x="123368" y="216865"/>
                    <a:pt x="117957" y="223038"/>
                  </a:cubicBezTo>
                  <a:lnTo>
                    <a:pt x="5715" y="28499"/>
                  </a:lnTo>
                  <a:cubicBezTo>
                    <a:pt x="10439" y="21108"/>
                    <a:pt x="15164" y="13411"/>
                    <a:pt x="19355" y="5715"/>
                  </a:cubicBezTo>
                  <a:lnTo>
                    <a:pt x="134036" y="204292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6DC02FF1-7DE8-4DEB-B54A-CF81B4597B39}"/>
                </a:ext>
              </a:extLst>
            </p:cNvPr>
            <p:cNvSpPr/>
            <p:nvPr/>
          </p:nvSpPr>
          <p:spPr>
            <a:xfrm>
              <a:off x="1752143" y="1526210"/>
              <a:ext cx="160020" cy="228600"/>
            </a:xfrm>
            <a:custGeom>
              <a:avLst/>
              <a:gdLst>
                <a:gd name="connsiteX0" fmla="*/ 31547 w 160020"/>
                <a:gd name="connsiteY0" fmla="*/ 5715 h 228600"/>
                <a:gd name="connsiteX1" fmla="*/ 156972 w 160020"/>
                <a:gd name="connsiteY1" fmla="*/ 223037 h 228600"/>
                <a:gd name="connsiteX2" fmla="*/ 126873 w 160020"/>
                <a:gd name="connsiteY2" fmla="*/ 217399 h 228600"/>
                <a:gd name="connsiteX3" fmla="*/ 5715 w 160020"/>
                <a:gd name="connsiteY3" fmla="*/ 7620 h 228600"/>
                <a:gd name="connsiteX4" fmla="*/ 31547 w 160020"/>
                <a:gd name="connsiteY4" fmla="*/ 571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" h="228600">
                  <a:moveTo>
                    <a:pt x="31547" y="5715"/>
                  </a:moveTo>
                  <a:lnTo>
                    <a:pt x="156972" y="223037"/>
                  </a:lnTo>
                  <a:cubicBezTo>
                    <a:pt x="146990" y="220599"/>
                    <a:pt x="137008" y="218846"/>
                    <a:pt x="126873" y="217399"/>
                  </a:cubicBezTo>
                  <a:lnTo>
                    <a:pt x="5715" y="7620"/>
                  </a:lnTo>
                  <a:cubicBezTo>
                    <a:pt x="14249" y="6782"/>
                    <a:pt x="22784" y="6096"/>
                    <a:pt x="31547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58B83371-CC5D-4443-9968-113C9B8DDD11}"/>
                </a:ext>
              </a:extLst>
            </p:cNvPr>
            <p:cNvSpPr/>
            <p:nvPr/>
          </p:nvSpPr>
          <p:spPr>
            <a:xfrm>
              <a:off x="2210409" y="2293087"/>
              <a:ext cx="144780" cy="243840"/>
            </a:xfrm>
            <a:custGeom>
              <a:avLst/>
              <a:gdLst>
                <a:gd name="connsiteX0" fmla="*/ 141427 w 144780"/>
                <a:gd name="connsiteY0" fmla="*/ 222885 h 243840"/>
                <a:gd name="connsiteX1" fmla="*/ 126873 w 144780"/>
                <a:gd name="connsiteY1" fmla="*/ 244221 h 243840"/>
                <a:gd name="connsiteX2" fmla="*/ 5715 w 144780"/>
                <a:gd name="connsiteY2" fmla="*/ 34443 h 243840"/>
                <a:gd name="connsiteX3" fmla="*/ 16078 w 144780"/>
                <a:gd name="connsiteY3" fmla="*/ 5715 h 243840"/>
                <a:gd name="connsiteX4" fmla="*/ 141427 w 144780"/>
                <a:gd name="connsiteY4" fmla="*/ 222885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780" h="243840">
                  <a:moveTo>
                    <a:pt x="141427" y="222885"/>
                  </a:moveTo>
                  <a:cubicBezTo>
                    <a:pt x="136703" y="230048"/>
                    <a:pt x="131826" y="237287"/>
                    <a:pt x="126873" y="244221"/>
                  </a:cubicBezTo>
                  <a:lnTo>
                    <a:pt x="5715" y="34443"/>
                  </a:lnTo>
                  <a:cubicBezTo>
                    <a:pt x="9601" y="25146"/>
                    <a:pt x="12878" y="15545"/>
                    <a:pt x="16078" y="5715"/>
                  </a:cubicBezTo>
                  <a:lnTo>
                    <a:pt x="141427" y="222885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D51F6F0-8FD0-4409-8AF8-FFB54814D556}"/>
                </a:ext>
              </a:extLst>
            </p:cNvPr>
            <p:cNvSpPr/>
            <p:nvPr/>
          </p:nvSpPr>
          <p:spPr>
            <a:xfrm>
              <a:off x="1831391" y="1525676"/>
              <a:ext cx="182880" cy="259080"/>
            </a:xfrm>
            <a:custGeom>
              <a:avLst/>
              <a:gdLst>
                <a:gd name="connsiteX0" fmla="*/ 33757 w 182880"/>
                <a:gd name="connsiteY0" fmla="*/ 7315 h 259080"/>
                <a:gd name="connsiteX1" fmla="*/ 179603 w 182880"/>
                <a:gd name="connsiteY1" fmla="*/ 259842 h 259080"/>
                <a:gd name="connsiteX2" fmla="*/ 143027 w 182880"/>
                <a:gd name="connsiteY2" fmla="*/ 243383 h 259080"/>
                <a:gd name="connsiteX3" fmla="*/ 5715 w 182880"/>
                <a:gd name="connsiteY3" fmla="*/ 5715 h 259080"/>
                <a:gd name="connsiteX4" fmla="*/ 33757 w 182880"/>
                <a:gd name="connsiteY4" fmla="*/ 7315 h 25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259080">
                  <a:moveTo>
                    <a:pt x="33757" y="7315"/>
                  </a:moveTo>
                  <a:lnTo>
                    <a:pt x="179603" y="259842"/>
                  </a:lnTo>
                  <a:cubicBezTo>
                    <a:pt x="167716" y="253746"/>
                    <a:pt x="155601" y="248260"/>
                    <a:pt x="143027" y="243383"/>
                  </a:cubicBezTo>
                  <a:lnTo>
                    <a:pt x="5715" y="5715"/>
                  </a:lnTo>
                  <a:cubicBezTo>
                    <a:pt x="15164" y="6096"/>
                    <a:pt x="24460" y="6401"/>
                    <a:pt x="33757" y="73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C40F7F60-4C3B-4B9E-997A-3A102C809EFE}"/>
                </a:ext>
              </a:extLst>
            </p:cNvPr>
            <p:cNvSpPr/>
            <p:nvPr/>
          </p:nvSpPr>
          <p:spPr>
            <a:xfrm>
              <a:off x="2236089" y="2186407"/>
              <a:ext cx="160020" cy="281940"/>
            </a:xfrm>
            <a:custGeom>
              <a:avLst/>
              <a:gdLst>
                <a:gd name="connsiteX0" fmla="*/ 155677 w 160020"/>
                <a:gd name="connsiteY0" fmla="*/ 258623 h 281940"/>
                <a:gd name="connsiteX1" fmla="*/ 143027 w 160020"/>
                <a:gd name="connsiteY1" fmla="*/ 283464 h 281940"/>
                <a:gd name="connsiteX2" fmla="*/ 5715 w 160020"/>
                <a:gd name="connsiteY2" fmla="*/ 45644 h 281940"/>
                <a:gd name="connsiteX3" fmla="*/ 9601 w 160020"/>
                <a:gd name="connsiteY3" fmla="*/ 5715 h 281940"/>
                <a:gd name="connsiteX4" fmla="*/ 155677 w 160020"/>
                <a:gd name="connsiteY4" fmla="*/ 258623 h 28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" h="281940">
                  <a:moveTo>
                    <a:pt x="155677" y="258623"/>
                  </a:moveTo>
                  <a:cubicBezTo>
                    <a:pt x="151638" y="267005"/>
                    <a:pt x="147447" y="275234"/>
                    <a:pt x="143027" y="283464"/>
                  </a:cubicBezTo>
                  <a:lnTo>
                    <a:pt x="5715" y="45644"/>
                  </a:lnTo>
                  <a:cubicBezTo>
                    <a:pt x="7620" y="32538"/>
                    <a:pt x="8839" y="19203"/>
                    <a:pt x="9601" y="5715"/>
                  </a:cubicBezTo>
                  <a:lnTo>
                    <a:pt x="155677" y="258623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2CBC140B-BD94-4074-903A-D4776796F6C6}"/>
                </a:ext>
              </a:extLst>
            </p:cNvPr>
            <p:cNvSpPr/>
            <p:nvPr/>
          </p:nvSpPr>
          <p:spPr>
            <a:xfrm>
              <a:off x="1917421" y="1534287"/>
              <a:ext cx="274320" cy="419100"/>
            </a:xfrm>
            <a:custGeom>
              <a:avLst/>
              <a:gdLst>
                <a:gd name="connsiteX0" fmla="*/ 35966 w 274320"/>
                <a:gd name="connsiteY0" fmla="*/ 11506 h 419100"/>
                <a:gd name="connsiteX1" fmla="*/ 270967 w 274320"/>
                <a:gd name="connsiteY1" fmla="*/ 418643 h 419100"/>
                <a:gd name="connsiteX2" fmla="*/ 182042 w 274320"/>
                <a:gd name="connsiteY2" fmla="*/ 311125 h 419100"/>
                <a:gd name="connsiteX3" fmla="*/ 5715 w 274320"/>
                <a:gd name="connsiteY3" fmla="*/ 5715 h 419100"/>
                <a:gd name="connsiteX4" fmla="*/ 35966 w 274320"/>
                <a:gd name="connsiteY4" fmla="*/ 11506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" h="419100">
                  <a:moveTo>
                    <a:pt x="35966" y="11506"/>
                  </a:moveTo>
                  <a:lnTo>
                    <a:pt x="270967" y="418643"/>
                  </a:lnTo>
                  <a:cubicBezTo>
                    <a:pt x="247345" y="378028"/>
                    <a:pt x="217170" y="341757"/>
                    <a:pt x="182042" y="311125"/>
                  </a:cubicBezTo>
                  <a:lnTo>
                    <a:pt x="5715" y="5715"/>
                  </a:lnTo>
                  <a:cubicBezTo>
                    <a:pt x="15850" y="7239"/>
                    <a:pt x="25984" y="9220"/>
                    <a:pt x="35966" y="11506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4E36A9E0-629D-4A94-8CBC-A779CE9529BE}"/>
                </a:ext>
              </a:extLst>
            </p:cNvPr>
            <p:cNvSpPr/>
            <p:nvPr/>
          </p:nvSpPr>
          <p:spPr>
            <a:xfrm>
              <a:off x="2182749" y="1947215"/>
              <a:ext cx="243840" cy="449580"/>
            </a:xfrm>
            <a:custGeom>
              <a:avLst/>
              <a:gdLst>
                <a:gd name="connsiteX0" fmla="*/ 241935 w 243840"/>
                <a:gd name="connsiteY0" fmla="*/ 414833 h 449580"/>
                <a:gd name="connsiteX1" fmla="*/ 231953 w 243840"/>
                <a:gd name="connsiteY1" fmla="*/ 443865 h 449580"/>
                <a:gd name="connsiteX2" fmla="*/ 55626 w 243840"/>
                <a:gd name="connsiteY2" fmla="*/ 138608 h 449580"/>
                <a:gd name="connsiteX3" fmla="*/ 5715 w 243840"/>
                <a:gd name="connsiteY3" fmla="*/ 5715 h 449580"/>
                <a:gd name="connsiteX4" fmla="*/ 241935 w 243840"/>
                <a:gd name="connsiteY4" fmla="*/ 414833 h 44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" h="449580">
                  <a:moveTo>
                    <a:pt x="241935" y="414833"/>
                  </a:moveTo>
                  <a:cubicBezTo>
                    <a:pt x="238811" y="424662"/>
                    <a:pt x="235458" y="434416"/>
                    <a:pt x="231953" y="443865"/>
                  </a:cubicBezTo>
                  <a:lnTo>
                    <a:pt x="55626" y="138608"/>
                  </a:lnTo>
                  <a:cubicBezTo>
                    <a:pt x="46329" y="90983"/>
                    <a:pt x="29184" y="46177"/>
                    <a:pt x="5715" y="5715"/>
                  </a:cubicBezTo>
                  <a:lnTo>
                    <a:pt x="241935" y="414833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772FD96-D85E-4953-989F-846064CA4CBE}"/>
                </a:ext>
              </a:extLst>
            </p:cNvPr>
            <p:cNvSpPr/>
            <p:nvPr/>
          </p:nvSpPr>
          <p:spPr>
            <a:xfrm>
              <a:off x="2011756" y="1557604"/>
              <a:ext cx="434340" cy="739140"/>
            </a:xfrm>
            <a:custGeom>
              <a:avLst/>
              <a:gdLst>
                <a:gd name="connsiteX0" fmla="*/ 436016 w 434340"/>
                <a:gd name="connsiteY0" fmla="*/ 704088 h 739140"/>
                <a:gd name="connsiteX1" fmla="*/ 429692 w 434340"/>
                <a:gd name="connsiteY1" fmla="*/ 739978 h 739140"/>
                <a:gd name="connsiteX2" fmla="*/ 5715 w 434340"/>
                <a:gd name="connsiteY2" fmla="*/ 5715 h 739140"/>
                <a:gd name="connsiteX3" fmla="*/ 39852 w 434340"/>
                <a:gd name="connsiteY3" fmla="*/ 18288 h 739140"/>
                <a:gd name="connsiteX4" fmla="*/ 436016 w 434340"/>
                <a:gd name="connsiteY4" fmla="*/ 704088 h 739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" h="739140">
                  <a:moveTo>
                    <a:pt x="436016" y="704088"/>
                  </a:moveTo>
                  <a:cubicBezTo>
                    <a:pt x="434264" y="716204"/>
                    <a:pt x="432130" y="728091"/>
                    <a:pt x="429692" y="739978"/>
                  </a:cubicBezTo>
                  <a:lnTo>
                    <a:pt x="5715" y="5715"/>
                  </a:lnTo>
                  <a:cubicBezTo>
                    <a:pt x="17297" y="9601"/>
                    <a:pt x="28651" y="13792"/>
                    <a:pt x="39852" y="18288"/>
                  </a:cubicBezTo>
                  <a:lnTo>
                    <a:pt x="436016" y="704088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2D7A3820-4DFE-4E2E-8526-C863302A7FBA}"/>
                </a:ext>
              </a:extLst>
            </p:cNvPr>
            <p:cNvSpPr/>
            <p:nvPr/>
          </p:nvSpPr>
          <p:spPr>
            <a:xfrm>
              <a:off x="2120189" y="1605229"/>
              <a:ext cx="335280" cy="579120"/>
            </a:xfrm>
            <a:custGeom>
              <a:avLst/>
              <a:gdLst>
                <a:gd name="connsiteX0" fmla="*/ 334213 w 335280"/>
                <a:gd name="connsiteY0" fmla="*/ 563651 h 579120"/>
                <a:gd name="connsiteX1" fmla="*/ 334061 w 335280"/>
                <a:gd name="connsiteY1" fmla="*/ 574700 h 579120"/>
                <a:gd name="connsiteX2" fmla="*/ 5715 w 335280"/>
                <a:gd name="connsiteY2" fmla="*/ 5715 h 579120"/>
                <a:gd name="connsiteX3" fmla="*/ 47016 w 335280"/>
                <a:gd name="connsiteY3" fmla="*/ 30937 h 579120"/>
                <a:gd name="connsiteX4" fmla="*/ 332994 w 335280"/>
                <a:gd name="connsiteY4" fmla="*/ 526161 h 579120"/>
                <a:gd name="connsiteX5" fmla="*/ 334213 w 335280"/>
                <a:gd name="connsiteY5" fmla="*/ 563651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280" h="579120">
                  <a:moveTo>
                    <a:pt x="334213" y="563651"/>
                  </a:moveTo>
                  <a:cubicBezTo>
                    <a:pt x="334213" y="567309"/>
                    <a:pt x="334213" y="570967"/>
                    <a:pt x="334061" y="574700"/>
                  </a:cubicBezTo>
                  <a:lnTo>
                    <a:pt x="5715" y="5715"/>
                  </a:lnTo>
                  <a:cubicBezTo>
                    <a:pt x="19888" y="13564"/>
                    <a:pt x="33528" y="21793"/>
                    <a:pt x="47016" y="30937"/>
                  </a:cubicBezTo>
                  <a:lnTo>
                    <a:pt x="332994" y="526161"/>
                  </a:lnTo>
                  <a:cubicBezTo>
                    <a:pt x="333908" y="538429"/>
                    <a:pt x="334213" y="551002"/>
                    <a:pt x="334213" y="563651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ABAF5BB8-CD61-4612-B58F-9FEFB8F92E5B}"/>
                </a:ext>
              </a:extLst>
            </p:cNvPr>
            <p:cNvSpPr/>
            <p:nvPr/>
          </p:nvSpPr>
          <p:spPr>
            <a:xfrm>
              <a:off x="2263978" y="1714119"/>
              <a:ext cx="167640" cy="289560"/>
            </a:xfrm>
            <a:custGeom>
              <a:avLst/>
              <a:gdLst>
                <a:gd name="connsiteX0" fmla="*/ 168250 w 167640"/>
                <a:gd name="connsiteY0" fmla="*/ 287122 h 289560"/>
                <a:gd name="connsiteX1" fmla="*/ 5715 w 167640"/>
                <a:gd name="connsiteY1" fmla="*/ 5715 h 289560"/>
                <a:gd name="connsiteX2" fmla="*/ 168250 w 167640"/>
                <a:gd name="connsiteY2" fmla="*/ 287122 h 28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" h="289560">
                  <a:moveTo>
                    <a:pt x="168250" y="287122"/>
                  </a:moveTo>
                  <a:lnTo>
                    <a:pt x="5715" y="5715"/>
                  </a:lnTo>
                  <a:cubicBezTo>
                    <a:pt x="82068" y="82753"/>
                    <a:pt x="138989" y="179299"/>
                    <a:pt x="168250" y="287122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3" name="그림 개체 틀 4">
            <a:extLst>
              <a:ext uri="{FF2B5EF4-FFF2-40B4-BE49-F238E27FC236}">
                <a16:creationId xmlns:a16="http://schemas.microsoft.com/office/drawing/2014/main" id="{69FE00FC-5303-469F-9205-3B6110BD26B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790700"/>
            <a:ext cx="12192000" cy="28194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967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565065F5-4B27-45C2-90E6-82AAB9370A30}"/>
              </a:ext>
            </a:extLst>
          </p:cNvPr>
          <p:cNvSpPr/>
          <p:nvPr userDrawn="1"/>
        </p:nvSpPr>
        <p:spPr>
          <a:xfrm>
            <a:off x="6189" y="-4572"/>
            <a:ext cx="1795165" cy="1623600"/>
          </a:xfrm>
          <a:custGeom>
            <a:avLst/>
            <a:gdLst>
              <a:gd name="connsiteX0" fmla="*/ 1876501 w 3268980"/>
              <a:gd name="connsiteY0" fmla="*/ 2956408 h 2956560"/>
              <a:gd name="connsiteX1" fmla="*/ 3265932 w 3268980"/>
              <a:gd name="connsiteY1" fmla="*/ 2956408 h 2956560"/>
              <a:gd name="connsiteX2" fmla="*/ 1393089 w 3268980"/>
              <a:gd name="connsiteY2" fmla="*/ 4572 h 2956560"/>
              <a:gd name="connsiteX3" fmla="*/ 4572 w 3268980"/>
              <a:gd name="connsiteY3" fmla="*/ 4572 h 2956560"/>
              <a:gd name="connsiteX4" fmla="*/ 4572 w 3268980"/>
              <a:gd name="connsiteY4" fmla="*/ 1084478 h 2956560"/>
              <a:gd name="connsiteX5" fmla="*/ 1876501 w 3268980"/>
              <a:gd name="connsiteY5" fmla="*/ 2956408 h 295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8980" h="2956560">
                <a:moveTo>
                  <a:pt x="1876501" y="2956408"/>
                </a:moveTo>
                <a:lnTo>
                  <a:pt x="3265932" y="2956408"/>
                </a:lnTo>
                <a:cubicBezTo>
                  <a:pt x="3265932" y="1651787"/>
                  <a:pt x="2499894" y="526085"/>
                  <a:pt x="1393089" y="4572"/>
                </a:cubicBezTo>
                <a:lnTo>
                  <a:pt x="4572" y="4572"/>
                </a:lnTo>
                <a:lnTo>
                  <a:pt x="4572" y="1084478"/>
                </a:lnTo>
                <a:cubicBezTo>
                  <a:pt x="1038454" y="1084478"/>
                  <a:pt x="1876501" y="1922602"/>
                  <a:pt x="1876501" y="2956408"/>
                </a:cubicBezTo>
                <a:close/>
              </a:path>
            </a:pathLst>
          </a:custGeom>
          <a:solidFill>
            <a:srgbClr val="FEB60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1FB9D46-B9BB-4C4D-9124-9FE734F46D8A}"/>
              </a:ext>
            </a:extLst>
          </p:cNvPr>
          <p:cNvGrpSpPr/>
          <p:nvPr userDrawn="1"/>
        </p:nvGrpSpPr>
        <p:grpSpPr>
          <a:xfrm>
            <a:off x="1148482" y="505264"/>
            <a:ext cx="1488840" cy="317850"/>
            <a:chOff x="1277883" y="622222"/>
            <a:chExt cx="2142346" cy="457366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D2021256-71D2-432B-B7D3-25A9667F8F67}"/>
                </a:ext>
              </a:extLst>
            </p:cNvPr>
            <p:cNvSpPr/>
            <p:nvPr/>
          </p:nvSpPr>
          <p:spPr>
            <a:xfrm>
              <a:off x="1277883" y="622371"/>
              <a:ext cx="457200" cy="457200"/>
            </a:xfrm>
            <a:custGeom>
              <a:avLst/>
              <a:gdLst>
                <a:gd name="connsiteX0" fmla="*/ 8082 w 457200"/>
                <a:gd name="connsiteY0" fmla="*/ 429378 h 457200"/>
                <a:gd name="connsiteX1" fmla="*/ 429378 w 457200"/>
                <a:gd name="connsiteY1" fmla="*/ 8082 h 457200"/>
                <a:gd name="connsiteX2" fmla="*/ 456157 w 457200"/>
                <a:gd name="connsiteY2" fmla="*/ 34861 h 457200"/>
                <a:gd name="connsiteX3" fmla="*/ 34861 w 457200"/>
                <a:gd name="connsiteY3" fmla="*/ 45615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8082" y="429378"/>
                  </a:moveTo>
                  <a:lnTo>
                    <a:pt x="429378" y="8082"/>
                  </a:lnTo>
                  <a:lnTo>
                    <a:pt x="456157" y="34861"/>
                  </a:lnTo>
                  <a:lnTo>
                    <a:pt x="34861" y="456157"/>
                  </a:ln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8153BC40-D6C7-4BF3-A146-98D749C8DBBD}"/>
                </a:ext>
              </a:extLst>
            </p:cNvPr>
            <p:cNvSpPr/>
            <p:nvPr/>
          </p:nvSpPr>
          <p:spPr>
            <a:xfrm>
              <a:off x="1699311" y="622239"/>
              <a:ext cx="457200" cy="457200"/>
            </a:xfrm>
            <a:custGeom>
              <a:avLst/>
              <a:gdLst>
                <a:gd name="connsiteX0" fmla="*/ 8083 w 457200"/>
                <a:gd name="connsiteY0" fmla="*/ 429438 h 457200"/>
                <a:gd name="connsiteX1" fmla="*/ 429378 w 457200"/>
                <a:gd name="connsiteY1" fmla="*/ 8083 h 457200"/>
                <a:gd name="connsiteX2" fmla="*/ 456161 w 457200"/>
                <a:gd name="connsiteY2" fmla="*/ 34862 h 457200"/>
                <a:gd name="connsiteX3" fmla="*/ 34865 w 457200"/>
                <a:gd name="connsiteY3" fmla="*/ 45621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8083" y="429438"/>
                  </a:moveTo>
                  <a:lnTo>
                    <a:pt x="429378" y="8083"/>
                  </a:lnTo>
                  <a:lnTo>
                    <a:pt x="456161" y="34862"/>
                  </a:lnTo>
                  <a:lnTo>
                    <a:pt x="34865" y="456217"/>
                  </a:ln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3FD3CA71-8821-4EC3-B29F-BFED5273F55E}"/>
                </a:ext>
              </a:extLst>
            </p:cNvPr>
            <p:cNvSpPr/>
            <p:nvPr/>
          </p:nvSpPr>
          <p:spPr>
            <a:xfrm>
              <a:off x="2120509" y="622388"/>
              <a:ext cx="457200" cy="457200"/>
            </a:xfrm>
            <a:custGeom>
              <a:avLst/>
              <a:gdLst>
                <a:gd name="connsiteX0" fmla="*/ 8082 w 457200"/>
                <a:gd name="connsiteY0" fmla="*/ 429378 h 457200"/>
                <a:gd name="connsiteX1" fmla="*/ 429378 w 457200"/>
                <a:gd name="connsiteY1" fmla="*/ 8082 h 457200"/>
                <a:gd name="connsiteX2" fmla="*/ 456157 w 457200"/>
                <a:gd name="connsiteY2" fmla="*/ 34861 h 457200"/>
                <a:gd name="connsiteX3" fmla="*/ 34861 w 457200"/>
                <a:gd name="connsiteY3" fmla="*/ 45615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8082" y="429378"/>
                  </a:moveTo>
                  <a:lnTo>
                    <a:pt x="429378" y="8082"/>
                  </a:lnTo>
                  <a:lnTo>
                    <a:pt x="456157" y="34861"/>
                  </a:lnTo>
                  <a:lnTo>
                    <a:pt x="34861" y="456157"/>
                  </a:ln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59380775-7C19-4039-8B78-013F3ABA359C}"/>
                </a:ext>
              </a:extLst>
            </p:cNvPr>
            <p:cNvSpPr/>
            <p:nvPr/>
          </p:nvSpPr>
          <p:spPr>
            <a:xfrm>
              <a:off x="2541793" y="622342"/>
              <a:ext cx="457200" cy="457200"/>
            </a:xfrm>
            <a:custGeom>
              <a:avLst/>
              <a:gdLst>
                <a:gd name="connsiteX0" fmla="*/ 8082 w 457200"/>
                <a:gd name="connsiteY0" fmla="*/ 429378 h 457200"/>
                <a:gd name="connsiteX1" fmla="*/ 429378 w 457200"/>
                <a:gd name="connsiteY1" fmla="*/ 8082 h 457200"/>
                <a:gd name="connsiteX2" fmla="*/ 456157 w 457200"/>
                <a:gd name="connsiteY2" fmla="*/ 34861 h 457200"/>
                <a:gd name="connsiteX3" fmla="*/ 34861 w 457200"/>
                <a:gd name="connsiteY3" fmla="*/ 45615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8082" y="429378"/>
                  </a:moveTo>
                  <a:lnTo>
                    <a:pt x="429378" y="8082"/>
                  </a:lnTo>
                  <a:lnTo>
                    <a:pt x="456157" y="34861"/>
                  </a:lnTo>
                  <a:lnTo>
                    <a:pt x="34861" y="456157"/>
                  </a:ln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96E801F-B423-4F85-A035-28267FE41DD1}"/>
                </a:ext>
              </a:extLst>
            </p:cNvPr>
            <p:cNvSpPr/>
            <p:nvPr/>
          </p:nvSpPr>
          <p:spPr>
            <a:xfrm>
              <a:off x="2963029" y="622222"/>
              <a:ext cx="457200" cy="457200"/>
            </a:xfrm>
            <a:custGeom>
              <a:avLst/>
              <a:gdLst>
                <a:gd name="connsiteX0" fmla="*/ 8082 w 457200"/>
                <a:gd name="connsiteY0" fmla="*/ 429378 h 457200"/>
                <a:gd name="connsiteX1" fmla="*/ 429378 w 457200"/>
                <a:gd name="connsiteY1" fmla="*/ 8082 h 457200"/>
                <a:gd name="connsiteX2" fmla="*/ 456157 w 457200"/>
                <a:gd name="connsiteY2" fmla="*/ 34861 h 457200"/>
                <a:gd name="connsiteX3" fmla="*/ 34861 w 457200"/>
                <a:gd name="connsiteY3" fmla="*/ 45615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8082" y="429378"/>
                  </a:moveTo>
                  <a:lnTo>
                    <a:pt x="429378" y="8082"/>
                  </a:lnTo>
                  <a:lnTo>
                    <a:pt x="456157" y="34861"/>
                  </a:lnTo>
                  <a:lnTo>
                    <a:pt x="34861" y="456157"/>
                  </a:ln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C4F238A-17CE-42D1-84B3-8B4A9A0F802A}"/>
              </a:ext>
            </a:extLst>
          </p:cNvPr>
          <p:cNvGrpSpPr/>
          <p:nvPr userDrawn="1"/>
        </p:nvGrpSpPr>
        <p:grpSpPr>
          <a:xfrm>
            <a:off x="426160" y="1240135"/>
            <a:ext cx="1043082" cy="1044880"/>
            <a:chOff x="1173099" y="1525676"/>
            <a:chExt cx="1282370" cy="1284580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009D2064-8CC0-4A12-97F8-A21B7789F66E}"/>
                </a:ext>
              </a:extLst>
            </p:cNvPr>
            <p:cNvSpPr/>
            <p:nvPr/>
          </p:nvSpPr>
          <p:spPr>
            <a:xfrm>
              <a:off x="1199921" y="2346274"/>
              <a:ext cx="152400" cy="259080"/>
            </a:xfrm>
            <a:custGeom>
              <a:avLst/>
              <a:gdLst>
                <a:gd name="connsiteX0" fmla="*/ 152095 w 152400"/>
                <a:gd name="connsiteY0" fmla="*/ 259309 h 259080"/>
                <a:gd name="connsiteX1" fmla="*/ 5715 w 152400"/>
                <a:gd name="connsiteY1" fmla="*/ 5715 h 259080"/>
                <a:gd name="connsiteX2" fmla="*/ 152095 w 152400"/>
                <a:gd name="connsiteY2" fmla="*/ 259309 h 25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259080">
                  <a:moveTo>
                    <a:pt x="152095" y="259309"/>
                  </a:moveTo>
                  <a:cubicBezTo>
                    <a:pt x="85192" y="188214"/>
                    <a:pt x="34442" y="101727"/>
                    <a:pt x="5715" y="5715"/>
                  </a:cubicBezTo>
                  <a:lnTo>
                    <a:pt x="152095" y="259309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A1950A7A-4C4F-45CB-B091-874630F17BD9}"/>
                </a:ext>
              </a:extLst>
            </p:cNvPr>
            <p:cNvSpPr/>
            <p:nvPr/>
          </p:nvSpPr>
          <p:spPr>
            <a:xfrm>
              <a:off x="1173099" y="2159813"/>
              <a:ext cx="327660" cy="563880"/>
            </a:xfrm>
            <a:custGeom>
              <a:avLst/>
              <a:gdLst>
                <a:gd name="connsiteX0" fmla="*/ 327431 w 327660"/>
                <a:gd name="connsiteY0" fmla="*/ 562966 h 563880"/>
                <a:gd name="connsiteX1" fmla="*/ 285369 w 327660"/>
                <a:gd name="connsiteY1" fmla="*/ 536905 h 563880"/>
                <a:gd name="connsiteX2" fmla="*/ 7468 w 327660"/>
                <a:gd name="connsiteY2" fmla="*/ 55474 h 563880"/>
                <a:gd name="connsiteX3" fmla="*/ 5715 w 327660"/>
                <a:gd name="connsiteY3" fmla="*/ 9068 h 563880"/>
                <a:gd name="connsiteX4" fmla="*/ 5715 w 327660"/>
                <a:gd name="connsiteY4" fmla="*/ 5715 h 563880"/>
                <a:gd name="connsiteX5" fmla="*/ 327431 w 327660"/>
                <a:gd name="connsiteY5" fmla="*/ 562966 h 56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7660" h="563880">
                  <a:moveTo>
                    <a:pt x="327431" y="562966"/>
                  </a:moveTo>
                  <a:cubicBezTo>
                    <a:pt x="313106" y="554736"/>
                    <a:pt x="299085" y="545973"/>
                    <a:pt x="285369" y="536905"/>
                  </a:cubicBezTo>
                  <a:lnTo>
                    <a:pt x="7468" y="55474"/>
                  </a:lnTo>
                  <a:cubicBezTo>
                    <a:pt x="6248" y="40234"/>
                    <a:pt x="5715" y="24689"/>
                    <a:pt x="5715" y="9068"/>
                  </a:cubicBezTo>
                  <a:lnTo>
                    <a:pt x="5715" y="5715"/>
                  </a:lnTo>
                  <a:lnTo>
                    <a:pt x="327431" y="562966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181C5B98-9AA8-44F6-BD8E-25B05A5E9495}"/>
                </a:ext>
              </a:extLst>
            </p:cNvPr>
            <p:cNvSpPr/>
            <p:nvPr/>
          </p:nvSpPr>
          <p:spPr>
            <a:xfrm>
              <a:off x="1178890" y="2040179"/>
              <a:ext cx="434340" cy="731520"/>
            </a:xfrm>
            <a:custGeom>
              <a:avLst/>
              <a:gdLst>
                <a:gd name="connsiteX0" fmla="*/ 431063 w 434340"/>
                <a:gd name="connsiteY0" fmla="*/ 732130 h 731520"/>
                <a:gd name="connsiteX1" fmla="*/ 396773 w 434340"/>
                <a:gd name="connsiteY1" fmla="*/ 719176 h 731520"/>
                <a:gd name="connsiteX2" fmla="*/ 5715 w 434340"/>
                <a:gd name="connsiteY2" fmla="*/ 41986 h 731520"/>
                <a:gd name="connsiteX3" fmla="*/ 11811 w 434340"/>
                <a:gd name="connsiteY3" fmla="*/ 5715 h 731520"/>
                <a:gd name="connsiteX4" fmla="*/ 431063 w 434340"/>
                <a:gd name="connsiteY4" fmla="*/ 73213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" h="731520">
                  <a:moveTo>
                    <a:pt x="431063" y="732130"/>
                  </a:moveTo>
                  <a:cubicBezTo>
                    <a:pt x="419481" y="728091"/>
                    <a:pt x="407975" y="723900"/>
                    <a:pt x="396773" y="719176"/>
                  </a:cubicBezTo>
                  <a:lnTo>
                    <a:pt x="5715" y="41986"/>
                  </a:lnTo>
                  <a:cubicBezTo>
                    <a:pt x="7468" y="29718"/>
                    <a:pt x="9373" y="17678"/>
                    <a:pt x="11811" y="5715"/>
                  </a:cubicBezTo>
                  <a:lnTo>
                    <a:pt x="431063" y="732130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5510595E-94E9-4426-BBD4-53499CD762FB}"/>
                </a:ext>
              </a:extLst>
            </p:cNvPr>
            <p:cNvSpPr/>
            <p:nvPr/>
          </p:nvSpPr>
          <p:spPr>
            <a:xfrm>
              <a:off x="1201293" y="1945691"/>
              <a:ext cx="502920" cy="853440"/>
            </a:xfrm>
            <a:custGeom>
              <a:avLst/>
              <a:gdLst>
                <a:gd name="connsiteX0" fmla="*/ 503606 w 502920"/>
                <a:gd name="connsiteY0" fmla="*/ 851002 h 853440"/>
                <a:gd name="connsiteX1" fmla="*/ 473278 w 502920"/>
                <a:gd name="connsiteY1" fmla="*/ 844906 h 853440"/>
                <a:gd name="connsiteX2" fmla="*/ 5715 w 502920"/>
                <a:gd name="connsiteY2" fmla="*/ 35281 h 853440"/>
                <a:gd name="connsiteX3" fmla="*/ 15545 w 502920"/>
                <a:gd name="connsiteY3" fmla="*/ 5715 h 853440"/>
                <a:gd name="connsiteX4" fmla="*/ 196444 w 502920"/>
                <a:gd name="connsiteY4" fmla="*/ 318821 h 853440"/>
                <a:gd name="connsiteX5" fmla="*/ 322707 w 502920"/>
                <a:gd name="connsiteY5" fmla="*/ 537743 h 853440"/>
                <a:gd name="connsiteX6" fmla="*/ 503606 w 502920"/>
                <a:gd name="connsiteY6" fmla="*/ 851002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2920" h="853440">
                  <a:moveTo>
                    <a:pt x="503606" y="851002"/>
                  </a:moveTo>
                  <a:cubicBezTo>
                    <a:pt x="493471" y="849249"/>
                    <a:pt x="483261" y="847116"/>
                    <a:pt x="473278" y="844906"/>
                  </a:cubicBezTo>
                  <a:lnTo>
                    <a:pt x="5715" y="35281"/>
                  </a:lnTo>
                  <a:cubicBezTo>
                    <a:pt x="8687" y="25298"/>
                    <a:pt x="12040" y="15316"/>
                    <a:pt x="15545" y="5715"/>
                  </a:cubicBezTo>
                  <a:lnTo>
                    <a:pt x="196444" y="318821"/>
                  </a:lnTo>
                  <a:cubicBezTo>
                    <a:pt x="215722" y="404317"/>
                    <a:pt x="260680" y="480136"/>
                    <a:pt x="322707" y="537743"/>
                  </a:cubicBezTo>
                  <a:lnTo>
                    <a:pt x="503606" y="851002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37ABBE01-F671-4F7C-BDB5-7D85436F8934}"/>
                </a:ext>
              </a:extLst>
            </p:cNvPr>
            <p:cNvSpPr/>
            <p:nvPr/>
          </p:nvSpPr>
          <p:spPr>
            <a:xfrm>
              <a:off x="1233678" y="1866290"/>
              <a:ext cx="160020" cy="289560"/>
            </a:xfrm>
            <a:custGeom>
              <a:avLst/>
              <a:gdLst>
                <a:gd name="connsiteX0" fmla="*/ 18364 w 160020"/>
                <a:gd name="connsiteY0" fmla="*/ 5715 h 289560"/>
                <a:gd name="connsiteX1" fmla="*/ 157048 w 160020"/>
                <a:gd name="connsiteY1" fmla="*/ 245821 h 289560"/>
                <a:gd name="connsiteX2" fmla="*/ 153543 w 160020"/>
                <a:gd name="connsiteY2" fmla="*/ 286817 h 289560"/>
                <a:gd name="connsiteX3" fmla="*/ 5715 w 160020"/>
                <a:gd name="connsiteY3" fmla="*/ 30785 h 289560"/>
                <a:gd name="connsiteX4" fmla="*/ 18364 w 160020"/>
                <a:gd name="connsiteY4" fmla="*/ 5715 h 28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" h="289560">
                  <a:moveTo>
                    <a:pt x="18364" y="5715"/>
                  </a:moveTo>
                  <a:lnTo>
                    <a:pt x="157048" y="245821"/>
                  </a:lnTo>
                  <a:cubicBezTo>
                    <a:pt x="155143" y="259309"/>
                    <a:pt x="153924" y="272948"/>
                    <a:pt x="153543" y="286817"/>
                  </a:cubicBezTo>
                  <a:lnTo>
                    <a:pt x="5715" y="30785"/>
                  </a:lnTo>
                  <a:cubicBezTo>
                    <a:pt x="9754" y="22403"/>
                    <a:pt x="13945" y="13945"/>
                    <a:pt x="18364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0785D22-CA88-4AF9-9B3F-F78216417BCE}"/>
                </a:ext>
              </a:extLst>
            </p:cNvPr>
            <p:cNvSpPr/>
            <p:nvPr/>
          </p:nvSpPr>
          <p:spPr>
            <a:xfrm>
              <a:off x="1610030" y="2542946"/>
              <a:ext cx="182880" cy="266700"/>
            </a:xfrm>
            <a:custGeom>
              <a:avLst/>
              <a:gdLst>
                <a:gd name="connsiteX0" fmla="*/ 181204 w 182880"/>
                <a:gd name="connsiteY0" fmla="*/ 262966 h 266700"/>
                <a:gd name="connsiteX1" fmla="*/ 153162 w 182880"/>
                <a:gd name="connsiteY1" fmla="*/ 261214 h 266700"/>
                <a:gd name="connsiteX2" fmla="*/ 5715 w 182880"/>
                <a:gd name="connsiteY2" fmla="*/ 5715 h 266700"/>
                <a:gd name="connsiteX3" fmla="*/ 42824 w 182880"/>
                <a:gd name="connsiteY3" fmla="*/ 23241 h 266700"/>
                <a:gd name="connsiteX4" fmla="*/ 181204 w 182880"/>
                <a:gd name="connsiteY4" fmla="*/ 262966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266700">
                  <a:moveTo>
                    <a:pt x="181204" y="262966"/>
                  </a:moveTo>
                  <a:cubicBezTo>
                    <a:pt x="171755" y="262585"/>
                    <a:pt x="162458" y="262128"/>
                    <a:pt x="153162" y="261214"/>
                  </a:cubicBezTo>
                  <a:lnTo>
                    <a:pt x="5715" y="5715"/>
                  </a:lnTo>
                  <a:cubicBezTo>
                    <a:pt x="17602" y="12192"/>
                    <a:pt x="30023" y="17983"/>
                    <a:pt x="42824" y="23241"/>
                  </a:cubicBezTo>
                  <a:lnTo>
                    <a:pt x="181204" y="262966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B8A5943A-8E8E-4462-8236-22FC3D62F618}"/>
                </a:ext>
              </a:extLst>
            </p:cNvPr>
            <p:cNvSpPr/>
            <p:nvPr/>
          </p:nvSpPr>
          <p:spPr>
            <a:xfrm>
              <a:off x="1273531" y="1798168"/>
              <a:ext cx="144780" cy="251460"/>
            </a:xfrm>
            <a:custGeom>
              <a:avLst/>
              <a:gdLst>
                <a:gd name="connsiteX0" fmla="*/ 20041 w 144780"/>
                <a:gd name="connsiteY0" fmla="*/ 5715 h 251460"/>
                <a:gd name="connsiteX1" fmla="*/ 141961 w 144780"/>
                <a:gd name="connsiteY1" fmla="*/ 216713 h 251460"/>
                <a:gd name="connsiteX2" fmla="*/ 131826 w 144780"/>
                <a:gd name="connsiteY2" fmla="*/ 245745 h 251460"/>
                <a:gd name="connsiteX3" fmla="*/ 5715 w 144780"/>
                <a:gd name="connsiteY3" fmla="*/ 27203 h 251460"/>
                <a:gd name="connsiteX4" fmla="*/ 20041 w 144780"/>
                <a:gd name="connsiteY4" fmla="*/ 5715 h 25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780" h="251460">
                  <a:moveTo>
                    <a:pt x="20041" y="5715"/>
                  </a:moveTo>
                  <a:lnTo>
                    <a:pt x="141961" y="216713"/>
                  </a:lnTo>
                  <a:cubicBezTo>
                    <a:pt x="138074" y="226162"/>
                    <a:pt x="134798" y="235992"/>
                    <a:pt x="131826" y="245745"/>
                  </a:cubicBezTo>
                  <a:lnTo>
                    <a:pt x="5715" y="27203"/>
                  </a:lnTo>
                  <a:cubicBezTo>
                    <a:pt x="10211" y="19888"/>
                    <a:pt x="15088" y="12878"/>
                    <a:pt x="20041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7B26634-CECD-4FA2-B9F5-E4345BA6086B}"/>
                </a:ext>
              </a:extLst>
            </p:cNvPr>
            <p:cNvSpPr/>
            <p:nvPr/>
          </p:nvSpPr>
          <p:spPr>
            <a:xfrm>
              <a:off x="1713357" y="2581656"/>
              <a:ext cx="160020" cy="228600"/>
            </a:xfrm>
            <a:custGeom>
              <a:avLst/>
              <a:gdLst>
                <a:gd name="connsiteX0" fmla="*/ 157582 w 160020"/>
                <a:gd name="connsiteY0" fmla="*/ 222352 h 228600"/>
                <a:gd name="connsiteX1" fmla="*/ 131826 w 160020"/>
                <a:gd name="connsiteY1" fmla="*/ 224104 h 228600"/>
                <a:gd name="connsiteX2" fmla="*/ 5715 w 160020"/>
                <a:gd name="connsiteY2" fmla="*/ 5715 h 228600"/>
                <a:gd name="connsiteX3" fmla="*/ 36043 w 160020"/>
                <a:gd name="connsiteY3" fmla="*/ 11659 h 228600"/>
                <a:gd name="connsiteX4" fmla="*/ 157582 w 160020"/>
                <a:gd name="connsiteY4" fmla="*/ 222352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" h="228600">
                  <a:moveTo>
                    <a:pt x="157582" y="222352"/>
                  </a:moveTo>
                  <a:cubicBezTo>
                    <a:pt x="149200" y="223190"/>
                    <a:pt x="140589" y="223723"/>
                    <a:pt x="131826" y="224104"/>
                  </a:cubicBezTo>
                  <a:lnTo>
                    <a:pt x="5715" y="5715"/>
                  </a:lnTo>
                  <a:cubicBezTo>
                    <a:pt x="15697" y="8153"/>
                    <a:pt x="25832" y="10058"/>
                    <a:pt x="36043" y="11659"/>
                  </a:cubicBezTo>
                  <a:lnTo>
                    <a:pt x="157582" y="222352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21B9CD07-399C-47B6-AF76-8440FE060E53}"/>
                </a:ext>
              </a:extLst>
            </p:cNvPr>
            <p:cNvSpPr/>
            <p:nvPr/>
          </p:nvSpPr>
          <p:spPr>
            <a:xfrm>
              <a:off x="1318489" y="1738960"/>
              <a:ext cx="137160" cy="228600"/>
            </a:xfrm>
            <a:custGeom>
              <a:avLst/>
              <a:gdLst>
                <a:gd name="connsiteX0" fmla="*/ 21793 w 137160"/>
                <a:gd name="connsiteY0" fmla="*/ 5715 h 228600"/>
                <a:gd name="connsiteX1" fmla="*/ 134417 w 137160"/>
                <a:gd name="connsiteY1" fmla="*/ 200787 h 228600"/>
                <a:gd name="connsiteX2" fmla="*/ 120777 w 137160"/>
                <a:gd name="connsiteY2" fmla="*/ 223876 h 228600"/>
                <a:gd name="connsiteX3" fmla="*/ 5715 w 137160"/>
                <a:gd name="connsiteY3" fmla="*/ 24384 h 228600"/>
                <a:gd name="connsiteX4" fmla="*/ 21793 w 137160"/>
                <a:gd name="connsiteY4" fmla="*/ 571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228600">
                  <a:moveTo>
                    <a:pt x="21793" y="5715"/>
                  </a:moveTo>
                  <a:lnTo>
                    <a:pt x="134417" y="200787"/>
                  </a:lnTo>
                  <a:cubicBezTo>
                    <a:pt x="129692" y="208331"/>
                    <a:pt x="125120" y="216027"/>
                    <a:pt x="120777" y="223876"/>
                  </a:cubicBezTo>
                  <a:lnTo>
                    <a:pt x="5715" y="24384"/>
                  </a:lnTo>
                  <a:cubicBezTo>
                    <a:pt x="10973" y="18212"/>
                    <a:pt x="16383" y="11887"/>
                    <a:pt x="21793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FA22A82-2D25-4335-B3CB-6197FAC62DA6}"/>
                </a:ext>
              </a:extLst>
            </p:cNvPr>
            <p:cNvSpPr/>
            <p:nvPr/>
          </p:nvSpPr>
          <p:spPr>
            <a:xfrm>
              <a:off x="1800377" y="2592476"/>
              <a:ext cx="144780" cy="205740"/>
            </a:xfrm>
            <a:custGeom>
              <a:avLst/>
              <a:gdLst>
                <a:gd name="connsiteX0" fmla="*/ 145313 w 144780"/>
                <a:gd name="connsiteY0" fmla="*/ 200863 h 205740"/>
                <a:gd name="connsiteX1" fmla="*/ 121006 w 144780"/>
                <a:gd name="connsiteY1" fmla="*/ 205435 h 205740"/>
                <a:gd name="connsiteX2" fmla="*/ 5715 w 144780"/>
                <a:gd name="connsiteY2" fmla="*/ 5944 h 205740"/>
                <a:gd name="connsiteX3" fmla="*/ 16231 w 144780"/>
                <a:gd name="connsiteY3" fmla="*/ 6096 h 205740"/>
                <a:gd name="connsiteX4" fmla="*/ 32690 w 144780"/>
                <a:gd name="connsiteY4" fmla="*/ 5715 h 205740"/>
                <a:gd name="connsiteX5" fmla="*/ 145313 w 144780"/>
                <a:gd name="connsiteY5" fmla="*/ 20086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780" h="205740">
                  <a:moveTo>
                    <a:pt x="145313" y="200863"/>
                  </a:moveTo>
                  <a:cubicBezTo>
                    <a:pt x="137236" y="202616"/>
                    <a:pt x="129235" y="204216"/>
                    <a:pt x="121006" y="205435"/>
                  </a:cubicBezTo>
                  <a:lnTo>
                    <a:pt x="5715" y="5944"/>
                  </a:lnTo>
                  <a:cubicBezTo>
                    <a:pt x="9220" y="6096"/>
                    <a:pt x="12725" y="6096"/>
                    <a:pt x="16231" y="6096"/>
                  </a:cubicBezTo>
                  <a:cubicBezTo>
                    <a:pt x="21869" y="6096"/>
                    <a:pt x="27280" y="5944"/>
                    <a:pt x="32690" y="5715"/>
                  </a:cubicBezTo>
                  <a:lnTo>
                    <a:pt x="145313" y="200863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71AD83-CF1F-4175-9B1B-EEE07FC31BED}"/>
                </a:ext>
              </a:extLst>
            </p:cNvPr>
            <p:cNvSpPr/>
            <p:nvPr/>
          </p:nvSpPr>
          <p:spPr>
            <a:xfrm>
              <a:off x="1368476" y="1687678"/>
              <a:ext cx="129540" cy="213360"/>
            </a:xfrm>
            <a:custGeom>
              <a:avLst/>
              <a:gdLst>
                <a:gd name="connsiteX0" fmla="*/ 23165 w 129540"/>
                <a:gd name="connsiteY0" fmla="*/ 5715 h 213360"/>
                <a:gd name="connsiteX1" fmla="*/ 130531 w 129540"/>
                <a:gd name="connsiteY1" fmla="*/ 191719 h 213360"/>
                <a:gd name="connsiteX2" fmla="*/ 114452 w 129540"/>
                <a:gd name="connsiteY2" fmla="*/ 210464 h 213360"/>
                <a:gd name="connsiteX3" fmla="*/ 5715 w 129540"/>
                <a:gd name="connsiteY3" fmla="*/ 22022 h 213360"/>
                <a:gd name="connsiteX4" fmla="*/ 23165 w 129540"/>
                <a:gd name="connsiteY4" fmla="*/ 571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213360">
                  <a:moveTo>
                    <a:pt x="23165" y="5715"/>
                  </a:moveTo>
                  <a:lnTo>
                    <a:pt x="130531" y="191719"/>
                  </a:lnTo>
                  <a:cubicBezTo>
                    <a:pt x="124892" y="197815"/>
                    <a:pt x="119482" y="203987"/>
                    <a:pt x="114452" y="210464"/>
                  </a:cubicBezTo>
                  <a:lnTo>
                    <a:pt x="5715" y="22022"/>
                  </a:lnTo>
                  <a:cubicBezTo>
                    <a:pt x="11430" y="16231"/>
                    <a:pt x="17145" y="10820"/>
                    <a:pt x="23165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E16AE24A-1CB3-4A64-BC05-9424513FA08C}"/>
                </a:ext>
              </a:extLst>
            </p:cNvPr>
            <p:cNvSpPr/>
            <p:nvPr/>
          </p:nvSpPr>
          <p:spPr>
            <a:xfrm>
              <a:off x="1878559" y="2582875"/>
              <a:ext cx="137160" cy="198120"/>
            </a:xfrm>
            <a:custGeom>
              <a:avLst/>
              <a:gdLst>
                <a:gd name="connsiteX0" fmla="*/ 137389 w 137160"/>
                <a:gd name="connsiteY0" fmla="*/ 191872 h 198120"/>
                <a:gd name="connsiteX1" fmla="*/ 114452 w 137160"/>
                <a:gd name="connsiteY1" fmla="*/ 198882 h 198120"/>
                <a:gd name="connsiteX2" fmla="*/ 5715 w 137160"/>
                <a:gd name="connsiteY2" fmla="*/ 10439 h 198120"/>
                <a:gd name="connsiteX3" fmla="*/ 29870 w 137160"/>
                <a:gd name="connsiteY3" fmla="*/ 5715 h 198120"/>
                <a:gd name="connsiteX4" fmla="*/ 137389 w 137160"/>
                <a:gd name="connsiteY4" fmla="*/ 191872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198120">
                  <a:moveTo>
                    <a:pt x="137389" y="191872"/>
                  </a:moveTo>
                  <a:cubicBezTo>
                    <a:pt x="129845" y="194310"/>
                    <a:pt x="122149" y="196748"/>
                    <a:pt x="114452" y="198882"/>
                  </a:cubicBezTo>
                  <a:lnTo>
                    <a:pt x="5715" y="10439"/>
                  </a:lnTo>
                  <a:cubicBezTo>
                    <a:pt x="13792" y="9068"/>
                    <a:pt x="21793" y="7620"/>
                    <a:pt x="29870" y="5715"/>
                  </a:cubicBezTo>
                  <a:lnTo>
                    <a:pt x="137389" y="191872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F7B9712F-CD54-4912-8C17-63D3840E62A3}"/>
                </a:ext>
              </a:extLst>
            </p:cNvPr>
            <p:cNvSpPr/>
            <p:nvPr/>
          </p:nvSpPr>
          <p:spPr>
            <a:xfrm>
              <a:off x="1422349" y="1643558"/>
              <a:ext cx="129540" cy="205740"/>
            </a:xfrm>
            <a:custGeom>
              <a:avLst/>
              <a:gdLst>
                <a:gd name="connsiteX0" fmla="*/ 24460 w 129540"/>
                <a:gd name="connsiteY0" fmla="*/ 5715 h 205740"/>
                <a:gd name="connsiteX1" fmla="*/ 129388 w 129540"/>
                <a:gd name="connsiteY1" fmla="*/ 187147 h 205740"/>
                <a:gd name="connsiteX2" fmla="*/ 111176 w 129540"/>
                <a:gd name="connsiteY2" fmla="*/ 202235 h 205740"/>
                <a:gd name="connsiteX3" fmla="*/ 5715 w 129540"/>
                <a:gd name="connsiteY3" fmla="*/ 19583 h 205740"/>
                <a:gd name="connsiteX4" fmla="*/ 24460 w 129540"/>
                <a:gd name="connsiteY4" fmla="*/ 5715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205740">
                  <a:moveTo>
                    <a:pt x="24460" y="5715"/>
                  </a:moveTo>
                  <a:lnTo>
                    <a:pt x="129388" y="187147"/>
                  </a:lnTo>
                  <a:cubicBezTo>
                    <a:pt x="123063" y="191719"/>
                    <a:pt x="117119" y="196748"/>
                    <a:pt x="111176" y="202235"/>
                  </a:cubicBezTo>
                  <a:lnTo>
                    <a:pt x="5715" y="19583"/>
                  </a:lnTo>
                  <a:cubicBezTo>
                    <a:pt x="11811" y="14783"/>
                    <a:pt x="18136" y="10058"/>
                    <a:pt x="24460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2F82D5EF-9B16-4F0A-8136-77DCB9E960B9}"/>
                </a:ext>
              </a:extLst>
            </p:cNvPr>
            <p:cNvSpPr/>
            <p:nvPr/>
          </p:nvSpPr>
          <p:spPr>
            <a:xfrm>
              <a:off x="1949272" y="2561768"/>
              <a:ext cx="137160" cy="198120"/>
            </a:xfrm>
            <a:custGeom>
              <a:avLst/>
              <a:gdLst>
                <a:gd name="connsiteX0" fmla="*/ 132512 w 137160"/>
                <a:gd name="connsiteY0" fmla="*/ 187300 h 198120"/>
                <a:gd name="connsiteX1" fmla="*/ 111176 w 137160"/>
                <a:gd name="connsiteY1" fmla="*/ 196596 h 198120"/>
                <a:gd name="connsiteX2" fmla="*/ 5715 w 137160"/>
                <a:gd name="connsiteY2" fmla="*/ 14097 h 198120"/>
                <a:gd name="connsiteX3" fmla="*/ 27813 w 137160"/>
                <a:gd name="connsiteY3" fmla="*/ 5715 h 198120"/>
                <a:gd name="connsiteX4" fmla="*/ 132512 w 137160"/>
                <a:gd name="connsiteY4" fmla="*/ 187300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198120">
                  <a:moveTo>
                    <a:pt x="132512" y="187300"/>
                  </a:moveTo>
                  <a:cubicBezTo>
                    <a:pt x="125501" y="190424"/>
                    <a:pt x="118339" y="193624"/>
                    <a:pt x="111176" y="196596"/>
                  </a:cubicBezTo>
                  <a:lnTo>
                    <a:pt x="5715" y="14097"/>
                  </a:lnTo>
                  <a:cubicBezTo>
                    <a:pt x="13259" y="11506"/>
                    <a:pt x="20574" y="8839"/>
                    <a:pt x="27813" y="5715"/>
                  </a:cubicBezTo>
                  <a:lnTo>
                    <a:pt x="132512" y="187300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0E8170FF-96F1-40BC-9287-B3FD81ADE867}"/>
                </a:ext>
              </a:extLst>
            </p:cNvPr>
            <p:cNvSpPr/>
            <p:nvPr/>
          </p:nvSpPr>
          <p:spPr>
            <a:xfrm>
              <a:off x="1480337" y="1605915"/>
              <a:ext cx="129540" cy="198120"/>
            </a:xfrm>
            <a:custGeom>
              <a:avLst/>
              <a:gdLst>
                <a:gd name="connsiteX0" fmla="*/ 25832 w 129540"/>
                <a:gd name="connsiteY0" fmla="*/ 5715 h 198120"/>
                <a:gd name="connsiteX1" fmla="*/ 129845 w 129540"/>
                <a:gd name="connsiteY1" fmla="*/ 185928 h 198120"/>
                <a:gd name="connsiteX2" fmla="*/ 109728 w 129540"/>
                <a:gd name="connsiteY2" fmla="*/ 197815 h 198120"/>
                <a:gd name="connsiteX3" fmla="*/ 5715 w 129540"/>
                <a:gd name="connsiteY3" fmla="*/ 17450 h 198120"/>
                <a:gd name="connsiteX4" fmla="*/ 25832 w 129540"/>
                <a:gd name="connsiteY4" fmla="*/ 5715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198120">
                  <a:moveTo>
                    <a:pt x="25832" y="5715"/>
                  </a:moveTo>
                  <a:lnTo>
                    <a:pt x="129845" y="185928"/>
                  </a:lnTo>
                  <a:cubicBezTo>
                    <a:pt x="122987" y="189586"/>
                    <a:pt x="116205" y="193624"/>
                    <a:pt x="109728" y="197815"/>
                  </a:cubicBezTo>
                  <a:lnTo>
                    <a:pt x="5715" y="17450"/>
                  </a:lnTo>
                  <a:cubicBezTo>
                    <a:pt x="12344" y="13411"/>
                    <a:pt x="18974" y="9525"/>
                    <a:pt x="25832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E70C9439-787E-4240-95A6-C677865AFC3D}"/>
                </a:ext>
              </a:extLst>
            </p:cNvPr>
            <p:cNvSpPr/>
            <p:nvPr/>
          </p:nvSpPr>
          <p:spPr>
            <a:xfrm>
              <a:off x="2013890" y="2530373"/>
              <a:ext cx="129540" cy="198120"/>
            </a:xfrm>
            <a:custGeom>
              <a:avLst/>
              <a:gdLst>
                <a:gd name="connsiteX0" fmla="*/ 130073 w 129540"/>
                <a:gd name="connsiteY0" fmla="*/ 185928 h 198120"/>
                <a:gd name="connsiteX1" fmla="*/ 109728 w 129540"/>
                <a:gd name="connsiteY1" fmla="*/ 197510 h 198120"/>
                <a:gd name="connsiteX2" fmla="*/ 5715 w 129540"/>
                <a:gd name="connsiteY2" fmla="*/ 17450 h 198120"/>
                <a:gd name="connsiteX3" fmla="*/ 26060 w 129540"/>
                <a:gd name="connsiteY3" fmla="*/ 5715 h 198120"/>
                <a:gd name="connsiteX4" fmla="*/ 130073 w 129540"/>
                <a:gd name="connsiteY4" fmla="*/ 185928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198120">
                  <a:moveTo>
                    <a:pt x="130073" y="185928"/>
                  </a:moveTo>
                  <a:cubicBezTo>
                    <a:pt x="123444" y="189967"/>
                    <a:pt x="116586" y="193777"/>
                    <a:pt x="109728" y="197510"/>
                  </a:cubicBezTo>
                  <a:lnTo>
                    <a:pt x="5715" y="17450"/>
                  </a:lnTo>
                  <a:cubicBezTo>
                    <a:pt x="12573" y="13564"/>
                    <a:pt x="19355" y="9754"/>
                    <a:pt x="26060" y="5715"/>
                  </a:cubicBezTo>
                  <a:lnTo>
                    <a:pt x="130073" y="185928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05E32D97-A307-4CE3-9724-789585C42E95}"/>
                </a:ext>
              </a:extLst>
            </p:cNvPr>
            <p:cNvSpPr/>
            <p:nvPr/>
          </p:nvSpPr>
          <p:spPr>
            <a:xfrm>
              <a:off x="1542136" y="1575054"/>
              <a:ext cx="137160" cy="198120"/>
            </a:xfrm>
            <a:custGeom>
              <a:avLst/>
              <a:gdLst>
                <a:gd name="connsiteX0" fmla="*/ 27051 w 137160"/>
                <a:gd name="connsiteY0" fmla="*/ 5715 h 198120"/>
                <a:gd name="connsiteX1" fmla="*/ 132512 w 137160"/>
                <a:gd name="connsiteY1" fmla="*/ 188214 h 198120"/>
                <a:gd name="connsiteX2" fmla="*/ 110261 w 137160"/>
                <a:gd name="connsiteY2" fmla="*/ 196444 h 198120"/>
                <a:gd name="connsiteX3" fmla="*/ 5715 w 137160"/>
                <a:gd name="connsiteY3" fmla="*/ 15392 h 198120"/>
                <a:gd name="connsiteX4" fmla="*/ 27051 w 137160"/>
                <a:gd name="connsiteY4" fmla="*/ 5715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198120">
                  <a:moveTo>
                    <a:pt x="27051" y="5715"/>
                  </a:moveTo>
                  <a:lnTo>
                    <a:pt x="132512" y="188214"/>
                  </a:lnTo>
                  <a:cubicBezTo>
                    <a:pt x="124968" y="190652"/>
                    <a:pt x="117653" y="193472"/>
                    <a:pt x="110261" y="196444"/>
                  </a:cubicBezTo>
                  <a:lnTo>
                    <a:pt x="5715" y="15392"/>
                  </a:lnTo>
                  <a:cubicBezTo>
                    <a:pt x="12725" y="12040"/>
                    <a:pt x="19888" y="8915"/>
                    <a:pt x="27051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3BD929B8-C9FD-4785-BAB7-FF5CA5F3E70D}"/>
                </a:ext>
              </a:extLst>
            </p:cNvPr>
            <p:cNvSpPr/>
            <p:nvPr/>
          </p:nvSpPr>
          <p:spPr>
            <a:xfrm>
              <a:off x="2072792" y="2488921"/>
              <a:ext cx="129540" cy="205740"/>
            </a:xfrm>
            <a:custGeom>
              <a:avLst/>
              <a:gdLst>
                <a:gd name="connsiteX0" fmla="*/ 129311 w 129540"/>
                <a:gd name="connsiteY0" fmla="*/ 188138 h 205740"/>
                <a:gd name="connsiteX1" fmla="*/ 110414 w 129540"/>
                <a:gd name="connsiteY1" fmla="*/ 202006 h 205740"/>
                <a:gd name="connsiteX2" fmla="*/ 5715 w 129540"/>
                <a:gd name="connsiteY2" fmla="*/ 20574 h 205740"/>
                <a:gd name="connsiteX3" fmla="*/ 23927 w 129540"/>
                <a:gd name="connsiteY3" fmla="*/ 5715 h 205740"/>
                <a:gd name="connsiteX4" fmla="*/ 129311 w 129540"/>
                <a:gd name="connsiteY4" fmla="*/ 188138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205740">
                  <a:moveTo>
                    <a:pt x="129311" y="188138"/>
                  </a:moveTo>
                  <a:cubicBezTo>
                    <a:pt x="123216" y="192862"/>
                    <a:pt x="116738" y="197434"/>
                    <a:pt x="110414" y="202006"/>
                  </a:cubicBezTo>
                  <a:lnTo>
                    <a:pt x="5715" y="20574"/>
                  </a:lnTo>
                  <a:cubicBezTo>
                    <a:pt x="12040" y="15849"/>
                    <a:pt x="17983" y="10973"/>
                    <a:pt x="23927" y="5715"/>
                  </a:cubicBezTo>
                  <a:lnTo>
                    <a:pt x="129311" y="188138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9A038B2E-B1F7-4202-8B62-4628D30E21E8}"/>
                </a:ext>
              </a:extLst>
            </p:cNvPr>
            <p:cNvSpPr/>
            <p:nvPr/>
          </p:nvSpPr>
          <p:spPr>
            <a:xfrm>
              <a:off x="1607744" y="1551280"/>
              <a:ext cx="137160" cy="198120"/>
            </a:xfrm>
            <a:custGeom>
              <a:avLst/>
              <a:gdLst>
                <a:gd name="connsiteX0" fmla="*/ 28651 w 137160"/>
                <a:gd name="connsiteY0" fmla="*/ 5715 h 198120"/>
                <a:gd name="connsiteX1" fmla="*/ 137236 w 137160"/>
                <a:gd name="connsiteY1" fmla="*/ 193929 h 198120"/>
                <a:gd name="connsiteX2" fmla="*/ 113081 w 137160"/>
                <a:gd name="connsiteY2" fmla="*/ 198653 h 198120"/>
                <a:gd name="connsiteX3" fmla="*/ 5715 w 137160"/>
                <a:gd name="connsiteY3" fmla="*/ 12878 h 198120"/>
                <a:gd name="connsiteX4" fmla="*/ 28651 w 137160"/>
                <a:gd name="connsiteY4" fmla="*/ 5715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198120">
                  <a:moveTo>
                    <a:pt x="28651" y="5715"/>
                  </a:moveTo>
                  <a:lnTo>
                    <a:pt x="137236" y="193929"/>
                  </a:lnTo>
                  <a:cubicBezTo>
                    <a:pt x="129007" y="195148"/>
                    <a:pt x="120929" y="196748"/>
                    <a:pt x="113081" y="198653"/>
                  </a:cubicBezTo>
                  <a:lnTo>
                    <a:pt x="5715" y="12878"/>
                  </a:lnTo>
                  <a:cubicBezTo>
                    <a:pt x="13487" y="10211"/>
                    <a:pt x="20955" y="7772"/>
                    <a:pt x="28651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DDD26111-9415-4866-8342-0373EC2B74C3}"/>
                </a:ext>
              </a:extLst>
            </p:cNvPr>
            <p:cNvSpPr/>
            <p:nvPr/>
          </p:nvSpPr>
          <p:spPr>
            <a:xfrm>
              <a:off x="2125751" y="2437028"/>
              <a:ext cx="129540" cy="213360"/>
            </a:xfrm>
            <a:custGeom>
              <a:avLst/>
              <a:gdLst>
                <a:gd name="connsiteX0" fmla="*/ 130607 w 129540"/>
                <a:gd name="connsiteY0" fmla="*/ 193777 h 213360"/>
                <a:gd name="connsiteX1" fmla="*/ 112928 w 129540"/>
                <a:gd name="connsiteY1" fmla="*/ 209855 h 213360"/>
                <a:gd name="connsiteX2" fmla="*/ 5715 w 129540"/>
                <a:gd name="connsiteY2" fmla="*/ 24079 h 213360"/>
                <a:gd name="connsiteX3" fmla="*/ 22022 w 129540"/>
                <a:gd name="connsiteY3" fmla="*/ 5715 h 213360"/>
                <a:gd name="connsiteX4" fmla="*/ 130607 w 129540"/>
                <a:gd name="connsiteY4" fmla="*/ 193777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213360">
                  <a:moveTo>
                    <a:pt x="130607" y="193777"/>
                  </a:moveTo>
                  <a:cubicBezTo>
                    <a:pt x="124816" y="199187"/>
                    <a:pt x="118872" y="204597"/>
                    <a:pt x="112928" y="209855"/>
                  </a:cubicBezTo>
                  <a:lnTo>
                    <a:pt x="5715" y="24079"/>
                  </a:lnTo>
                  <a:cubicBezTo>
                    <a:pt x="11354" y="18136"/>
                    <a:pt x="16764" y="11963"/>
                    <a:pt x="22022" y="5715"/>
                  </a:cubicBezTo>
                  <a:lnTo>
                    <a:pt x="130607" y="193777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E81B565-C32F-4770-998E-434DE9EBE2DD}"/>
                </a:ext>
              </a:extLst>
            </p:cNvPr>
            <p:cNvSpPr/>
            <p:nvPr/>
          </p:nvSpPr>
          <p:spPr>
            <a:xfrm>
              <a:off x="1677619" y="1534592"/>
              <a:ext cx="144780" cy="205740"/>
            </a:xfrm>
            <a:custGeom>
              <a:avLst/>
              <a:gdLst>
                <a:gd name="connsiteX0" fmla="*/ 30099 w 144780"/>
                <a:gd name="connsiteY0" fmla="*/ 5715 h 205740"/>
                <a:gd name="connsiteX1" fmla="*/ 144780 w 144780"/>
                <a:gd name="connsiteY1" fmla="*/ 204673 h 205740"/>
                <a:gd name="connsiteX2" fmla="*/ 138989 w 144780"/>
                <a:gd name="connsiteY2" fmla="*/ 204521 h 205740"/>
                <a:gd name="connsiteX3" fmla="*/ 118110 w 144780"/>
                <a:gd name="connsiteY3" fmla="*/ 205054 h 205740"/>
                <a:gd name="connsiteX4" fmla="*/ 5715 w 144780"/>
                <a:gd name="connsiteY4" fmla="*/ 10516 h 205740"/>
                <a:gd name="connsiteX5" fmla="*/ 30099 w 144780"/>
                <a:gd name="connsiteY5" fmla="*/ 5715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780" h="205740">
                  <a:moveTo>
                    <a:pt x="30099" y="5715"/>
                  </a:moveTo>
                  <a:lnTo>
                    <a:pt x="144780" y="204673"/>
                  </a:lnTo>
                  <a:cubicBezTo>
                    <a:pt x="142875" y="204521"/>
                    <a:pt x="140894" y="204521"/>
                    <a:pt x="138989" y="204521"/>
                  </a:cubicBezTo>
                  <a:cubicBezTo>
                    <a:pt x="131978" y="204521"/>
                    <a:pt x="124968" y="204673"/>
                    <a:pt x="118110" y="205054"/>
                  </a:cubicBezTo>
                  <a:lnTo>
                    <a:pt x="5715" y="10516"/>
                  </a:lnTo>
                  <a:cubicBezTo>
                    <a:pt x="13792" y="8687"/>
                    <a:pt x="21869" y="7163"/>
                    <a:pt x="30099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A334AB78-2949-4555-8DF9-7150AB3222B0}"/>
                </a:ext>
              </a:extLst>
            </p:cNvPr>
            <p:cNvSpPr/>
            <p:nvPr/>
          </p:nvSpPr>
          <p:spPr>
            <a:xfrm>
              <a:off x="2172233" y="2373097"/>
              <a:ext cx="137160" cy="228600"/>
            </a:xfrm>
            <a:custGeom>
              <a:avLst/>
              <a:gdLst>
                <a:gd name="connsiteX0" fmla="*/ 134036 w 137160"/>
                <a:gd name="connsiteY0" fmla="*/ 204292 h 228600"/>
                <a:gd name="connsiteX1" fmla="*/ 117957 w 137160"/>
                <a:gd name="connsiteY1" fmla="*/ 223038 h 228600"/>
                <a:gd name="connsiteX2" fmla="*/ 5715 w 137160"/>
                <a:gd name="connsiteY2" fmla="*/ 28499 h 228600"/>
                <a:gd name="connsiteX3" fmla="*/ 19355 w 137160"/>
                <a:gd name="connsiteY3" fmla="*/ 5715 h 228600"/>
                <a:gd name="connsiteX4" fmla="*/ 134036 w 137160"/>
                <a:gd name="connsiteY4" fmla="*/ 204292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228600">
                  <a:moveTo>
                    <a:pt x="134036" y="204292"/>
                  </a:moveTo>
                  <a:cubicBezTo>
                    <a:pt x="128778" y="210617"/>
                    <a:pt x="123368" y="216865"/>
                    <a:pt x="117957" y="223038"/>
                  </a:cubicBezTo>
                  <a:lnTo>
                    <a:pt x="5715" y="28499"/>
                  </a:lnTo>
                  <a:cubicBezTo>
                    <a:pt x="10439" y="21108"/>
                    <a:pt x="15164" y="13411"/>
                    <a:pt x="19355" y="5715"/>
                  </a:cubicBezTo>
                  <a:lnTo>
                    <a:pt x="134036" y="204292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EB8EA31-00EA-43A0-96D9-7D6E5254E5DC}"/>
                </a:ext>
              </a:extLst>
            </p:cNvPr>
            <p:cNvSpPr/>
            <p:nvPr/>
          </p:nvSpPr>
          <p:spPr>
            <a:xfrm>
              <a:off x="1752143" y="1526210"/>
              <a:ext cx="160020" cy="228600"/>
            </a:xfrm>
            <a:custGeom>
              <a:avLst/>
              <a:gdLst>
                <a:gd name="connsiteX0" fmla="*/ 31547 w 160020"/>
                <a:gd name="connsiteY0" fmla="*/ 5715 h 228600"/>
                <a:gd name="connsiteX1" fmla="*/ 156972 w 160020"/>
                <a:gd name="connsiteY1" fmla="*/ 223037 h 228600"/>
                <a:gd name="connsiteX2" fmla="*/ 126873 w 160020"/>
                <a:gd name="connsiteY2" fmla="*/ 217399 h 228600"/>
                <a:gd name="connsiteX3" fmla="*/ 5715 w 160020"/>
                <a:gd name="connsiteY3" fmla="*/ 7620 h 228600"/>
                <a:gd name="connsiteX4" fmla="*/ 31547 w 160020"/>
                <a:gd name="connsiteY4" fmla="*/ 571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" h="228600">
                  <a:moveTo>
                    <a:pt x="31547" y="5715"/>
                  </a:moveTo>
                  <a:lnTo>
                    <a:pt x="156972" y="223037"/>
                  </a:lnTo>
                  <a:cubicBezTo>
                    <a:pt x="146990" y="220599"/>
                    <a:pt x="137008" y="218846"/>
                    <a:pt x="126873" y="217399"/>
                  </a:cubicBezTo>
                  <a:lnTo>
                    <a:pt x="5715" y="7620"/>
                  </a:lnTo>
                  <a:cubicBezTo>
                    <a:pt x="14249" y="6782"/>
                    <a:pt x="22784" y="6096"/>
                    <a:pt x="31547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B7272FDB-9F73-4DAF-951D-E016968E5B1C}"/>
                </a:ext>
              </a:extLst>
            </p:cNvPr>
            <p:cNvSpPr/>
            <p:nvPr/>
          </p:nvSpPr>
          <p:spPr>
            <a:xfrm>
              <a:off x="2210409" y="2293087"/>
              <a:ext cx="144780" cy="243840"/>
            </a:xfrm>
            <a:custGeom>
              <a:avLst/>
              <a:gdLst>
                <a:gd name="connsiteX0" fmla="*/ 141427 w 144780"/>
                <a:gd name="connsiteY0" fmla="*/ 222885 h 243840"/>
                <a:gd name="connsiteX1" fmla="*/ 126873 w 144780"/>
                <a:gd name="connsiteY1" fmla="*/ 244221 h 243840"/>
                <a:gd name="connsiteX2" fmla="*/ 5715 w 144780"/>
                <a:gd name="connsiteY2" fmla="*/ 34443 h 243840"/>
                <a:gd name="connsiteX3" fmla="*/ 16078 w 144780"/>
                <a:gd name="connsiteY3" fmla="*/ 5715 h 243840"/>
                <a:gd name="connsiteX4" fmla="*/ 141427 w 144780"/>
                <a:gd name="connsiteY4" fmla="*/ 222885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780" h="243840">
                  <a:moveTo>
                    <a:pt x="141427" y="222885"/>
                  </a:moveTo>
                  <a:cubicBezTo>
                    <a:pt x="136703" y="230048"/>
                    <a:pt x="131826" y="237287"/>
                    <a:pt x="126873" y="244221"/>
                  </a:cubicBezTo>
                  <a:lnTo>
                    <a:pt x="5715" y="34443"/>
                  </a:lnTo>
                  <a:cubicBezTo>
                    <a:pt x="9601" y="25146"/>
                    <a:pt x="12878" y="15545"/>
                    <a:pt x="16078" y="5715"/>
                  </a:cubicBezTo>
                  <a:lnTo>
                    <a:pt x="141427" y="222885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EDB0883D-D90B-4BED-B793-C3811FFC62E5}"/>
                </a:ext>
              </a:extLst>
            </p:cNvPr>
            <p:cNvSpPr/>
            <p:nvPr/>
          </p:nvSpPr>
          <p:spPr>
            <a:xfrm>
              <a:off x="1831391" y="1525676"/>
              <a:ext cx="182880" cy="259080"/>
            </a:xfrm>
            <a:custGeom>
              <a:avLst/>
              <a:gdLst>
                <a:gd name="connsiteX0" fmla="*/ 33757 w 182880"/>
                <a:gd name="connsiteY0" fmla="*/ 7315 h 259080"/>
                <a:gd name="connsiteX1" fmla="*/ 179603 w 182880"/>
                <a:gd name="connsiteY1" fmla="*/ 259842 h 259080"/>
                <a:gd name="connsiteX2" fmla="*/ 143027 w 182880"/>
                <a:gd name="connsiteY2" fmla="*/ 243383 h 259080"/>
                <a:gd name="connsiteX3" fmla="*/ 5715 w 182880"/>
                <a:gd name="connsiteY3" fmla="*/ 5715 h 259080"/>
                <a:gd name="connsiteX4" fmla="*/ 33757 w 182880"/>
                <a:gd name="connsiteY4" fmla="*/ 7315 h 25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259080">
                  <a:moveTo>
                    <a:pt x="33757" y="7315"/>
                  </a:moveTo>
                  <a:lnTo>
                    <a:pt x="179603" y="259842"/>
                  </a:lnTo>
                  <a:cubicBezTo>
                    <a:pt x="167716" y="253746"/>
                    <a:pt x="155601" y="248260"/>
                    <a:pt x="143027" y="243383"/>
                  </a:cubicBezTo>
                  <a:lnTo>
                    <a:pt x="5715" y="5715"/>
                  </a:lnTo>
                  <a:cubicBezTo>
                    <a:pt x="15164" y="6096"/>
                    <a:pt x="24460" y="6401"/>
                    <a:pt x="33757" y="73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A5885F-C477-43A9-9F75-E3B04E0EAAC1}"/>
                </a:ext>
              </a:extLst>
            </p:cNvPr>
            <p:cNvSpPr/>
            <p:nvPr/>
          </p:nvSpPr>
          <p:spPr>
            <a:xfrm>
              <a:off x="2236089" y="2186407"/>
              <a:ext cx="160020" cy="281940"/>
            </a:xfrm>
            <a:custGeom>
              <a:avLst/>
              <a:gdLst>
                <a:gd name="connsiteX0" fmla="*/ 155677 w 160020"/>
                <a:gd name="connsiteY0" fmla="*/ 258623 h 281940"/>
                <a:gd name="connsiteX1" fmla="*/ 143027 w 160020"/>
                <a:gd name="connsiteY1" fmla="*/ 283464 h 281940"/>
                <a:gd name="connsiteX2" fmla="*/ 5715 w 160020"/>
                <a:gd name="connsiteY2" fmla="*/ 45644 h 281940"/>
                <a:gd name="connsiteX3" fmla="*/ 9601 w 160020"/>
                <a:gd name="connsiteY3" fmla="*/ 5715 h 281940"/>
                <a:gd name="connsiteX4" fmla="*/ 155677 w 160020"/>
                <a:gd name="connsiteY4" fmla="*/ 258623 h 28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" h="281940">
                  <a:moveTo>
                    <a:pt x="155677" y="258623"/>
                  </a:moveTo>
                  <a:cubicBezTo>
                    <a:pt x="151638" y="267005"/>
                    <a:pt x="147447" y="275234"/>
                    <a:pt x="143027" y="283464"/>
                  </a:cubicBezTo>
                  <a:lnTo>
                    <a:pt x="5715" y="45644"/>
                  </a:lnTo>
                  <a:cubicBezTo>
                    <a:pt x="7620" y="32538"/>
                    <a:pt x="8839" y="19203"/>
                    <a:pt x="9601" y="5715"/>
                  </a:cubicBezTo>
                  <a:lnTo>
                    <a:pt x="155677" y="258623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8E2E2FC0-2B33-4996-A547-034821CC945E}"/>
                </a:ext>
              </a:extLst>
            </p:cNvPr>
            <p:cNvSpPr/>
            <p:nvPr/>
          </p:nvSpPr>
          <p:spPr>
            <a:xfrm>
              <a:off x="1917421" y="1534287"/>
              <a:ext cx="274320" cy="419100"/>
            </a:xfrm>
            <a:custGeom>
              <a:avLst/>
              <a:gdLst>
                <a:gd name="connsiteX0" fmla="*/ 35966 w 274320"/>
                <a:gd name="connsiteY0" fmla="*/ 11506 h 419100"/>
                <a:gd name="connsiteX1" fmla="*/ 270967 w 274320"/>
                <a:gd name="connsiteY1" fmla="*/ 418643 h 419100"/>
                <a:gd name="connsiteX2" fmla="*/ 182042 w 274320"/>
                <a:gd name="connsiteY2" fmla="*/ 311125 h 419100"/>
                <a:gd name="connsiteX3" fmla="*/ 5715 w 274320"/>
                <a:gd name="connsiteY3" fmla="*/ 5715 h 419100"/>
                <a:gd name="connsiteX4" fmla="*/ 35966 w 274320"/>
                <a:gd name="connsiteY4" fmla="*/ 11506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" h="419100">
                  <a:moveTo>
                    <a:pt x="35966" y="11506"/>
                  </a:moveTo>
                  <a:lnTo>
                    <a:pt x="270967" y="418643"/>
                  </a:lnTo>
                  <a:cubicBezTo>
                    <a:pt x="247345" y="378028"/>
                    <a:pt x="217170" y="341757"/>
                    <a:pt x="182042" y="311125"/>
                  </a:cubicBezTo>
                  <a:lnTo>
                    <a:pt x="5715" y="5715"/>
                  </a:lnTo>
                  <a:cubicBezTo>
                    <a:pt x="15850" y="7239"/>
                    <a:pt x="25984" y="9220"/>
                    <a:pt x="35966" y="11506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D3ED5E8F-52B4-417B-B99E-4627E3CAFA34}"/>
                </a:ext>
              </a:extLst>
            </p:cNvPr>
            <p:cNvSpPr/>
            <p:nvPr/>
          </p:nvSpPr>
          <p:spPr>
            <a:xfrm>
              <a:off x="2182749" y="1947215"/>
              <a:ext cx="243840" cy="449580"/>
            </a:xfrm>
            <a:custGeom>
              <a:avLst/>
              <a:gdLst>
                <a:gd name="connsiteX0" fmla="*/ 241935 w 243840"/>
                <a:gd name="connsiteY0" fmla="*/ 414833 h 449580"/>
                <a:gd name="connsiteX1" fmla="*/ 231953 w 243840"/>
                <a:gd name="connsiteY1" fmla="*/ 443865 h 449580"/>
                <a:gd name="connsiteX2" fmla="*/ 55626 w 243840"/>
                <a:gd name="connsiteY2" fmla="*/ 138608 h 449580"/>
                <a:gd name="connsiteX3" fmla="*/ 5715 w 243840"/>
                <a:gd name="connsiteY3" fmla="*/ 5715 h 449580"/>
                <a:gd name="connsiteX4" fmla="*/ 241935 w 243840"/>
                <a:gd name="connsiteY4" fmla="*/ 414833 h 44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" h="449580">
                  <a:moveTo>
                    <a:pt x="241935" y="414833"/>
                  </a:moveTo>
                  <a:cubicBezTo>
                    <a:pt x="238811" y="424662"/>
                    <a:pt x="235458" y="434416"/>
                    <a:pt x="231953" y="443865"/>
                  </a:cubicBezTo>
                  <a:lnTo>
                    <a:pt x="55626" y="138608"/>
                  </a:lnTo>
                  <a:cubicBezTo>
                    <a:pt x="46329" y="90983"/>
                    <a:pt x="29184" y="46177"/>
                    <a:pt x="5715" y="5715"/>
                  </a:cubicBezTo>
                  <a:lnTo>
                    <a:pt x="241935" y="414833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4869A5FD-D82A-46B4-A17E-D45945794FED}"/>
                </a:ext>
              </a:extLst>
            </p:cNvPr>
            <p:cNvSpPr/>
            <p:nvPr/>
          </p:nvSpPr>
          <p:spPr>
            <a:xfrm>
              <a:off x="2011756" y="1557604"/>
              <a:ext cx="434340" cy="739140"/>
            </a:xfrm>
            <a:custGeom>
              <a:avLst/>
              <a:gdLst>
                <a:gd name="connsiteX0" fmla="*/ 436016 w 434340"/>
                <a:gd name="connsiteY0" fmla="*/ 704088 h 739140"/>
                <a:gd name="connsiteX1" fmla="*/ 429692 w 434340"/>
                <a:gd name="connsiteY1" fmla="*/ 739978 h 739140"/>
                <a:gd name="connsiteX2" fmla="*/ 5715 w 434340"/>
                <a:gd name="connsiteY2" fmla="*/ 5715 h 739140"/>
                <a:gd name="connsiteX3" fmla="*/ 39852 w 434340"/>
                <a:gd name="connsiteY3" fmla="*/ 18288 h 739140"/>
                <a:gd name="connsiteX4" fmla="*/ 436016 w 434340"/>
                <a:gd name="connsiteY4" fmla="*/ 704088 h 739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" h="739140">
                  <a:moveTo>
                    <a:pt x="436016" y="704088"/>
                  </a:moveTo>
                  <a:cubicBezTo>
                    <a:pt x="434264" y="716204"/>
                    <a:pt x="432130" y="728091"/>
                    <a:pt x="429692" y="739978"/>
                  </a:cubicBezTo>
                  <a:lnTo>
                    <a:pt x="5715" y="5715"/>
                  </a:lnTo>
                  <a:cubicBezTo>
                    <a:pt x="17297" y="9601"/>
                    <a:pt x="28651" y="13792"/>
                    <a:pt x="39852" y="18288"/>
                  </a:cubicBezTo>
                  <a:lnTo>
                    <a:pt x="436016" y="704088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A318E81-34D9-4DB1-8847-28227E697B59}"/>
                </a:ext>
              </a:extLst>
            </p:cNvPr>
            <p:cNvSpPr/>
            <p:nvPr/>
          </p:nvSpPr>
          <p:spPr>
            <a:xfrm>
              <a:off x="2120189" y="1605229"/>
              <a:ext cx="335280" cy="579120"/>
            </a:xfrm>
            <a:custGeom>
              <a:avLst/>
              <a:gdLst>
                <a:gd name="connsiteX0" fmla="*/ 334213 w 335280"/>
                <a:gd name="connsiteY0" fmla="*/ 563651 h 579120"/>
                <a:gd name="connsiteX1" fmla="*/ 334061 w 335280"/>
                <a:gd name="connsiteY1" fmla="*/ 574700 h 579120"/>
                <a:gd name="connsiteX2" fmla="*/ 5715 w 335280"/>
                <a:gd name="connsiteY2" fmla="*/ 5715 h 579120"/>
                <a:gd name="connsiteX3" fmla="*/ 47016 w 335280"/>
                <a:gd name="connsiteY3" fmla="*/ 30937 h 579120"/>
                <a:gd name="connsiteX4" fmla="*/ 332994 w 335280"/>
                <a:gd name="connsiteY4" fmla="*/ 526161 h 579120"/>
                <a:gd name="connsiteX5" fmla="*/ 334213 w 335280"/>
                <a:gd name="connsiteY5" fmla="*/ 563651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280" h="579120">
                  <a:moveTo>
                    <a:pt x="334213" y="563651"/>
                  </a:moveTo>
                  <a:cubicBezTo>
                    <a:pt x="334213" y="567309"/>
                    <a:pt x="334213" y="570967"/>
                    <a:pt x="334061" y="574700"/>
                  </a:cubicBezTo>
                  <a:lnTo>
                    <a:pt x="5715" y="5715"/>
                  </a:lnTo>
                  <a:cubicBezTo>
                    <a:pt x="19888" y="13564"/>
                    <a:pt x="33528" y="21793"/>
                    <a:pt x="47016" y="30937"/>
                  </a:cubicBezTo>
                  <a:lnTo>
                    <a:pt x="332994" y="526161"/>
                  </a:lnTo>
                  <a:cubicBezTo>
                    <a:pt x="333908" y="538429"/>
                    <a:pt x="334213" y="551002"/>
                    <a:pt x="334213" y="563651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142B4105-471A-4EC0-90DB-794F5044CC1C}"/>
                </a:ext>
              </a:extLst>
            </p:cNvPr>
            <p:cNvSpPr/>
            <p:nvPr/>
          </p:nvSpPr>
          <p:spPr>
            <a:xfrm>
              <a:off x="2263978" y="1714119"/>
              <a:ext cx="167640" cy="289560"/>
            </a:xfrm>
            <a:custGeom>
              <a:avLst/>
              <a:gdLst>
                <a:gd name="connsiteX0" fmla="*/ 168250 w 167640"/>
                <a:gd name="connsiteY0" fmla="*/ 287122 h 289560"/>
                <a:gd name="connsiteX1" fmla="*/ 5715 w 167640"/>
                <a:gd name="connsiteY1" fmla="*/ 5715 h 289560"/>
                <a:gd name="connsiteX2" fmla="*/ 168250 w 167640"/>
                <a:gd name="connsiteY2" fmla="*/ 287122 h 28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" h="289560">
                  <a:moveTo>
                    <a:pt x="168250" y="287122"/>
                  </a:moveTo>
                  <a:lnTo>
                    <a:pt x="5715" y="5715"/>
                  </a:lnTo>
                  <a:cubicBezTo>
                    <a:pt x="82068" y="82753"/>
                    <a:pt x="138989" y="179299"/>
                    <a:pt x="168250" y="287122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3429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134D9A1-C49A-4854-A951-02E3F3B2A2FD}"/>
              </a:ext>
            </a:extLst>
          </p:cNvPr>
          <p:cNvSpPr/>
          <p:nvPr userDrawn="1"/>
        </p:nvSpPr>
        <p:spPr>
          <a:xfrm flipH="1">
            <a:off x="0" y="1525524"/>
            <a:ext cx="1104138" cy="2208276"/>
          </a:xfrm>
          <a:custGeom>
            <a:avLst/>
            <a:gdLst>
              <a:gd name="connsiteX0" fmla="*/ 4572 w 1005840"/>
              <a:gd name="connsiteY0" fmla="*/ 2011299 h 2011680"/>
              <a:gd name="connsiteX1" fmla="*/ 1007898 w 1005840"/>
              <a:gd name="connsiteY1" fmla="*/ 2011299 h 2011680"/>
              <a:gd name="connsiteX2" fmla="*/ 1007898 w 1005840"/>
              <a:gd name="connsiteY2" fmla="*/ 4572 h 2011680"/>
              <a:gd name="connsiteX3" fmla="*/ 298400 w 1005840"/>
              <a:gd name="connsiteY3" fmla="*/ 298399 h 2011680"/>
              <a:gd name="connsiteX4" fmla="*/ 4572 w 1005840"/>
              <a:gd name="connsiteY4" fmla="*/ 1007897 h 2011680"/>
              <a:gd name="connsiteX5" fmla="*/ 4572 w 1005840"/>
              <a:gd name="connsiteY5" fmla="*/ 2011299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5840" h="2011680">
                <a:moveTo>
                  <a:pt x="4572" y="2011299"/>
                </a:moveTo>
                <a:lnTo>
                  <a:pt x="1007898" y="2011299"/>
                </a:lnTo>
                <a:lnTo>
                  <a:pt x="1007898" y="4572"/>
                </a:lnTo>
                <a:cubicBezTo>
                  <a:pt x="730835" y="4572"/>
                  <a:pt x="480060" y="116815"/>
                  <a:pt x="298400" y="298399"/>
                </a:cubicBezTo>
                <a:cubicBezTo>
                  <a:pt x="116815" y="479984"/>
                  <a:pt x="4572" y="730758"/>
                  <a:pt x="4572" y="1007897"/>
                </a:cubicBezTo>
                <a:lnTo>
                  <a:pt x="4572" y="2011299"/>
                </a:lnTo>
                <a:close/>
              </a:path>
            </a:pathLst>
          </a:custGeom>
          <a:solidFill>
            <a:srgbClr val="02A1A7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821224-1302-4927-916F-865019240E19}"/>
              </a:ext>
            </a:extLst>
          </p:cNvPr>
          <p:cNvGrpSpPr/>
          <p:nvPr userDrawn="1"/>
        </p:nvGrpSpPr>
        <p:grpSpPr>
          <a:xfrm flipH="1">
            <a:off x="2679481" y="827608"/>
            <a:ext cx="648004" cy="595579"/>
            <a:chOff x="9355913" y="827608"/>
            <a:chExt cx="648004" cy="595579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1F6FCAD-D05E-480C-A28D-8D5F5B50BE20}"/>
                </a:ext>
              </a:extLst>
            </p:cNvPr>
            <p:cNvSpPr/>
            <p:nvPr/>
          </p:nvSpPr>
          <p:spPr>
            <a:xfrm>
              <a:off x="9355913" y="935507"/>
              <a:ext cx="487680" cy="487680"/>
            </a:xfrm>
            <a:custGeom>
              <a:avLst/>
              <a:gdLst>
                <a:gd name="connsiteX0" fmla="*/ 482574 w 487680"/>
                <a:gd name="connsiteY0" fmla="*/ 244145 h 487680"/>
                <a:gd name="connsiteX1" fmla="*/ 244144 w 487680"/>
                <a:gd name="connsiteY1" fmla="*/ 482575 h 487680"/>
                <a:gd name="connsiteX2" fmla="*/ 5715 w 487680"/>
                <a:gd name="connsiteY2" fmla="*/ 244145 h 487680"/>
                <a:gd name="connsiteX3" fmla="*/ 244144 w 487680"/>
                <a:gd name="connsiteY3" fmla="*/ 5715 h 487680"/>
                <a:gd name="connsiteX4" fmla="*/ 482574 w 487680"/>
                <a:gd name="connsiteY4" fmla="*/ 244145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680" h="487680">
                  <a:moveTo>
                    <a:pt x="482574" y="244145"/>
                  </a:moveTo>
                  <a:cubicBezTo>
                    <a:pt x="482574" y="375818"/>
                    <a:pt x="375818" y="482575"/>
                    <a:pt x="244144" y="482575"/>
                  </a:cubicBezTo>
                  <a:cubicBezTo>
                    <a:pt x="112470" y="482575"/>
                    <a:pt x="5715" y="375818"/>
                    <a:pt x="5715" y="244145"/>
                  </a:cubicBezTo>
                  <a:cubicBezTo>
                    <a:pt x="5715" y="112471"/>
                    <a:pt x="112470" y="5715"/>
                    <a:pt x="244144" y="5715"/>
                  </a:cubicBezTo>
                  <a:cubicBezTo>
                    <a:pt x="375818" y="5715"/>
                    <a:pt x="482574" y="112395"/>
                    <a:pt x="482574" y="244145"/>
                  </a:cubicBezTo>
                  <a:close/>
                </a:path>
              </a:pathLst>
            </a:custGeom>
            <a:solidFill>
              <a:srgbClr val="FEB6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3411D16A-8D71-454B-BC4F-B6F4F50C1273}"/>
                </a:ext>
              </a:extLst>
            </p:cNvPr>
            <p:cNvSpPr/>
            <p:nvPr/>
          </p:nvSpPr>
          <p:spPr>
            <a:xfrm>
              <a:off x="9500997" y="827608"/>
              <a:ext cx="502920" cy="502920"/>
            </a:xfrm>
            <a:custGeom>
              <a:avLst/>
              <a:gdLst>
                <a:gd name="connsiteX0" fmla="*/ 254966 w 502920"/>
                <a:gd name="connsiteY0" fmla="*/ 504215 h 502920"/>
                <a:gd name="connsiteX1" fmla="*/ 5715 w 502920"/>
                <a:gd name="connsiteY1" fmla="*/ 254965 h 502920"/>
                <a:gd name="connsiteX2" fmla="*/ 254966 w 502920"/>
                <a:gd name="connsiteY2" fmla="*/ 5715 h 502920"/>
                <a:gd name="connsiteX3" fmla="*/ 504216 w 502920"/>
                <a:gd name="connsiteY3" fmla="*/ 254965 h 502920"/>
                <a:gd name="connsiteX4" fmla="*/ 254966 w 502920"/>
                <a:gd name="connsiteY4" fmla="*/ 504215 h 502920"/>
                <a:gd name="connsiteX5" fmla="*/ 254966 w 502920"/>
                <a:gd name="connsiteY5" fmla="*/ 27432 h 502920"/>
                <a:gd name="connsiteX6" fmla="*/ 27356 w 502920"/>
                <a:gd name="connsiteY6" fmla="*/ 255041 h 502920"/>
                <a:gd name="connsiteX7" fmla="*/ 254966 w 502920"/>
                <a:gd name="connsiteY7" fmla="*/ 482651 h 502920"/>
                <a:gd name="connsiteX8" fmla="*/ 482575 w 502920"/>
                <a:gd name="connsiteY8" fmla="*/ 255041 h 502920"/>
                <a:gd name="connsiteX9" fmla="*/ 254966 w 502920"/>
                <a:gd name="connsiteY9" fmla="*/ 27432 h 502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2920" h="502920">
                  <a:moveTo>
                    <a:pt x="254966" y="504215"/>
                  </a:moveTo>
                  <a:cubicBezTo>
                    <a:pt x="117501" y="504215"/>
                    <a:pt x="5715" y="392430"/>
                    <a:pt x="5715" y="254965"/>
                  </a:cubicBezTo>
                  <a:cubicBezTo>
                    <a:pt x="5715" y="117500"/>
                    <a:pt x="117501" y="5715"/>
                    <a:pt x="254966" y="5715"/>
                  </a:cubicBezTo>
                  <a:cubicBezTo>
                    <a:pt x="392430" y="5715"/>
                    <a:pt x="504216" y="117500"/>
                    <a:pt x="504216" y="254965"/>
                  </a:cubicBezTo>
                  <a:cubicBezTo>
                    <a:pt x="504139" y="392430"/>
                    <a:pt x="392354" y="504215"/>
                    <a:pt x="254966" y="504215"/>
                  </a:cubicBezTo>
                  <a:close/>
                  <a:moveTo>
                    <a:pt x="254966" y="27432"/>
                  </a:moveTo>
                  <a:cubicBezTo>
                    <a:pt x="129464" y="27432"/>
                    <a:pt x="27356" y="129540"/>
                    <a:pt x="27356" y="255041"/>
                  </a:cubicBezTo>
                  <a:cubicBezTo>
                    <a:pt x="27356" y="380543"/>
                    <a:pt x="129464" y="482651"/>
                    <a:pt x="254966" y="482651"/>
                  </a:cubicBezTo>
                  <a:cubicBezTo>
                    <a:pt x="380467" y="482651"/>
                    <a:pt x="482575" y="380543"/>
                    <a:pt x="482575" y="255041"/>
                  </a:cubicBezTo>
                  <a:cubicBezTo>
                    <a:pt x="482575" y="129540"/>
                    <a:pt x="380467" y="27432"/>
                    <a:pt x="254966" y="27432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8A4EDB5-706B-4169-BADA-5093DDDEB315}"/>
              </a:ext>
            </a:extLst>
          </p:cNvPr>
          <p:cNvGrpSpPr/>
          <p:nvPr userDrawn="1"/>
        </p:nvGrpSpPr>
        <p:grpSpPr>
          <a:xfrm flipH="1">
            <a:off x="1586307" y="172951"/>
            <a:ext cx="717194" cy="2903220"/>
            <a:chOff x="10266807" y="122149"/>
            <a:chExt cx="717194" cy="2903220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E3F18A1A-7FFE-493B-95CA-C888125C6067}"/>
                </a:ext>
              </a:extLst>
            </p:cNvPr>
            <p:cNvSpPr/>
            <p:nvPr/>
          </p:nvSpPr>
          <p:spPr>
            <a:xfrm>
              <a:off x="10266807" y="122149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84 w 60960"/>
                <a:gd name="connsiteY5" fmla="*/ 33376 h 2903220"/>
                <a:gd name="connsiteX6" fmla="*/ 60884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81 h 2903220"/>
                <a:gd name="connsiteX9" fmla="*/ 5715 w 60960"/>
                <a:gd name="connsiteY9" fmla="*/ 317297 h 2903220"/>
                <a:gd name="connsiteX10" fmla="*/ 5715 w 60960"/>
                <a:gd name="connsiteY10" fmla="*/ 317297 h 2903220"/>
                <a:gd name="connsiteX11" fmla="*/ 33299 w 60960"/>
                <a:gd name="connsiteY11" fmla="*/ 289712 h 2903220"/>
                <a:gd name="connsiteX12" fmla="*/ 33299 w 60960"/>
                <a:gd name="connsiteY12" fmla="*/ 289712 h 2903220"/>
                <a:gd name="connsiteX13" fmla="*/ 60884 w 60960"/>
                <a:gd name="connsiteY13" fmla="*/ 317297 h 2903220"/>
                <a:gd name="connsiteX14" fmla="*/ 60884 w 60960"/>
                <a:gd name="connsiteY14" fmla="*/ 317297 h 2903220"/>
                <a:gd name="connsiteX15" fmla="*/ 33299 w 60960"/>
                <a:gd name="connsiteY15" fmla="*/ 344881 h 2903220"/>
                <a:gd name="connsiteX16" fmla="*/ 33299 w 60960"/>
                <a:gd name="connsiteY16" fmla="*/ 628802 h 2903220"/>
                <a:gd name="connsiteX17" fmla="*/ 5715 w 60960"/>
                <a:gd name="connsiteY17" fmla="*/ 601218 h 2903220"/>
                <a:gd name="connsiteX18" fmla="*/ 5715 w 60960"/>
                <a:gd name="connsiteY18" fmla="*/ 601218 h 2903220"/>
                <a:gd name="connsiteX19" fmla="*/ 33299 w 60960"/>
                <a:gd name="connsiteY19" fmla="*/ 573634 h 2903220"/>
                <a:gd name="connsiteX20" fmla="*/ 33299 w 60960"/>
                <a:gd name="connsiteY20" fmla="*/ 573634 h 2903220"/>
                <a:gd name="connsiteX21" fmla="*/ 60884 w 60960"/>
                <a:gd name="connsiteY21" fmla="*/ 601218 h 2903220"/>
                <a:gd name="connsiteX22" fmla="*/ 60884 w 60960"/>
                <a:gd name="connsiteY22" fmla="*/ 601218 h 2903220"/>
                <a:gd name="connsiteX23" fmla="*/ 33299 w 60960"/>
                <a:gd name="connsiteY23" fmla="*/ 628802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84 w 60960"/>
                <a:gd name="connsiteY29" fmla="*/ 885139 h 2903220"/>
                <a:gd name="connsiteX30" fmla="*/ 60884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84 w 60960"/>
                <a:gd name="connsiteY37" fmla="*/ 1169060 h 2903220"/>
                <a:gd name="connsiteX38" fmla="*/ 60884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84 w 60960"/>
                <a:gd name="connsiteY45" fmla="*/ 1452982 h 2903220"/>
                <a:gd name="connsiteX46" fmla="*/ 60884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84 w 60960"/>
                <a:gd name="connsiteY53" fmla="*/ 1736903 h 2903220"/>
                <a:gd name="connsiteX54" fmla="*/ 60884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561 h 2903220"/>
                <a:gd name="connsiteX57" fmla="*/ 5715 w 60960"/>
                <a:gd name="connsiteY57" fmla="*/ 2020900 h 2903220"/>
                <a:gd name="connsiteX58" fmla="*/ 5715 w 60960"/>
                <a:gd name="connsiteY58" fmla="*/ 2020900 h 2903220"/>
                <a:gd name="connsiteX59" fmla="*/ 33299 w 60960"/>
                <a:gd name="connsiteY59" fmla="*/ 1993316 h 2903220"/>
                <a:gd name="connsiteX60" fmla="*/ 33299 w 60960"/>
                <a:gd name="connsiteY60" fmla="*/ 1993316 h 2903220"/>
                <a:gd name="connsiteX61" fmla="*/ 60884 w 60960"/>
                <a:gd name="connsiteY61" fmla="*/ 2020900 h 2903220"/>
                <a:gd name="connsiteX62" fmla="*/ 60884 w 60960"/>
                <a:gd name="connsiteY62" fmla="*/ 2020900 h 2903220"/>
                <a:gd name="connsiteX63" fmla="*/ 33299 w 60960"/>
                <a:gd name="connsiteY63" fmla="*/ 2048561 h 2903220"/>
                <a:gd name="connsiteX64" fmla="*/ 33299 w 60960"/>
                <a:gd name="connsiteY64" fmla="*/ 2332406 h 2903220"/>
                <a:gd name="connsiteX65" fmla="*/ 5715 w 60960"/>
                <a:gd name="connsiteY65" fmla="*/ 2304822 h 2903220"/>
                <a:gd name="connsiteX66" fmla="*/ 5715 w 60960"/>
                <a:gd name="connsiteY66" fmla="*/ 2304822 h 2903220"/>
                <a:gd name="connsiteX67" fmla="*/ 33299 w 60960"/>
                <a:gd name="connsiteY67" fmla="*/ 2277237 h 2903220"/>
                <a:gd name="connsiteX68" fmla="*/ 33299 w 60960"/>
                <a:gd name="connsiteY68" fmla="*/ 2277237 h 2903220"/>
                <a:gd name="connsiteX69" fmla="*/ 60884 w 60960"/>
                <a:gd name="connsiteY69" fmla="*/ 2304822 h 2903220"/>
                <a:gd name="connsiteX70" fmla="*/ 60884 w 60960"/>
                <a:gd name="connsiteY70" fmla="*/ 2304822 h 2903220"/>
                <a:gd name="connsiteX71" fmla="*/ 33299 w 60960"/>
                <a:gd name="connsiteY71" fmla="*/ 2332406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84 w 60960"/>
                <a:gd name="connsiteY77" fmla="*/ 2588743 h 2903220"/>
                <a:gd name="connsiteX78" fmla="*/ 60884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84 w 60960"/>
                <a:gd name="connsiteY85" fmla="*/ 2872664 h 2903220"/>
                <a:gd name="connsiteX86" fmla="*/ 60884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7983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59"/>
                    <a:pt x="17983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84" y="18136"/>
                    <a:pt x="60884" y="33376"/>
                  </a:cubicBezTo>
                  <a:lnTo>
                    <a:pt x="60884" y="33376"/>
                  </a:lnTo>
                  <a:cubicBezTo>
                    <a:pt x="60884" y="48616"/>
                    <a:pt x="48539" y="60884"/>
                    <a:pt x="33299" y="60884"/>
                  </a:cubicBezTo>
                  <a:close/>
                  <a:moveTo>
                    <a:pt x="33299" y="344881"/>
                  </a:moveTo>
                  <a:cubicBezTo>
                    <a:pt x="17983" y="344881"/>
                    <a:pt x="5715" y="332613"/>
                    <a:pt x="5715" y="317297"/>
                  </a:cubicBezTo>
                  <a:lnTo>
                    <a:pt x="5715" y="317297"/>
                  </a:lnTo>
                  <a:cubicBezTo>
                    <a:pt x="5715" y="302057"/>
                    <a:pt x="17983" y="289712"/>
                    <a:pt x="33299" y="289712"/>
                  </a:cubicBezTo>
                  <a:lnTo>
                    <a:pt x="33299" y="289712"/>
                  </a:lnTo>
                  <a:cubicBezTo>
                    <a:pt x="48539" y="289712"/>
                    <a:pt x="60884" y="302133"/>
                    <a:pt x="60884" y="317297"/>
                  </a:cubicBezTo>
                  <a:lnTo>
                    <a:pt x="60884" y="317297"/>
                  </a:lnTo>
                  <a:cubicBezTo>
                    <a:pt x="60884" y="332537"/>
                    <a:pt x="48539" y="344881"/>
                    <a:pt x="33299" y="344881"/>
                  </a:cubicBezTo>
                  <a:close/>
                  <a:moveTo>
                    <a:pt x="33299" y="628802"/>
                  </a:moveTo>
                  <a:cubicBezTo>
                    <a:pt x="17983" y="628802"/>
                    <a:pt x="5715" y="616534"/>
                    <a:pt x="5715" y="601218"/>
                  </a:cubicBezTo>
                  <a:lnTo>
                    <a:pt x="5715" y="601218"/>
                  </a:lnTo>
                  <a:cubicBezTo>
                    <a:pt x="5715" y="585978"/>
                    <a:pt x="17983" y="573634"/>
                    <a:pt x="33299" y="573634"/>
                  </a:cubicBezTo>
                  <a:lnTo>
                    <a:pt x="33299" y="573634"/>
                  </a:lnTo>
                  <a:cubicBezTo>
                    <a:pt x="48539" y="573634"/>
                    <a:pt x="60884" y="586054"/>
                    <a:pt x="60884" y="601218"/>
                  </a:cubicBezTo>
                  <a:lnTo>
                    <a:pt x="60884" y="601218"/>
                  </a:lnTo>
                  <a:cubicBezTo>
                    <a:pt x="60884" y="616458"/>
                    <a:pt x="48539" y="628802"/>
                    <a:pt x="33299" y="628802"/>
                  </a:cubicBezTo>
                  <a:close/>
                  <a:moveTo>
                    <a:pt x="33299" y="912724"/>
                  </a:moveTo>
                  <a:cubicBezTo>
                    <a:pt x="17983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7983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84" y="869975"/>
                    <a:pt x="60884" y="885139"/>
                  </a:cubicBezTo>
                  <a:lnTo>
                    <a:pt x="60884" y="885139"/>
                  </a:lnTo>
                  <a:cubicBezTo>
                    <a:pt x="60884" y="900455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7983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7983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84" y="1153820"/>
                    <a:pt x="60884" y="1169060"/>
                  </a:cubicBezTo>
                  <a:lnTo>
                    <a:pt x="60884" y="1169060"/>
                  </a:lnTo>
                  <a:cubicBezTo>
                    <a:pt x="60884" y="1184377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7983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7983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84" y="1437818"/>
                    <a:pt x="60884" y="1452982"/>
                  </a:cubicBezTo>
                  <a:lnTo>
                    <a:pt x="60884" y="1452982"/>
                  </a:lnTo>
                  <a:cubicBezTo>
                    <a:pt x="60884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7983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7983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84" y="1721739"/>
                    <a:pt x="60884" y="1736903"/>
                  </a:cubicBezTo>
                  <a:lnTo>
                    <a:pt x="60884" y="1736903"/>
                  </a:lnTo>
                  <a:cubicBezTo>
                    <a:pt x="60884" y="1752219"/>
                    <a:pt x="48539" y="1764487"/>
                    <a:pt x="33299" y="1764487"/>
                  </a:cubicBezTo>
                  <a:close/>
                  <a:moveTo>
                    <a:pt x="33299" y="2048561"/>
                  </a:moveTo>
                  <a:cubicBezTo>
                    <a:pt x="17983" y="2048561"/>
                    <a:pt x="5715" y="2036140"/>
                    <a:pt x="5715" y="2020900"/>
                  </a:cubicBezTo>
                  <a:lnTo>
                    <a:pt x="5715" y="2020900"/>
                  </a:lnTo>
                  <a:cubicBezTo>
                    <a:pt x="5715" y="2005660"/>
                    <a:pt x="17983" y="1993316"/>
                    <a:pt x="33299" y="1993316"/>
                  </a:cubicBezTo>
                  <a:lnTo>
                    <a:pt x="33299" y="1993316"/>
                  </a:lnTo>
                  <a:cubicBezTo>
                    <a:pt x="48539" y="1993316"/>
                    <a:pt x="60884" y="2005736"/>
                    <a:pt x="60884" y="2020900"/>
                  </a:cubicBezTo>
                  <a:lnTo>
                    <a:pt x="60884" y="2020900"/>
                  </a:lnTo>
                  <a:cubicBezTo>
                    <a:pt x="60884" y="2036140"/>
                    <a:pt x="48539" y="2048561"/>
                    <a:pt x="33299" y="2048561"/>
                  </a:cubicBezTo>
                  <a:close/>
                  <a:moveTo>
                    <a:pt x="33299" y="2332406"/>
                  </a:moveTo>
                  <a:cubicBezTo>
                    <a:pt x="17983" y="2332406"/>
                    <a:pt x="5715" y="2320138"/>
                    <a:pt x="5715" y="2304822"/>
                  </a:cubicBezTo>
                  <a:lnTo>
                    <a:pt x="5715" y="2304822"/>
                  </a:lnTo>
                  <a:cubicBezTo>
                    <a:pt x="5715" y="2289582"/>
                    <a:pt x="17983" y="2277237"/>
                    <a:pt x="33299" y="2277237"/>
                  </a:cubicBezTo>
                  <a:lnTo>
                    <a:pt x="33299" y="2277237"/>
                  </a:lnTo>
                  <a:cubicBezTo>
                    <a:pt x="48539" y="2277237"/>
                    <a:pt x="60884" y="2289658"/>
                    <a:pt x="60884" y="2304822"/>
                  </a:cubicBezTo>
                  <a:lnTo>
                    <a:pt x="60884" y="2304822"/>
                  </a:lnTo>
                  <a:cubicBezTo>
                    <a:pt x="60884" y="2320062"/>
                    <a:pt x="48539" y="2332406"/>
                    <a:pt x="33299" y="2332406"/>
                  </a:cubicBezTo>
                  <a:close/>
                  <a:moveTo>
                    <a:pt x="33299" y="2616327"/>
                  </a:moveTo>
                  <a:cubicBezTo>
                    <a:pt x="17983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7983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84" y="2573579"/>
                    <a:pt x="60884" y="2588743"/>
                  </a:cubicBezTo>
                  <a:lnTo>
                    <a:pt x="60884" y="2588743"/>
                  </a:lnTo>
                  <a:cubicBezTo>
                    <a:pt x="60884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7983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7983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84" y="2857500"/>
                    <a:pt x="60884" y="2872664"/>
                  </a:cubicBezTo>
                  <a:lnTo>
                    <a:pt x="60884" y="2872664"/>
                  </a:lnTo>
                  <a:cubicBezTo>
                    <a:pt x="60884" y="2887980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481EFBB5-9A65-48F4-AB85-FF04377BCF37}"/>
                </a:ext>
              </a:extLst>
            </p:cNvPr>
            <p:cNvSpPr/>
            <p:nvPr/>
          </p:nvSpPr>
          <p:spPr>
            <a:xfrm>
              <a:off x="10594924" y="122149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84 w 60960"/>
                <a:gd name="connsiteY5" fmla="*/ 33376 h 2903220"/>
                <a:gd name="connsiteX6" fmla="*/ 60884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81 h 2903220"/>
                <a:gd name="connsiteX9" fmla="*/ 5715 w 60960"/>
                <a:gd name="connsiteY9" fmla="*/ 317297 h 2903220"/>
                <a:gd name="connsiteX10" fmla="*/ 5715 w 60960"/>
                <a:gd name="connsiteY10" fmla="*/ 317297 h 2903220"/>
                <a:gd name="connsiteX11" fmla="*/ 33299 w 60960"/>
                <a:gd name="connsiteY11" fmla="*/ 289712 h 2903220"/>
                <a:gd name="connsiteX12" fmla="*/ 33299 w 60960"/>
                <a:gd name="connsiteY12" fmla="*/ 289712 h 2903220"/>
                <a:gd name="connsiteX13" fmla="*/ 60884 w 60960"/>
                <a:gd name="connsiteY13" fmla="*/ 317297 h 2903220"/>
                <a:gd name="connsiteX14" fmla="*/ 60884 w 60960"/>
                <a:gd name="connsiteY14" fmla="*/ 317297 h 2903220"/>
                <a:gd name="connsiteX15" fmla="*/ 33299 w 60960"/>
                <a:gd name="connsiteY15" fmla="*/ 344881 h 2903220"/>
                <a:gd name="connsiteX16" fmla="*/ 33299 w 60960"/>
                <a:gd name="connsiteY16" fmla="*/ 628802 h 2903220"/>
                <a:gd name="connsiteX17" fmla="*/ 5715 w 60960"/>
                <a:gd name="connsiteY17" fmla="*/ 601218 h 2903220"/>
                <a:gd name="connsiteX18" fmla="*/ 5715 w 60960"/>
                <a:gd name="connsiteY18" fmla="*/ 601218 h 2903220"/>
                <a:gd name="connsiteX19" fmla="*/ 33299 w 60960"/>
                <a:gd name="connsiteY19" fmla="*/ 573634 h 2903220"/>
                <a:gd name="connsiteX20" fmla="*/ 33299 w 60960"/>
                <a:gd name="connsiteY20" fmla="*/ 573634 h 2903220"/>
                <a:gd name="connsiteX21" fmla="*/ 60884 w 60960"/>
                <a:gd name="connsiteY21" fmla="*/ 601218 h 2903220"/>
                <a:gd name="connsiteX22" fmla="*/ 60884 w 60960"/>
                <a:gd name="connsiteY22" fmla="*/ 601218 h 2903220"/>
                <a:gd name="connsiteX23" fmla="*/ 33299 w 60960"/>
                <a:gd name="connsiteY23" fmla="*/ 628802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84 w 60960"/>
                <a:gd name="connsiteY29" fmla="*/ 885139 h 2903220"/>
                <a:gd name="connsiteX30" fmla="*/ 60884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84 w 60960"/>
                <a:gd name="connsiteY37" fmla="*/ 1169060 h 2903220"/>
                <a:gd name="connsiteX38" fmla="*/ 60884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84 w 60960"/>
                <a:gd name="connsiteY45" fmla="*/ 1452982 h 2903220"/>
                <a:gd name="connsiteX46" fmla="*/ 60884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84 w 60960"/>
                <a:gd name="connsiteY53" fmla="*/ 1736903 h 2903220"/>
                <a:gd name="connsiteX54" fmla="*/ 60884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561 h 2903220"/>
                <a:gd name="connsiteX57" fmla="*/ 5715 w 60960"/>
                <a:gd name="connsiteY57" fmla="*/ 2020900 h 2903220"/>
                <a:gd name="connsiteX58" fmla="*/ 5715 w 60960"/>
                <a:gd name="connsiteY58" fmla="*/ 2020900 h 2903220"/>
                <a:gd name="connsiteX59" fmla="*/ 33299 w 60960"/>
                <a:gd name="connsiteY59" fmla="*/ 1993316 h 2903220"/>
                <a:gd name="connsiteX60" fmla="*/ 33299 w 60960"/>
                <a:gd name="connsiteY60" fmla="*/ 1993316 h 2903220"/>
                <a:gd name="connsiteX61" fmla="*/ 60884 w 60960"/>
                <a:gd name="connsiteY61" fmla="*/ 2020900 h 2903220"/>
                <a:gd name="connsiteX62" fmla="*/ 60884 w 60960"/>
                <a:gd name="connsiteY62" fmla="*/ 2020900 h 2903220"/>
                <a:gd name="connsiteX63" fmla="*/ 33299 w 60960"/>
                <a:gd name="connsiteY63" fmla="*/ 2048561 h 2903220"/>
                <a:gd name="connsiteX64" fmla="*/ 33299 w 60960"/>
                <a:gd name="connsiteY64" fmla="*/ 2332406 h 2903220"/>
                <a:gd name="connsiteX65" fmla="*/ 5715 w 60960"/>
                <a:gd name="connsiteY65" fmla="*/ 2304822 h 2903220"/>
                <a:gd name="connsiteX66" fmla="*/ 5715 w 60960"/>
                <a:gd name="connsiteY66" fmla="*/ 2304822 h 2903220"/>
                <a:gd name="connsiteX67" fmla="*/ 33299 w 60960"/>
                <a:gd name="connsiteY67" fmla="*/ 2277237 h 2903220"/>
                <a:gd name="connsiteX68" fmla="*/ 33299 w 60960"/>
                <a:gd name="connsiteY68" fmla="*/ 2277237 h 2903220"/>
                <a:gd name="connsiteX69" fmla="*/ 60884 w 60960"/>
                <a:gd name="connsiteY69" fmla="*/ 2304822 h 2903220"/>
                <a:gd name="connsiteX70" fmla="*/ 60884 w 60960"/>
                <a:gd name="connsiteY70" fmla="*/ 2304822 h 2903220"/>
                <a:gd name="connsiteX71" fmla="*/ 33299 w 60960"/>
                <a:gd name="connsiteY71" fmla="*/ 2332406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84 w 60960"/>
                <a:gd name="connsiteY77" fmla="*/ 2588743 h 2903220"/>
                <a:gd name="connsiteX78" fmla="*/ 60884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84 w 60960"/>
                <a:gd name="connsiteY85" fmla="*/ 2872664 h 2903220"/>
                <a:gd name="connsiteX86" fmla="*/ 60884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8059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59"/>
                    <a:pt x="18059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84" y="18136"/>
                    <a:pt x="60884" y="33376"/>
                  </a:cubicBezTo>
                  <a:lnTo>
                    <a:pt x="60884" y="33376"/>
                  </a:lnTo>
                  <a:cubicBezTo>
                    <a:pt x="60884" y="48616"/>
                    <a:pt x="48463" y="60884"/>
                    <a:pt x="33299" y="60884"/>
                  </a:cubicBezTo>
                  <a:close/>
                  <a:moveTo>
                    <a:pt x="33299" y="344881"/>
                  </a:moveTo>
                  <a:cubicBezTo>
                    <a:pt x="18059" y="344881"/>
                    <a:pt x="5715" y="332613"/>
                    <a:pt x="5715" y="317297"/>
                  </a:cubicBezTo>
                  <a:lnTo>
                    <a:pt x="5715" y="317297"/>
                  </a:lnTo>
                  <a:cubicBezTo>
                    <a:pt x="5715" y="302057"/>
                    <a:pt x="18059" y="289712"/>
                    <a:pt x="33299" y="289712"/>
                  </a:cubicBezTo>
                  <a:lnTo>
                    <a:pt x="33299" y="289712"/>
                  </a:lnTo>
                  <a:cubicBezTo>
                    <a:pt x="48539" y="289712"/>
                    <a:pt x="60884" y="302133"/>
                    <a:pt x="60884" y="317297"/>
                  </a:cubicBezTo>
                  <a:lnTo>
                    <a:pt x="60884" y="317297"/>
                  </a:lnTo>
                  <a:cubicBezTo>
                    <a:pt x="60884" y="332537"/>
                    <a:pt x="48463" y="344881"/>
                    <a:pt x="33299" y="344881"/>
                  </a:cubicBezTo>
                  <a:close/>
                  <a:moveTo>
                    <a:pt x="33299" y="628802"/>
                  </a:moveTo>
                  <a:cubicBezTo>
                    <a:pt x="18059" y="628802"/>
                    <a:pt x="5715" y="616534"/>
                    <a:pt x="5715" y="601218"/>
                  </a:cubicBezTo>
                  <a:lnTo>
                    <a:pt x="5715" y="601218"/>
                  </a:lnTo>
                  <a:cubicBezTo>
                    <a:pt x="5715" y="585978"/>
                    <a:pt x="18059" y="573634"/>
                    <a:pt x="33299" y="573634"/>
                  </a:cubicBezTo>
                  <a:lnTo>
                    <a:pt x="33299" y="573634"/>
                  </a:lnTo>
                  <a:cubicBezTo>
                    <a:pt x="48539" y="573634"/>
                    <a:pt x="60884" y="586054"/>
                    <a:pt x="60884" y="601218"/>
                  </a:cubicBezTo>
                  <a:lnTo>
                    <a:pt x="60884" y="601218"/>
                  </a:lnTo>
                  <a:cubicBezTo>
                    <a:pt x="60884" y="616458"/>
                    <a:pt x="48463" y="628802"/>
                    <a:pt x="33299" y="628802"/>
                  </a:cubicBezTo>
                  <a:close/>
                  <a:moveTo>
                    <a:pt x="33299" y="912724"/>
                  </a:moveTo>
                  <a:cubicBezTo>
                    <a:pt x="18059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8059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84" y="869975"/>
                    <a:pt x="60884" y="885139"/>
                  </a:cubicBezTo>
                  <a:lnTo>
                    <a:pt x="60884" y="885139"/>
                  </a:lnTo>
                  <a:cubicBezTo>
                    <a:pt x="60884" y="900455"/>
                    <a:pt x="48463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8059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8059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84" y="1153820"/>
                    <a:pt x="60884" y="1169060"/>
                  </a:cubicBezTo>
                  <a:lnTo>
                    <a:pt x="60884" y="1169060"/>
                  </a:lnTo>
                  <a:cubicBezTo>
                    <a:pt x="60884" y="1184377"/>
                    <a:pt x="48463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8059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8059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84" y="1437818"/>
                    <a:pt x="60884" y="1452982"/>
                  </a:cubicBezTo>
                  <a:lnTo>
                    <a:pt x="60884" y="1452982"/>
                  </a:lnTo>
                  <a:cubicBezTo>
                    <a:pt x="60884" y="1468298"/>
                    <a:pt x="48463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8059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8059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84" y="1721739"/>
                    <a:pt x="60884" y="1736903"/>
                  </a:cubicBezTo>
                  <a:lnTo>
                    <a:pt x="60884" y="1736903"/>
                  </a:lnTo>
                  <a:cubicBezTo>
                    <a:pt x="60884" y="1752219"/>
                    <a:pt x="48463" y="1764487"/>
                    <a:pt x="33299" y="1764487"/>
                  </a:cubicBezTo>
                  <a:close/>
                  <a:moveTo>
                    <a:pt x="33299" y="2048561"/>
                  </a:moveTo>
                  <a:cubicBezTo>
                    <a:pt x="18059" y="2048561"/>
                    <a:pt x="5715" y="2036140"/>
                    <a:pt x="5715" y="2020900"/>
                  </a:cubicBezTo>
                  <a:lnTo>
                    <a:pt x="5715" y="2020900"/>
                  </a:lnTo>
                  <a:cubicBezTo>
                    <a:pt x="5715" y="2005660"/>
                    <a:pt x="18059" y="1993316"/>
                    <a:pt x="33299" y="1993316"/>
                  </a:cubicBezTo>
                  <a:lnTo>
                    <a:pt x="33299" y="1993316"/>
                  </a:lnTo>
                  <a:cubicBezTo>
                    <a:pt x="48539" y="1993316"/>
                    <a:pt x="60884" y="2005736"/>
                    <a:pt x="60884" y="2020900"/>
                  </a:cubicBezTo>
                  <a:lnTo>
                    <a:pt x="60884" y="2020900"/>
                  </a:lnTo>
                  <a:cubicBezTo>
                    <a:pt x="60884" y="2036140"/>
                    <a:pt x="48463" y="2048561"/>
                    <a:pt x="33299" y="2048561"/>
                  </a:cubicBezTo>
                  <a:close/>
                  <a:moveTo>
                    <a:pt x="33299" y="2332406"/>
                  </a:moveTo>
                  <a:cubicBezTo>
                    <a:pt x="18059" y="2332406"/>
                    <a:pt x="5715" y="2320138"/>
                    <a:pt x="5715" y="2304822"/>
                  </a:cubicBezTo>
                  <a:lnTo>
                    <a:pt x="5715" y="2304822"/>
                  </a:lnTo>
                  <a:cubicBezTo>
                    <a:pt x="5715" y="2289582"/>
                    <a:pt x="18059" y="2277237"/>
                    <a:pt x="33299" y="2277237"/>
                  </a:cubicBezTo>
                  <a:lnTo>
                    <a:pt x="33299" y="2277237"/>
                  </a:lnTo>
                  <a:cubicBezTo>
                    <a:pt x="48539" y="2277237"/>
                    <a:pt x="60884" y="2289658"/>
                    <a:pt x="60884" y="2304822"/>
                  </a:cubicBezTo>
                  <a:lnTo>
                    <a:pt x="60884" y="2304822"/>
                  </a:lnTo>
                  <a:cubicBezTo>
                    <a:pt x="60884" y="2320062"/>
                    <a:pt x="48463" y="2332406"/>
                    <a:pt x="33299" y="2332406"/>
                  </a:cubicBezTo>
                  <a:close/>
                  <a:moveTo>
                    <a:pt x="33299" y="2616327"/>
                  </a:moveTo>
                  <a:cubicBezTo>
                    <a:pt x="18059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8059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84" y="2573579"/>
                    <a:pt x="60884" y="2588743"/>
                  </a:cubicBezTo>
                  <a:lnTo>
                    <a:pt x="60884" y="2588743"/>
                  </a:lnTo>
                  <a:cubicBezTo>
                    <a:pt x="60884" y="2603983"/>
                    <a:pt x="48463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8059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8059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84" y="2857500"/>
                    <a:pt x="60884" y="2872664"/>
                  </a:cubicBezTo>
                  <a:lnTo>
                    <a:pt x="60884" y="2872664"/>
                  </a:lnTo>
                  <a:cubicBezTo>
                    <a:pt x="60884" y="2887980"/>
                    <a:pt x="48463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455C428C-2E0B-4687-B1DA-DABF61B61CFF}"/>
                </a:ext>
              </a:extLst>
            </p:cNvPr>
            <p:cNvSpPr/>
            <p:nvPr/>
          </p:nvSpPr>
          <p:spPr>
            <a:xfrm>
              <a:off x="10923041" y="122149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07 w 60960"/>
                <a:gd name="connsiteY5" fmla="*/ 33376 h 2903220"/>
                <a:gd name="connsiteX6" fmla="*/ 60807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81 h 2903220"/>
                <a:gd name="connsiteX9" fmla="*/ 5715 w 60960"/>
                <a:gd name="connsiteY9" fmla="*/ 317297 h 2903220"/>
                <a:gd name="connsiteX10" fmla="*/ 5715 w 60960"/>
                <a:gd name="connsiteY10" fmla="*/ 317297 h 2903220"/>
                <a:gd name="connsiteX11" fmla="*/ 33299 w 60960"/>
                <a:gd name="connsiteY11" fmla="*/ 289712 h 2903220"/>
                <a:gd name="connsiteX12" fmla="*/ 33299 w 60960"/>
                <a:gd name="connsiteY12" fmla="*/ 289712 h 2903220"/>
                <a:gd name="connsiteX13" fmla="*/ 60807 w 60960"/>
                <a:gd name="connsiteY13" fmla="*/ 317297 h 2903220"/>
                <a:gd name="connsiteX14" fmla="*/ 60807 w 60960"/>
                <a:gd name="connsiteY14" fmla="*/ 317297 h 2903220"/>
                <a:gd name="connsiteX15" fmla="*/ 33299 w 60960"/>
                <a:gd name="connsiteY15" fmla="*/ 344881 h 2903220"/>
                <a:gd name="connsiteX16" fmla="*/ 33299 w 60960"/>
                <a:gd name="connsiteY16" fmla="*/ 628802 h 2903220"/>
                <a:gd name="connsiteX17" fmla="*/ 5715 w 60960"/>
                <a:gd name="connsiteY17" fmla="*/ 601218 h 2903220"/>
                <a:gd name="connsiteX18" fmla="*/ 5715 w 60960"/>
                <a:gd name="connsiteY18" fmla="*/ 601218 h 2903220"/>
                <a:gd name="connsiteX19" fmla="*/ 33299 w 60960"/>
                <a:gd name="connsiteY19" fmla="*/ 573634 h 2903220"/>
                <a:gd name="connsiteX20" fmla="*/ 33299 w 60960"/>
                <a:gd name="connsiteY20" fmla="*/ 573634 h 2903220"/>
                <a:gd name="connsiteX21" fmla="*/ 60807 w 60960"/>
                <a:gd name="connsiteY21" fmla="*/ 601218 h 2903220"/>
                <a:gd name="connsiteX22" fmla="*/ 60807 w 60960"/>
                <a:gd name="connsiteY22" fmla="*/ 601218 h 2903220"/>
                <a:gd name="connsiteX23" fmla="*/ 33299 w 60960"/>
                <a:gd name="connsiteY23" fmla="*/ 628802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07 w 60960"/>
                <a:gd name="connsiteY29" fmla="*/ 885139 h 2903220"/>
                <a:gd name="connsiteX30" fmla="*/ 60807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07 w 60960"/>
                <a:gd name="connsiteY37" fmla="*/ 1169060 h 2903220"/>
                <a:gd name="connsiteX38" fmla="*/ 60807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07 w 60960"/>
                <a:gd name="connsiteY45" fmla="*/ 1452982 h 2903220"/>
                <a:gd name="connsiteX46" fmla="*/ 60807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07 w 60960"/>
                <a:gd name="connsiteY53" fmla="*/ 1736903 h 2903220"/>
                <a:gd name="connsiteX54" fmla="*/ 60807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561 h 2903220"/>
                <a:gd name="connsiteX57" fmla="*/ 5715 w 60960"/>
                <a:gd name="connsiteY57" fmla="*/ 2020900 h 2903220"/>
                <a:gd name="connsiteX58" fmla="*/ 5715 w 60960"/>
                <a:gd name="connsiteY58" fmla="*/ 2020900 h 2903220"/>
                <a:gd name="connsiteX59" fmla="*/ 33299 w 60960"/>
                <a:gd name="connsiteY59" fmla="*/ 1993316 h 2903220"/>
                <a:gd name="connsiteX60" fmla="*/ 33299 w 60960"/>
                <a:gd name="connsiteY60" fmla="*/ 1993316 h 2903220"/>
                <a:gd name="connsiteX61" fmla="*/ 60807 w 60960"/>
                <a:gd name="connsiteY61" fmla="*/ 2020900 h 2903220"/>
                <a:gd name="connsiteX62" fmla="*/ 60807 w 60960"/>
                <a:gd name="connsiteY62" fmla="*/ 2020900 h 2903220"/>
                <a:gd name="connsiteX63" fmla="*/ 33299 w 60960"/>
                <a:gd name="connsiteY63" fmla="*/ 2048561 h 2903220"/>
                <a:gd name="connsiteX64" fmla="*/ 33299 w 60960"/>
                <a:gd name="connsiteY64" fmla="*/ 2332406 h 2903220"/>
                <a:gd name="connsiteX65" fmla="*/ 5715 w 60960"/>
                <a:gd name="connsiteY65" fmla="*/ 2304822 h 2903220"/>
                <a:gd name="connsiteX66" fmla="*/ 5715 w 60960"/>
                <a:gd name="connsiteY66" fmla="*/ 2304822 h 2903220"/>
                <a:gd name="connsiteX67" fmla="*/ 33299 w 60960"/>
                <a:gd name="connsiteY67" fmla="*/ 2277237 h 2903220"/>
                <a:gd name="connsiteX68" fmla="*/ 33299 w 60960"/>
                <a:gd name="connsiteY68" fmla="*/ 2277237 h 2903220"/>
                <a:gd name="connsiteX69" fmla="*/ 60807 w 60960"/>
                <a:gd name="connsiteY69" fmla="*/ 2304822 h 2903220"/>
                <a:gd name="connsiteX70" fmla="*/ 60807 w 60960"/>
                <a:gd name="connsiteY70" fmla="*/ 2304822 h 2903220"/>
                <a:gd name="connsiteX71" fmla="*/ 33299 w 60960"/>
                <a:gd name="connsiteY71" fmla="*/ 2332406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07 w 60960"/>
                <a:gd name="connsiteY77" fmla="*/ 2588743 h 2903220"/>
                <a:gd name="connsiteX78" fmla="*/ 60807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07 w 60960"/>
                <a:gd name="connsiteY85" fmla="*/ 2872664 h 2903220"/>
                <a:gd name="connsiteX86" fmla="*/ 60807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7983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59"/>
                    <a:pt x="17983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07" y="18136"/>
                    <a:pt x="60807" y="33376"/>
                  </a:cubicBezTo>
                  <a:lnTo>
                    <a:pt x="60807" y="33376"/>
                  </a:lnTo>
                  <a:cubicBezTo>
                    <a:pt x="60884" y="48616"/>
                    <a:pt x="48539" y="60884"/>
                    <a:pt x="33299" y="60884"/>
                  </a:cubicBezTo>
                  <a:close/>
                  <a:moveTo>
                    <a:pt x="33299" y="344881"/>
                  </a:moveTo>
                  <a:cubicBezTo>
                    <a:pt x="17983" y="344881"/>
                    <a:pt x="5715" y="332613"/>
                    <a:pt x="5715" y="317297"/>
                  </a:cubicBezTo>
                  <a:lnTo>
                    <a:pt x="5715" y="317297"/>
                  </a:lnTo>
                  <a:cubicBezTo>
                    <a:pt x="5715" y="302057"/>
                    <a:pt x="17983" y="289712"/>
                    <a:pt x="33299" y="289712"/>
                  </a:cubicBezTo>
                  <a:lnTo>
                    <a:pt x="33299" y="289712"/>
                  </a:lnTo>
                  <a:cubicBezTo>
                    <a:pt x="48539" y="289712"/>
                    <a:pt x="60807" y="302133"/>
                    <a:pt x="60807" y="317297"/>
                  </a:cubicBezTo>
                  <a:lnTo>
                    <a:pt x="60807" y="317297"/>
                  </a:lnTo>
                  <a:cubicBezTo>
                    <a:pt x="60884" y="332537"/>
                    <a:pt x="48539" y="344881"/>
                    <a:pt x="33299" y="344881"/>
                  </a:cubicBezTo>
                  <a:close/>
                  <a:moveTo>
                    <a:pt x="33299" y="628802"/>
                  </a:moveTo>
                  <a:cubicBezTo>
                    <a:pt x="17983" y="628802"/>
                    <a:pt x="5715" y="616534"/>
                    <a:pt x="5715" y="601218"/>
                  </a:cubicBezTo>
                  <a:lnTo>
                    <a:pt x="5715" y="601218"/>
                  </a:lnTo>
                  <a:cubicBezTo>
                    <a:pt x="5715" y="585978"/>
                    <a:pt x="17983" y="573634"/>
                    <a:pt x="33299" y="573634"/>
                  </a:cubicBezTo>
                  <a:lnTo>
                    <a:pt x="33299" y="573634"/>
                  </a:lnTo>
                  <a:cubicBezTo>
                    <a:pt x="48539" y="573634"/>
                    <a:pt x="60807" y="586054"/>
                    <a:pt x="60807" y="601218"/>
                  </a:cubicBezTo>
                  <a:lnTo>
                    <a:pt x="60807" y="601218"/>
                  </a:lnTo>
                  <a:cubicBezTo>
                    <a:pt x="60884" y="616458"/>
                    <a:pt x="48539" y="628802"/>
                    <a:pt x="33299" y="628802"/>
                  </a:cubicBezTo>
                  <a:close/>
                  <a:moveTo>
                    <a:pt x="33299" y="912724"/>
                  </a:moveTo>
                  <a:cubicBezTo>
                    <a:pt x="17983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7983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07" y="869975"/>
                    <a:pt x="60807" y="885139"/>
                  </a:cubicBezTo>
                  <a:lnTo>
                    <a:pt x="60807" y="885139"/>
                  </a:lnTo>
                  <a:cubicBezTo>
                    <a:pt x="60884" y="900455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7983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7983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07" y="1153820"/>
                    <a:pt x="60807" y="1169060"/>
                  </a:cubicBezTo>
                  <a:lnTo>
                    <a:pt x="60807" y="1169060"/>
                  </a:lnTo>
                  <a:cubicBezTo>
                    <a:pt x="60884" y="1184377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7983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7983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07" y="1437818"/>
                    <a:pt x="60807" y="1452982"/>
                  </a:cubicBezTo>
                  <a:lnTo>
                    <a:pt x="60807" y="1452982"/>
                  </a:lnTo>
                  <a:cubicBezTo>
                    <a:pt x="60884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7983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7983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07" y="1721739"/>
                    <a:pt x="60807" y="1736903"/>
                  </a:cubicBezTo>
                  <a:lnTo>
                    <a:pt x="60807" y="1736903"/>
                  </a:lnTo>
                  <a:cubicBezTo>
                    <a:pt x="60884" y="1752219"/>
                    <a:pt x="48539" y="1764487"/>
                    <a:pt x="33299" y="1764487"/>
                  </a:cubicBezTo>
                  <a:close/>
                  <a:moveTo>
                    <a:pt x="33299" y="2048561"/>
                  </a:moveTo>
                  <a:cubicBezTo>
                    <a:pt x="17983" y="2048561"/>
                    <a:pt x="5715" y="2036140"/>
                    <a:pt x="5715" y="2020900"/>
                  </a:cubicBezTo>
                  <a:lnTo>
                    <a:pt x="5715" y="2020900"/>
                  </a:lnTo>
                  <a:cubicBezTo>
                    <a:pt x="5715" y="2005660"/>
                    <a:pt x="17983" y="1993316"/>
                    <a:pt x="33299" y="1993316"/>
                  </a:cubicBezTo>
                  <a:lnTo>
                    <a:pt x="33299" y="1993316"/>
                  </a:lnTo>
                  <a:cubicBezTo>
                    <a:pt x="48539" y="1993316"/>
                    <a:pt x="60807" y="2005736"/>
                    <a:pt x="60807" y="2020900"/>
                  </a:cubicBezTo>
                  <a:lnTo>
                    <a:pt x="60807" y="2020900"/>
                  </a:lnTo>
                  <a:cubicBezTo>
                    <a:pt x="60884" y="2036140"/>
                    <a:pt x="48539" y="2048561"/>
                    <a:pt x="33299" y="2048561"/>
                  </a:cubicBezTo>
                  <a:close/>
                  <a:moveTo>
                    <a:pt x="33299" y="2332406"/>
                  </a:moveTo>
                  <a:cubicBezTo>
                    <a:pt x="17983" y="2332406"/>
                    <a:pt x="5715" y="2320138"/>
                    <a:pt x="5715" y="2304822"/>
                  </a:cubicBezTo>
                  <a:lnTo>
                    <a:pt x="5715" y="2304822"/>
                  </a:lnTo>
                  <a:cubicBezTo>
                    <a:pt x="5715" y="2289582"/>
                    <a:pt x="17983" y="2277237"/>
                    <a:pt x="33299" y="2277237"/>
                  </a:cubicBezTo>
                  <a:lnTo>
                    <a:pt x="33299" y="2277237"/>
                  </a:lnTo>
                  <a:cubicBezTo>
                    <a:pt x="48539" y="2277237"/>
                    <a:pt x="60807" y="2289658"/>
                    <a:pt x="60807" y="2304822"/>
                  </a:cubicBezTo>
                  <a:lnTo>
                    <a:pt x="60807" y="2304822"/>
                  </a:lnTo>
                  <a:cubicBezTo>
                    <a:pt x="60884" y="2320062"/>
                    <a:pt x="48539" y="2332406"/>
                    <a:pt x="33299" y="2332406"/>
                  </a:cubicBezTo>
                  <a:close/>
                  <a:moveTo>
                    <a:pt x="33299" y="2616327"/>
                  </a:moveTo>
                  <a:cubicBezTo>
                    <a:pt x="17983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7983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07" y="2573579"/>
                    <a:pt x="60807" y="2588743"/>
                  </a:cubicBezTo>
                  <a:lnTo>
                    <a:pt x="60807" y="2588743"/>
                  </a:lnTo>
                  <a:cubicBezTo>
                    <a:pt x="60884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7983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7983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07" y="2857500"/>
                    <a:pt x="60807" y="2872664"/>
                  </a:cubicBezTo>
                  <a:lnTo>
                    <a:pt x="60807" y="2872664"/>
                  </a:lnTo>
                  <a:cubicBezTo>
                    <a:pt x="60884" y="2887980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그림 개체 틀 4">
            <a:extLst>
              <a:ext uri="{FF2B5EF4-FFF2-40B4-BE49-F238E27FC236}">
                <a16:creationId xmlns:a16="http://schemas.microsoft.com/office/drawing/2014/main" id="{D483B17A-10BB-442A-8070-5852D6975526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1276441" y="2130034"/>
            <a:ext cx="2489200" cy="2079108"/>
          </a:xfrm>
          <a:prstGeom prst="roundRect">
            <a:avLst>
              <a:gd name="adj" fmla="val 6463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5" name="그림 개체 틀 4">
            <a:extLst>
              <a:ext uri="{FF2B5EF4-FFF2-40B4-BE49-F238E27FC236}">
                <a16:creationId xmlns:a16="http://schemas.microsoft.com/office/drawing/2014/main" id="{78D743A3-52BC-43B0-9865-C80AC03B634A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4851400" y="2130034"/>
            <a:ext cx="2489200" cy="2079108"/>
          </a:xfrm>
          <a:prstGeom prst="roundRect">
            <a:avLst>
              <a:gd name="adj" fmla="val 6463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6" name="그림 개체 틀 4">
            <a:extLst>
              <a:ext uri="{FF2B5EF4-FFF2-40B4-BE49-F238E27FC236}">
                <a16:creationId xmlns:a16="http://schemas.microsoft.com/office/drawing/2014/main" id="{9AC19341-330D-44BB-BE6B-9B7C757EE1C9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8401727" y="2130034"/>
            <a:ext cx="2489200" cy="2079108"/>
          </a:xfrm>
          <a:prstGeom prst="roundRect">
            <a:avLst>
              <a:gd name="adj" fmla="val 6463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98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67C30658-42BC-4007-8EBD-D820C89AAD4C}"/>
              </a:ext>
            </a:extLst>
          </p:cNvPr>
          <p:cNvSpPr/>
          <p:nvPr userDrawn="1"/>
        </p:nvSpPr>
        <p:spPr>
          <a:xfrm>
            <a:off x="0" y="1966951"/>
            <a:ext cx="845820" cy="845820"/>
          </a:xfrm>
          <a:custGeom>
            <a:avLst/>
            <a:gdLst>
              <a:gd name="connsiteX0" fmla="*/ 843382 w 845820"/>
              <a:gd name="connsiteY0" fmla="*/ 843382 h 845820"/>
              <a:gd name="connsiteX1" fmla="*/ 5715 w 845820"/>
              <a:gd name="connsiteY1" fmla="*/ 843382 h 845820"/>
              <a:gd name="connsiteX2" fmla="*/ 5715 w 845820"/>
              <a:gd name="connsiteY2" fmla="*/ 5715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820" h="845820">
                <a:moveTo>
                  <a:pt x="843382" y="843382"/>
                </a:moveTo>
                <a:lnTo>
                  <a:pt x="5715" y="843382"/>
                </a:lnTo>
                <a:lnTo>
                  <a:pt x="5715" y="5715"/>
                </a:lnTo>
                <a:close/>
              </a:path>
            </a:pathLst>
          </a:custGeom>
          <a:solidFill>
            <a:srgbClr val="7264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8386D3B-3FD0-4430-B976-B55B96C0204D}"/>
              </a:ext>
            </a:extLst>
          </p:cNvPr>
          <p:cNvSpPr/>
          <p:nvPr userDrawn="1"/>
        </p:nvSpPr>
        <p:spPr>
          <a:xfrm>
            <a:off x="0" y="1129284"/>
            <a:ext cx="845820" cy="845820"/>
          </a:xfrm>
          <a:custGeom>
            <a:avLst/>
            <a:gdLst>
              <a:gd name="connsiteX0" fmla="*/ 843382 w 845820"/>
              <a:gd name="connsiteY0" fmla="*/ 843382 h 845820"/>
              <a:gd name="connsiteX1" fmla="*/ 5715 w 845820"/>
              <a:gd name="connsiteY1" fmla="*/ 843382 h 845820"/>
              <a:gd name="connsiteX2" fmla="*/ 5715 w 845820"/>
              <a:gd name="connsiteY2" fmla="*/ 5715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820" h="845820">
                <a:moveTo>
                  <a:pt x="843382" y="843382"/>
                </a:moveTo>
                <a:lnTo>
                  <a:pt x="5715" y="843382"/>
                </a:lnTo>
                <a:lnTo>
                  <a:pt x="5715" y="5715"/>
                </a:lnTo>
                <a:close/>
              </a:path>
            </a:pathLst>
          </a:custGeom>
          <a:solidFill>
            <a:srgbClr val="FEB6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251574D-20F6-4B8D-A732-A9856434BA8E}"/>
              </a:ext>
            </a:extLst>
          </p:cNvPr>
          <p:cNvSpPr/>
          <p:nvPr userDrawn="1"/>
        </p:nvSpPr>
        <p:spPr>
          <a:xfrm>
            <a:off x="2404594" y="2180577"/>
            <a:ext cx="922020" cy="922020"/>
          </a:xfrm>
          <a:custGeom>
            <a:avLst/>
            <a:gdLst>
              <a:gd name="connsiteX0" fmla="*/ 690863 w 922020"/>
              <a:gd name="connsiteY0" fmla="*/ 235676 h 922020"/>
              <a:gd name="connsiteX1" fmla="*/ 690863 w 922020"/>
              <a:gd name="connsiteY1" fmla="*/ 690863 h 922020"/>
              <a:gd name="connsiteX2" fmla="*/ 235676 w 922020"/>
              <a:gd name="connsiteY2" fmla="*/ 690863 h 922020"/>
              <a:gd name="connsiteX3" fmla="*/ 235676 w 922020"/>
              <a:gd name="connsiteY3" fmla="*/ 235676 h 922020"/>
              <a:gd name="connsiteX4" fmla="*/ 690863 w 922020"/>
              <a:gd name="connsiteY4" fmla="*/ 235676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020" h="922020">
                <a:moveTo>
                  <a:pt x="690863" y="235676"/>
                </a:moveTo>
                <a:cubicBezTo>
                  <a:pt x="816559" y="361372"/>
                  <a:pt x="816559" y="565166"/>
                  <a:pt x="690863" y="690863"/>
                </a:cubicBezTo>
                <a:cubicBezTo>
                  <a:pt x="565166" y="816559"/>
                  <a:pt x="361372" y="816559"/>
                  <a:pt x="235676" y="690863"/>
                </a:cubicBezTo>
                <a:cubicBezTo>
                  <a:pt x="109979" y="565166"/>
                  <a:pt x="109979" y="361372"/>
                  <a:pt x="235676" y="235676"/>
                </a:cubicBezTo>
                <a:cubicBezTo>
                  <a:pt x="361372" y="109979"/>
                  <a:pt x="565166" y="109979"/>
                  <a:pt x="690863" y="235676"/>
                </a:cubicBezTo>
                <a:close/>
              </a:path>
            </a:pathLst>
          </a:custGeom>
          <a:solidFill>
            <a:srgbClr val="02A1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8DA49F9C-4933-48B5-9DFA-29A65CC33EAE}"/>
              </a:ext>
            </a:extLst>
          </p:cNvPr>
          <p:cNvSpPr/>
          <p:nvPr userDrawn="1"/>
        </p:nvSpPr>
        <p:spPr>
          <a:xfrm>
            <a:off x="2736266" y="2170862"/>
            <a:ext cx="678180" cy="678180"/>
          </a:xfrm>
          <a:custGeom>
            <a:avLst/>
            <a:gdLst>
              <a:gd name="connsiteX0" fmla="*/ 342138 w 678180"/>
              <a:gd name="connsiteY0" fmla="*/ 678561 h 678180"/>
              <a:gd name="connsiteX1" fmla="*/ 5715 w 678180"/>
              <a:gd name="connsiteY1" fmla="*/ 342138 h 678180"/>
              <a:gd name="connsiteX2" fmla="*/ 342138 w 678180"/>
              <a:gd name="connsiteY2" fmla="*/ 5715 h 678180"/>
              <a:gd name="connsiteX3" fmla="*/ 678561 w 678180"/>
              <a:gd name="connsiteY3" fmla="*/ 342138 h 678180"/>
              <a:gd name="connsiteX4" fmla="*/ 342138 w 678180"/>
              <a:gd name="connsiteY4" fmla="*/ 678561 h 678180"/>
              <a:gd name="connsiteX5" fmla="*/ 342138 w 678180"/>
              <a:gd name="connsiteY5" fmla="*/ 34823 h 678180"/>
              <a:gd name="connsiteX6" fmla="*/ 34900 w 678180"/>
              <a:gd name="connsiteY6" fmla="*/ 342062 h 678180"/>
              <a:gd name="connsiteX7" fmla="*/ 342138 w 678180"/>
              <a:gd name="connsiteY7" fmla="*/ 649300 h 678180"/>
              <a:gd name="connsiteX8" fmla="*/ 649376 w 678180"/>
              <a:gd name="connsiteY8" fmla="*/ 342062 h 678180"/>
              <a:gd name="connsiteX9" fmla="*/ 342138 w 678180"/>
              <a:gd name="connsiteY9" fmla="*/ 34823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8180" h="678180">
                <a:moveTo>
                  <a:pt x="342138" y="678561"/>
                </a:moveTo>
                <a:cubicBezTo>
                  <a:pt x="156591" y="678561"/>
                  <a:pt x="5715" y="527609"/>
                  <a:pt x="5715" y="342138"/>
                </a:cubicBezTo>
                <a:cubicBezTo>
                  <a:pt x="5715" y="156591"/>
                  <a:pt x="156667" y="5715"/>
                  <a:pt x="342138" y="5715"/>
                </a:cubicBezTo>
                <a:cubicBezTo>
                  <a:pt x="527685" y="5715"/>
                  <a:pt x="678561" y="156667"/>
                  <a:pt x="678561" y="342138"/>
                </a:cubicBezTo>
                <a:cubicBezTo>
                  <a:pt x="678561" y="527609"/>
                  <a:pt x="527609" y="678561"/>
                  <a:pt x="342138" y="678561"/>
                </a:cubicBezTo>
                <a:close/>
                <a:moveTo>
                  <a:pt x="342138" y="34823"/>
                </a:moveTo>
                <a:cubicBezTo>
                  <a:pt x="172746" y="34823"/>
                  <a:pt x="34900" y="172669"/>
                  <a:pt x="34900" y="342062"/>
                </a:cubicBezTo>
                <a:cubicBezTo>
                  <a:pt x="34900" y="511454"/>
                  <a:pt x="172746" y="649300"/>
                  <a:pt x="342138" y="649300"/>
                </a:cubicBezTo>
                <a:cubicBezTo>
                  <a:pt x="511531" y="649300"/>
                  <a:pt x="649376" y="511454"/>
                  <a:pt x="649376" y="342062"/>
                </a:cubicBezTo>
                <a:cubicBezTo>
                  <a:pt x="649376" y="172669"/>
                  <a:pt x="511531" y="34823"/>
                  <a:pt x="342138" y="34823"/>
                </a:cubicBezTo>
                <a:close/>
              </a:path>
            </a:pathLst>
          </a:custGeom>
          <a:solidFill>
            <a:srgbClr val="282E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8BC9BB6-3CAD-4859-869F-D2D180F2E695}"/>
              </a:ext>
            </a:extLst>
          </p:cNvPr>
          <p:cNvGrpSpPr/>
          <p:nvPr userDrawn="1"/>
        </p:nvGrpSpPr>
        <p:grpSpPr>
          <a:xfrm>
            <a:off x="1154278" y="434721"/>
            <a:ext cx="717270" cy="2903220"/>
            <a:chOff x="1148563" y="3635121"/>
            <a:chExt cx="717270" cy="2903220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78EB5009-9361-4C1D-83E4-FC1D8EEEDCB0}"/>
                </a:ext>
              </a:extLst>
            </p:cNvPr>
            <p:cNvSpPr/>
            <p:nvPr/>
          </p:nvSpPr>
          <p:spPr>
            <a:xfrm>
              <a:off x="1148563" y="3635121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84 w 60960"/>
                <a:gd name="connsiteY5" fmla="*/ 33376 h 2903220"/>
                <a:gd name="connsiteX6" fmla="*/ 60884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05 h 2903220"/>
                <a:gd name="connsiteX9" fmla="*/ 5715 w 60960"/>
                <a:gd name="connsiteY9" fmla="*/ 317221 h 2903220"/>
                <a:gd name="connsiteX10" fmla="*/ 5715 w 60960"/>
                <a:gd name="connsiteY10" fmla="*/ 317221 h 2903220"/>
                <a:gd name="connsiteX11" fmla="*/ 33299 w 60960"/>
                <a:gd name="connsiteY11" fmla="*/ 289636 h 2903220"/>
                <a:gd name="connsiteX12" fmla="*/ 33299 w 60960"/>
                <a:gd name="connsiteY12" fmla="*/ 289636 h 2903220"/>
                <a:gd name="connsiteX13" fmla="*/ 60884 w 60960"/>
                <a:gd name="connsiteY13" fmla="*/ 317221 h 2903220"/>
                <a:gd name="connsiteX14" fmla="*/ 60884 w 60960"/>
                <a:gd name="connsiteY14" fmla="*/ 317221 h 2903220"/>
                <a:gd name="connsiteX15" fmla="*/ 33299 w 60960"/>
                <a:gd name="connsiteY15" fmla="*/ 344805 h 2903220"/>
                <a:gd name="connsiteX16" fmla="*/ 33299 w 60960"/>
                <a:gd name="connsiteY16" fmla="*/ 628726 h 2903220"/>
                <a:gd name="connsiteX17" fmla="*/ 5715 w 60960"/>
                <a:gd name="connsiteY17" fmla="*/ 601142 h 2903220"/>
                <a:gd name="connsiteX18" fmla="*/ 5715 w 60960"/>
                <a:gd name="connsiteY18" fmla="*/ 601142 h 2903220"/>
                <a:gd name="connsiteX19" fmla="*/ 33299 w 60960"/>
                <a:gd name="connsiteY19" fmla="*/ 573558 h 2903220"/>
                <a:gd name="connsiteX20" fmla="*/ 33299 w 60960"/>
                <a:gd name="connsiteY20" fmla="*/ 573558 h 2903220"/>
                <a:gd name="connsiteX21" fmla="*/ 60884 w 60960"/>
                <a:gd name="connsiteY21" fmla="*/ 601142 h 2903220"/>
                <a:gd name="connsiteX22" fmla="*/ 60884 w 60960"/>
                <a:gd name="connsiteY22" fmla="*/ 601142 h 2903220"/>
                <a:gd name="connsiteX23" fmla="*/ 33299 w 60960"/>
                <a:gd name="connsiteY23" fmla="*/ 628726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84 w 60960"/>
                <a:gd name="connsiteY29" fmla="*/ 885139 h 2903220"/>
                <a:gd name="connsiteX30" fmla="*/ 60884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84 w 60960"/>
                <a:gd name="connsiteY37" fmla="*/ 1169060 h 2903220"/>
                <a:gd name="connsiteX38" fmla="*/ 60884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84 w 60960"/>
                <a:gd name="connsiteY45" fmla="*/ 1452982 h 2903220"/>
                <a:gd name="connsiteX46" fmla="*/ 60884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84 w 60960"/>
                <a:gd name="connsiteY53" fmla="*/ 1736903 h 2903220"/>
                <a:gd name="connsiteX54" fmla="*/ 60884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485 h 2903220"/>
                <a:gd name="connsiteX57" fmla="*/ 5715 w 60960"/>
                <a:gd name="connsiteY57" fmla="*/ 2020824 h 2903220"/>
                <a:gd name="connsiteX58" fmla="*/ 5715 w 60960"/>
                <a:gd name="connsiteY58" fmla="*/ 2020824 h 2903220"/>
                <a:gd name="connsiteX59" fmla="*/ 33299 w 60960"/>
                <a:gd name="connsiteY59" fmla="*/ 1993240 h 2903220"/>
                <a:gd name="connsiteX60" fmla="*/ 33299 w 60960"/>
                <a:gd name="connsiteY60" fmla="*/ 1993240 h 2903220"/>
                <a:gd name="connsiteX61" fmla="*/ 60884 w 60960"/>
                <a:gd name="connsiteY61" fmla="*/ 2020824 h 2903220"/>
                <a:gd name="connsiteX62" fmla="*/ 60884 w 60960"/>
                <a:gd name="connsiteY62" fmla="*/ 2020824 h 2903220"/>
                <a:gd name="connsiteX63" fmla="*/ 33299 w 60960"/>
                <a:gd name="connsiteY63" fmla="*/ 2048485 h 2903220"/>
                <a:gd name="connsiteX64" fmla="*/ 33299 w 60960"/>
                <a:gd name="connsiteY64" fmla="*/ 2332330 h 2903220"/>
                <a:gd name="connsiteX65" fmla="*/ 5715 w 60960"/>
                <a:gd name="connsiteY65" fmla="*/ 2304745 h 2903220"/>
                <a:gd name="connsiteX66" fmla="*/ 5715 w 60960"/>
                <a:gd name="connsiteY66" fmla="*/ 2304745 h 2903220"/>
                <a:gd name="connsiteX67" fmla="*/ 33299 w 60960"/>
                <a:gd name="connsiteY67" fmla="*/ 2277161 h 2903220"/>
                <a:gd name="connsiteX68" fmla="*/ 33299 w 60960"/>
                <a:gd name="connsiteY68" fmla="*/ 2277161 h 2903220"/>
                <a:gd name="connsiteX69" fmla="*/ 60884 w 60960"/>
                <a:gd name="connsiteY69" fmla="*/ 2304745 h 2903220"/>
                <a:gd name="connsiteX70" fmla="*/ 60884 w 60960"/>
                <a:gd name="connsiteY70" fmla="*/ 2304745 h 2903220"/>
                <a:gd name="connsiteX71" fmla="*/ 33299 w 60960"/>
                <a:gd name="connsiteY71" fmla="*/ 2332330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84 w 60960"/>
                <a:gd name="connsiteY77" fmla="*/ 2588743 h 2903220"/>
                <a:gd name="connsiteX78" fmla="*/ 60884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84 w 60960"/>
                <a:gd name="connsiteY85" fmla="*/ 2872664 h 2903220"/>
                <a:gd name="connsiteX86" fmla="*/ 60884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7983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60"/>
                    <a:pt x="17983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84" y="18136"/>
                    <a:pt x="60884" y="33376"/>
                  </a:cubicBezTo>
                  <a:lnTo>
                    <a:pt x="60884" y="33376"/>
                  </a:lnTo>
                  <a:cubicBezTo>
                    <a:pt x="60960" y="48616"/>
                    <a:pt x="48539" y="60884"/>
                    <a:pt x="33299" y="60884"/>
                  </a:cubicBezTo>
                  <a:close/>
                  <a:moveTo>
                    <a:pt x="33299" y="344805"/>
                  </a:moveTo>
                  <a:cubicBezTo>
                    <a:pt x="17983" y="344805"/>
                    <a:pt x="5715" y="332537"/>
                    <a:pt x="5715" y="317221"/>
                  </a:cubicBezTo>
                  <a:lnTo>
                    <a:pt x="5715" y="317221"/>
                  </a:lnTo>
                  <a:cubicBezTo>
                    <a:pt x="5715" y="301981"/>
                    <a:pt x="17983" y="289636"/>
                    <a:pt x="33299" y="289636"/>
                  </a:cubicBezTo>
                  <a:lnTo>
                    <a:pt x="33299" y="289636"/>
                  </a:lnTo>
                  <a:cubicBezTo>
                    <a:pt x="48539" y="289636"/>
                    <a:pt x="60884" y="302057"/>
                    <a:pt x="60884" y="317221"/>
                  </a:cubicBezTo>
                  <a:lnTo>
                    <a:pt x="60884" y="317221"/>
                  </a:lnTo>
                  <a:cubicBezTo>
                    <a:pt x="60960" y="332537"/>
                    <a:pt x="48539" y="344805"/>
                    <a:pt x="33299" y="344805"/>
                  </a:cubicBezTo>
                  <a:close/>
                  <a:moveTo>
                    <a:pt x="33299" y="628726"/>
                  </a:moveTo>
                  <a:cubicBezTo>
                    <a:pt x="17983" y="628726"/>
                    <a:pt x="5715" y="616458"/>
                    <a:pt x="5715" y="601142"/>
                  </a:cubicBezTo>
                  <a:lnTo>
                    <a:pt x="5715" y="601142"/>
                  </a:lnTo>
                  <a:cubicBezTo>
                    <a:pt x="5715" y="585902"/>
                    <a:pt x="17983" y="573558"/>
                    <a:pt x="33299" y="573558"/>
                  </a:cubicBezTo>
                  <a:lnTo>
                    <a:pt x="33299" y="573558"/>
                  </a:lnTo>
                  <a:cubicBezTo>
                    <a:pt x="48539" y="573558"/>
                    <a:pt x="60884" y="585978"/>
                    <a:pt x="60884" y="601142"/>
                  </a:cubicBezTo>
                  <a:lnTo>
                    <a:pt x="60884" y="601142"/>
                  </a:lnTo>
                  <a:cubicBezTo>
                    <a:pt x="60960" y="616458"/>
                    <a:pt x="48539" y="628726"/>
                    <a:pt x="33299" y="628726"/>
                  </a:cubicBezTo>
                  <a:close/>
                  <a:moveTo>
                    <a:pt x="33299" y="912724"/>
                  </a:moveTo>
                  <a:cubicBezTo>
                    <a:pt x="17983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7983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84" y="869975"/>
                    <a:pt x="60884" y="885139"/>
                  </a:cubicBezTo>
                  <a:lnTo>
                    <a:pt x="60884" y="885139"/>
                  </a:lnTo>
                  <a:cubicBezTo>
                    <a:pt x="60960" y="900379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7983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7983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84" y="1153820"/>
                    <a:pt x="60884" y="1169060"/>
                  </a:cubicBezTo>
                  <a:lnTo>
                    <a:pt x="60884" y="1169060"/>
                  </a:lnTo>
                  <a:cubicBezTo>
                    <a:pt x="60960" y="1184300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7983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7983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84" y="1437818"/>
                    <a:pt x="60884" y="1452982"/>
                  </a:cubicBezTo>
                  <a:lnTo>
                    <a:pt x="60884" y="1452982"/>
                  </a:lnTo>
                  <a:cubicBezTo>
                    <a:pt x="60960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7983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7983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84" y="1721739"/>
                    <a:pt x="60884" y="1736903"/>
                  </a:cubicBezTo>
                  <a:lnTo>
                    <a:pt x="60884" y="1736903"/>
                  </a:lnTo>
                  <a:cubicBezTo>
                    <a:pt x="60960" y="1752219"/>
                    <a:pt x="48539" y="1764487"/>
                    <a:pt x="33299" y="1764487"/>
                  </a:cubicBezTo>
                  <a:close/>
                  <a:moveTo>
                    <a:pt x="33299" y="2048485"/>
                  </a:moveTo>
                  <a:cubicBezTo>
                    <a:pt x="17983" y="2048485"/>
                    <a:pt x="5715" y="2036064"/>
                    <a:pt x="5715" y="2020824"/>
                  </a:cubicBezTo>
                  <a:lnTo>
                    <a:pt x="5715" y="2020824"/>
                  </a:lnTo>
                  <a:cubicBezTo>
                    <a:pt x="5715" y="2005584"/>
                    <a:pt x="17983" y="1993240"/>
                    <a:pt x="33299" y="1993240"/>
                  </a:cubicBezTo>
                  <a:lnTo>
                    <a:pt x="33299" y="1993240"/>
                  </a:lnTo>
                  <a:cubicBezTo>
                    <a:pt x="48539" y="1993240"/>
                    <a:pt x="60884" y="2005660"/>
                    <a:pt x="60884" y="2020824"/>
                  </a:cubicBezTo>
                  <a:lnTo>
                    <a:pt x="60884" y="2020824"/>
                  </a:lnTo>
                  <a:cubicBezTo>
                    <a:pt x="60960" y="2036140"/>
                    <a:pt x="48539" y="2048485"/>
                    <a:pt x="33299" y="2048485"/>
                  </a:cubicBezTo>
                  <a:close/>
                  <a:moveTo>
                    <a:pt x="33299" y="2332330"/>
                  </a:moveTo>
                  <a:cubicBezTo>
                    <a:pt x="17983" y="2332330"/>
                    <a:pt x="5715" y="2320062"/>
                    <a:pt x="5715" y="2304745"/>
                  </a:cubicBezTo>
                  <a:lnTo>
                    <a:pt x="5715" y="2304745"/>
                  </a:lnTo>
                  <a:cubicBezTo>
                    <a:pt x="5715" y="2289505"/>
                    <a:pt x="17983" y="2277161"/>
                    <a:pt x="33299" y="2277161"/>
                  </a:cubicBezTo>
                  <a:lnTo>
                    <a:pt x="33299" y="2277161"/>
                  </a:lnTo>
                  <a:cubicBezTo>
                    <a:pt x="48539" y="2277161"/>
                    <a:pt x="60884" y="2289582"/>
                    <a:pt x="60884" y="2304745"/>
                  </a:cubicBezTo>
                  <a:lnTo>
                    <a:pt x="60884" y="2304745"/>
                  </a:lnTo>
                  <a:cubicBezTo>
                    <a:pt x="60960" y="2320062"/>
                    <a:pt x="48539" y="2332330"/>
                    <a:pt x="33299" y="2332330"/>
                  </a:cubicBezTo>
                  <a:close/>
                  <a:moveTo>
                    <a:pt x="33299" y="2616327"/>
                  </a:moveTo>
                  <a:cubicBezTo>
                    <a:pt x="17983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7983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84" y="2573579"/>
                    <a:pt x="60884" y="2588743"/>
                  </a:cubicBezTo>
                  <a:lnTo>
                    <a:pt x="60884" y="2588743"/>
                  </a:lnTo>
                  <a:cubicBezTo>
                    <a:pt x="60960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7983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7983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84" y="2857500"/>
                    <a:pt x="60884" y="2872664"/>
                  </a:cubicBezTo>
                  <a:lnTo>
                    <a:pt x="60884" y="2872664"/>
                  </a:lnTo>
                  <a:cubicBezTo>
                    <a:pt x="60960" y="2887904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2BA566F-3972-49E4-ACF7-8D50E0A2FFED}"/>
                </a:ext>
              </a:extLst>
            </p:cNvPr>
            <p:cNvSpPr/>
            <p:nvPr/>
          </p:nvSpPr>
          <p:spPr>
            <a:xfrm>
              <a:off x="1476680" y="3635121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84 w 60960"/>
                <a:gd name="connsiteY5" fmla="*/ 33376 h 2903220"/>
                <a:gd name="connsiteX6" fmla="*/ 60884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05 h 2903220"/>
                <a:gd name="connsiteX9" fmla="*/ 5715 w 60960"/>
                <a:gd name="connsiteY9" fmla="*/ 317221 h 2903220"/>
                <a:gd name="connsiteX10" fmla="*/ 5715 w 60960"/>
                <a:gd name="connsiteY10" fmla="*/ 317221 h 2903220"/>
                <a:gd name="connsiteX11" fmla="*/ 33299 w 60960"/>
                <a:gd name="connsiteY11" fmla="*/ 289636 h 2903220"/>
                <a:gd name="connsiteX12" fmla="*/ 33299 w 60960"/>
                <a:gd name="connsiteY12" fmla="*/ 289636 h 2903220"/>
                <a:gd name="connsiteX13" fmla="*/ 60884 w 60960"/>
                <a:gd name="connsiteY13" fmla="*/ 317221 h 2903220"/>
                <a:gd name="connsiteX14" fmla="*/ 60884 w 60960"/>
                <a:gd name="connsiteY14" fmla="*/ 317221 h 2903220"/>
                <a:gd name="connsiteX15" fmla="*/ 33299 w 60960"/>
                <a:gd name="connsiteY15" fmla="*/ 344805 h 2903220"/>
                <a:gd name="connsiteX16" fmla="*/ 33299 w 60960"/>
                <a:gd name="connsiteY16" fmla="*/ 628726 h 2903220"/>
                <a:gd name="connsiteX17" fmla="*/ 5715 w 60960"/>
                <a:gd name="connsiteY17" fmla="*/ 601142 h 2903220"/>
                <a:gd name="connsiteX18" fmla="*/ 5715 w 60960"/>
                <a:gd name="connsiteY18" fmla="*/ 601142 h 2903220"/>
                <a:gd name="connsiteX19" fmla="*/ 33299 w 60960"/>
                <a:gd name="connsiteY19" fmla="*/ 573558 h 2903220"/>
                <a:gd name="connsiteX20" fmla="*/ 33299 w 60960"/>
                <a:gd name="connsiteY20" fmla="*/ 573558 h 2903220"/>
                <a:gd name="connsiteX21" fmla="*/ 60884 w 60960"/>
                <a:gd name="connsiteY21" fmla="*/ 601142 h 2903220"/>
                <a:gd name="connsiteX22" fmla="*/ 60884 w 60960"/>
                <a:gd name="connsiteY22" fmla="*/ 601142 h 2903220"/>
                <a:gd name="connsiteX23" fmla="*/ 33299 w 60960"/>
                <a:gd name="connsiteY23" fmla="*/ 628726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84 w 60960"/>
                <a:gd name="connsiteY29" fmla="*/ 885139 h 2903220"/>
                <a:gd name="connsiteX30" fmla="*/ 60884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84 w 60960"/>
                <a:gd name="connsiteY37" fmla="*/ 1169060 h 2903220"/>
                <a:gd name="connsiteX38" fmla="*/ 60884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84 w 60960"/>
                <a:gd name="connsiteY45" fmla="*/ 1452982 h 2903220"/>
                <a:gd name="connsiteX46" fmla="*/ 60884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84 w 60960"/>
                <a:gd name="connsiteY53" fmla="*/ 1736903 h 2903220"/>
                <a:gd name="connsiteX54" fmla="*/ 60884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485 h 2903220"/>
                <a:gd name="connsiteX57" fmla="*/ 5715 w 60960"/>
                <a:gd name="connsiteY57" fmla="*/ 2020824 h 2903220"/>
                <a:gd name="connsiteX58" fmla="*/ 5715 w 60960"/>
                <a:gd name="connsiteY58" fmla="*/ 2020824 h 2903220"/>
                <a:gd name="connsiteX59" fmla="*/ 33299 w 60960"/>
                <a:gd name="connsiteY59" fmla="*/ 1993240 h 2903220"/>
                <a:gd name="connsiteX60" fmla="*/ 33299 w 60960"/>
                <a:gd name="connsiteY60" fmla="*/ 1993240 h 2903220"/>
                <a:gd name="connsiteX61" fmla="*/ 60884 w 60960"/>
                <a:gd name="connsiteY61" fmla="*/ 2020824 h 2903220"/>
                <a:gd name="connsiteX62" fmla="*/ 60884 w 60960"/>
                <a:gd name="connsiteY62" fmla="*/ 2020824 h 2903220"/>
                <a:gd name="connsiteX63" fmla="*/ 33299 w 60960"/>
                <a:gd name="connsiteY63" fmla="*/ 2048485 h 2903220"/>
                <a:gd name="connsiteX64" fmla="*/ 33299 w 60960"/>
                <a:gd name="connsiteY64" fmla="*/ 2332330 h 2903220"/>
                <a:gd name="connsiteX65" fmla="*/ 5715 w 60960"/>
                <a:gd name="connsiteY65" fmla="*/ 2304745 h 2903220"/>
                <a:gd name="connsiteX66" fmla="*/ 5715 w 60960"/>
                <a:gd name="connsiteY66" fmla="*/ 2304745 h 2903220"/>
                <a:gd name="connsiteX67" fmla="*/ 33299 w 60960"/>
                <a:gd name="connsiteY67" fmla="*/ 2277161 h 2903220"/>
                <a:gd name="connsiteX68" fmla="*/ 33299 w 60960"/>
                <a:gd name="connsiteY68" fmla="*/ 2277161 h 2903220"/>
                <a:gd name="connsiteX69" fmla="*/ 60884 w 60960"/>
                <a:gd name="connsiteY69" fmla="*/ 2304745 h 2903220"/>
                <a:gd name="connsiteX70" fmla="*/ 60884 w 60960"/>
                <a:gd name="connsiteY70" fmla="*/ 2304745 h 2903220"/>
                <a:gd name="connsiteX71" fmla="*/ 33299 w 60960"/>
                <a:gd name="connsiteY71" fmla="*/ 2332330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84 w 60960"/>
                <a:gd name="connsiteY77" fmla="*/ 2588743 h 2903220"/>
                <a:gd name="connsiteX78" fmla="*/ 60884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84 w 60960"/>
                <a:gd name="connsiteY85" fmla="*/ 2872664 h 2903220"/>
                <a:gd name="connsiteX86" fmla="*/ 60884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8059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60"/>
                    <a:pt x="18059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84" y="18136"/>
                    <a:pt x="60884" y="33376"/>
                  </a:cubicBezTo>
                  <a:lnTo>
                    <a:pt x="60884" y="33376"/>
                  </a:lnTo>
                  <a:cubicBezTo>
                    <a:pt x="60884" y="48616"/>
                    <a:pt x="48539" y="60884"/>
                    <a:pt x="33299" y="60884"/>
                  </a:cubicBezTo>
                  <a:close/>
                  <a:moveTo>
                    <a:pt x="33299" y="344805"/>
                  </a:moveTo>
                  <a:cubicBezTo>
                    <a:pt x="18059" y="344805"/>
                    <a:pt x="5715" y="332537"/>
                    <a:pt x="5715" y="317221"/>
                  </a:cubicBezTo>
                  <a:lnTo>
                    <a:pt x="5715" y="317221"/>
                  </a:lnTo>
                  <a:cubicBezTo>
                    <a:pt x="5715" y="301981"/>
                    <a:pt x="18059" y="289636"/>
                    <a:pt x="33299" y="289636"/>
                  </a:cubicBezTo>
                  <a:lnTo>
                    <a:pt x="33299" y="289636"/>
                  </a:lnTo>
                  <a:cubicBezTo>
                    <a:pt x="48539" y="289636"/>
                    <a:pt x="60884" y="302057"/>
                    <a:pt x="60884" y="317221"/>
                  </a:cubicBezTo>
                  <a:lnTo>
                    <a:pt x="60884" y="317221"/>
                  </a:lnTo>
                  <a:cubicBezTo>
                    <a:pt x="60884" y="332537"/>
                    <a:pt x="48539" y="344805"/>
                    <a:pt x="33299" y="344805"/>
                  </a:cubicBezTo>
                  <a:close/>
                  <a:moveTo>
                    <a:pt x="33299" y="628726"/>
                  </a:moveTo>
                  <a:cubicBezTo>
                    <a:pt x="18059" y="628726"/>
                    <a:pt x="5715" y="616458"/>
                    <a:pt x="5715" y="601142"/>
                  </a:cubicBezTo>
                  <a:lnTo>
                    <a:pt x="5715" y="601142"/>
                  </a:lnTo>
                  <a:cubicBezTo>
                    <a:pt x="5715" y="585902"/>
                    <a:pt x="18059" y="573558"/>
                    <a:pt x="33299" y="573558"/>
                  </a:cubicBezTo>
                  <a:lnTo>
                    <a:pt x="33299" y="573558"/>
                  </a:lnTo>
                  <a:cubicBezTo>
                    <a:pt x="48539" y="573558"/>
                    <a:pt x="60884" y="585978"/>
                    <a:pt x="60884" y="601142"/>
                  </a:cubicBezTo>
                  <a:lnTo>
                    <a:pt x="60884" y="601142"/>
                  </a:lnTo>
                  <a:cubicBezTo>
                    <a:pt x="60884" y="616458"/>
                    <a:pt x="48539" y="628726"/>
                    <a:pt x="33299" y="628726"/>
                  </a:cubicBezTo>
                  <a:close/>
                  <a:moveTo>
                    <a:pt x="33299" y="912724"/>
                  </a:moveTo>
                  <a:cubicBezTo>
                    <a:pt x="18059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8059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84" y="869975"/>
                    <a:pt x="60884" y="885139"/>
                  </a:cubicBezTo>
                  <a:lnTo>
                    <a:pt x="60884" y="885139"/>
                  </a:lnTo>
                  <a:cubicBezTo>
                    <a:pt x="60884" y="900379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8059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8059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84" y="1153820"/>
                    <a:pt x="60884" y="1169060"/>
                  </a:cubicBezTo>
                  <a:lnTo>
                    <a:pt x="60884" y="1169060"/>
                  </a:lnTo>
                  <a:cubicBezTo>
                    <a:pt x="60884" y="1184300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8059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8059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84" y="1437818"/>
                    <a:pt x="60884" y="1452982"/>
                  </a:cubicBezTo>
                  <a:lnTo>
                    <a:pt x="60884" y="1452982"/>
                  </a:lnTo>
                  <a:cubicBezTo>
                    <a:pt x="60884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8059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8059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84" y="1721739"/>
                    <a:pt x="60884" y="1736903"/>
                  </a:cubicBezTo>
                  <a:lnTo>
                    <a:pt x="60884" y="1736903"/>
                  </a:lnTo>
                  <a:cubicBezTo>
                    <a:pt x="60884" y="1752219"/>
                    <a:pt x="48539" y="1764487"/>
                    <a:pt x="33299" y="1764487"/>
                  </a:cubicBezTo>
                  <a:close/>
                  <a:moveTo>
                    <a:pt x="33299" y="2048485"/>
                  </a:moveTo>
                  <a:cubicBezTo>
                    <a:pt x="18059" y="2048485"/>
                    <a:pt x="5715" y="2036064"/>
                    <a:pt x="5715" y="2020824"/>
                  </a:cubicBezTo>
                  <a:lnTo>
                    <a:pt x="5715" y="2020824"/>
                  </a:lnTo>
                  <a:cubicBezTo>
                    <a:pt x="5715" y="2005584"/>
                    <a:pt x="18059" y="1993240"/>
                    <a:pt x="33299" y="1993240"/>
                  </a:cubicBezTo>
                  <a:lnTo>
                    <a:pt x="33299" y="1993240"/>
                  </a:lnTo>
                  <a:cubicBezTo>
                    <a:pt x="48539" y="1993240"/>
                    <a:pt x="60884" y="2005660"/>
                    <a:pt x="60884" y="2020824"/>
                  </a:cubicBezTo>
                  <a:lnTo>
                    <a:pt x="60884" y="2020824"/>
                  </a:lnTo>
                  <a:cubicBezTo>
                    <a:pt x="60884" y="2036140"/>
                    <a:pt x="48539" y="2048485"/>
                    <a:pt x="33299" y="2048485"/>
                  </a:cubicBezTo>
                  <a:close/>
                  <a:moveTo>
                    <a:pt x="33299" y="2332330"/>
                  </a:moveTo>
                  <a:cubicBezTo>
                    <a:pt x="18059" y="2332330"/>
                    <a:pt x="5715" y="2320062"/>
                    <a:pt x="5715" y="2304745"/>
                  </a:cubicBezTo>
                  <a:lnTo>
                    <a:pt x="5715" y="2304745"/>
                  </a:lnTo>
                  <a:cubicBezTo>
                    <a:pt x="5715" y="2289505"/>
                    <a:pt x="18059" y="2277161"/>
                    <a:pt x="33299" y="2277161"/>
                  </a:cubicBezTo>
                  <a:lnTo>
                    <a:pt x="33299" y="2277161"/>
                  </a:lnTo>
                  <a:cubicBezTo>
                    <a:pt x="48539" y="2277161"/>
                    <a:pt x="60884" y="2289582"/>
                    <a:pt x="60884" y="2304745"/>
                  </a:cubicBezTo>
                  <a:lnTo>
                    <a:pt x="60884" y="2304745"/>
                  </a:lnTo>
                  <a:cubicBezTo>
                    <a:pt x="60884" y="2320062"/>
                    <a:pt x="48539" y="2332330"/>
                    <a:pt x="33299" y="2332330"/>
                  </a:cubicBezTo>
                  <a:close/>
                  <a:moveTo>
                    <a:pt x="33299" y="2616327"/>
                  </a:moveTo>
                  <a:cubicBezTo>
                    <a:pt x="18059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8059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84" y="2573579"/>
                    <a:pt x="60884" y="2588743"/>
                  </a:cubicBezTo>
                  <a:lnTo>
                    <a:pt x="60884" y="2588743"/>
                  </a:lnTo>
                  <a:cubicBezTo>
                    <a:pt x="60884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8059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8059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84" y="2857500"/>
                    <a:pt x="60884" y="2872664"/>
                  </a:cubicBezTo>
                  <a:lnTo>
                    <a:pt x="60884" y="2872664"/>
                  </a:lnTo>
                  <a:cubicBezTo>
                    <a:pt x="60884" y="2887904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447823ED-7BE1-434E-83B9-76ABA251C066}"/>
                </a:ext>
              </a:extLst>
            </p:cNvPr>
            <p:cNvSpPr/>
            <p:nvPr/>
          </p:nvSpPr>
          <p:spPr>
            <a:xfrm>
              <a:off x="1804873" y="3635121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08 w 60960"/>
                <a:gd name="connsiteY5" fmla="*/ 33376 h 2903220"/>
                <a:gd name="connsiteX6" fmla="*/ 60808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05 h 2903220"/>
                <a:gd name="connsiteX9" fmla="*/ 5715 w 60960"/>
                <a:gd name="connsiteY9" fmla="*/ 317221 h 2903220"/>
                <a:gd name="connsiteX10" fmla="*/ 5715 w 60960"/>
                <a:gd name="connsiteY10" fmla="*/ 317221 h 2903220"/>
                <a:gd name="connsiteX11" fmla="*/ 33299 w 60960"/>
                <a:gd name="connsiteY11" fmla="*/ 289636 h 2903220"/>
                <a:gd name="connsiteX12" fmla="*/ 33299 w 60960"/>
                <a:gd name="connsiteY12" fmla="*/ 289636 h 2903220"/>
                <a:gd name="connsiteX13" fmla="*/ 60808 w 60960"/>
                <a:gd name="connsiteY13" fmla="*/ 317221 h 2903220"/>
                <a:gd name="connsiteX14" fmla="*/ 60808 w 60960"/>
                <a:gd name="connsiteY14" fmla="*/ 317221 h 2903220"/>
                <a:gd name="connsiteX15" fmla="*/ 33299 w 60960"/>
                <a:gd name="connsiteY15" fmla="*/ 344805 h 2903220"/>
                <a:gd name="connsiteX16" fmla="*/ 33299 w 60960"/>
                <a:gd name="connsiteY16" fmla="*/ 628726 h 2903220"/>
                <a:gd name="connsiteX17" fmla="*/ 5715 w 60960"/>
                <a:gd name="connsiteY17" fmla="*/ 601142 h 2903220"/>
                <a:gd name="connsiteX18" fmla="*/ 5715 w 60960"/>
                <a:gd name="connsiteY18" fmla="*/ 601142 h 2903220"/>
                <a:gd name="connsiteX19" fmla="*/ 33299 w 60960"/>
                <a:gd name="connsiteY19" fmla="*/ 573558 h 2903220"/>
                <a:gd name="connsiteX20" fmla="*/ 33299 w 60960"/>
                <a:gd name="connsiteY20" fmla="*/ 573558 h 2903220"/>
                <a:gd name="connsiteX21" fmla="*/ 60808 w 60960"/>
                <a:gd name="connsiteY21" fmla="*/ 601142 h 2903220"/>
                <a:gd name="connsiteX22" fmla="*/ 60808 w 60960"/>
                <a:gd name="connsiteY22" fmla="*/ 601142 h 2903220"/>
                <a:gd name="connsiteX23" fmla="*/ 33299 w 60960"/>
                <a:gd name="connsiteY23" fmla="*/ 628726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08 w 60960"/>
                <a:gd name="connsiteY29" fmla="*/ 885139 h 2903220"/>
                <a:gd name="connsiteX30" fmla="*/ 60808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08 w 60960"/>
                <a:gd name="connsiteY37" fmla="*/ 1169060 h 2903220"/>
                <a:gd name="connsiteX38" fmla="*/ 60808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08 w 60960"/>
                <a:gd name="connsiteY45" fmla="*/ 1452982 h 2903220"/>
                <a:gd name="connsiteX46" fmla="*/ 60808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08 w 60960"/>
                <a:gd name="connsiteY53" fmla="*/ 1736903 h 2903220"/>
                <a:gd name="connsiteX54" fmla="*/ 60808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485 h 2903220"/>
                <a:gd name="connsiteX57" fmla="*/ 5715 w 60960"/>
                <a:gd name="connsiteY57" fmla="*/ 2020824 h 2903220"/>
                <a:gd name="connsiteX58" fmla="*/ 5715 w 60960"/>
                <a:gd name="connsiteY58" fmla="*/ 2020824 h 2903220"/>
                <a:gd name="connsiteX59" fmla="*/ 33299 w 60960"/>
                <a:gd name="connsiteY59" fmla="*/ 1993240 h 2903220"/>
                <a:gd name="connsiteX60" fmla="*/ 33299 w 60960"/>
                <a:gd name="connsiteY60" fmla="*/ 1993240 h 2903220"/>
                <a:gd name="connsiteX61" fmla="*/ 60808 w 60960"/>
                <a:gd name="connsiteY61" fmla="*/ 2020824 h 2903220"/>
                <a:gd name="connsiteX62" fmla="*/ 60808 w 60960"/>
                <a:gd name="connsiteY62" fmla="*/ 2020824 h 2903220"/>
                <a:gd name="connsiteX63" fmla="*/ 33299 w 60960"/>
                <a:gd name="connsiteY63" fmla="*/ 2048485 h 2903220"/>
                <a:gd name="connsiteX64" fmla="*/ 33299 w 60960"/>
                <a:gd name="connsiteY64" fmla="*/ 2332330 h 2903220"/>
                <a:gd name="connsiteX65" fmla="*/ 5715 w 60960"/>
                <a:gd name="connsiteY65" fmla="*/ 2304745 h 2903220"/>
                <a:gd name="connsiteX66" fmla="*/ 5715 w 60960"/>
                <a:gd name="connsiteY66" fmla="*/ 2304745 h 2903220"/>
                <a:gd name="connsiteX67" fmla="*/ 33299 w 60960"/>
                <a:gd name="connsiteY67" fmla="*/ 2277161 h 2903220"/>
                <a:gd name="connsiteX68" fmla="*/ 33299 w 60960"/>
                <a:gd name="connsiteY68" fmla="*/ 2277161 h 2903220"/>
                <a:gd name="connsiteX69" fmla="*/ 60808 w 60960"/>
                <a:gd name="connsiteY69" fmla="*/ 2304745 h 2903220"/>
                <a:gd name="connsiteX70" fmla="*/ 60808 w 60960"/>
                <a:gd name="connsiteY70" fmla="*/ 2304745 h 2903220"/>
                <a:gd name="connsiteX71" fmla="*/ 33299 w 60960"/>
                <a:gd name="connsiteY71" fmla="*/ 2332330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08 w 60960"/>
                <a:gd name="connsiteY77" fmla="*/ 2588743 h 2903220"/>
                <a:gd name="connsiteX78" fmla="*/ 60808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08 w 60960"/>
                <a:gd name="connsiteY85" fmla="*/ 2872664 h 2903220"/>
                <a:gd name="connsiteX86" fmla="*/ 60808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7983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60"/>
                    <a:pt x="17983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08" y="18136"/>
                    <a:pt x="60808" y="33376"/>
                  </a:cubicBezTo>
                  <a:lnTo>
                    <a:pt x="60808" y="33376"/>
                  </a:lnTo>
                  <a:cubicBezTo>
                    <a:pt x="60808" y="48616"/>
                    <a:pt x="48539" y="60884"/>
                    <a:pt x="33299" y="60884"/>
                  </a:cubicBezTo>
                  <a:close/>
                  <a:moveTo>
                    <a:pt x="33299" y="344805"/>
                  </a:moveTo>
                  <a:cubicBezTo>
                    <a:pt x="17983" y="344805"/>
                    <a:pt x="5715" y="332537"/>
                    <a:pt x="5715" y="317221"/>
                  </a:cubicBezTo>
                  <a:lnTo>
                    <a:pt x="5715" y="317221"/>
                  </a:lnTo>
                  <a:cubicBezTo>
                    <a:pt x="5715" y="301981"/>
                    <a:pt x="17983" y="289636"/>
                    <a:pt x="33299" y="289636"/>
                  </a:cubicBezTo>
                  <a:lnTo>
                    <a:pt x="33299" y="289636"/>
                  </a:lnTo>
                  <a:cubicBezTo>
                    <a:pt x="48539" y="289636"/>
                    <a:pt x="60808" y="302057"/>
                    <a:pt x="60808" y="317221"/>
                  </a:cubicBezTo>
                  <a:lnTo>
                    <a:pt x="60808" y="317221"/>
                  </a:lnTo>
                  <a:cubicBezTo>
                    <a:pt x="60808" y="332537"/>
                    <a:pt x="48539" y="344805"/>
                    <a:pt x="33299" y="344805"/>
                  </a:cubicBezTo>
                  <a:close/>
                  <a:moveTo>
                    <a:pt x="33299" y="628726"/>
                  </a:moveTo>
                  <a:cubicBezTo>
                    <a:pt x="17983" y="628726"/>
                    <a:pt x="5715" y="616458"/>
                    <a:pt x="5715" y="601142"/>
                  </a:cubicBezTo>
                  <a:lnTo>
                    <a:pt x="5715" y="601142"/>
                  </a:lnTo>
                  <a:cubicBezTo>
                    <a:pt x="5715" y="585902"/>
                    <a:pt x="17983" y="573558"/>
                    <a:pt x="33299" y="573558"/>
                  </a:cubicBezTo>
                  <a:lnTo>
                    <a:pt x="33299" y="573558"/>
                  </a:lnTo>
                  <a:cubicBezTo>
                    <a:pt x="48539" y="573558"/>
                    <a:pt x="60808" y="585978"/>
                    <a:pt x="60808" y="601142"/>
                  </a:cubicBezTo>
                  <a:lnTo>
                    <a:pt x="60808" y="601142"/>
                  </a:lnTo>
                  <a:cubicBezTo>
                    <a:pt x="60808" y="616458"/>
                    <a:pt x="48539" y="628726"/>
                    <a:pt x="33299" y="628726"/>
                  </a:cubicBezTo>
                  <a:close/>
                  <a:moveTo>
                    <a:pt x="33299" y="912724"/>
                  </a:moveTo>
                  <a:cubicBezTo>
                    <a:pt x="17983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7983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08" y="869975"/>
                    <a:pt x="60808" y="885139"/>
                  </a:cubicBezTo>
                  <a:lnTo>
                    <a:pt x="60808" y="885139"/>
                  </a:lnTo>
                  <a:cubicBezTo>
                    <a:pt x="60808" y="900379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7983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7983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08" y="1153820"/>
                    <a:pt x="60808" y="1169060"/>
                  </a:cubicBezTo>
                  <a:lnTo>
                    <a:pt x="60808" y="1169060"/>
                  </a:lnTo>
                  <a:cubicBezTo>
                    <a:pt x="60808" y="1184300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7983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7983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08" y="1437818"/>
                    <a:pt x="60808" y="1452982"/>
                  </a:cubicBezTo>
                  <a:lnTo>
                    <a:pt x="60808" y="1452982"/>
                  </a:lnTo>
                  <a:cubicBezTo>
                    <a:pt x="60808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7983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7983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08" y="1721739"/>
                    <a:pt x="60808" y="1736903"/>
                  </a:cubicBezTo>
                  <a:lnTo>
                    <a:pt x="60808" y="1736903"/>
                  </a:lnTo>
                  <a:cubicBezTo>
                    <a:pt x="60808" y="1752219"/>
                    <a:pt x="48539" y="1764487"/>
                    <a:pt x="33299" y="1764487"/>
                  </a:cubicBezTo>
                  <a:close/>
                  <a:moveTo>
                    <a:pt x="33299" y="2048485"/>
                  </a:moveTo>
                  <a:cubicBezTo>
                    <a:pt x="17983" y="2048485"/>
                    <a:pt x="5715" y="2036064"/>
                    <a:pt x="5715" y="2020824"/>
                  </a:cubicBezTo>
                  <a:lnTo>
                    <a:pt x="5715" y="2020824"/>
                  </a:lnTo>
                  <a:cubicBezTo>
                    <a:pt x="5715" y="2005584"/>
                    <a:pt x="17983" y="1993240"/>
                    <a:pt x="33299" y="1993240"/>
                  </a:cubicBezTo>
                  <a:lnTo>
                    <a:pt x="33299" y="1993240"/>
                  </a:lnTo>
                  <a:cubicBezTo>
                    <a:pt x="48539" y="1993240"/>
                    <a:pt x="60808" y="2005660"/>
                    <a:pt x="60808" y="2020824"/>
                  </a:cubicBezTo>
                  <a:lnTo>
                    <a:pt x="60808" y="2020824"/>
                  </a:lnTo>
                  <a:cubicBezTo>
                    <a:pt x="60808" y="2036140"/>
                    <a:pt x="48539" y="2048485"/>
                    <a:pt x="33299" y="2048485"/>
                  </a:cubicBezTo>
                  <a:close/>
                  <a:moveTo>
                    <a:pt x="33299" y="2332330"/>
                  </a:moveTo>
                  <a:cubicBezTo>
                    <a:pt x="17983" y="2332330"/>
                    <a:pt x="5715" y="2320062"/>
                    <a:pt x="5715" y="2304745"/>
                  </a:cubicBezTo>
                  <a:lnTo>
                    <a:pt x="5715" y="2304745"/>
                  </a:lnTo>
                  <a:cubicBezTo>
                    <a:pt x="5715" y="2289505"/>
                    <a:pt x="17983" y="2277161"/>
                    <a:pt x="33299" y="2277161"/>
                  </a:cubicBezTo>
                  <a:lnTo>
                    <a:pt x="33299" y="2277161"/>
                  </a:lnTo>
                  <a:cubicBezTo>
                    <a:pt x="48539" y="2277161"/>
                    <a:pt x="60808" y="2289582"/>
                    <a:pt x="60808" y="2304745"/>
                  </a:cubicBezTo>
                  <a:lnTo>
                    <a:pt x="60808" y="2304745"/>
                  </a:lnTo>
                  <a:cubicBezTo>
                    <a:pt x="60808" y="2320062"/>
                    <a:pt x="48539" y="2332330"/>
                    <a:pt x="33299" y="2332330"/>
                  </a:cubicBezTo>
                  <a:close/>
                  <a:moveTo>
                    <a:pt x="33299" y="2616327"/>
                  </a:moveTo>
                  <a:cubicBezTo>
                    <a:pt x="17983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7983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08" y="2573579"/>
                    <a:pt x="60808" y="2588743"/>
                  </a:cubicBezTo>
                  <a:lnTo>
                    <a:pt x="60808" y="2588743"/>
                  </a:lnTo>
                  <a:cubicBezTo>
                    <a:pt x="60808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7983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7983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08" y="2857500"/>
                    <a:pt x="60808" y="2872664"/>
                  </a:cubicBezTo>
                  <a:lnTo>
                    <a:pt x="60808" y="2872664"/>
                  </a:lnTo>
                  <a:cubicBezTo>
                    <a:pt x="60808" y="2887904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그림 개체 틀 11">
            <a:extLst>
              <a:ext uri="{FF2B5EF4-FFF2-40B4-BE49-F238E27FC236}">
                <a16:creationId xmlns:a16="http://schemas.microsoft.com/office/drawing/2014/main" id="{870C3DA9-443E-41BA-9850-A8AAA4CF21E3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7874576" y="819753"/>
            <a:ext cx="2361624" cy="5218494"/>
          </a:xfrm>
          <a:prstGeom prst="roundRect">
            <a:avLst>
              <a:gd name="adj" fmla="val 20435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045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5AC14746-F634-460D-8948-D12586074291}"/>
              </a:ext>
            </a:extLst>
          </p:cNvPr>
          <p:cNvSpPr/>
          <p:nvPr userDrawn="1"/>
        </p:nvSpPr>
        <p:spPr>
          <a:xfrm>
            <a:off x="11085804" y="1525524"/>
            <a:ext cx="1104138" cy="2208276"/>
          </a:xfrm>
          <a:custGeom>
            <a:avLst/>
            <a:gdLst>
              <a:gd name="connsiteX0" fmla="*/ 4572 w 1005840"/>
              <a:gd name="connsiteY0" fmla="*/ 2011299 h 2011680"/>
              <a:gd name="connsiteX1" fmla="*/ 1007898 w 1005840"/>
              <a:gd name="connsiteY1" fmla="*/ 2011299 h 2011680"/>
              <a:gd name="connsiteX2" fmla="*/ 1007898 w 1005840"/>
              <a:gd name="connsiteY2" fmla="*/ 4572 h 2011680"/>
              <a:gd name="connsiteX3" fmla="*/ 298400 w 1005840"/>
              <a:gd name="connsiteY3" fmla="*/ 298399 h 2011680"/>
              <a:gd name="connsiteX4" fmla="*/ 4572 w 1005840"/>
              <a:gd name="connsiteY4" fmla="*/ 1007897 h 2011680"/>
              <a:gd name="connsiteX5" fmla="*/ 4572 w 1005840"/>
              <a:gd name="connsiteY5" fmla="*/ 2011299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5840" h="2011680">
                <a:moveTo>
                  <a:pt x="4572" y="2011299"/>
                </a:moveTo>
                <a:lnTo>
                  <a:pt x="1007898" y="2011299"/>
                </a:lnTo>
                <a:lnTo>
                  <a:pt x="1007898" y="4572"/>
                </a:lnTo>
                <a:cubicBezTo>
                  <a:pt x="730835" y="4572"/>
                  <a:pt x="480060" y="116815"/>
                  <a:pt x="298400" y="298399"/>
                </a:cubicBezTo>
                <a:cubicBezTo>
                  <a:pt x="116815" y="479984"/>
                  <a:pt x="4572" y="730758"/>
                  <a:pt x="4572" y="1007897"/>
                </a:cubicBezTo>
                <a:lnTo>
                  <a:pt x="4572" y="2011299"/>
                </a:lnTo>
                <a:close/>
              </a:path>
            </a:pathLst>
          </a:custGeom>
          <a:solidFill>
            <a:srgbClr val="F9725D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4BD047A-3C89-4D7A-BE6F-AB5AB90E1FEB}"/>
              </a:ext>
            </a:extLst>
          </p:cNvPr>
          <p:cNvSpPr/>
          <p:nvPr userDrawn="1"/>
        </p:nvSpPr>
        <p:spPr>
          <a:xfrm>
            <a:off x="8862457" y="935507"/>
            <a:ext cx="487680" cy="487680"/>
          </a:xfrm>
          <a:custGeom>
            <a:avLst/>
            <a:gdLst>
              <a:gd name="connsiteX0" fmla="*/ 482574 w 487680"/>
              <a:gd name="connsiteY0" fmla="*/ 244145 h 487680"/>
              <a:gd name="connsiteX1" fmla="*/ 244144 w 487680"/>
              <a:gd name="connsiteY1" fmla="*/ 482575 h 487680"/>
              <a:gd name="connsiteX2" fmla="*/ 5715 w 487680"/>
              <a:gd name="connsiteY2" fmla="*/ 244145 h 487680"/>
              <a:gd name="connsiteX3" fmla="*/ 244144 w 487680"/>
              <a:gd name="connsiteY3" fmla="*/ 5715 h 487680"/>
              <a:gd name="connsiteX4" fmla="*/ 482574 w 487680"/>
              <a:gd name="connsiteY4" fmla="*/ 244145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80" h="487680">
                <a:moveTo>
                  <a:pt x="482574" y="244145"/>
                </a:moveTo>
                <a:cubicBezTo>
                  <a:pt x="482574" y="375818"/>
                  <a:pt x="375818" y="482575"/>
                  <a:pt x="244144" y="482575"/>
                </a:cubicBezTo>
                <a:cubicBezTo>
                  <a:pt x="112470" y="482575"/>
                  <a:pt x="5715" y="375818"/>
                  <a:pt x="5715" y="244145"/>
                </a:cubicBezTo>
                <a:cubicBezTo>
                  <a:pt x="5715" y="112471"/>
                  <a:pt x="112470" y="5715"/>
                  <a:pt x="244144" y="5715"/>
                </a:cubicBezTo>
                <a:cubicBezTo>
                  <a:pt x="375818" y="5715"/>
                  <a:pt x="482574" y="112395"/>
                  <a:pt x="482574" y="244145"/>
                </a:cubicBezTo>
                <a:close/>
              </a:path>
            </a:pathLst>
          </a:custGeom>
          <a:solidFill>
            <a:srgbClr val="02A1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326E712B-AB27-4C9E-9A24-FCA970A368BD}"/>
              </a:ext>
            </a:extLst>
          </p:cNvPr>
          <p:cNvSpPr/>
          <p:nvPr userDrawn="1"/>
        </p:nvSpPr>
        <p:spPr>
          <a:xfrm>
            <a:off x="9007541" y="827608"/>
            <a:ext cx="502920" cy="502920"/>
          </a:xfrm>
          <a:custGeom>
            <a:avLst/>
            <a:gdLst>
              <a:gd name="connsiteX0" fmla="*/ 254966 w 502920"/>
              <a:gd name="connsiteY0" fmla="*/ 504215 h 502920"/>
              <a:gd name="connsiteX1" fmla="*/ 5715 w 502920"/>
              <a:gd name="connsiteY1" fmla="*/ 254965 h 502920"/>
              <a:gd name="connsiteX2" fmla="*/ 254966 w 502920"/>
              <a:gd name="connsiteY2" fmla="*/ 5715 h 502920"/>
              <a:gd name="connsiteX3" fmla="*/ 504216 w 502920"/>
              <a:gd name="connsiteY3" fmla="*/ 254965 h 502920"/>
              <a:gd name="connsiteX4" fmla="*/ 254966 w 502920"/>
              <a:gd name="connsiteY4" fmla="*/ 504215 h 502920"/>
              <a:gd name="connsiteX5" fmla="*/ 254966 w 502920"/>
              <a:gd name="connsiteY5" fmla="*/ 27432 h 502920"/>
              <a:gd name="connsiteX6" fmla="*/ 27356 w 502920"/>
              <a:gd name="connsiteY6" fmla="*/ 255041 h 502920"/>
              <a:gd name="connsiteX7" fmla="*/ 254966 w 502920"/>
              <a:gd name="connsiteY7" fmla="*/ 482651 h 502920"/>
              <a:gd name="connsiteX8" fmla="*/ 482575 w 502920"/>
              <a:gd name="connsiteY8" fmla="*/ 255041 h 502920"/>
              <a:gd name="connsiteX9" fmla="*/ 254966 w 502920"/>
              <a:gd name="connsiteY9" fmla="*/ 27432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2920" h="502920">
                <a:moveTo>
                  <a:pt x="254966" y="504215"/>
                </a:moveTo>
                <a:cubicBezTo>
                  <a:pt x="117501" y="504215"/>
                  <a:pt x="5715" y="392430"/>
                  <a:pt x="5715" y="254965"/>
                </a:cubicBezTo>
                <a:cubicBezTo>
                  <a:pt x="5715" y="117500"/>
                  <a:pt x="117501" y="5715"/>
                  <a:pt x="254966" y="5715"/>
                </a:cubicBezTo>
                <a:cubicBezTo>
                  <a:pt x="392430" y="5715"/>
                  <a:pt x="504216" y="117500"/>
                  <a:pt x="504216" y="254965"/>
                </a:cubicBezTo>
                <a:cubicBezTo>
                  <a:pt x="504139" y="392430"/>
                  <a:pt x="392354" y="504215"/>
                  <a:pt x="254966" y="504215"/>
                </a:cubicBezTo>
                <a:close/>
                <a:moveTo>
                  <a:pt x="254966" y="27432"/>
                </a:moveTo>
                <a:cubicBezTo>
                  <a:pt x="129464" y="27432"/>
                  <a:pt x="27356" y="129540"/>
                  <a:pt x="27356" y="255041"/>
                </a:cubicBezTo>
                <a:cubicBezTo>
                  <a:pt x="27356" y="380543"/>
                  <a:pt x="129464" y="482651"/>
                  <a:pt x="254966" y="482651"/>
                </a:cubicBezTo>
                <a:cubicBezTo>
                  <a:pt x="380467" y="482651"/>
                  <a:pt x="482575" y="380543"/>
                  <a:pt x="482575" y="255041"/>
                </a:cubicBezTo>
                <a:cubicBezTo>
                  <a:pt x="482575" y="129540"/>
                  <a:pt x="380467" y="27432"/>
                  <a:pt x="254966" y="27432"/>
                </a:cubicBezTo>
                <a:close/>
              </a:path>
            </a:pathLst>
          </a:custGeom>
          <a:solidFill>
            <a:srgbClr val="282E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4732CAF-3886-4788-95F8-1BC5FB428758}"/>
              </a:ext>
            </a:extLst>
          </p:cNvPr>
          <p:cNvGrpSpPr/>
          <p:nvPr userDrawn="1"/>
        </p:nvGrpSpPr>
        <p:grpSpPr>
          <a:xfrm>
            <a:off x="9886441" y="122149"/>
            <a:ext cx="717194" cy="2903220"/>
            <a:chOff x="10266807" y="122149"/>
            <a:chExt cx="717194" cy="2903220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BE86BAA3-62E1-4588-940B-08B66E63AABD}"/>
                </a:ext>
              </a:extLst>
            </p:cNvPr>
            <p:cNvSpPr/>
            <p:nvPr/>
          </p:nvSpPr>
          <p:spPr>
            <a:xfrm>
              <a:off x="10266807" y="122149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84 w 60960"/>
                <a:gd name="connsiteY5" fmla="*/ 33376 h 2903220"/>
                <a:gd name="connsiteX6" fmla="*/ 60884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81 h 2903220"/>
                <a:gd name="connsiteX9" fmla="*/ 5715 w 60960"/>
                <a:gd name="connsiteY9" fmla="*/ 317297 h 2903220"/>
                <a:gd name="connsiteX10" fmla="*/ 5715 w 60960"/>
                <a:gd name="connsiteY10" fmla="*/ 317297 h 2903220"/>
                <a:gd name="connsiteX11" fmla="*/ 33299 w 60960"/>
                <a:gd name="connsiteY11" fmla="*/ 289712 h 2903220"/>
                <a:gd name="connsiteX12" fmla="*/ 33299 w 60960"/>
                <a:gd name="connsiteY12" fmla="*/ 289712 h 2903220"/>
                <a:gd name="connsiteX13" fmla="*/ 60884 w 60960"/>
                <a:gd name="connsiteY13" fmla="*/ 317297 h 2903220"/>
                <a:gd name="connsiteX14" fmla="*/ 60884 w 60960"/>
                <a:gd name="connsiteY14" fmla="*/ 317297 h 2903220"/>
                <a:gd name="connsiteX15" fmla="*/ 33299 w 60960"/>
                <a:gd name="connsiteY15" fmla="*/ 344881 h 2903220"/>
                <a:gd name="connsiteX16" fmla="*/ 33299 w 60960"/>
                <a:gd name="connsiteY16" fmla="*/ 628802 h 2903220"/>
                <a:gd name="connsiteX17" fmla="*/ 5715 w 60960"/>
                <a:gd name="connsiteY17" fmla="*/ 601218 h 2903220"/>
                <a:gd name="connsiteX18" fmla="*/ 5715 w 60960"/>
                <a:gd name="connsiteY18" fmla="*/ 601218 h 2903220"/>
                <a:gd name="connsiteX19" fmla="*/ 33299 w 60960"/>
                <a:gd name="connsiteY19" fmla="*/ 573634 h 2903220"/>
                <a:gd name="connsiteX20" fmla="*/ 33299 w 60960"/>
                <a:gd name="connsiteY20" fmla="*/ 573634 h 2903220"/>
                <a:gd name="connsiteX21" fmla="*/ 60884 w 60960"/>
                <a:gd name="connsiteY21" fmla="*/ 601218 h 2903220"/>
                <a:gd name="connsiteX22" fmla="*/ 60884 w 60960"/>
                <a:gd name="connsiteY22" fmla="*/ 601218 h 2903220"/>
                <a:gd name="connsiteX23" fmla="*/ 33299 w 60960"/>
                <a:gd name="connsiteY23" fmla="*/ 628802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84 w 60960"/>
                <a:gd name="connsiteY29" fmla="*/ 885139 h 2903220"/>
                <a:gd name="connsiteX30" fmla="*/ 60884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84 w 60960"/>
                <a:gd name="connsiteY37" fmla="*/ 1169060 h 2903220"/>
                <a:gd name="connsiteX38" fmla="*/ 60884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84 w 60960"/>
                <a:gd name="connsiteY45" fmla="*/ 1452982 h 2903220"/>
                <a:gd name="connsiteX46" fmla="*/ 60884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84 w 60960"/>
                <a:gd name="connsiteY53" fmla="*/ 1736903 h 2903220"/>
                <a:gd name="connsiteX54" fmla="*/ 60884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561 h 2903220"/>
                <a:gd name="connsiteX57" fmla="*/ 5715 w 60960"/>
                <a:gd name="connsiteY57" fmla="*/ 2020900 h 2903220"/>
                <a:gd name="connsiteX58" fmla="*/ 5715 w 60960"/>
                <a:gd name="connsiteY58" fmla="*/ 2020900 h 2903220"/>
                <a:gd name="connsiteX59" fmla="*/ 33299 w 60960"/>
                <a:gd name="connsiteY59" fmla="*/ 1993316 h 2903220"/>
                <a:gd name="connsiteX60" fmla="*/ 33299 w 60960"/>
                <a:gd name="connsiteY60" fmla="*/ 1993316 h 2903220"/>
                <a:gd name="connsiteX61" fmla="*/ 60884 w 60960"/>
                <a:gd name="connsiteY61" fmla="*/ 2020900 h 2903220"/>
                <a:gd name="connsiteX62" fmla="*/ 60884 w 60960"/>
                <a:gd name="connsiteY62" fmla="*/ 2020900 h 2903220"/>
                <a:gd name="connsiteX63" fmla="*/ 33299 w 60960"/>
                <a:gd name="connsiteY63" fmla="*/ 2048561 h 2903220"/>
                <a:gd name="connsiteX64" fmla="*/ 33299 w 60960"/>
                <a:gd name="connsiteY64" fmla="*/ 2332406 h 2903220"/>
                <a:gd name="connsiteX65" fmla="*/ 5715 w 60960"/>
                <a:gd name="connsiteY65" fmla="*/ 2304822 h 2903220"/>
                <a:gd name="connsiteX66" fmla="*/ 5715 w 60960"/>
                <a:gd name="connsiteY66" fmla="*/ 2304822 h 2903220"/>
                <a:gd name="connsiteX67" fmla="*/ 33299 w 60960"/>
                <a:gd name="connsiteY67" fmla="*/ 2277237 h 2903220"/>
                <a:gd name="connsiteX68" fmla="*/ 33299 w 60960"/>
                <a:gd name="connsiteY68" fmla="*/ 2277237 h 2903220"/>
                <a:gd name="connsiteX69" fmla="*/ 60884 w 60960"/>
                <a:gd name="connsiteY69" fmla="*/ 2304822 h 2903220"/>
                <a:gd name="connsiteX70" fmla="*/ 60884 w 60960"/>
                <a:gd name="connsiteY70" fmla="*/ 2304822 h 2903220"/>
                <a:gd name="connsiteX71" fmla="*/ 33299 w 60960"/>
                <a:gd name="connsiteY71" fmla="*/ 2332406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84 w 60960"/>
                <a:gd name="connsiteY77" fmla="*/ 2588743 h 2903220"/>
                <a:gd name="connsiteX78" fmla="*/ 60884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84 w 60960"/>
                <a:gd name="connsiteY85" fmla="*/ 2872664 h 2903220"/>
                <a:gd name="connsiteX86" fmla="*/ 60884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7983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59"/>
                    <a:pt x="17983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84" y="18136"/>
                    <a:pt x="60884" y="33376"/>
                  </a:cubicBezTo>
                  <a:lnTo>
                    <a:pt x="60884" y="33376"/>
                  </a:lnTo>
                  <a:cubicBezTo>
                    <a:pt x="60884" y="48616"/>
                    <a:pt x="48539" y="60884"/>
                    <a:pt x="33299" y="60884"/>
                  </a:cubicBezTo>
                  <a:close/>
                  <a:moveTo>
                    <a:pt x="33299" y="344881"/>
                  </a:moveTo>
                  <a:cubicBezTo>
                    <a:pt x="17983" y="344881"/>
                    <a:pt x="5715" y="332613"/>
                    <a:pt x="5715" y="317297"/>
                  </a:cubicBezTo>
                  <a:lnTo>
                    <a:pt x="5715" y="317297"/>
                  </a:lnTo>
                  <a:cubicBezTo>
                    <a:pt x="5715" y="302057"/>
                    <a:pt x="17983" y="289712"/>
                    <a:pt x="33299" y="289712"/>
                  </a:cubicBezTo>
                  <a:lnTo>
                    <a:pt x="33299" y="289712"/>
                  </a:lnTo>
                  <a:cubicBezTo>
                    <a:pt x="48539" y="289712"/>
                    <a:pt x="60884" y="302133"/>
                    <a:pt x="60884" y="317297"/>
                  </a:cubicBezTo>
                  <a:lnTo>
                    <a:pt x="60884" y="317297"/>
                  </a:lnTo>
                  <a:cubicBezTo>
                    <a:pt x="60884" y="332537"/>
                    <a:pt x="48539" y="344881"/>
                    <a:pt x="33299" y="344881"/>
                  </a:cubicBezTo>
                  <a:close/>
                  <a:moveTo>
                    <a:pt x="33299" y="628802"/>
                  </a:moveTo>
                  <a:cubicBezTo>
                    <a:pt x="17983" y="628802"/>
                    <a:pt x="5715" y="616534"/>
                    <a:pt x="5715" y="601218"/>
                  </a:cubicBezTo>
                  <a:lnTo>
                    <a:pt x="5715" y="601218"/>
                  </a:lnTo>
                  <a:cubicBezTo>
                    <a:pt x="5715" y="585978"/>
                    <a:pt x="17983" y="573634"/>
                    <a:pt x="33299" y="573634"/>
                  </a:cubicBezTo>
                  <a:lnTo>
                    <a:pt x="33299" y="573634"/>
                  </a:lnTo>
                  <a:cubicBezTo>
                    <a:pt x="48539" y="573634"/>
                    <a:pt x="60884" y="586054"/>
                    <a:pt x="60884" y="601218"/>
                  </a:cubicBezTo>
                  <a:lnTo>
                    <a:pt x="60884" y="601218"/>
                  </a:lnTo>
                  <a:cubicBezTo>
                    <a:pt x="60884" y="616458"/>
                    <a:pt x="48539" y="628802"/>
                    <a:pt x="33299" y="628802"/>
                  </a:cubicBezTo>
                  <a:close/>
                  <a:moveTo>
                    <a:pt x="33299" y="912724"/>
                  </a:moveTo>
                  <a:cubicBezTo>
                    <a:pt x="17983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7983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84" y="869975"/>
                    <a:pt x="60884" y="885139"/>
                  </a:cubicBezTo>
                  <a:lnTo>
                    <a:pt x="60884" y="885139"/>
                  </a:lnTo>
                  <a:cubicBezTo>
                    <a:pt x="60884" y="900455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7983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7983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84" y="1153820"/>
                    <a:pt x="60884" y="1169060"/>
                  </a:cubicBezTo>
                  <a:lnTo>
                    <a:pt x="60884" y="1169060"/>
                  </a:lnTo>
                  <a:cubicBezTo>
                    <a:pt x="60884" y="1184377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7983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7983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84" y="1437818"/>
                    <a:pt x="60884" y="1452982"/>
                  </a:cubicBezTo>
                  <a:lnTo>
                    <a:pt x="60884" y="1452982"/>
                  </a:lnTo>
                  <a:cubicBezTo>
                    <a:pt x="60884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7983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7983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84" y="1721739"/>
                    <a:pt x="60884" y="1736903"/>
                  </a:cubicBezTo>
                  <a:lnTo>
                    <a:pt x="60884" y="1736903"/>
                  </a:lnTo>
                  <a:cubicBezTo>
                    <a:pt x="60884" y="1752219"/>
                    <a:pt x="48539" y="1764487"/>
                    <a:pt x="33299" y="1764487"/>
                  </a:cubicBezTo>
                  <a:close/>
                  <a:moveTo>
                    <a:pt x="33299" y="2048561"/>
                  </a:moveTo>
                  <a:cubicBezTo>
                    <a:pt x="17983" y="2048561"/>
                    <a:pt x="5715" y="2036140"/>
                    <a:pt x="5715" y="2020900"/>
                  </a:cubicBezTo>
                  <a:lnTo>
                    <a:pt x="5715" y="2020900"/>
                  </a:lnTo>
                  <a:cubicBezTo>
                    <a:pt x="5715" y="2005660"/>
                    <a:pt x="17983" y="1993316"/>
                    <a:pt x="33299" y="1993316"/>
                  </a:cubicBezTo>
                  <a:lnTo>
                    <a:pt x="33299" y="1993316"/>
                  </a:lnTo>
                  <a:cubicBezTo>
                    <a:pt x="48539" y="1993316"/>
                    <a:pt x="60884" y="2005736"/>
                    <a:pt x="60884" y="2020900"/>
                  </a:cubicBezTo>
                  <a:lnTo>
                    <a:pt x="60884" y="2020900"/>
                  </a:lnTo>
                  <a:cubicBezTo>
                    <a:pt x="60884" y="2036140"/>
                    <a:pt x="48539" y="2048561"/>
                    <a:pt x="33299" y="2048561"/>
                  </a:cubicBezTo>
                  <a:close/>
                  <a:moveTo>
                    <a:pt x="33299" y="2332406"/>
                  </a:moveTo>
                  <a:cubicBezTo>
                    <a:pt x="17983" y="2332406"/>
                    <a:pt x="5715" y="2320138"/>
                    <a:pt x="5715" y="2304822"/>
                  </a:cubicBezTo>
                  <a:lnTo>
                    <a:pt x="5715" y="2304822"/>
                  </a:lnTo>
                  <a:cubicBezTo>
                    <a:pt x="5715" y="2289582"/>
                    <a:pt x="17983" y="2277237"/>
                    <a:pt x="33299" y="2277237"/>
                  </a:cubicBezTo>
                  <a:lnTo>
                    <a:pt x="33299" y="2277237"/>
                  </a:lnTo>
                  <a:cubicBezTo>
                    <a:pt x="48539" y="2277237"/>
                    <a:pt x="60884" y="2289658"/>
                    <a:pt x="60884" y="2304822"/>
                  </a:cubicBezTo>
                  <a:lnTo>
                    <a:pt x="60884" y="2304822"/>
                  </a:lnTo>
                  <a:cubicBezTo>
                    <a:pt x="60884" y="2320062"/>
                    <a:pt x="48539" y="2332406"/>
                    <a:pt x="33299" y="2332406"/>
                  </a:cubicBezTo>
                  <a:close/>
                  <a:moveTo>
                    <a:pt x="33299" y="2616327"/>
                  </a:moveTo>
                  <a:cubicBezTo>
                    <a:pt x="17983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7983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84" y="2573579"/>
                    <a:pt x="60884" y="2588743"/>
                  </a:cubicBezTo>
                  <a:lnTo>
                    <a:pt x="60884" y="2588743"/>
                  </a:lnTo>
                  <a:cubicBezTo>
                    <a:pt x="60884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7983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7983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84" y="2857500"/>
                    <a:pt x="60884" y="2872664"/>
                  </a:cubicBezTo>
                  <a:lnTo>
                    <a:pt x="60884" y="2872664"/>
                  </a:lnTo>
                  <a:cubicBezTo>
                    <a:pt x="60884" y="2887980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9090F3A8-5A0E-4237-9B9C-C950CC384C2D}"/>
                </a:ext>
              </a:extLst>
            </p:cNvPr>
            <p:cNvSpPr/>
            <p:nvPr/>
          </p:nvSpPr>
          <p:spPr>
            <a:xfrm>
              <a:off x="10594924" y="122149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84 w 60960"/>
                <a:gd name="connsiteY5" fmla="*/ 33376 h 2903220"/>
                <a:gd name="connsiteX6" fmla="*/ 60884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81 h 2903220"/>
                <a:gd name="connsiteX9" fmla="*/ 5715 w 60960"/>
                <a:gd name="connsiteY9" fmla="*/ 317297 h 2903220"/>
                <a:gd name="connsiteX10" fmla="*/ 5715 w 60960"/>
                <a:gd name="connsiteY10" fmla="*/ 317297 h 2903220"/>
                <a:gd name="connsiteX11" fmla="*/ 33299 w 60960"/>
                <a:gd name="connsiteY11" fmla="*/ 289712 h 2903220"/>
                <a:gd name="connsiteX12" fmla="*/ 33299 w 60960"/>
                <a:gd name="connsiteY12" fmla="*/ 289712 h 2903220"/>
                <a:gd name="connsiteX13" fmla="*/ 60884 w 60960"/>
                <a:gd name="connsiteY13" fmla="*/ 317297 h 2903220"/>
                <a:gd name="connsiteX14" fmla="*/ 60884 w 60960"/>
                <a:gd name="connsiteY14" fmla="*/ 317297 h 2903220"/>
                <a:gd name="connsiteX15" fmla="*/ 33299 w 60960"/>
                <a:gd name="connsiteY15" fmla="*/ 344881 h 2903220"/>
                <a:gd name="connsiteX16" fmla="*/ 33299 w 60960"/>
                <a:gd name="connsiteY16" fmla="*/ 628802 h 2903220"/>
                <a:gd name="connsiteX17" fmla="*/ 5715 w 60960"/>
                <a:gd name="connsiteY17" fmla="*/ 601218 h 2903220"/>
                <a:gd name="connsiteX18" fmla="*/ 5715 w 60960"/>
                <a:gd name="connsiteY18" fmla="*/ 601218 h 2903220"/>
                <a:gd name="connsiteX19" fmla="*/ 33299 w 60960"/>
                <a:gd name="connsiteY19" fmla="*/ 573634 h 2903220"/>
                <a:gd name="connsiteX20" fmla="*/ 33299 w 60960"/>
                <a:gd name="connsiteY20" fmla="*/ 573634 h 2903220"/>
                <a:gd name="connsiteX21" fmla="*/ 60884 w 60960"/>
                <a:gd name="connsiteY21" fmla="*/ 601218 h 2903220"/>
                <a:gd name="connsiteX22" fmla="*/ 60884 w 60960"/>
                <a:gd name="connsiteY22" fmla="*/ 601218 h 2903220"/>
                <a:gd name="connsiteX23" fmla="*/ 33299 w 60960"/>
                <a:gd name="connsiteY23" fmla="*/ 628802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84 w 60960"/>
                <a:gd name="connsiteY29" fmla="*/ 885139 h 2903220"/>
                <a:gd name="connsiteX30" fmla="*/ 60884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84 w 60960"/>
                <a:gd name="connsiteY37" fmla="*/ 1169060 h 2903220"/>
                <a:gd name="connsiteX38" fmla="*/ 60884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84 w 60960"/>
                <a:gd name="connsiteY45" fmla="*/ 1452982 h 2903220"/>
                <a:gd name="connsiteX46" fmla="*/ 60884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84 w 60960"/>
                <a:gd name="connsiteY53" fmla="*/ 1736903 h 2903220"/>
                <a:gd name="connsiteX54" fmla="*/ 60884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561 h 2903220"/>
                <a:gd name="connsiteX57" fmla="*/ 5715 w 60960"/>
                <a:gd name="connsiteY57" fmla="*/ 2020900 h 2903220"/>
                <a:gd name="connsiteX58" fmla="*/ 5715 w 60960"/>
                <a:gd name="connsiteY58" fmla="*/ 2020900 h 2903220"/>
                <a:gd name="connsiteX59" fmla="*/ 33299 w 60960"/>
                <a:gd name="connsiteY59" fmla="*/ 1993316 h 2903220"/>
                <a:gd name="connsiteX60" fmla="*/ 33299 w 60960"/>
                <a:gd name="connsiteY60" fmla="*/ 1993316 h 2903220"/>
                <a:gd name="connsiteX61" fmla="*/ 60884 w 60960"/>
                <a:gd name="connsiteY61" fmla="*/ 2020900 h 2903220"/>
                <a:gd name="connsiteX62" fmla="*/ 60884 w 60960"/>
                <a:gd name="connsiteY62" fmla="*/ 2020900 h 2903220"/>
                <a:gd name="connsiteX63" fmla="*/ 33299 w 60960"/>
                <a:gd name="connsiteY63" fmla="*/ 2048561 h 2903220"/>
                <a:gd name="connsiteX64" fmla="*/ 33299 w 60960"/>
                <a:gd name="connsiteY64" fmla="*/ 2332406 h 2903220"/>
                <a:gd name="connsiteX65" fmla="*/ 5715 w 60960"/>
                <a:gd name="connsiteY65" fmla="*/ 2304822 h 2903220"/>
                <a:gd name="connsiteX66" fmla="*/ 5715 w 60960"/>
                <a:gd name="connsiteY66" fmla="*/ 2304822 h 2903220"/>
                <a:gd name="connsiteX67" fmla="*/ 33299 w 60960"/>
                <a:gd name="connsiteY67" fmla="*/ 2277237 h 2903220"/>
                <a:gd name="connsiteX68" fmla="*/ 33299 w 60960"/>
                <a:gd name="connsiteY68" fmla="*/ 2277237 h 2903220"/>
                <a:gd name="connsiteX69" fmla="*/ 60884 w 60960"/>
                <a:gd name="connsiteY69" fmla="*/ 2304822 h 2903220"/>
                <a:gd name="connsiteX70" fmla="*/ 60884 w 60960"/>
                <a:gd name="connsiteY70" fmla="*/ 2304822 h 2903220"/>
                <a:gd name="connsiteX71" fmla="*/ 33299 w 60960"/>
                <a:gd name="connsiteY71" fmla="*/ 2332406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84 w 60960"/>
                <a:gd name="connsiteY77" fmla="*/ 2588743 h 2903220"/>
                <a:gd name="connsiteX78" fmla="*/ 60884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84 w 60960"/>
                <a:gd name="connsiteY85" fmla="*/ 2872664 h 2903220"/>
                <a:gd name="connsiteX86" fmla="*/ 60884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8059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59"/>
                    <a:pt x="18059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84" y="18136"/>
                    <a:pt x="60884" y="33376"/>
                  </a:cubicBezTo>
                  <a:lnTo>
                    <a:pt x="60884" y="33376"/>
                  </a:lnTo>
                  <a:cubicBezTo>
                    <a:pt x="60884" y="48616"/>
                    <a:pt x="48463" y="60884"/>
                    <a:pt x="33299" y="60884"/>
                  </a:cubicBezTo>
                  <a:close/>
                  <a:moveTo>
                    <a:pt x="33299" y="344881"/>
                  </a:moveTo>
                  <a:cubicBezTo>
                    <a:pt x="18059" y="344881"/>
                    <a:pt x="5715" y="332613"/>
                    <a:pt x="5715" y="317297"/>
                  </a:cubicBezTo>
                  <a:lnTo>
                    <a:pt x="5715" y="317297"/>
                  </a:lnTo>
                  <a:cubicBezTo>
                    <a:pt x="5715" y="302057"/>
                    <a:pt x="18059" y="289712"/>
                    <a:pt x="33299" y="289712"/>
                  </a:cubicBezTo>
                  <a:lnTo>
                    <a:pt x="33299" y="289712"/>
                  </a:lnTo>
                  <a:cubicBezTo>
                    <a:pt x="48539" y="289712"/>
                    <a:pt x="60884" y="302133"/>
                    <a:pt x="60884" y="317297"/>
                  </a:cubicBezTo>
                  <a:lnTo>
                    <a:pt x="60884" y="317297"/>
                  </a:lnTo>
                  <a:cubicBezTo>
                    <a:pt x="60884" y="332537"/>
                    <a:pt x="48463" y="344881"/>
                    <a:pt x="33299" y="344881"/>
                  </a:cubicBezTo>
                  <a:close/>
                  <a:moveTo>
                    <a:pt x="33299" y="628802"/>
                  </a:moveTo>
                  <a:cubicBezTo>
                    <a:pt x="18059" y="628802"/>
                    <a:pt x="5715" y="616534"/>
                    <a:pt x="5715" y="601218"/>
                  </a:cubicBezTo>
                  <a:lnTo>
                    <a:pt x="5715" y="601218"/>
                  </a:lnTo>
                  <a:cubicBezTo>
                    <a:pt x="5715" y="585978"/>
                    <a:pt x="18059" y="573634"/>
                    <a:pt x="33299" y="573634"/>
                  </a:cubicBezTo>
                  <a:lnTo>
                    <a:pt x="33299" y="573634"/>
                  </a:lnTo>
                  <a:cubicBezTo>
                    <a:pt x="48539" y="573634"/>
                    <a:pt x="60884" y="586054"/>
                    <a:pt x="60884" y="601218"/>
                  </a:cubicBezTo>
                  <a:lnTo>
                    <a:pt x="60884" y="601218"/>
                  </a:lnTo>
                  <a:cubicBezTo>
                    <a:pt x="60884" y="616458"/>
                    <a:pt x="48463" y="628802"/>
                    <a:pt x="33299" y="628802"/>
                  </a:cubicBezTo>
                  <a:close/>
                  <a:moveTo>
                    <a:pt x="33299" y="912724"/>
                  </a:moveTo>
                  <a:cubicBezTo>
                    <a:pt x="18059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8059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84" y="869975"/>
                    <a:pt x="60884" y="885139"/>
                  </a:cubicBezTo>
                  <a:lnTo>
                    <a:pt x="60884" y="885139"/>
                  </a:lnTo>
                  <a:cubicBezTo>
                    <a:pt x="60884" y="900455"/>
                    <a:pt x="48463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8059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8059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84" y="1153820"/>
                    <a:pt x="60884" y="1169060"/>
                  </a:cubicBezTo>
                  <a:lnTo>
                    <a:pt x="60884" y="1169060"/>
                  </a:lnTo>
                  <a:cubicBezTo>
                    <a:pt x="60884" y="1184377"/>
                    <a:pt x="48463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8059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8059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84" y="1437818"/>
                    <a:pt x="60884" y="1452982"/>
                  </a:cubicBezTo>
                  <a:lnTo>
                    <a:pt x="60884" y="1452982"/>
                  </a:lnTo>
                  <a:cubicBezTo>
                    <a:pt x="60884" y="1468298"/>
                    <a:pt x="48463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8059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8059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84" y="1721739"/>
                    <a:pt x="60884" y="1736903"/>
                  </a:cubicBezTo>
                  <a:lnTo>
                    <a:pt x="60884" y="1736903"/>
                  </a:lnTo>
                  <a:cubicBezTo>
                    <a:pt x="60884" y="1752219"/>
                    <a:pt x="48463" y="1764487"/>
                    <a:pt x="33299" y="1764487"/>
                  </a:cubicBezTo>
                  <a:close/>
                  <a:moveTo>
                    <a:pt x="33299" y="2048561"/>
                  </a:moveTo>
                  <a:cubicBezTo>
                    <a:pt x="18059" y="2048561"/>
                    <a:pt x="5715" y="2036140"/>
                    <a:pt x="5715" y="2020900"/>
                  </a:cubicBezTo>
                  <a:lnTo>
                    <a:pt x="5715" y="2020900"/>
                  </a:lnTo>
                  <a:cubicBezTo>
                    <a:pt x="5715" y="2005660"/>
                    <a:pt x="18059" y="1993316"/>
                    <a:pt x="33299" y="1993316"/>
                  </a:cubicBezTo>
                  <a:lnTo>
                    <a:pt x="33299" y="1993316"/>
                  </a:lnTo>
                  <a:cubicBezTo>
                    <a:pt x="48539" y="1993316"/>
                    <a:pt x="60884" y="2005736"/>
                    <a:pt x="60884" y="2020900"/>
                  </a:cubicBezTo>
                  <a:lnTo>
                    <a:pt x="60884" y="2020900"/>
                  </a:lnTo>
                  <a:cubicBezTo>
                    <a:pt x="60884" y="2036140"/>
                    <a:pt x="48463" y="2048561"/>
                    <a:pt x="33299" y="2048561"/>
                  </a:cubicBezTo>
                  <a:close/>
                  <a:moveTo>
                    <a:pt x="33299" y="2332406"/>
                  </a:moveTo>
                  <a:cubicBezTo>
                    <a:pt x="18059" y="2332406"/>
                    <a:pt x="5715" y="2320138"/>
                    <a:pt x="5715" y="2304822"/>
                  </a:cubicBezTo>
                  <a:lnTo>
                    <a:pt x="5715" y="2304822"/>
                  </a:lnTo>
                  <a:cubicBezTo>
                    <a:pt x="5715" y="2289582"/>
                    <a:pt x="18059" y="2277237"/>
                    <a:pt x="33299" y="2277237"/>
                  </a:cubicBezTo>
                  <a:lnTo>
                    <a:pt x="33299" y="2277237"/>
                  </a:lnTo>
                  <a:cubicBezTo>
                    <a:pt x="48539" y="2277237"/>
                    <a:pt x="60884" y="2289658"/>
                    <a:pt x="60884" y="2304822"/>
                  </a:cubicBezTo>
                  <a:lnTo>
                    <a:pt x="60884" y="2304822"/>
                  </a:lnTo>
                  <a:cubicBezTo>
                    <a:pt x="60884" y="2320062"/>
                    <a:pt x="48463" y="2332406"/>
                    <a:pt x="33299" y="2332406"/>
                  </a:cubicBezTo>
                  <a:close/>
                  <a:moveTo>
                    <a:pt x="33299" y="2616327"/>
                  </a:moveTo>
                  <a:cubicBezTo>
                    <a:pt x="18059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8059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84" y="2573579"/>
                    <a:pt x="60884" y="2588743"/>
                  </a:cubicBezTo>
                  <a:lnTo>
                    <a:pt x="60884" y="2588743"/>
                  </a:lnTo>
                  <a:cubicBezTo>
                    <a:pt x="60884" y="2603983"/>
                    <a:pt x="48463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8059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8059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84" y="2857500"/>
                    <a:pt x="60884" y="2872664"/>
                  </a:cubicBezTo>
                  <a:lnTo>
                    <a:pt x="60884" y="2872664"/>
                  </a:lnTo>
                  <a:cubicBezTo>
                    <a:pt x="60884" y="2887980"/>
                    <a:pt x="48463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AD580E46-4DE0-44F3-BE63-B903DB6D1CD4}"/>
                </a:ext>
              </a:extLst>
            </p:cNvPr>
            <p:cNvSpPr/>
            <p:nvPr/>
          </p:nvSpPr>
          <p:spPr>
            <a:xfrm>
              <a:off x="10923041" y="122149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07 w 60960"/>
                <a:gd name="connsiteY5" fmla="*/ 33376 h 2903220"/>
                <a:gd name="connsiteX6" fmla="*/ 60807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81 h 2903220"/>
                <a:gd name="connsiteX9" fmla="*/ 5715 w 60960"/>
                <a:gd name="connsiteY9" fmla="*/ 317297 h 2903220"/>
                <a:gd name="connsiteX10" fmla="*/ 5715 w 60960"/>
                <a:gd name="connsiteY10" fmla="*/ 317297 h 2903220"/>
                <a:gd name="connsiteX11" fmla="*/ 33299 w 60960"/>
                <a:gd name="connsiteY11" fmla="*/ 289712 h 2903220"/>
                <a:gd name="connsiteX12" fmla="*/ 33299 w 60960"/>
                <a:gd name="connsiteY12" fmla="*/ 289712 h 2903220"/>
                <a:gd name="connsiteX13" fmla="*/ 60807 w 60960"/>
                <a:gd name="connsiteY13" fmla="*/ 317297 h 2903220"/>
                <a:gd name="connsiteX14" fmla="*/ 60807 w 60960"/>
                <a:gd name="connsiteY14" fmla="*/ 317297 h 2903220"/>
                <a:gd name="connsiteX15" fmla="*/ 33299 w 60960"/>
                <a:gd name="connsiteY15" fmla="*/ 344881 h 2903220"/>
                <a:gd name="connsiteX16" fmla="*/ 33299 w 60960"/>
                <a:gd name="connsiteY16" fmla="*/ 628802 h 2903220"/>
                <a:gd name="connsiteX17" fmla="*/ 5715 w 60960"/>
                <a:gd name="connsiteY17" fmla="*/ 601218 h 2903220"/>
                <a:gd name="connsiteX18" fmla="*/ 5715 w 60960"/>
                <a:gd name="connsiteY18" fmla="*/ 601218 h 2903220"/>
                <a:gd name="connsiteX19" fmla="*/ 33299 w 60960"/>
                <a:gd name="connsiteY19" fmla="*/ 573634 h 2903220"/>
                <a:gd name="connsiteX20" fmla="*/ 33299 w 60960"/>
                <a:gd name="connsiteY20" fmla="*/ 573634 h 2903220"/>
                <a:gd name="connsiteX21" fmla="*/ 60807 w 60960"/>
                <a:gd name="connsiteY21" fmla="*/ 601218 h 2903220"/>
                <a:gd name="connsiteX22" fmla="*/ 60807 w 60960"/>
                <a:gd name="connsiteY22" fmla="*/ 601218 h 2903220"/>
                <a:gd name="connsiteX23" fmla="*/ 33299 w 60960"/>
                <a:gd name="connsiteY23" fmla="*/ 628802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07 w 60960"/>
                <a:gd name="connsiteY29" fmla="*/ 885139 h 2903220"/>
                <a:gd name="connsiteX30" fmla="*/ 60807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07 w 60960"/>
                <a:gd name="connsiteY37" fmla="*/ 1169060 h 2903220"/>
                <a:gd name="connsiteX38" fmla="*/ 60807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07 w 60960"/>
                <a:gd name="connsiteY45" fmla="*/ 1452982 h 2903220"/>
                <a:gd name="connsiteX46" fmla="*/ 60807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07 w 60960"/>
                <a:gd name="connsiteY53" fmla="*/ 1736903 h 2903220"/>
                <a:gd name="connsiteX54" fmla="*/ 60807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561 h 2903220"/>
                <a:gd name="connsiteX57" fmla="*/ 5715 w 60960"/>
                <a:gd name="connsiteY57" fmla="*/ 2020900 h 2903220"/>
                <a:gd name="connsiteX58" fmla="*/ 5715 w 60960"/>
                <a:gd name="connsiteY58" fmla="*/ 2020900 h 2903220"/>
                <a:gd name="connsiteX59" fmla="*/ 33299 w 60960"/>
                <a:gd name="connsiteY59" fmla="*/ 1993316 h 2903220"/>
                <a:gd name="connsiteX60" fmla="*/ 33299 w 60960"/>
                <a:gd name="connsiteY60" fmla="*/ 1993316 h 2903220"/>
                <a:gd name="connsiteX61" fmla="*/ 60807 w 60960"/>
                <a:gd name="connsiteY61" fmla="*/ 2020900 h 2903220"/>
                <a:gd name="connsiteX62" fmla="*/ 60807 w 60960"/>
                <a:gd name="connsiteY62" fmla="*/ 2020900 h 2903220"/>
                <a:gd name="connsiteX63" fmla="*/ 33299 w 60960"/>
                <a:gd name="connsiteY63" fmla="*/ 2048561 h 2903220"/>
                <a:gd name="connsiteX64" fmla="*/ 33299 w 60960"/>
                <a:gd name="connsiteY64" fmla="*/ 2332406 h 2903220"/>
                <a:gd name="connsiteX65" fmla="*/ 5715 w 60960"/>
                <a:gd name="connsiteY65" fmla="*/ 2304822 h 2903220"/>
                <a:gd name="connsiteX66" fmla="*/ 5715 w 60960"/>
                <a:gd name="connsiteY66" fmla="*/ 2304822 h 2903220"/>
                <a:gd name="connsiteX67" fmla="*/ 33299 w 60960"/>
                <a:gd name="connsiteY67" fmla="*/ 2277237 h 2903220"/>
                <a:gd name="connsiteX68" fmla="*/ 33299 w 60960"/>
                <a:gd name="connsiteY68" fmla="*/ 2277237 h 2903220"/>
                <a:gd name="connsiteX69" fmla="*/ 60807 w 60960"/>
                <a:gd name="connsiteY69" fmla="*/ 2304822 h 2903220"/>
                <a:gd name="connsiteX70" fmla="*/ 60807 w 60960"/>
                <a:gd name="connsiteY70" fmla="*/ 2304822 h 2903220"/>
                <a:gd name="connsiteX71" fmla="*/ 33299 w 60960"/>
                <a:gd name="connsiteY71" fmla="*/ 2332406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07 w 60960"/>
                <a:gd name="connsiteY77" fmla="*/ 2588743 h 2903220"/>
                <a:gd name="connsiteX78" fmla="*/ 60807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07 w 60960"/>
                <a:gd name="connsiteY85" fmla="*/ 2872664 h 2903220"/>
                <a:gd name="connsiteX86" fmla="*/ 60807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7983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59"/>
                    <a:pt x="17983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07" y="18136"/>
                    <a:pt x="60807" y="33376"/>
                  </a:cubicBezTo>
                  <a:lnTo>
                    <a:pt x="60807" y="33376"/>
                  </a:lnTo>
                  <a:cubicBezTo>
                    <a:pt x="60884" y="48616"/>
                    <a:pt x="48539" y="60884"/>
                    <a:pt x="33299" y="60884"/>
                  </a:cubicBezTo>
                  <a:close/>
                  <a:moveTo>
                    <a:pt x="33299" y="344881"/>
                  </a:moveTo>
                  <a:cubicBezTo>
                    <a:pt x="17983" y="344881"/>
                    <a:pt x="5715" y="332613"/>
                    <a:pt x="5715" y="317297"/>
                  </a:cubicBezTo>
                  <a:lnTo>
                    <a:pt x="5715" y="317297"/>
                  </a:lnTo>
                  <a:cubicBezTo>
                    <a:pt x="5715" y="302057"/>
                    <a:pt x="17983" y="289712"/>
                    <a:pt x="33299" y="289712"/>
                  </a:cubicBezTo>
                  <a:lnTo>
                    <a:pt x="33299" y="289712"/>
                  </a:lnTo>
                  <a:cubicBezTo>
                    <a:pt x="48539" y="289712"/>
                    <a:pt x="60807" y="302133"/>
                    <a:pt x="60807" y="317297"/>
                  </a:cubicBezTo>
                  <a:lnTo>
                    <a:pt x="60807" y="317297"/>
                  </a:lnTo>
                  <a:cubicBezTo>
                    <a:pt x="60884" y="332537"/>
                    <a:pt x="48539" y="344881"/>
                    <a:pt x="33299" y="344881"/>
                  </a:cubicBezTo>
                  <a:close/>
                  <a:moveTo>
                    <a:pt x="33299" y="628802"/>
                  </a:moveTo>
                  <a:cubicBezTo>
                    <a:pt x="17983" y="628802"/>
                    <a:pt x="5715" y="616534"/>
                    <a:pt x="5715" y="601218"/>
                  </a:cubicBezTo>
                  <a:lnTo>
                    <a:pt x="5715" y="601218"/>
                  </a:lnTo>
                  <a:cubicBezTo>
                    <a:pt x="5715" y="585978"/>
                    <a:pt x="17983" y="573634"/>
                    <a:pt x="33299" y="573634"/>
                  </a:cubicBezTo>
                  <a:lnTo>
                    <a:pt x="33299" y="573634"/>
                  </a:lnTo>
                  <a:cubicBezTo>
                    <a:pt x="48539" y="573634"/>
                    <a:pt x="60807" y="586054"/>
                    <a:pt x="60807" y="601218"/>
                  </a:cubicBezTo>
                  <a:lnTo>
                    <a:pt x="60807" y="601218"/>
                  </a:lnTo>
                  <a:cubicBezTo>
                    <a:pt x="60884" y="616458"/>
                    <a:pt x="48539" y="628802"/>
                    <a:pt x="33299" y="628802"/>
                  </a:cubicBezTo>
                  <a:close/>
                  <a:moveTo>
                    <a:pt x="33299" y="912724"/>
                  </a:moveTo>
                  <a:cubicBezTo>
                    <a:pt x="17983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7983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07" y="869975"/>
                    <a:pt x="60807" y="885139"/>
                  </a:cubicBezTo>
                  <a:lnTo>
                    <a:pt x="60807" y="885139"/>
                  </a:lnTo>
                  <a:cubicBezTo>
                    <a:pt x="60884" y="900455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7983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7983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07" y="1153820"/>
                    <a:pt x="60807" y="1169060"/>
                  </a:cubicBezTo>
                  <a:lnTo>
                    <a:pt x="60807" y="1169060"/>
                  </a:lnTo>
                  <a:cubicBezTo>
                    <a:pt x="60884" y="1184377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7983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7983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07" y="1437818"/>
                    <a:pt x="60807" y="1452982"/>
                  </a:cubicBezTo>
                  <a:lnTo>
                    <a:pt x="60807" y="1452982"/>
                  </a:lnTo>
                  <a:cubicBezTo>
                    <a:pt x="60884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7983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7983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07" y="1721739"/>
                    <a:pt x="60807" y="1736903"/>
                  </a:cubicBezTo>
                  <a:lnTo>
                    <a:pt x="60807" y="1736903"/>
                  </a:lnTo>
                  <a:cubicBezTo>
                    <a:pt x="60884" y="1752219"/>
                    <a:pt x="48539" y="1764487"/>
                    <a:pt x="33299" y="1764487"/>
                  </a:cubicBezTo>
                  <a:close/>
                  <a:moveTo>
                    <a:pt x="33299" y="2048561"/>
                  </a:moveTo>
                  <a:cubicBezTo>
                    <a:pt x="17983" y="2048561"/>
                    <a:pt x="5715" y="2036140"/>
                    <a:pt x="5715" y="2020900"/>
                  </a:cubicBezTo>
                  <a:lnTo>
                    <a:pt x="5715" y="2020900"/>
                  </a:lnTo>
                  <a:cubicBezTo>
                    <a:pt x="5715" y="2005660"/>
                    <a:pt x="17983" y="1993316"/>
                    <a:pt x="33299" y="1993316"/>
                  </a:cubicBezTo>
                  <a:lnTo>
                    <a:pt x="33299" y="1993316"/>
                  </a:lnTo>
                  <a:cubicBezTo>
                    <a:pt x="48539" y="1993316"/>
                    <a:pt x="60807" y="2005736"/>
                    <a:pt x="60807" y="2020900"/>
                  </a:cubicBezTo>
                  <a:lnTo>
                    <a:pt x="60807" y="2020900"/>
                  </a:lnTo>
                  <a:cubicBezTo>
                    <a:pt x="60884" y="2036140"/>
                    <a:pt x="48539" y="2048561"/>
                    <a:pt x="33299" y="2048561"/>
                  </a:cubicBezTo>
                  <a:close/>
                  <a:moveTo>
                    <a:pt x="33299" y="2332406"/>
                  </a:moveTo>
                  <a:cubicBezTo>
                    <a:pt x="17983" y="2332406"/>
                    <a:pt x="5715" y="2320138"/>
                    <a:pt x="5715" y="2304822"/>
                  </a:cubicBezTo>
                  <a:lnTo>
                    <a:pt x="5715" y="2304822"/>
                  </a:lnTo>
                  <a:cubicBezTo>
                    <a:pt x="5715" y="2289582"/>
                    <a:pt x="17983" y="2277237"/>
                    <a:pt x="33299" y="2277237"/>
                  </a:cubicBezTo>
                  <a:lnTo>
                    <a:pt x="33299" y="2277237"/>
                  </a:lnTo>
                  <a:cubicBezTo>
                    <a:pt x="48539" y="2277237"/>
                    <a:pt x="60807" y="2289658"/>
                    <a:pt x="60807" y="2304822"/>
                  </a:cubicBezTo>
                  <a:lnTo>
                    <a:pt x="60807" y="2304822"/>
                  </a:lnTo>
                  <a:cubicBezTo>
                    <a:pt x="60884" y="2320062"/>
                    <a:pt x="48539" y="2332406"/>
                    <a:pt x="33299" y="2332406"/>
                  </a:cubicBezTo>
                  <a:close/>
                  <a:moveTo>
                    <a:pt x="33299" y="2616327"/>
                  </a:moveTo>
                  <a:cubicBezTo>
                    <a:pt x="17983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7983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07" y="2573579"/>
                    <a:pt x="60807" y="2588743"/>
                  </a:cubicBezTo>
                  <a:lnTo>
                    <a:pt x="60807" y="2588743"/>
                  </a:lnTo>
                  <a:cubicBezTo>
                    <a:pt x="60884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7983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7983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07" y="2857500"/>
                    <a:pt x="60807" y="2872664"/>
                  </a:cubicBezTo>
                  <a:lnTo>
                    <a:pt x="60807" y="2872664"/>
                  </a:lnTo>
                  <a:cubicBezTo>
                    <a:pt x="60884" y="2887980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3" name="그림 개체 틀 5">
            <a:extLst>
              <a:ext uri="{FF2B5EF4-FFF2-40B4-BE49-F238E27FC236}">
                <a16:creationId xmlns:a16="http://schemas.microsoft.com/office/drawing/2014/main" id="{25FA8FF2-7818-4D06-AE22-AABE08DF71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74273" y="1109778"/>
            <a:ext cx="6988017" cy="4556788"/>
          </a:xfrm>
          <a:prstGeom prst="roundRect">
            <a:avLst>
              <a:gd name="adj" fmla="val 311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883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625A9FA1-B44E-4CCB-8488-750DB36CEC83}"/>
              </a:ext>
            </a:extLst>
          </p:cNvPr>
          <p:cNvSpPr/>
          <p:nvPr userDrawn="1"/>
        </p:nvSpPr>
        <p:spPr>
          <a:xfrm flipH="1">
            <a:off x="0" y="1525524"/>
            <a:ext cx="1104138" cy="2208276"/>
          </a:xfrm>
          <a:custGeom>
            <a:avLst/>
            <a:gdLst>
              <a:gd name="connsiteX0" fmla="*/ 4572 w 1005840"/>
              <a:gd name="connsiteY0" fmla="*/ 2011299 h 2011680"/>
              <a:gd name="connsiteX1" fmla="*/ 1007898 w 1005840"/>
              <a:gd name="connsiteY1" fmla="*/ 2011299 h 2011680"/>
              <a:gd name="connsiteX2" fmla="*/ 1007898 w 1005840"/>
              <a:gd name="connsiteY2" fmla="*/ 4572 h 2011680"/>
              <a:gd name="connsiteX3" fmla="*/ 298400 w 1005840"/>
              <a:gd name="connsiteY3" fmla="*/ 298399 h 2011680"/>
              <a:gd name="connsiteX4" fmla="*/ 4572 w 1005840"/>
              <a:gd name="connsiteY4" fmla="*/ 1007897 h 2011680"/>
              <a:gd name="connsiteX5" fmla="*/ 4572 w 1005840"/>
              <a:gd name="connsiteY5" fmla="*/ 2011299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5840" h="2011680">
                <a:moveTo>
                  <a:pt x="4572" y="2011299"/>
                </a:moveTo>
                <a:lnTo>
                  <a:pt x="1007898" y="2011299"/>
                </a:lnTo>
                <a:lnTo>
                  <a:pt x="1007898" y="4572"/>
                </a:lnTo>
                <a:cubicBezTo>
                  <a:pt x="730835" y="4572"/>
                  <a:pt x="480060" y="116815"/>
                  <a:pt x="298400" y="298399"/>
                </a:cubicBezTo>
                <a:cubicBezTo>
                  <a:pt x="116815" y="479984"/>
                  <a:pt x="4572" y="730758"/>
                  <a:pt x="4572" y="1007897"/>
                </a:cubicBezTo>
                <a:lnTo>
                  <a:pt x="4572" y="2011299"/>
                </a:lnTo>
                <a:close/>
              </a:path>
            </a:pathLst>
          </a:custGeom>
          <a:solidFill>
            <a:srgbClr val="02A1A7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2F7CCAF-45E4-440E-AF71-0CADDBBAC92B}"/>
              </a:ext>
            </a:extLst>
          </p:cNvPr>
          <p:cNvGrpSpPr/>
          <p:nvPr userDrawn="1"/>
        </p:nvGrpSpPr>
        <p:grpSpPr>
          <a:xfrm flipH="1">
            <a:off x="2679481" y="827608"/>
            <a:ext cx="648004" cy="595579"/>
            <a:chOff x="9355913" y="827608"/>
            <a:chExt cx="648004" cy="595579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E35C36D7-A713-464D-9C6C-BBB3B93A6DBE}"/>
                </a:ext>
              </a:extLst>
            </p:cNvPr>
            <p:cNvSpPr/>
            <p:nvPr/>
          </p:nvSpPr>
          <p:spPr>
            <a:xfrm>
              <a:off x="9355913" y="935507"/>
              <a:ext cx="487680" cy="487680"/>
            </a:xfrm>
            <a:custGeom>
              <a:avLst/>
              <a:gdLst>
                <a:gd name="connsiteX0" fmla="*/ 482574 w 487680"/>
                <a:gd name="connsiteY0" fmla="*/ 244145 h 487680"/>
                <a:gd name="connsiteX1" fmla="*/ 244144 w 487680"/>
                <a:gd name="connsiteY1" fmla="*/ 482575 h 487680"/>
                <a:gd name="connsiteX2" fmla="*/ 5715 w 487680"/>
                <a:gd name="connsiteY2" fmla="*/ 244145 h 487680"/>
                <a:gd name="connsiteX3" fmla="*/ 244144 w 487680"/>
                <a:gd name="connsiteY3" fmla="*/ 5715 h 487680"/>
                <a:gd name="connsiteX4" fmla="*/ 482574 w 487680"/>
                <a:gd name="connsiteY4" fmla="*/ 244145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680" h="487680">
                  <a:moveTo>
                    <a:pt x="482574" y="244145"/>
                  </a:moveTo>
                  <a:cubicBezTo>
                    <a:pt x="482574" y="375818"/>
                    <a:pt x="375818" y="482575"/>
                    <a:pt x="244144" y="482575"/>
                  </a:cubicBezTo>
                  <a:cubicBezTo>
                    <a:pt x="112470" y="482575"/>
                    <a:pt x="5715" y="375818"/>
                    <a:pt x="5715" y="244145"/>
                  </a:cubicBezTo>
                  <a:cubicBezTo>
                    <a:pt x="5715" y="112471"/>
                    <a:pt x="112470" y="5715"/>
                    <a:pt x="244144" y="5715"/>
                  </a:cubicBezTo>
                  <a:cubicBezTo>
                    <a:pt x="375818" y="5715"/>
                    <a:pt x="482574" y="112395"/>
                    <a:pt x="482574" y="244145"/>
                  </a:cubicBezTo>
                  <a:close/>
                </a:path>
              </a:pathLst>
            </a:custGeom>
            <a:solidFill>
              <a:srgbClr val="FEB6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D2B3D05-8AA8-4612-B6DF-FC34802E0499}"/>
                </a:ext>
              </a:extLst>
            </p:cNvPr>
            <p:cNvSpPr/>
            <p:nvPr/>
          </p:nvSpPr>
          <p:spPr>
            <a:xfrm>
              <a:off x="9500997" y="827608"/>
              <a:ext cx="502920" cy="502920"/>
            </a:xfrm>
            <a:custGeom>
              <a:avLst/>
              <a:gdLst>
                <a:gd name="connsiteX0" fmla="*/ 254966 w 502920"/>
                <a:gd name="connsiteY0" fmla="*/ 504215 h 502920"/>
                <a:gd name="connsiteX1" fmla="*/ 5715 w 502920"/>
                <a:gd name="connsiteY1" fmla="*/ 254965 h 502920"/>
                <a:gd name="connsiteX2" fmla="*/ 254966 w 502920"/>
                <a:gd name="connsiteY2" fmla="*/ 5715 h 502920"/>
                <a:gd name="connsiteX3" fmla="*/ 504216 w 502920"/>
                <a:gd name="connsiteY3" fmla="*/ 254965 h 502920"/>
                <a:gd name="connsiteX4" fmla="*/ 254966 w 502920"/>
                <a:gd name="connsiteY4" fmla="*/ 504215 h 502920"/>
                <a:gd name="connsiteX5" fmla="*/ 254966 w 502920"/>
                <a:gd name="connsiteY5" fmla="*/ 27432 h 502920"/>
                <a:gd name="connsiteX6" fmla="*/ 27356 w 502920"/>
                <a:gd name="connsiteY6" fmla="*/ 255041 h 502920"/>
                <a:gd name="connsiteX7" fmla="*/ 254966 w 502920"/>
                <a:gd name="connsiteY7" fmla="*/ 482651 h 502920"/>
                <a:gd name="connsiteX8" fmla="*/ 482575 w 502920"/>
                <a:gd name="connsiteY8" fmla="*/ 255041 h 502920"/>
                <a:gd name="connsiteX9" fmla="*/ 254966 w 502920"/>
                <a:gd name="connsiteY9" fmla="*/ 27432 h 502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2920" h="502920">
                  <a:moveTo>
                    <a:pt x="254966" y="504215"/>
                  </a:moveTo>
                  <a:cubicBezTo>
                    <a:pt x="117501" y="504215"/>
                    <a:pt x="5715" y="392430"/>
                    <a:pt x="5715" y="254965"/>
                  </a:cubicBezTo>
                  <a:cubicBezTo>
                    <a:pt x="5715" y="117500"/>
                    <a:pt x="117501" y="5715"/>
                    <a:pt x="254966" y="5715"/>
                  </a:cubicBezTo>
                  <a:cubicBezTo>
                    <a:pt x="392430" y="5715"/>
                    <a:pt x="504216" y="117500"/>
                    <a:pt x="504216" y="254965"/>
                  </a:cubicBezTo>
                  <a:cubicBezTo>
                    <a:pt x="504139" y="392430"/>
                    <a:pt x="392354" y="504215"/>
                    <a:pt x="254966" y="504215"/>
                  </a:cubicBezTo>
                  <a:close/>
                  <a:moveTo>
                    <a:pt x="254966" y="27432"/>
                  </a:moveTo>
                  <a:cubicBezTo>
                    <a:pt x="129464" y="27432"/>
                    <a:pt x="27356" y="129540"/>
                    <a:pt x="27356" y="255041"/>
                  </a:cubicBezTo>
                  <a:cubicBezTo>
                    <a:pt x="27356" y="380543"/>
                    <a:pt x="129464" y="482651"/>
                    <a:pt x="254966" y="482651"/>
                  </a:cubicBezTo>
                  <a:cubicBezTo>
                    <a:pt x="380467" y="482651"/>
                    <a:pt x="482575" y="380543"/>
                    <a:pt x="482575" y="255041"/>
                  </a:cubicBezTo>
                  <a:cubicBezTo>
                    <a:pt x="482575" y="129540"/>
                    <a:pt x="380467" y="27432"/>
                    <a:pt x="254966" y="27432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D38FBE2-914C-4131-A201-0147F730C5F8}"/>
              </a:ext>
            </a:extLst>
          </p:cNvPr>
          <p:cNvGrpSpPr/>
          <p:nvPr userDrawn="1"/>
        </p:nvGrpSpPr>
        <p:grpSpPr>
          <a:xfrm flipH="1">
            <a:off x="1586307" y="122149"/>
            <a:ext cx="717194" cy="2903220"/>
            <a:chOff x="10266807" y="122149"/>
            <a:chExt cx="717194" cy="2903220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BBF952F0-C274-4641-8ED0-9C5B2BE0F441}"/>
                </a:ext>
              </a:extLst>
            </p:cNvPr>
            <p:cNvSpPr/>
            <p:nvPr/>
          </p:nvSpPr>
          <p:spPr>
            <a:xfrm>
              <a:off x="10266807" y="122149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84 w 60960"/>
                <a:gd name="connsiteY5" fmla="*/ 33376 h 2903220"/>
                <a:gd name="connsiteX6" fmla="*/ 60884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81 h 2903220"/>
                <a:gd name="connsiteX9" fmla="*/ 5715 w 60960"/>
                <a:gd name="connsiteY9" fmla="*/ 317297 h 2903220"/>
                <a:gd name="connsiteX10" fmla="*/ 5715 w 60960"/>
                <a:gd name="connsiteY10" fmla="*/ 317297 h 2903220"/>
                <a:gd name="connsiteX11" fmla="*/ 33299 w 60960"/>
                <a:gd name="connsiteY11" fmla="*/ 289712 h 2903220"/>
                <a:gd name="connsiteX12" fmla="*/ 33299 w 60960"/>
                <a:gd name="connsiteY12" fmla="*/ 289712 h 2903220"/>
                <a:gd name="connsiteX13" fmla="*/ 60884 w 60960"/>
                <a:gd name="connsiteY13" fmla="*/ 317297 h 2903220"/>
                <a:gd name="connsiteX14" fmla="*/ 60884 w 60960"/>
                <a:gd name="connsiteY14" fmla="*/ 317297 h 2903220"/>
                <a:gd name="connsiteX15" fmla="*/ 33299 w 60960"/>
                <a:gd name="connsiteY15" fmla="*/ 344881 h 2903220"/>
                <a:gd name="connsiteX16" fmla="*/ 33299 w 60960"/>
                <a:gd name="connsiteY16" fmla="*/ 628802 h 2903220"/>
                <a:gd name="connsiteX17" fmla="*/ 5715 w 60960"/>
                <a:gd name="connsiteY17" fmla="*/ 601218 h 2903220"/>
                <a:gd name="connsiteX18" fmla="*/ 5715 w 60960"/>
                <a:gd name="connsiteY18" fmla="*/ 601218 h 2903220"/>
                <a:gd name="connsiteX19" fmla="*/ 33299 w 60960"/>
                <a:gd name="connsiteY19" fmla="*/ 573634 h 2903220"/>
                <a:gd name="connsiteX20" fmla="*/ 33299 w 60960"/>
                <a:gd name="connsiteY20" fmla="*/ 573634 h 2903220"/>
                <a:gd name="connsiteX21" fmla="*/ 60884 w 60960"/>
                <a:gd name="connsiteY21" fmla="*/ 601218 h 2903220"/>
                <a:gd name="connsiteX22" fmla="*/ 60884 w 60960"/>
                <a:gd name="connsiteY22" fmla="*/ 601218 h 2903220"/>
                <a:gd name="connsiteX23" fmla="*/ 33299 w 60960"/>
                <a:gd name="connsiteY23" fmla="*/ 628802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84 w 60960"/>
                <a:gd name="connsiteY29" fmla="*/ 885139 h 2903220"/>
                <a:gd name="connsiteX30" fmla="*/ 60884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84 w 60960"/>
                <a:gd name="connsiteY37" fmla="*/ 1169060 h 2903220"/>
                <a:gd name="connsiteX38" fmla="*/ 60884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84 w 60960"/>
                <a:gd name="connsiteY45" fmla="*/ 1452982 h 2903220"/>
                <a:gd name="connsiteX46" fmla="*/ 60884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84 w 60960"/>
                <a:gd name="connsiteY53" fmla="*/ 1736903 h 2903220"/>
                <a:gd name="connsiteX54" fmla="*/ 60884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561 h 2903220"/>
                <a:gd name="connsiteX57" fmla="*/ 5715 w 60960"/>
                <a:gd name="connsiteY57" fmla="*/ 2020900 h 2903220"/>
                <a:gd name="connsiteX58" fmla="*/ 5715 w 60960"/>
                <a:gd name="connsiteY58" fmla="*/ 2020900 h 2903220"/>
                <a:gd name="connsiteX59" fmla="*/ 33299 w 60960"/>
                <a:gd name="connsiteY59" fmla="*/ 1993316 h 2903220"/>
                <a:gd name="connsiteX60" fmla="*/ 33299 w 60960"/>
                <a:gd name="connsiteY60" fmla="*/ 1993316 h 2903220"/>
                <a:gd name="connsiteX61" fmla="*/ 60884 w 60960"/>
                <a:gd name="connsiteY61" fmla="*/ 2020900 h 2903220"/>
                <a:gd name="connsiteX62" fmla="*/ 60884 w 60960"/>
                <a:gd name="connsiteY62" fmla="*/ 2020900 h 2903220"/>
                <a:gd name="connsiteX63" fmla="*/ 33299 w 60960"/>
                <a:gd name="connsiteY63" fmla="*/ 2048561 h 2903220"/>
                <a:gd name="connsiteX64" fmla="*/ 33299 w 60960"/>
                <a:gd name="connsiteY64" fmla="*/ 2332406 h 2903220"/>
                <a:gd name="connsiteX65" fmla="*/ 5715 w 60960"/>
                <a:gd name="connsiteY65" fmla="*/ 2304822 h 2903220"/>
                <a:gd name="connsiteX66" fmla="*/ 5715 w 60960"/>
                <a:gd name="connsiteY66" fmla="*/ 2304822 h 2903220"/>
                <a:gd name="connsiteX67" fmla="*/ 33299 w 60960"/>
                <a:gd name="connsiteY67" fmla="*/ 2277237 h 2903220"/>
                <a:gd name="connsiteX68" fmla="*/ 33299 w 60960"/>
                <a:gd name="connsiteY68" fmla="*/ 2277237 h 2903220"/>
                <a:gd name="connsiteX69" fmla="*/ 60884 w 60960"/>
                <a:gd name="connsiteY69" fmla="*/ 2304822 h 2903220"/>
                <a:gd name="connsiteX70" fmla="*/ 60884 w 60960"/>
                <a:gd name="connsiteY70" fmla="*/ 2304822 h 2903220"/>
                <a:gd name="connsiteX71" fmla="*/ 33299 w 60960"/>
                <a:gd name="connsiteY71" fmla="*/ 2332406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84 w 60960"/>
                <a:gd name="connsiteY77" fmla="*/ 2588743 h 2903220"/>
                <a:gd name="connsiteX78" fmla="*/ 60884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84 w 60960"/>
                <a:gd name="connsiteY85" fmla="*/ 2872664 h 2903220"/>
                <a:gd name="connsiteX86" fmla="*/ 60884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7983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59"/>
                    <a:pt x="17983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84" y="18136"/>
                    <a:pt x="60884" y="33376"/>
                  </a:cubicBezTo>
                  <a:lnTo>
                    <a:pt x="60884" y="33376"/>
                  </a:lnTo>
                  <a:cubicBezTo>
                    <a:pt x="60884" y="48616"/>
                    <a:pt x="48539" y="60884"/>
                    <a:pt x="33299" y="60884"/>
                  </a:cubicBezTo>
                  <a:close/>
                  <a:moveTo>
                    <a:pt x="33299" y="344881"/>
                  </a:moveTo>
                  <a:cubicBezTo>
                    <a:pt x="17983" y="344881"/>
                    <a:pt x="5715" y="332613"/>
                    <a:pt x="5715" y="317297"/>
                  </a:cubicBezTo>
                  <a:lnTo>
                    <a:pt x="5715" y="317297"/>
                  </a:lnTo>
                  <a:cubicBezTo>
                    <a:pt x="5715" y="302057"/>
                    <a:pt x="17983" y="289712"/>
                    <a:pt x="33299" y="289712"/>
                  </a:cubicBezTo>
                  <a:lnTo>
                    <a:pt x="33299" y="289712"/>
                  </a:lnTo>
                  <a:cubicBezTo>
                    <a:pt x="48539" y="289712"/>
                    <a:pt x="60884" y="302133"/>
                    <a:pt x="60884" y="317297"/>
                  </a:cubicBezTo>
                  <a:lnTo>
                    <a:pt x="60884" y="317297"/>
                  </a:lnTo>
                  <a:cubicBezTo>
                    <a:pt x="60884" y="332537"/>
                    <a:pt x="48539" y="344881"/>
                    <a:pt x="33299" y="344881"/>
                  </a:cubicBezTo>
                  <a:close/>
                  <a:moveTo>
                    <a:pt x="33299" y="628802"/>
                  </a:moveTo>
                  <a:cubicBezTo>
                    <a:pt x="17983" y="628802"/>
                    <a:pt x="5715" y="616534"/>
                    <a:pt x="5715" y="601218"/>
                  </a:cubicBezTo>
                  <a:lnTo>
                    <a:pt x="5715" y="601218"/>
                  </a:lnTo>
                  <a:cubicBezTo>
                    <a:pt x="5715" y="585978"/>
                    <a:pt x="17983" y="573634"/>
                    <a:pt x="33299" y="573634"/>
                  </a:cubicBezTo>
                  <a:lnTo>
                    <a:pt x="33299" y="573634"/>
                  </a:lnTo>
                  <a:cubicBezTo>
                    <a:pt x="48539" y="573634"/>
                    <a:pt x="60884" y="586054"/>
                    <a:pt x="60884" y="601218"/>
                  </a:cubicBezTo>
                  <a:lnTo>
                    <a:pt x="60884" y="601218"/>
                  </a:lnTo>
                  <a:cubicBezTo>
                    <a:pt x="60884" y="616458"/>
                    <a:pt x="48539" y="628802"/>
                    <a:pt x="33299" y="628802"/>
                  </a:cubicBezTo>
                  <a:close/>
                  <a:moveTo>
                    <a:pt x="33299" y="912724"/>
                  </a:moveTo>
                  <a:cubicBezTo>
                    <a:pt x="17983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7983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84" y="869975"/>
                    <a:pt x="60884" y="885139"/>
                  </a:cubicBezTo>
                  <a:lnTo>
                    <a:pt x="60884" y="885139"/>
                  </a:lnTo>
                  <a:cubicBezTo>
                    <a:pt x="60884" y="900455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7983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7983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84" y="1153820"/>
                    <a:pt x="60884" y="1169060"/>
                  </a:cubicBezTo>
                  <a:lnTo>
                    <a:pt x="60884" y="1169060"/>
                  </a:lnTo>
                  <a:cubicBezTo>
                    <a:pt x="60884" y="1184377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7983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7983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84" y="1437818"/>
                    <a:pt x="60884" y="1452982"/>
                  </a:cubicBezTo>
                  <a:lnTo>
                    <a:pt x="60884" y="1452982"/>
                  </a:lnTo>
                  <a:cubicBezTo>
                    <a:pt x="60884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7983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7983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84" y="1721739"/>
                    <a:pt x="60884" y="1736903"/>
                  </a:cubicBezTo>
                  <a:lnTo>
                    <a:pt x="60884" y="1736903"/>
                  </a:lnTo>
                  <a:cubicBezTo>
                    <a:pt x="60884" y="1752219"/>
                    <a:pt x="48539" y="1764487"/>
                    <a:pt x="33299" y="1764487"/>
                  </a:cubicBezTo>
                  <a:close/>
                  <a:moveTo>
                    <a:pt x="33299" y="2048561"/>
                  </a:moveTo>
                  <a:cubicBezTo>
                    <a:pt x="17983" y="2048561"/>
                    <a:pt x="5715" y="2036140"/>
                    <a:pt x="5715" y="2020900"/>
                  </a:cubicBezTo>
                  <a:lnTo>
                    <a:pt x="5715" y="2020900"/>
                  </a:lnTo>
                  <a:cubicBezTo>
                    <a:pt x="5715" y="2005660"/>
                    <a:pt x="17983" y="1993316"/>
                    <a:pt x="33299" y="1993316"/>
                  </a:cubicBezTo>
                  <a:lnTo>
                    <a:pt x="33299" y="1993316"/>
                  </a:lnTo>
                  <a:cubicBezTo>
                    <a:pt x="48539" y="1993316"/>
                    <a:pt x="60884" y="2005736"/>
                    <a:pt x="60884" y="2020900"/>
                  </a:cubicBezTo>
                  <a:lnTo>
                    <a:pt x="60884" y="2020900"/>
                  </a:lnTo>
                  <a:cubicBezTo>
                    <a:pt x="60884" y="2036140"/>
                    <a:pt x="48539" y="2048561"/>
                    <a:pt x="33299" y="2048561"/>
                  </a:cubicBezTo>
                  <a:close/>
                  <a:moveTo>
                    <a:pt x="33299" y="2332406"/>
                  </a:moveTo>
                  <a:cubicBezTo>
                    <a:pt x="17983" y="2332406"/>
                    <a:pt x="5715" y="2320138"/>
                    <a:pt x="5715" y="2304822"/>
                  </a:cubicBezTo>
                  <a:lnTo>
                    <a:pt x="5715" y="2304822"/>
                  </a:lnTo>
                  <a:cubicBezTo>
                    <a:pt x="5715" y="2289582"/>
                    <a:pt x="17983" y="2277237"/>
                    <a:pt x="33299" y="2277237"/>
                  </a:cubicBezTo>
                  <a:lnTo>
                    <a:pt x="33299" y="2277237"/>
                  </a:lnTo>
                  <a:cubicBezTo>
                    <a:pt x="48539" y="2277237"/>
                    <a:pt x="60884" y="2289658"/>
                    <a:pt x="60884" y="2304822"/>
                  </a:cubicBezTo>
                  <a:lnTo>
                    <a:pt x="60884" y="2304822"/>
                  </a:lnTo>
                  <a:cubicBezTo>
                    <a:pt x="60884" y="2320062"/>
                    <a:pt x="48539" y="2332406"/>
                    <a:pt x="33299" y="2332406"/>
                  </a:cubicBezTo>
                  <a:close/>
                  <a:moveTo>
                    <a:pt x="33299" y="2616327"/>
                  </a:moveTo>
                  <a:cubicBezTo>
                    <a:pt x="17983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7983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84" y="2573579"/>
                    <a:pt x="60884" y="2588743"/>
                  </a:cubicBezTo>
                  <a:lnTo>
                    <a:pt x="60884" y="2588743"/>
                  </a:lnTo>
                  <a:cubicBezTo>
                    <a:pt x="60884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7983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7983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84" y="2857500"/>
                    <a:pt x="60884" y="2872664"/>
                  </a:cubicBezTo>
                  <a:lnTo>
                    <a:pt x="60884" y="2872664"/>
                  </a:lnTo>
                  <a:cubicBezTo>
                    <a:pt x="60884" y="2887980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F6203024-E1E7-4AC7-BC5B-CBD72FE61D11}"/>
                </a:ext>
              </a:extLst>
            </p:cNvPr>
            <p:cNvSpPr/>
            <p:nvPr/>
          </p:nvSpPr>
          <p:spPr>
            <a:xfrm>
              <a:off x="10594924" y="122149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84 w 60960"/>
                <a:gd name="connsiteY5" fmla="*/ 33376 h 2903220"/>
                <a:gd name="connsiteX6" fmla="*/ 60884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81 h 2903220"/>
                <a:gd name="connsiteX9" fmla="*/ 5715 w 60960"/>
                <a:gd name="connsiteY9" fmla="*/ 317297 h 2903220"/>
                <a:gd name="connsiteX10" fmla="*/ 5715 w 60960"/>
                <a:gd name="connsiteY10" fmla="*/ 317297 h 2903220"/>
                <a:gd name="connsiteX11" fmla="*/ 33299 w 60960"/>
                <a:gd name="connsiteY11" fmla="*/ 289712 h 2903220"/>
                <a:gd name="connsiteX12" fmla="*/ 33299 w 60960"/>
                <a:gd name="connsiteY12" fmla="*/ 289712 h 2903220"/>
                <a:gd name="connsiteX13" fmla="*/ 60884 w 60960"/>
                <a:gd name="connsiteY13" fmla="*/ 317297 h 2903220"/>
                <a:gd name="connsiteX14" fmla="*/ 60884 w 60960"/>
                <a:gd name="connsiteY14" fmla="*/ 317297 h 2903220"/>
                <a:gd name="connsiteX15" fmla="*/ 33299 w 60960"/>
                <a:gd name="connsiteY15" fmla="*/ 344881 h 2903220"/>
                <a:gd name="connsiteX16" fmla="*/ 33299 w 60960"/>
                <a:gd name="connsiteY16" fmla="*/ 628802 h 2903220"/>
                <a:gd name="connsiteX17" fmla="*/ 5715 w 60960"/>
                <a:gd name="connsiteY17" fmla="*/ 601218 h 2903220"/>
                <a:gd name="connsiteX18" fmla="*/ 5715 w 60960"/>
                <a:gd name="connsiteY18" fmla="*/ 601218 h 2903220"/>
                <a:gd name="connsiteX19" fmla="*/ 33299 w 60960"/>
                <a:gd name="connsiteY19" fmla="*/ 573634 h 2903220"/>
                <a:gd name="connsiteX20" fmla="*/ 33299 w 60960"/>
                <a:gd name="connsiteY20" fmla="*/ 573634 h 2903220"/>
                <a:gd name="connsiteX21" fmla="*/ 60884 w 60960"/>
                <a:gd name="connsiteY21" fmla="*/ 601218 h 2903220"/>
                <a:gd name="connsiteX22" fmla="*/ 60884 w 60960"/>
                <a:gd name="connsiteY22" fmla="*/ 601218 h 2903220"/>
                <a:gd name="connsiteX23" fmla="*/ 33299 w 60960"/>
                <a:gd name="connsiteY23" fmla="*/ 628802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84 w 60960"/>
                <a:gd name="connsiteY29" fmla="*/ 885139 h 2903220"/>
                <a:gd name="connsiteX30" fmla="*/ 60884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84 w 60960"/>
                <a:gd name="connsiteY37" fmla="*/ 1169060 h 2903220"/>
                <a:gd name="connsiteX38" fmla="*/ 60884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84 w 60960"/>
                <a:gd name="connsiteY45" fmla="*/ 1452982 h 2903220"/>
                <a:gd name="connsiteX46" fmla="*/ 60884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84 w 60960"/>
                <a:gd name="connsiteY53" fmla="*/ 1736903 h 2903220"/>
                <a:gd name="connsiteX54" fmla="*/ 60884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561 h 2903220"/>
                <a:gd name="connsiteX57" fmla="*/ 5715 w 60960"/>
                <a:gd name="connsiteY57" fmla="*/ 2020900 h 2903220"/>
                <a:gd name="connsiteX58" fmla="*/ 5715 w 60960"/>
                <a:gd name="connsiteY58" fmla="*/ 2020900 h 2903220"/>
                <a:gd name="connsiteX59" fmla="*/ 33299 w 60960"/>
                <a:gd name="connsiteY59" fmla="*/ 1993316 h 2903220"/>
                <a:gd name="connsiteX60" fmla="*/ 33299 w 60960"/>
                <a:gd name="connsiteY60" fmla="*/ 1993316 h 2903220"/>
                <a:gd name="connsiteX61" fmla="*/ 60884 w 60960"/>
                <a:gd name="connsiteY61" fmla="*/ 2020900 h 2903220"/>
                <a:gd name="connsiteX62" fmla="*/ 60884 w 60960"/>
                <a:gd name="connsiteY62" fmla="*/ 2020900 h 2903220"/>
                <a:gd name="connsiteX63" fmla="*/ 33299 w 60960"/>
                <a:gd name="connsiteY63" fmla="*/ 2048561 h 2903220"/>
                <a:gd name="connsiteX64" fmla="*/ 33299 w 60960"/>
                <a:gd name="connsiteY64" fmla="*/ 2332406 h 2903220"/>
                <a:gd name="connsiteX65" fmla="*/ 5715 w 60960"/>
                <a:gd name="connsiteY65" fmla="*/ 2304822 h 2903220"/>
                <a:gd name="connsiteX66" fmla="*/ 5715 w 60960"/>
                <a:gd name="connsiteY66" fmla="*/ 2304822 h 2903220"/>
                <a:gd name="connsiteX67" fmla="*/ 33299 w 60960"/>
                <a:gd name="connsiteY67" fmla="*/ 2277237 h 2903220"/>
                <a:gd name="connsiteX68" fmla="*/ 33299 w 60960"/>
                <a:gd name="connsiteY68" fmla="*/ 2277237 h 2903220"/>
                <a:gd name="connsiteX69" fmla="*/ 60884 w 60960"/>
                <a:gd name="connsiteY69" fmla="*/ 2304822 h 2903220"/>
                <a:gd name="connsiteX70" fmla="*/ 60884 w 60960"/>
                <a:gd name="connsiteY70" fmla="*/ 2304822 h 2903220"/>
                <a:gd name="connsiteX71" fmla="*/ 33299 w 60960"/>
                <a:gd name="connsiteY71" fmla="*/ 2332406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84 w 60960"/>
                <a:gd name="connsiteY77" fmla="*/ 2588743 h 2903220"/>
                <a:gd name="connsiteX78" fmla="*/ 60884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84 w 60960"/>
                <a:gd name="connsiteY85" fmla="*/ 2872664 h 2903220"/>
                <a:gd name="connsiteX86" fmla="*/ 60884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8059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59"/>
                    <a:pt x="18059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84" y="18136"/>
                    <a:pt x="60884" y="33376"/>
                  </a:cubicBezTo>
                  <a:lnTo>
                    <a:pt x="60884" y="33376"/>
                  </a:lnTo>
                  <a:cubicBezTo>
                    <a:pt x="60884" y="48616"/>
                    <a:pt x="48463" y="60884"/>
                    <a:pt x="33299" y="60884"/>
                  </a:cubicBezTo>
                  <a:close/>
                  <a:moveTo>
                    <a:pt x="33299" y="344881"/>
                  </a:moveTo>
                  <a:cubicBezTo>
                    <a:pt x="18059" y="344881"/>
                    <a:pt x="5715" y="332613"/>
                    <a:pt x="5715" y="317297"/>
                  </a:cubicBezTo>
                  <a:lnTo>
                    <a:pt x="5715" y="317297"/>
                  </a:lnTo>
                  <a:cubicBezTo>
                    <a:pt x="5715" y="302057"/>
                    <a:pt x="18059" y="289712"/>
                    <a:pt x="33299" y="289712"/>
                  </a:cubicBezTo>
                  <a:lnTo>
                    <a:pt x="33299" y="289712"/>
                  </a:lnTo>
                  <a:cubicBezTo>
                    <a:pt x="48539" y="289712"/>
                    <a:pt x="60884" y="302133"/>
                    <a:pt x="60884" y="317297"/>
                  </a:cubicBezTo>
                  <a:lnTo>
                    <a:pt x="60884" y="317297"/>
                  </a:lnTo>
                  <a:cubicBezTo>
                    <a:pt x="60884" y="332537"/>
                    <a:pt x="48463" y="344881"/>
                    <a:pt x="33299" y="344881"/>
                  </a:cubicBezTo>
                  <a:close/>
                  <a:moveTo>
                    <a:pt x="33299" y="628802"/>
                  </a:moveTo>
                  <a:cubicBezTo>
                    <a:pt x="18059" y="628802"/>
                    <a:pt x="5715" y="616534"/>
                    <a:pt x="5715" y="601218"/>
                  </a:cubicBezTo>
                  <a:lnTo>
                    <a:pt x="5715" y="601218"/>
                  </a:lnTo>
                  <a:cubicBezTo>
                    <a:pt x="5715" y="585978"/>
                    <a:pt x="18059" y="573634"/>
                    <a:pt x="33299" y="573634"/>
                  </a:cubicBezTo>
                  <a:lnTo>
                    <a:pt x="33299" y="573634"/>
                  </a:lnTo>
                  <a:cubicBezTo>
                    <a:pt x="48539" y="573634"/>
                    <a:pt x="60884" y="586054"/>
                    <a:pt x="60884" y="601218"/>
                  </a:cubicBezTo>
                  <a:lnTo>
                    <a:pt x="60884" y="601218"/>
                  </a:lnTo>
                  <a:cubicBezTo>
                    <a:pt x="60884" y="616458"/>
                    <a:pt x="48463" y="628802"/>
                    <a:pt x="33299" y="628802"/>
                  </a:cubicBezTo>
                  <a:close/>
                  <a:moveTo>
                    <a:pt x="33299" y="912724"/>
                  </a:moveTo>
                  <a:cubicBezTo>
                    <a:pt x="18059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8059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84" y="869975"/>
                    <a:pt x="60884" y="885139"/>
                  </a:cubicBezTo>
                  <a:lnTo>
                    <a:pt x="60884" y="885139"/>
                  </a:lnTo>
                  <a:cubicBezTo>
                    <a:pt x="60884" y="900455"/>
                    <a:pt x="48463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8059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8059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84" y="1153820"/>
                    <a:pt x="60884" y="1169060"/>
                  </a:cubicBezTo>
                  <a:lnTo>
                    <a:pt x="60884" y="1169060"/>
                  </a:lnTo>
                  <a:cubicBezTo>
                    <a:pt x="60884" y="1184377"/>
                    <a:pt x="48463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8059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8059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84" y="1437818"/>
                    <a:pt x="60884" y="1452982"/>
                  </a:cubicBezTo>
                  <a:lnTo>
                    <a:pt x="60884" y="1452982"/>
                  </a:lnTo>
                  <a:cubicBezTo>
                    <a:pt x="60884" y="1468298"/>
                    <a:pt x="48463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8059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8059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84" y="1721739"/>
                    <a:pt x="60884" y="1736903"/>
                  </a:cubicBezTo>
                  <a:lnTo>
                    <a:pt x="60884" y="1736903"/>
                  </a:lnTo>
                  <a:cubicBezTo>
                    <a:pt x="60884" y="1752219"/>
                    <a:pt x="48463" y="1764487"/>
                    <a:pt x="33299" y="1764487"/>
                  </a:cubicBezTo>
                  <a:close/>
                  <a:moveTo>
                    <a:pt x="33299" y="2048561"/>
                  </a:moveTo>
                  <a:cubicBezTo>
                    <a:pt x="18059" y="2048561"/>
                    <a:pt x="5715" y="2036140"/>
                    <a:pt x="5715" y="2020900"/>
                  </a:cubicBezTo>
                  <a:lnTo>
                    <a:pt x="5715" y="2020900"/>
                  </a:lnTo>
                  <a:cubicBezTo>
                    <a:pt x="5715" y="2005660"/>
                    <a:pt x="18059" y="1993316"/>
                    <a:pt x="33299" y="1993316"/>
                  </a:cubicBezTo>
                  <a:lnTo>
                    <a:pt x="33299" y="1993316"/>
                  </a:lnTo>
                  <a:cubicBezTo>
                    <a:pt x="48539" y="1993316"/>
                    <a:pt x="60884" y="2005736"/>
                    <a:pt x="60884" y="2020900"/>
                  </a:cubicBezTo>
                  <a:lnTo>
                    <a:pt x="60884" y="2020900"/>
                  </a:lnTo>
                  <a:cubicBezTo>
                    <a:pt x="60884" y="2036140"/>
                    <a:pt x="48463" y="2048561"/>
                    <a:pt x="33299" y="2048561"/>
                  </a:cubicBezTo>
                  <a:close/>
                  <a:moveTo>
                    <a:pt x="33299" y="2332406"/>
                  </a:moveTo>
                  <a:cubicBezTo>
                    <a:pt x="18059" y="2332406"/>
                    <a:pt x="5715" y="2320138"/>
                    <a:pt x="5715" y="2304822"/>
                  </a:cubicBezTo>
                  <a:lnTo>
                    <a:pt x="5715" y="2304822"/>
                  </a:lnTo>
                  <a:cubicBezTo>
                    <a:pt x="5715" y="2289582"/>
                    <a:pt x="18059" y="2277237"/>
                    <a:pt x="33299" y="2277237"/>
                  </a:cubicBezTo>
                  <a:lnTo>
                    <a:pt x="33299" y="2277237"/>
                  </a:lnTo>
                  <a:cubicBezTo>
                    <a:pt x="48539" y="2277237"/>
                    <a:pt x="60884" y="2289658"/>
                    <a:pt x="60884" y="2304822"/>
                  </a:cubicBezTo>
                  <a:lnTo>
                    <a:pt x="60884" y="2304822"/>
                  </a:lnTo>
                  <a:cubicBezTo>
                    <a:pt x="60884" y="2320062"/>
                    <a:pt x="48463" y="2332406"/>
                    <a:pt x="33299" y="2332406"/>
                  </a:cubicBezTo>
                  <a:close/>
                  <a:moveTo>
                    <a:pt x="33299" y="2616327"/>
                  </a:moveTo>
                  <a:cubicBezTo>
                    <a:pt x="18059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8059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84" y="2573579"/>
                    <a:pt x="60884" y="2588743"/>
                  </a:cubicBezTo>
                  <a:lnTo>
                    <a:pt x="60884" y="2588743"/>
                  </a:lnTo>
                  <a:cubicBezTo>
                    <a:pt x="60884" y="2603983"/>
                    <a:pt x="48463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8059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8059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84" y="2857500"/>
                    <a:pt x="60884" y="2872664"/>
                  </a:cubicBezTo>
                  <a:lnTo>
                    <a:pt x="60884" y="2872664"/>
                  </a:lnTo>
                  <a:cubicBezTo>
                    <a:pt x="60884" y="2887980"/>
                    <a:pt x="48463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BB9FC458-E2F2-4668-BE15-F09135FD847D}"/>
                </a:ext>
              </a:extLst>
            </p:cNvPr>
            <p:cNvSpPr/>
            <p:nvPr/>
          </p:nvSpPr>
          <p:spPr>
            <a:xfrm>
              <a:off x="10923041" y="122149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07 w 60960"/>
                <a:gd name="connsiteY5" fmla="*/ 33376 h 2903220"/>
                <a:gd name="connsiteX6" fmla="*/ 60807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81 h 2903220"/>
                <a:gd name="connsiteX9" fmla="*/ 5715 w 60960"/>
                <a:gd name="connsiteY9" fmla="*/ 317297 h 2903220"/>
                <a:gd name="connsiteX10" fmla="*/ 5715 w 60960"/>
                <a:gd name="connsiteY10" fmla="*/ 317297 h 2903220"/>
                <a:gd name="connsiteX11" fmla="*/ 33299 w 60960"/>
                <a:gd name="connsiteY11" fmla="*/ 289712 h 2903220"/>
                <a:gd name="connsiteX12" fmla="*/ 33299 w 60960"/>
                <a:gd name="connsiteY12" fmla="*/ 289712 h 2903220"/>
                <a:gd name="connsiteX13" fmla="*/ 60807 w 60960"/>
                <a:gd name="connsiteY13" fmla="*/ 317297 h 2903220"/>
                <a:gd name="connsiteX14" fmla="*/ 60807 w 60960"/>
                <a:gd name="connsiteY14" fmla="*/ 317297 h 2903220"/>
                <a:gd name="connsiteX15" fmla="*/ 33299 w 60960"/>
                <a:gd name="connsiteY15" fmla="*/ 344881 h 2903220"/>
                <a:gd name="connsiteX16" fmla="*/ 33299 w 60960"/>
                <a:gd name="connsiteY16" fmla="*/ 628802 h 2903220"/>
                <a:gd name="connsiteX17" fmla="*/ 5715 w 60960"/>
                <a:gd name="connsiteY17" fmla="*/ 601218 h 2903220"/>
                <a:gd name="connsiteX18" fmla="*/ 5715 w 60960"/>
                <a:gd name="connsiteY18" fmla="*/ 601218 h 2903220"/>
                <a:gd name="connsiteX19" fmla="*/ 33299 w 60960"/>
                <a:gd name="connsiteY19" fmla="*/ 573634 h 2903220"/>
                <a:gd name="connsiteX20" fmla="*/ 33299 w 60960"/>
                <a:gd name="connsiteY20" fmla="*/ 573634 h 2903220"/>
                <a:gd name="connsiteX21" fmla="*/ 60807 w 60960"/>
                <a:gd name="connsiteY21" fmla="*/ 601218 h 2903220"/>
                <a:gd name="connsiteX22" fmla="*/ 60807 w 60960"/>
                <a:gd name="connsiteY22" fmla="*/ 601218 h 2903220"/>
                <a:gd name="connsiteX23" fmla="*/ 33299 w 60960"/>
                <a:gd name="connsiteY23" fmla="*/ 628802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07 w 60960"/>
                <a:gd name="connsiteY29" fmla="*/ 885139 h 2903220"/>
                <a:gd name="connsiteX30" fmla="*/ 60807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07 w 60960"/>
                <a:gd name="connsiteY37" fmla="*/ 1169060 h 2903220"/>
                <a:gd name="connsiteX38" fmla="*/ 60807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07 w 60960"/>
                <a:gd name="connsiteY45" fmla="*/ 1452982 h 2903220"/>
                <a:gd name="connsiteX46" fmla="*/ 60807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07 w 60960"/>
                <a:gd name="connsiteY53" fmla="*/ 1736903 h 2903220"/>
                <a:gd name="connsiteX54" fmla="*/ 60807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561 h 2903220"/>
                <a:gd name="connsiteX57" fmla="*/ 5715 w 60960"/>
                <a:gd name="connsiteY57" fmla="*/ 2020900 h 2903220"/>
                <a:gd name="connsiteX58" fmla="*/ 5715 w 60960"/>
                <a:gd name="connsiteY58" fmla="*/ 2020900 h 2903220"/>
                <a:gd name="connsiteX59" fmla="*/ 33299 w 60960"/>
                <a:gd name="connsiteY59" fmla="*/ 1993316 h 2903220"/>
                <a:gd name="connsiteX60" fmla="*/ 33299 w 60960"/>
                <a:gd name="connsiteY60" fmla="*/ 1993316 h 2903220"/>
                <a:gd name="connsiteX61" fmla="*/ 60807 w 60960"/>
                <a:gd name="connsiteY61" fmla="*/ 2020900 h 2903220"/>
                <a:gd name="connsiteX62" fmla="*/ 60807 w 60960"/>
                <a:gd name="connsiteY62" fmla="*/ 2020900 h 2903220"/>
                <a:gd name="connsiteX63" fmla="*/ 33299 w 60960"/>
                <a:gd name="connsiteY63" fmla="*/ 2048561 h 2903220"/>
                <a:gd name="connsiteX64" fmla="*/ 33299 w 60960"/>
                <a:gd name="connsiteY64" fmla="*/ 2332406 h 2903220"/>
                <a:gd name="connsiteX65" fmla="*/ 5715 w 60960"/>
                <a:gd name="connsiteY65" fmla="*/ 2304822 h 2903220"/>
                <a:gd name="connsiteX66" fmla="*/ 5715 w 60960"/>
                <a:gd name="connsiteY66" fmla="*/ 2304822 h 2903220"/>
                <a:gd name="connsiteX67" fmla="*/ 33299 w 60960"/>
                <a:gd name="connsiteY67" fmla="*/ 2277237 h 2903220"/>
                <a:gd name="connsiteX68" fmla="*/ 33299 w 60960"/>
                <a:gd name="connsiteY68" fmla="*/ 2277237 h 2903220"/>
                <a:gd name="connsiteX69" fmla="*/ 60807 w 60960"/>
                <a:gd name="connsiteY69" fmla="*/ 2304822 h 2903220"/>
                <a:gd name="connsiteX70" fmla="*/ 60807 w 60960"/>
                <a:gd name="connsiteY70" fmla="*/ 2304822 h 2903220"/>
                <a:gd name="connsiteX71" fmla="*/ 33299 w 60960"/>
                <a:gd name="connsiteY71" fmla="*/ 2332406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07 w 60960"/>
                <a:gd name="connsiteY77" fmla="*/ 2588743 h 2903220"/>
                <a:gd name="connsiteX78" fmla="*/ 60807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07 w 60960"/>
                <a:gd name="connsiteY85" fmla="*/ 2872664 h 2903220"/>
                <a:gd name="connsiteX86" fmla="*/ 60807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7983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59"/>
                    <a:pt x="17983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07" y="18136"/>
                    <a:pt x="60807" y="33376"/>
                  </a:cubicBezTo>
                  <a:lnTo>
                    <a:pt x="60807" y="33376"/>
                  </a:lnTo>
                  <a:cubicBezTo>
                    <a:pt x="60884" y="48616"/>
                    <a:pt x="48539" y="60884"/>
                    <a:pt x="33299" y="60884"/>
                  </a:cubicBezTo>
                  <a:close/>
                  <a:moveTo>
                    <a:pt x="33299" y="344881"/>
                  </a:moveTo>
                  <a:cubicBezTo>
                    <a:pt x="17983" y="344881"/>
                    <a:pt x="5715" y="332613"/>
                    <a:pt x="5715" y="317297"/>
                  </a:cubicBezTo>
                  <a:lnTo>
                    <a:pt x="5715" y="317297"/>
                  </a:lnTo>
                  <a:cubicBezTo>
                    <a:pt x="5715" y="302057"/>
                    <a:pt x="17983" y="289712"/>
                    <a:pt x="33299" y="289712"/>
                  </a:cubicBezTo>
                  <a:lnTo>
                    <a:pt x="33299" y="289712"/>
                  </a:lnTo>
                  <a:cubicBezTo>
                    <a:pt x="48539" y="289712"/>
                    <a:pt x="60807" y="302133"/>
                    <a:pt x="60807" y="317297"/>
                  </a:cubicBezTo>
                  <a:lnTo>
                    <a:pt x="60807" y="317297"/>
                  </a:lnTo>
                  <a:cubicBezTo>
                    <a:pt x="60884" y="332537"/>
                    <a:pt x="48539" y="344881"/>
                    <a:pt x="33299" y="344881"/>
                  </a:cubicBezTo>
                  <a:close/>
                  <a:moveTo>
                    <a:pt x="33299" y="628802"/>
                  </a:moveTo>
                  <a:cubicBezTo>
                    <a:pt x="17983" y="628802"/>
                    <a:pt x="5715" y="616534"/>
                    <a:pt x="5715" y="601218"/>
                  </a:cubicBezTo>
                  <a:lnTo>
                    <a:pt x="5715" y="601218"/>
                  </a:lnTo>
                  <a:cubicBezTo>
                    <a:pt x="5715" y="585978"/>
                    <a:pt x="17983" y="573634"/>
                    <a:pt x="33299" y="573634"/>
                  </a:cubicBezTo>
                  <a:lnTo>
                    <a:pt x="33299" y="573634"/>
                  </a:lnTo>
                  <a:cubicBezTo>
                    <a:pt x="48539" y="573634"/>
                    <a:pt x="60807" y="586054"/>
                    <a:pt x="60807" y="601218"/>
                  </a:cubicBezTo>
                  <a:lnTo>
                    <a:pt x="60807" y="601218"/>
                  </a:lnTo>
                  <a:cubicBezTo>
                    <a:pt x="60884" y="616458"/>
                    <a:pt x="48539" y="628802"/>
                    <a:pt x="33299" y="628802"/>
                  </a:cubicBezTo>
                  <a:close/>
                  <a:moveTo>
                    <a:pt x="33299" y="912724"/>
                  </a:moveTo>
                  <a:cubicBezTo>
                    <a:pt x="17983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7983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07" y="869975"/>
                    <a:pt x="60807" y="885139"/>
                  </a:cubicBezTo>
                  <a:lnTo>
                    <a:pt x="60807" y="885139"/>
                  </a:lnTo>
                  <a:cubicBezTo>
                    <a:pt x="60884" y="900455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7983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7983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07" y="1153820"/>
                    <a:pt x="60807" y="1169060"/>
                  </a:cubicBezTo>
                  <a:lnTo>
                    <a:pt x="60807" y="1169060"/>
                  </a:lnTo>
                  <a:cubicBezTo>
                    <a:pt x="60884" y="1184377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7983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7983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07" y="1437818"/>
                    <a:pt x="60807" y="1452982"/>
                  </a:cubicBezTo>
                  <a:lnTo>
                    <a:pt x="60807" y="1452982"/>
                  </a:lnTo>
                  <a:cubicBezTo>
                    <a:pt x="60884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7983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7983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07" y="1721739"/>
                    <a:pt x="60807" y="1736903"/>
                  </a:cubicBezTo>
                  <a:lnTo>
                    <a:pt x="60807" y="1736903"/>
                  </a:lnTo>
                  <a:cubicBezTo>
                    <a:pt x="60884" y="1752219"/>
                    <a:pt x="48539" y="1764487"/>
                    <a:pt x="33299" y="1764487"/>
                  </a:cubicBezTo>
                  <a:close/>
                  <a:moveTo>
                    <a:pt x="33299" y="2048561"/>
                  </a:moveTo>
                  <a:cubicBezTo>
                    <a:pt x="17983" y="2048561"/>
                    <a:pt x="5715" y="2036140"/>
                    <a:pt x="5715" y="2020900"/>
                  </a:cubicBezTo>
                  <a:lnTo>
                    <a:pt x="5715" y="2020900"/>
                  </a:lnTo>
                  <a:cubicBezTo>
                    <a:pt x="5715" y="2005660"/>
                    <a:pt x="17983" y="1993316"/>
                    <a:pt x="33299" y="1993316"/>
                  </a:cubicBezTo>
                  <a:lnTo>
                    <a:pt x="33299" y="1993316"/>
                  </a:lnTo>
                  <a:cubicBezTo>
                    <a:pt x="48539" y="1993316"/>
                    <a:pt x="60807" y="2005736"/>
                    <a:pt x="60807" y="2020900"/>
                  </a:cubicBezTo>
                  <a:lnTo>
                    <a:pt x="60807" y="2020900"/>
                  </a:lnTo>
                  <a:cubicBezTo>
                    <a:pt x="60884" y="2036140"/>
                    <a:pt x="48539" y="2048561"/>
                    <a:pt x="33299" y="2048561"/>
                  </a:cubicBezTo>
                  <a:close/>
                  <a:moveTo>
                    <a:pt x="33299" y="2332406"/>
                  </a:moveTo>
                  <a:cubicBezTo>
                    <a:pt x="17983" y="2332406"/>
                    <a:pt x="5715" y="2320138"/>
                    <a:pt x="5715" y="2304822"/>
                  </a:cubicBezTo>
                  <a:lnTo>
                    <a:pt x="5715" y="2304822"/>
                  </a:lnTo>
                  <a:cubicBezTo>
                    <a:pt x="5715" y="2289582"/>
                    <a:pt x="17983" y="2277237"/>
                    <a:pt x="33299" y="2277237"/>
                  </a:cubicBezTo>
                  <a:lnTo>
                    <a:pt x="33299" y="2277237"/>
                  </a:lnTo>
                  <a:cubicBezTo>
                    <a:pt x="48539" y="2277237"/>
                    <a:pt x="60807" y="2289658"/>
                    <a:pt x="60807" y="2304822"/>
                  </a:cubicBezTo>
                  <a:lnTo>
                    <a:pt x="60807" y="2304822"/>
                  </a:lnTo>
                  <a:cubicBezTo>
                    <a:pt x="60884" y="2320062"/>
                    <a:pt x="48539" y="2332406"/>
                    <a:pt x="33299" y="2332406"/>
                  </a:cubicBezTo>
                  <a:close/>
                  <a:moveTo>
                    <a:pt x="33299" y="2616327"/>
                  </a:moveTo>
                  <a:cubicBezTo>
                    <a:pt x="17983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7983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07" y="2573579"/>
                    <a:pt x="60807" y="2588743"/>
                  </a:cubicBezTo>
                  <a:lnTo>
                    <a:pt x="60807" y="2588743"/>
                  </a:lnTo>
                  <a:cubicBezTo>
                    <a:pt x="60884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7983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7983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07" y="2857500"/>
                    <a:pt x="60807" y="2872664"/>
                  </a:cubicBezTo>
                  <a:lnTo>
                    <a:pt x="60807" y="2872664"/>
                  </a:lnTo>
                  <a:cubicBezTo>
                    <a:pt x="60884" y="2887980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66187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5C31AE1D-C35B-4C05-A157-BDDF1AD2D7DE}"/>
              </a:ext>
            </a:extLst>
          </p:cNvPr>
          <p:cNvSpPr/>
          <p:nvPr userDrawn="1"/>
        </p:nvSpPr>
        <p:spPr>
          <a:xfrm flipH="1">
            <a:off x="2506729" y="42264"/>
            <a:ext cx="901067" cy="1092203"/>
          </a:xfrm>
          <a:custGeom>
            <a:avLst/>
            <a:gdLst>
              <a:gd name="connsiteX0" fmla="*/ 738150 w 754380"/>
              <a:gd name="connsiteY0" fmla="*/ 210521 h 914400"/>
              <a:gd name="connsiteX1" fmla="*/ 386410 w 754380"/>
              <a:gd name="connsiteY1" fmla="*/ 7143 h 914400"/>
              <a:gd name="connsiteX2" fmla="*/ 384353 w 754380"/>
              <a:gd name="connsiteY2" fmla="*/ 6001 h 914400"/>
              <a:gd name="connsiteX3" fmla="*/ 373762 w 754380"/>
              <a:gd name="connsiteY3" fmla="*/ 6001 h 914400"/>
              <a:gd name="connsiteX4" fmla="*/ 371704 w 754380"/>
              <a:gd name="connsiteY4" fmla="*/ 7143 h 914400"/>
              <a:gd name="connsiteX5" fmla="*/ 19660 w 754380"/>
              <a:gd name="connsiteY5" fmla="*/ 209988 h 914400"/>
              <a:gd name="connsiteX6" fmla="*/ 10287 w 754380"/>
              <a:gd name="connsiteY6" fmla="*/ 215398 h 914400"/>
              <a:gd name="connsiteX7" fmla="*/ 4953 w 754380"/>
              <a:gd name="connsiteY7" fmla="*/ 224542 h 914400"/>
              <a:gd name="connsiteX8" fmla="*/ 4953 w 754380"/>
              <a:gd name="connsiteY8" fmla="*/ 226904 h 914400"/>
              <a:gd name="connsiteX9" fmla="*/ 4572 w 754380"/>
              <a:gd name="connsiteY9" fmla="*/ 688905 h 914400"/>
              <a:gd name="connsiteX10" fmla="*/ 4572 w 754380"/>
              <a:gd name="connsiteY10" fmla="*/ 691267 h 914400"/>
              <a:gd name="connsiteX11" fmla="*/ 9830 w 754380"/>
              <a:gd name="connsiteY11" fmla="*/ 700411 h 914400"/>
              <a:gd name="connsiteX12" fmla="*/ 19203 w 754380"/>
              <a:gd name="connsiteY12" fmla="*/ 705821 h 914400"/>
              <a:gd name="connsiteX13" fmla="*/ 371857 w 754380"/>
              <a:gd name="connsiteY13" fmla="*/ 909733 h 914400"/>
              <a:gd name="connsiteX14" fmla="*/ 384734 w 754380"/>
              <a:gd name="connsiteY14" fmla="*/ 909733 h 914400"/>
              <a:gd name="connsiteX15" fmla="*/ 737693 w 754380"/>
              <a:gd name="connsiteY15" fmla="*/ 706355 h 914400"/>
              <a:gd name="connsiteX16" fmla="*/ 747065 w 754380"/>
              <a:gd name="connsiteY16" fmla="*/ 700944 h 914400"/>
              <a:gd name="connsiteX17" fmla="*/ 752399 w 754380"/>
              <a:gd name="connsiteY17" fmla="*/ 691801 h 914400"/>
              <a:gd name="connsiteX18" fmla="*/ 752399 w 754380"/>
              <a:gd name="connsiteY18" fmla="*/ 689438 h 914400"/>
              <a:gd name="connsiteX19" fmla="*/ 752780 w 754380"/>
              <a:gd name="connsiteY19" fmla="*/ 227438 h 914400"/>
              <a:gd name="connsiteX20" fmla="*/ 752780 w 754380"/>
              <a:gd name="connsiteY20" fmla="*/ 225076 h 914400"/>
              <a:gd name="connsiteX21" fmla="*/ 747522 w 754380"/>
              <a:gd name="connsiteY21" fmla="*/ 215932 h 914400"/>
              <a:gd name="connsiteX22" fmla="*/ 738150 w 754380"/>
              <a:gd name="connsiteY22" fmla="*/ 210521 h 914400"/>
              <a:gd name="connsiteX23" fmla="*/ 19584 w 754380"/>
              <a:gd name="connsiteY23" fmla="*/ 247859 h 914400"/>
              <a:gd name="connsiteX24" fmla="*/ 19584 w 754380"/>
              <a:gd name="connsiteY24" fmla="*/ 247859 h 914400"/>
              <a:gd name="connsiteX25" fmla="*/ 19584 w 754380"/>
              <a:gd name="connsiteY25" fmla="*/ 235363 h 914400"/>
              <a:gd name="connsiteX26" fmla="*/ 19584 w 754380"/>
              <a:gd name="connsiteY26" fmla="*/ 235363 h 914400"/>
              <a:gd name="connsiteX27" fmla="*/ 19584 w 754380"/>
              <a:gd name="connsiteY27" fmla="*/ 226904 h 914400"/>
              <a:gd name="connsiteX28" fmla="*/ 371628 w 754380"/>
              <a:gd name="connsiteY28" fmla="*/ 23984 h 914400"/>
              <a:gd name="connsiteX29" fmla="*/ 371323 w 754380"/>
              <a:gd name="connsiteY29" fmla="*/ 421824 h 914400"/>
              <a:gd name="connsiteX30" fmla="*/ 371323 w 754380"/>
              <a:gd name="connsiteY30" fmla="*/ 438817 h 914400"/>
              <a:gd name="connsiteX31" fmla="*/ 371323 w 754380"/>
              <a:gd name="connsiteY31" fmla="*/ 477602 h 914400"/>
              <a:gd name="connsiteX32" fmla="*/ 19279 w 754380"/>
              <a:gd name="connsiteY32" fmla="*/ 680523 h 914400"/>
              <a:gd name="connsiteX33" fmla="*/ 19584 w 754380"/>
              <a:gd name="connsiteY33" fmla="*/ 247859 h 914400"/>
              <a:gd name="connsiteX34" fmla="*/ 378333 w 754380"/>
              <a:gd name="connsiteY34" fmla="*/ 896626 h 914400"/>
              <a:gd name="connsiteX35" fmla="*/ 26594 w 754380"/>
              <a:gd name="connsiteY35" fmla="*/ 693172 h 914400"/>
              <a:gd name="connsiteX36" fmla="*/ 371323 w 754380"/>
              <a:gd name="connsiteY36" fmla="*/ 494519 h 914400"/>
              <a:gd name="connsiteX37" fmla="*/ 378638 w 754380"/>
              <a:gd name="connsiteY37" fmla="*/ 490252 h 914400"/>
              <a:gd name="connsiteX38" fmla="*/ 385953 w 754380"/>
              <a:gd name="connsiteY38" fmla="*/ 494519 h 914400"/>
              <a:gd name="connsiteX39" fmla="*/ 730377 w 754380"/>
              <a:gd name="connsiteY39" fmla="*/ 693706 h 914400"/>
              <a:gd name="connsiteX40" fmla="*/ 378333 w 754380"/>
              <a:gd name="connsiteY40" fmla="*/ 896626 h 914400"/>
              <a:gd name="connsiteX41" fmla="*/ 737769 w 754380"/>
              <a:gd name="connsiteY41" fmla="*/ 681056 h 914400"/>
              <a:gd name="connsiteX42" fmla="*/ 386030 w 754380"/>
              <a:gd name="connsiteY42" fmla="*/ 477602 h 914400"/>
              <a:gd name="connsiteX43" fmla="*/ 386030 w 754380"/>
              <a:gd name="connsiteY43" fmla="*/ 438817 h 914400"/>
              <a:gd name="connsiteX44" fmla="*/ 386030 w 754380"/>
              <a:gd name="connsiteY44" fmla="*/ 421824 h 914400"/>
              <a:gd name="connsiteX45" fmla="*/ 386335 w 754380"/>
              <a:gd name="connsiteY45" fmla="*/ 23984 h 914400"/>
              <a:gd name="connsiteX46" fmla="*/ 738073 w 754380"/>
              <a:gd name="connsiteY46" fmla="*/ 227438 h 914400"/>
              <a:gd name="connsiteX47" fmla="*/ 738073 w 754380"/>
              <a:gd name="connsiteY47" fmla="*/ 235896 h 914400"/>
              <a:gd name="connsiteX48" fmla="*/ 738073 w 754380"/>
              <a:gd name="connsiteY48" fmla="*/ 243363 h 914400"/>
              <a:gd name="connsiteX49" fmla="*/ 737769 w 754380"/>
              <a:gd name="connsiteY49" fmla="*/ 681056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54380" h="914400">
                <a:moveTo>
                  <a:pt x="738150" y="210521"/>
                </a:moveTo>
                <a:lnTo>
                  <a:pt x="386410" y="7143"/>
                </a:lnTo>
                <a:lnTo>
                  <a:pt x="384353" y="6001"/>
                </a:lnTo>
                <a:cubicBezTo>
                  <a:pt x="381076" y="4096"/>
                  <a:pt x="377038" y="4096"/>
                  <a:pt x="373762" y="6001"/>
                </a:cubicBezTo>
                <a:lnTo>
                  <a:pt x="371704" y="7143"/>
                </a:lnTo>
                <a:lnTo>
                  <a:pt x="19660" y="209988"/>
                </a:lnTo>
                <a:lnTo>
                  <a:pt x="10287" y="215398"/>
                </a:lnTo>
                <a:cubicBezTo>
                  <a:pt x="7011" y="217303"/>
                  <a:pt x="5030" y="220808"/>
                  <a:pt x="4953" y="224542"/>
                </a:cubicBezTo>
                <a:lnTo>
                  <a:pt x="4953" y="226904"/>
                </a:lnTo>
                <a:lnTo>
                  <a:pt x="4572" y="688905"/>
                </a:lnTo>
                <a:lnTo>
                  <a:pt x="4572" y="691267"/>
                </a:lnTo>
                <a:cubicBezTo>
                  <a:pt x="4572" y="695077"/>
                  <a:pt x="6553" y="698506"/>
                  <a:pt x="9830" y="700411"/>
                </a:cubicBezTo>
                <a:lnTo>
                  <a:pt x="19203" y="705821"/>
                </a:lnTo>
                <a:lnTo>
                  <a:pt x="371857" y="909733"/>
                </a:lnTo>
                <a:cubicBezTo>
                  <a:pt x="375819" y="912019"/>
                  <a:pt x="380771" y="912019"/>
                  <a:pt x="384734" y="909733"/>
                </a:cubicBezTo>
                <a:lnTo>
                  <a:pt x="737693" y="706355"/>
                </a:lnTo>
                <a:lnTo>
                  <a:pt x="747065" y="700944"/>
                </a:lnTo>
                <a:cubicBezTo>
                  <a:pt x="750341" y="699039"/>
                  <a:pt x="752323" y="695535"/>
                  <a:pt x="752399" y="691801"/>
                </a:cubicBezTo>
                <a:lnTo>
                  <a:pt x="752399" y="689438"/>
                </a:lnTo>
                <a:lnTo>
                  <a:pt x="752780" y="227438"/>
                </a:lnTo>
                <a:lnTo>
                  <a:pt x="752780" y="225076"/>
                </a:lnTo>
                <a:cubicBezTo>
                  <a:pt x="752780" y="221266"/>
                  <a:pt x="750799" y="217837"/>
                  <a:pt x="747522" y="215932"/>
                </a:cubicBezTo>
                <a:lnTo>
                  <a:pt x="738150" y="210521"/>
                </a:lnTo>
                <a:close/>
                <a:moveTo>
                  <a:pt x="19584" y="247859"/>
                </a:moveTo>
                <a:lnTo>
                  <a:pt x="19584" y="247859"/>
                </a:lnTo>
                <a:lnTo>
                  <a:pt x="19584" y="235363"/>
                </a:lnTo>
                <a:lnTo>
                  <a:pt x="19584" y="235363"/>
                </a:lnTo>
                <a:lnTo>
                  <a:pt x="19584" y="226904"/>
                </a:lnTo>
                <a:lnTo>
                  <a:pt x="371628" y="23984"/>
                </a:lnTo>
                <a:lnTo>
                  <a:pt x="371323" y="421824"/>
                </a:lnTo>
                <a:lnTo>
                  <a:pt x="371323" y="438817"/>
                </a:lnTo>
                <a:lnTo>
                  <a:pt x="371323" y="477602"/>
                </a:lnTo>
                <a:lnTo>
                  <a:pt x="19279" y="680523"/>
                </a:lnTo>
                <a:lnTo>
                  <a:pt x="19584" y="247859"/>
                </a:lnTo>
                <a:close/>
                <a:moveTo>
                  <a:pt x="378333" y="896626"/>
                </a:moveTo>
                <a:lnTo>
                  <a:pt x="26594" y="693172"/>
                </a:lnTo>
                <a:lnTo>
                  <a:pt x="371323" y="494519"/>
                </a:lnTo>
                <a:lnTo>
                  <a:pt x="378638" y="490252"/>
                </a:lnTo>
                <a:lnTo>
                  <a:pt x="385953" y="494519"/>
                </a:lnTo>
                <a:lnTo>
                  <a:pt x="730377" y="693706"/>
                </a:lnTo>
                <a:lnTo>
                  <a:pt x="378333" y="896626"/>
                </a:lnTo>
                <a:close/>
                <a:moveTo>
                  <a:pt x="737769" y="681056"/>
                </a:moveTo>
                <a:lnTo>
                  <a:pt x="386030" y="477602"/>
                </a:lnTo>
                <a:lnTo>
                  <a:pt x="386030" y="438817"/>
                </a:lnTo>
                <a:lnTo>
                  <a:pt x="386030" y="421824"/>
                </a:lnTo>
                <a:lnTo>
                  <a:pt x="386335" y="23984"/>
                </a:lnTo>
                <a:lnTo>
                  <a:pt x="738073" y="227438"/>
                </a:lnTo>
                <a:lnTo>
                  <a:pt x="738073" y="235896"/>
                </a:lnTo>
                <a:lnTo>
                  <a:pt x="738073" y="243363"/>
                </a:lnTo>
                <a:lnTo>
                  <a:pt x="737769" y="681056"/>
                </a:lnTo>
                <a:close/>
              </a:path>
            </a:pathLst>
          </a:custGeom>
          <a:solidFill>
            <a:srgbClr val="FEB60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D6579124-D2D2-4452-8F5E-BAE40196AC5E}"/>
              </a:ext>
            </a:extLst>
          </p:cNvPr>
          <p:cNvSpPr/>
          <p:nvPr userDrawn="1"/>
        </p:nvSpPr>
        <p:spPr>
          <a:xfrm flipH="1">
            <a:off x="407855" y="1157164"/>
            <a:ext cx="2184408" cy="1092203"/>
          </a:xfrm>
          <a:custGeom>
            <a:avLst/>
            <a:gdLst>
              <a:gd name="connsiteX0" fmla="*/ 4572 w 1828800"/>
              <a:gd name="connsiteY0" fmla="*/ 914857 h 914400"/>
              <a:gd name="connsiteX1" fmla="*/ 1825066 w 1828800"/>
              <a:gd name="connsiteY1" fmla="*/ 914857 h 914400"/>
              <a:gd name="connsiteX2" fmla="*/ 914781 w 1828800"/>
              <a:gd name="connsiteY2" fmla="*/ 4572 h 914400"/>
              <a:gd name="connsiteX3" fmla="*/ 4572 w 1828800"/>
              <a:gd name="connsiteY3" fmla="*/ 914857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914400">
                <a:moveTo>
                  <a:pt x="4572" y="914857"/>
                </a:moveTo>
                <a:lnTo>
                  <a:pt x="1825066" y="914857"/>
                </a:lnTo>
                <a:cubicBezTo>
                  <a:pt x="1825066" y="412166"/>
                  <a:pt x="1417548" y="4572"/>
                  <a:pt x="914781" y="4572"/>
                </a:cubicBezTo>
                <a:cubicBezTo>
                  <a:pt x="412089" y="4648"/>
                  <a:pt x="4572" y="412166"/>
                  <a:pt x="4572" y="914857"/>
                </a:cubicBezTo>
                <a:close/>
              </a:path>
            </a:pathLst>
          </a:custGeom>
          <a:solidFill>
            <a:srgbClr val="F9725D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25DCD1E-258A-4204-9BB7-E204DEEF0E4E}"/>
              </a:ext>
            </a:extLst>
          </p:cNvPr>
          <p:cNvGrpSpPr/>
          <p:nvPr userDrawn="1"/>
        </p:nvGrpSpPr>
        <p:grpSpPr>
          <a:xfrm flipH="1">
            <a:off x="262313" y="629857"/>
            <a:ext cx="1099305" cy="1054614"/>
            <a:chOff x="11048924" y="5349393"/>
            <a:chExt cx="920344" cy="88292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F7143B5E-7D3A-44F9-A0D5-ED3E4BA21EC0}"/>
                </a:ext>
              </a:extLst>
            </p:cNvPr>
            <p:cNvSpPr/>
            <p:nvPr/>
          </p:nvSpPr>
          <p:spPr>
            <a:xfrm>
              <a:off x="11448136" y="5931560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1F5A7728-21D4-4255-8F00-6D9D3E203868}"/>
                </a:ext>
              </a:extLst>
            </p:cNvPr>
            <p:cNvSpPr/>
            <p:nvPr/>
          </p:nvSpPr>
          <p:spPr>
            <a:xfrm>
              <a:off x="11448136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4CA55C52-03FE-4306-9089-B1DBA4473A4E}"/>
                </a:ext>
              </a:extLst>
            </p:cNvPr>
            <p:cNvSpPr/>
            <p:nvPr/>
          </p:nvSpPr>
          <p:spPr>
            <a:xfrm>
              <a:off x="11847348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19939 w 121920"/>
                <a:gd name="connsiteY1" fmla="*/ 105537 h 106680"/>
                <a:gd name="connsiteX2" fmla="*/ 120929 w 121920"/>
                <a:gd name="connsiteY2" fmla="*/ 104622 h 106680"/>
                <a:gd name="connsiteX3" fmla="*/ 63551 w 121920"/>
                <a:gd name="connsiteY3" fmla="*/ 5715 h 106680"/>
                <a:gd name="connsiteX4" fmla="*/ 5715 w 121920"/>
                <a:gd name="connsiteY4" fmla="*/ 105537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19939" y="105537"/>
                  </a:lnTo>
                  <a:cubicBezTo>
                    <a:pt x="120244" y="105232"/>
                    <a:pt x="120624" y="104927"/>
                    <a:pt x="120929" y="104622"/>
                  </a:cubicBezTo>
                  <a:lnTo>
                    <a:pt x="63551" y="5715"/>
                  </a:lnTo>
                  <a:lnTo>
                    <a:pt x="5715" y="105537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4CB8411B-EFA0-4368-A0BA-5CD642264F66}"/>
                </a:ext>
              </a:extLst>
            </p:cNvPr>
            <p:cNvSpPr/>
            <p:nvPr/>
          </p:nvSpPr>
          <p:spPr>
            <a:xfrm>
              <a:off x="11448136" y="5737479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F4EF6F85-F53A-4213-A833-3D158082C7EB}"/>
                </a:ext>
              </a:extLst>
            </p:cNvPr>
            <p:cNvSpPr/>
            <p:nvPr/>
          </p:nvSpPr>
          <p:spPr>
            <a:xfrm>
              <a:off x="11647703" y="5931560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40 w 121920"/>
                <a:gd name="connsiteY1" fmla="*/ 105537 h 106680"/>
                <a:gd name="connsiteX2" fmla="*/ 63628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40" y="105537"/>
                  </a:lnTo>
                  <a:lnTo>
                    <a:pt x="63628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5C3669AF-E989-4F97-A0A5-6E5A01131694}"/>
                </a:ext>
              </a:extLst>
            </p:cNvPr>
            <p:cNvSpPr/>
            <p:nvPr/>
          </p:nvSpPr>
          <p:spPr>
            <a:xfrm>
              <a:off x="11647703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40 w 121920"/>
                <a:gd name="connsiteY1" fmla="*/ 105537 h 106680"/>
                <a:gd name="connsiteX2" fmla="*/ 63628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40" y="105537"/>
                  </a:lnTo>
                  <a:lnTo>
                    <a:pt x="63628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1D1386F3-AC6E-4A0C-9C4C-72770EBCF89B}"/>
                </a:ext>
              </a:extLst>
            </p:cNvPr>
            <p:cNvSpPr/>
            <p:nvPr/>
          </p:nvSpPr>
          <p:spPr>
            <a:xfrm>
              <a:off x="11048924" y="5737479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9131AF3F-19AB-45E4-A6BC-EBEDD875AD54}"/>
                </a:ext>
              </a:extLst>
            </p:cNvPr>
            <p:cNvSpPr/>
            <p:nvPr/>
          </p:nvSpPr>
          <p:spPr>
            <a:xfrm>
              <a:off x="11048924" y="5543474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544CA36B-46B9-4B58-AE6D-25388B7FC58E}"/>
                </a:ext>
              </a:extLst>
            </p:cNvPr>
            <p:cNvSpPr/>
            <p:nvPr/>
          </p:nvSpPr>
          <p:spPr>
            <a:xfrm>
              <a:off x="11048924" y="5349393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880D9893-8050-4A58-A3C6-2730865425C4}"/>
                </a:ext>
              </a:extLst>
            </p:cNvPr>
            <p:cNvSpPr/>
            <p:nvPr/>
          </p:nvSpPr>
          <p:spPr>
            <a:xfrm>
              <a:off x="11248492" y="5543474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2F15E9FB-606C-4A74-A6E2-6D65048E543D}"/>
                </a:ext>
              </a:extLst>
            </p:cNvPr>
            <p:cNvSpPr/>
            <p:nvPr/>
          </p:nvSpPr>
          <p:spPr>
            <a:xfrm>
              <a:off x="11248492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103F4429-D3FF-4B98-821D-8D352301EC51}"/>
                </a:ext>
              </a:extLst>
            </p:cNvPr>
            <p:cNvSpPr/>
            <p:nvPr/>
          </p:nvSpPr>
          <p:spPr>
            <a:xfrm>
              <a:off x="11248492" y="5931560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9F73621E-FBD9-4FE0-BFB1-8A3BD1DD5BAD}"/>
                </a:ext>
              </a:extLst>
            </p:cNvPr>
            <p:cNvSpPr/>
            <p:nvPr/>
          </p:nvSpPr>
          <p:spPr>
            <a:xfrm>
              <a:off x="11248492" y="5737479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025EA0AF-B743-4CFC-8EDF-0265F89CEEDB}"/>
                </a:ext>
              </a:extLst>
            </p:cNvPr>
            <p:cNvSpPr/>
            <p:nvPr/>
          </p:nvSpPr>
          <p:spPr>
            <a:xfrm>
              <a:off x="11048924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DA5CD92-4642-4FF2-A767-98817D64A03F}"/>
                </a:ext>
              </a:extLst>
            </p:cNvPr>
            <p:cNvSpPr/>
            <p:nvPr/>
          </p:nvSpPr>
          <p:spPr>
            <a:xfrm>
              <a:off x="11048924" y="5931560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4" name="그림 개체 틀 8">
            <a:extLst>
              <a:ext uri="{FF2B5EF4-FFF2-40B4-BE49-F238E27FC236}">
                <a16:creationId xmlns:a16="http://schemas.microsoft.com/office/drawing/2014/main" id="{DCCB928C-F743-4654-BA79-3B6D7DB9F1B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455051" y="1856521"/>
            <a:ext cx="6740399" cy="3865781"/>
          </a:xfrm>
          <a:prstGeom prst="roundRect">
            <a:avLst>
              <a:gd name="adj" fmla="val 181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263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F27C8927-FF31-4DA8-AA76-DE7CE123E5FE}"/>
              </a:ext>
            </a:extLst>
          </p:cNvPr>
          <p:cNvSpPr/>
          <p:nvPr userDrawn="1"/>
        </p:nvSpPr>
        <p:spPr>
          <a:xfrm>
            <a:off x="11601872" y="96903"/>
            <a:ext cx="588070" cy="1176140"/>
          </a:xfrm>
          <a:custGeom>
            <a:avLst/>
            <a:gdLst>
              <a:gd name="connsiteX0" fmla="*/ 4572 w 1005840"/>
              <a:gd name="connsiteY0" fmla="*/ 2011299 h 2011680"/>
              <a:gd name="connsiteX1" fmla="*/ 1007898 w 1005840"/>
              <a:gd name="connsiteY1" fmla="*/ 2011299 h 2011680"/>
              <a:gd name="connsiteX2" fmla="*/ 1007898 w 1005840"/>
              <a:gd name="connsiteY2" fmla="*/ 4572 h 2011680"/>
              <a:gd name="connsiteX3" fmla="*/ 298400 w 1005840"/>
              <a:gd name="connsiteY3" fmla="*/ 298399 h 2011680"/>
              <a:gd name="connsiteX4" fmla="*/ 4572 w 1005840"/>
              <a:gd name="connsiteY4" fmla="*/ 1007897 h 2011680"/>
              <a:gd name="connsiteX5" fmla="*/ 4572 w 1005840"/>
              <a:gd name="connsiteY5" fmla="*/ 2011299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5840" h="2011680">
                <a:moveTo>
                  <a:pt x="4572" y="2011299"/>
                </a:moveTo>
                <a:lnTo>
                  <a:pt x="1007898" y="2011299"/>
                </a:lnTo>
                <a:lnTo>
                  <a:pt x="1007898" y="4572"/>
                </a:lnTo>
                <a:cubicBezTo>
                  <a:pt x="730835" y="4572"/>
                  <a:pt x="480060" y="116815"/>
                  <a:pt x="298400" y="298399"/>
                </a:cubicBezTo>
                <a:cubicBezTo>
                  <a:pt x="116815" y="479984"/>
                  <a:pt x="4572" y="730758"/>
                  <a:pt x="4572" y="1007897"/>
                </a:cubicBezTo>
                <a:lnTo>
                  <a:pt x="4572" y="2011299"/>
                </a:lnTo>
                <a:close/>
              </a:path>
            </a:pathLst>
          </a:custGeom>
          <a:solidFill>
            <a:srgbClr val="FEB60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A6254749-0E28-46B5-845C-D8477E63A710}"/>
              </a:ext>
            </a:extLst>
          </p:cNvPr>
          <p:cNvSpPr/>
          <p:nvPr userDrawn="1"/>
        </p:nvSpPr>
        <p:spPr>
          <a:xfrm>
            <a:off x="10372096" y="672604"/>
            <a:ext cx="384728" cy="369498"/>
          </a:xfrm>
          <a:prstGeom prst="triangle">
            <a:avLst/>
          </a:prstGeom>
          <a:solidFill>
            <a:srgbClr val="02A1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F3CC8C42-8BE6-4737-ACEC-365AD6B7C5BF}"/>
              </a:ext>
            </a:extLst>
          </p:cNvPr>
          <p:cNvSpPr/>
          <p:nvPr userDrawn="1"/>
        </p:nvSpPr>
        <p:spPr>
          <a:xfrm>
            <a:off x="10366085" y="497882"/>
            <a:ext cx="396751" cy="396751"/>
          </a:xfrm>
          <a:custGeom>
            <a:avLst/>
            <a:gdLst>
              <a:gd name="connsiteX0" fmla="*/ 254966 w 502920"/>
              <a:gd name="connsiteY0" fmla="*/ 504215 h 502920"/>
              <a:gd name="connsiteX1" fmla="*/ 5715 w 502920"/>
              <a:gd name="connsiteY1" fmla="*/ 254965 h 502920"/>
              <a:gd name="connsiteX2" fmla="*/ 254966 w 502920"/>
              <a:gd name="connsiteY2" fmla="*/ 5715 h 502920"/>
              <a:gd name="connsiteX3" fmla="*/ 504216 w 502920"/>
              <a:gd name="connsiteY3" fmla="*/ 254965 h 502920"/>
              <a:gd name="connsiteX4" fmla="*/ 254966 w 502920"/>
              <a:gd name="connsiteY4" fmla="*/ 504215 h 502920"/>
              <a:gd name="connsiteX5" fmla="*/ 254966 w 502920"/>
              <a:gd name="connsiteY5" fmla="*/ 27432 h 502920"/>
              <a:gd name="connsiteX6" fmla="*/ 27356 w 502920"/>
              <a:gd name="connsiteY6" fmla="*/ 255041 h 502920"/>
              <a:gd name="connsiteX7" fmla="*/ 254966 w 502920"/>
              <a:gd name="connsiteY7" fmla="*/ 482651 h 502920"/>
              <a:gd name="connsiteX8" fmla="*/ 482575 w 502920"/>
              <a:gd name="connsiteY8" fmla="*/ 255041 h 502920"/>
              <a:gd name="connsiteX9" fmla="*/ 254966 w 502920"/>
              <a:gd name="connsiteY9" fmla="*/ 27432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2920" h="502920">
                <a:moveTo>
                  <a:pt x="254966" y="504215"/>
                </a:moveTo>
                <a:cubicBezTo>
                  <a:pt x="117501" y="504215"/>
                  <a:pt x="5715" y="392430"/>
                  <a:pt x="5715" y="254965"/>
                </a:cubicBezTo>
                <a:cubicBezTo>
                  <a:pt x="5715" y="117500"/>
                  <a:pt x="117501" y="5715"/>
                  <a:pt x="254966" y="5715"/>
                </a:cubicBezTo>
                <a:cubicBezTo>
                  <a:pt x="392430" y="5715"/>
                  <a:pt x="504216" y="117500"/>
                  <a:pt x="504216" y="254965"/>
                </a:cubicBezTo>
                <a:cubicBezTo>
                  <a:pt x="504139" y="392430"/>
                  <a:pt x="392354" y="504215"/>
                  <a:pt x="254966" y="504215"/>
                </a:cubicBezTo>
                <a:close/>
                <a:moveTo>
                  <a:pt x="254966" y="27432"/>
                </a:moveTo>
                <a:cubicBezTo>
                  <a:pt x="129464" y="27432"/>
                  <a:pt x="27356" y="129540"/>
                  <a:pt x="27356" y="255041"/>
                </a:cubicBezTo>
                <a:cubicBezTo>
                  <a:pt x="27356" y="380543"/>
                  <a:pt x="129464" y="482651"/>
                  <a:pt x="254966" y="482651"/>
                </a:cubicBezTo>
                <a:cubicBezTo>
                  <a:pt x="380467" y="482651"/>
                  <a:pt x="482575" y="380543"/>
                  <a:pt x="482575" y="255041"/>
                </a:cubicBezTo>
                <a:cubicBezTo>
                  <a:pt x="482575" y="129540"/>
                  <a:pt x="380467" y="27432"/>
                  <a:pt x="254966" y="27432"/>
                </a:cubicBezTo>
                <a:close/>
              </a:path>
            </a:pathLst>
          </a:custGeom>
          <a:solidFill>
            <a:srgbClr val="282E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E3EAA17-3921-49DC-915B-7B642EF358BE}"/>
              </a:ext>
            </a:extLst>
          </p:cNvPr>
          <p:cNvGrpSpPr/>
          <p:nvPr userDrawn="1"/>
        </p:nvGrpSpPr>
        <p:grpSpPr>
          <a:xfrm>
            <a:off x="10963084" y="122150"/>
            <a:ext cx="381982" cy="1546272"/>
            <a:chOff x="10266807" y="122149"/>
            <a:chExt cx="717194" cy="2903220"/>
          </a:xfrm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27011B15-15A0-4505-ABA1-2C4B0594DEA1}"/>
                </a:ext>
              </a:extLst>
            </p:cNvPr>
            <p:cNvSpPr/>
            <p:nvPr/>
          </p:nvSpPr>
          <p:spPr>
            <a:xfrm>
              <a:off x="10266807" y="122149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84 w 60960"/>
                <a:gd name="connsiteY5" fmla="*/ 33376 h 2903220"/>
                <a:gd name="connsiteX6" fmla="*/ 60884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81 h 2903220"/>
                <a:gd name="connsiteX9" fmla="*/ 5715 w 60960"/>
                <a:gd name="connsiteY9" fmla="*/ 317297 h 2903220"/>
                <a:gd name="connsiteX10" fmla="*/ 5715 w 60960"/>
                <a:gd name="connsiteY10" fmla="*/ 317297 h 2903220"/>
                <a:gd name="connsiteX11" fmla="*/ 33299 w 60960"/>
                <a:gd name="connsiteY11" fmla="*/ 289712 h 2903220"/>
                <a:gd name="connsiteX12" fmla="*/ 33299 w 60960"/>
                <a:gd name="connsiteY12" fmla="*/ 289712 h 2903220"/>
                <a:gd name="connsiteX13" fmla="*/ 60884 w 60960"/>
                <a:gd name="connsiteY13" fmla="*/ 317297 h 2903220"/>
                <a:gd name="connsiteX14" fmla="*/ 60884 w 60960"/>
                <a:gd name="connsiteY14" fmla="*/ 317297 h 2903220"/>
                <a:gd name="connsiteX15" fmla="*/ 33299 w 60960"/>
                <a:gd name="connsiteY15" fmla="*/ 344881 h 2903220"/>
                <a:gd name="connsiteX16" fmla="*/ 33299 w 60960"/>
                <a:gd name="connsiteY16" fmla="*/ 628802 h 2903220"/>
                <a:gd name="connsiteX17" fmla="*/ 5715 w 60960"/>
                <a:gd name="connsiteY17" fmla="*/ 601218 h 2903220"/>
                <a:gd name="connsiteX18" fmla="*/ 5715 w 60960"/>
                <a:gd name="connsiteY18" fmla="*/ 601218 h 2903220"/>
                <a:gd name="connsiteX19" fmla="*/ 33299 w 60960"/>
                <a:gd name="connsiteY19" fmla="*/ 573634 h 2903220"/>
                <a:gd name="connsiteX20" fmla="*/ 33299 w 60960"/>
                <a:gd name="connsiteY20" fmla="*/ 573634 h 2903220"/>
                <a:gd name="connsiteX21" fmla="*/ 60884 w 60960"/>
                <a:gd name="connsiteY21" fmla="*/ 601218 h 2903220"/>
                <a:gd name="connsiteX22" fmla="*/ 60884 w 60960"/>
                <a:gd name="connsiteY22" fmla="*/ 601218 h 2903220"/>
                <a:gd name="connsiteX23" fmla="*/ 33299 w 60960"/>
                <a:gd name="connsiteY23" fmla="*/ 628802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84 w 60960"/>
                <a:gd name="connsiteY29" fmla="*/ 885139 h 2903220"/>
                <a:gd name="connsiteX30" fmla="*/ 60884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84 w 60960"/>
                <a:gd name="connsiteY37" fmla="*/ 1169060 h 2903220"/>
                <a:gd name="connsiteX38" fmla="*/ 60884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84 w 60960"/>
                <a:gd name="connsiteY45" fmla="*/ 1452982 h 2903220"/>
                <a:gd name="connsiteX46" fmla="*/ 60884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84 w 60960"/>
                <a:gd name="connsiteY53" fmla="*/ 1736903 h 2903220"/>
                <a:gd name="connsiteX54" fmla="*/ 60884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561 h 2903220"/>
                <a:gd name="connsiteX57" fmla="*/ 5715 w 60960"/>
                <a:gd name="connsiteY57" fmla="*/ 2020900 h 2903220"/>
                <a:gd name="connsiteX58" fmla="*/ 5715 w 60960"/>
                <a:gd name="connsiteY58" fmla="*/ 2020900 h 2903220"/>
                <a:gd name="connsiteX59" fmla="*/ 33299 w 60960"/>
                <a:gd name="connsiteY59" fmla="*/ 1993316 h 2903220"/>
                <a:gd name="connsiteX60" fmla="*/ 33299 w 60960"/>
                <a:gd name="connsiteY60" fmla="*/ 1993316 h 2903220"/>
                <a:gd name="connsiteX61" fmla="*/ 60884 w 60960"/>
                <a:gd name="connsiteY61" fmla="*/ 2020900 h 2903220"/>
                <a:gd name="connsiteX62" fmla="*/ 60884 w 60960"/>
                <a:gd name="connsiteY62" fmla="*/ 2020900 h 2903220"/>
                <a:gd name="connsiteX63" fmla="*/ 33299 w 60960"/>
                <a:gd name="connsiteY63" fmla="*/ 2048561 h 2903220"/>
                <a:gd name="connsiteX64" fmla="*/ 33299 w 60960"/>
                <a:gd name="connsiteY64" fmla="*/ 2332406 h 2903220"/>
                <a:gd name="connsiteX65" fmla="*/ 5715 w 60960"/>
                <a:gd name="connsiteY65" fmla="*/ 2304822 h 2903220"/>
                <a:gd name="connsiteX66" fmla="*/ 5715 w 60960"/>
                <a:gd name="connsiteY66" fmla="*/ 2304822 h 2903220"/>
                <a:gd name="connsiteX67" fmla="*/ 33299 w 60960"/>
                <a:gd name="connsiteY67" fmla="*/ 2277237 h 2903220"/>
                <a:gd name="connsiteX68" fmla="*/ 33299 w 60960"/>
                <a:gd name="connsiteY68" fmla="*/ 2277237 h 2903220"/>
                <a:gd name="connsiteX69" fmla="*/ 60884 w 60960"/>
                <a:gd name="connsiteY69" fmla="*/ 2304822 h 2903220"/>
                <a:gd name="connsiteX70" fmla="*/ 60884 w 60960"/>
                <a:gd name="connsiteY70" fmla="*/ 2304822 h 2903220"/>
                <a:gd name="connsiteX71" fmla="*/ 33299 w 60960"/>
                <a:gd name="connsiteY71" fmla="*/ 2332406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84 w 60960"/>
                <a:gd name="connsiteY77" fmla="*/ 2588743 h 2903220"/>
                <a:gd name="connsiteX78" fmla="*/ 60884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84 w 60960"/>
                <a:gd name="connsiteY85" fmla="*/ 2872664 h 2903220"/>
                <a:gd name="connsiteX86" fmla="*/ 60884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7983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59"/>
                    <a:pt x="17983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84" y="18136"/>
                    <a:pt x="60884" y="33376"/>
                  </a:cubicBezTo>
                  <a:lnTo>
                    <a:pt x="60884" y="33376"/>
                  </a:lnTo>
                  <a:cubicBezTo>
                    <a:pt x="60884" y="48616"/>
                    <a:pt x="48539" y="60884"/>
                    <a:pt x="33299" y="60884"/>
                  </a:cubicBezTo>
                  <a:close/>
                  <a:moveTo>
                    <a:pt x="33299" y="344881"/>
                  </a:moveTo>
                  <a:cubicBezTo>
                    <a:pt x="17983" y="344881"/>
                    <a:pt x="5715" y="332613"/>
                    <a:pt x="5715" y="317297"/>
                  </a:cubicBezTo>
                  <a:lnTo>
                    <a:pt x="5715" y="317297"/>
                  </a:lnTo>
                  <a:cubicBezTo>
                    <a:pt x="5715" y="302057"/>
                    <a:pt x="17983" y="289712"/>
                    <a:pt x="33299" y="289712"/>
                  </a:cubicBezTo>
                  <a:lnTo>
                    <a:pt x="33299" y="289712"/>
                  </a:lnTo>
                  <a:cubicBezTo>
                    <a:pt x="48539" y="289712"/>
                    <a:pt x="60884" y="302133"/>
                    <a:pt x="60884" y="317297"/>
                  </a:cubicBezTo>
                  <a:lnTo>
                    <a:pt x="60884" y="317297"/>
                  </a:lnTo>
                  <a:cubicBezTo>
                    <a:pt x="60884" y="332537"/>
                    <a:pt x="48539" y="344881"/>
                    <a:pt x="33299" y="344881"/>
                  </a:cubicBezTo>
                  <a:close/>
                  <a:moveTo>
                    <a:pt x="33299" y="628802"/>
                  </a:moveTo>
                  <a:cubicBezTo>
                    <a:pt x="17983" y="628802"/>
                    <a:pt x="5715" y="616534"/>
                    <a:pt x="5715" y="601218"/>
                  </a:cubicBezTo>
                  <a:lnTo>
                    <a:pt x="5715" y="601218"/>
                  </a:lnTo>
                  <a:cubicBezTo>
                    <a:pt x="5715" y="585978"/>
                    <a:pt x="17983" y="573634"/>
                    <a:pt x="33299" y="573634"/>
                  </a:cubicBezTo>
                  <a:lnTo>
                    <a:pt x="33299" y="573634"/>
                  </a:lnTo>
                  <a:cubicBezTo>
                    <a:pt x="48539" y="573634"/>
                    <a:pt x="60884" y="586054"/>
                    <a:pt x="60884" y="601218"/>
                  </a:cubicBezTo>
                  <a:lnTo>
                    <a:pt x="60884" y="601218"/>
                  </a:lnTo>
                  <a:cubicBezTo>
                    <a:pt x="60884" y="616458"/>
                    <a:pt x="48539" y="628802"/>
                    <a:pt x="33299" y="628802"/>
                  </a:cubicBezTo>
                  <a:close/>
                  <a:moveTo>
                    <a:pt x="33299" y="912724"/>
                  </a:moveTo>
                  <a:cubicBezTo>
                    <a:pt x="17983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7983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84" y="869975"/>
                    <a:pt x="60884" y="885139"/>
                  </a:cubicBezTo>
                  <a:lnTo>
                    <a:pt x="60884" y="885139"/>
                  </a:lnTo>
                  <a:cubicBezTo>
                    <a:pt x="60884" y="900455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7983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7983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84" y="1153820"/>
                    <a:pt x="60884" y="1169060"/>
                  </a:cubicBezTo>
                  <a:lnTo>
                    <a:pt x="60884" y="1169060"/>
                  </a:lnTo>
                  <a:cubicBezTo>
                    <a:pt x="60884" y="1184377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7983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7983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84" y="1437818"/>
                    <a:pt x="60884" y="1452982"/>
                  </a:cubicBezTo>
                  <a:lnTo>
                    <a:pt x="60884" y="1452982"/>
                  </a:lnTo>
                  <a:cubicBezTo>
                    <a:pt x="60884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7983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7983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84" y="1721739"/>
                    <a:pt x="60884" y="1736903"/>
                  </a:cubicBezTo>
                  <a:lnTo>
                    <a:pt x="60884" y="1736903"/>
                  </a:lnTo>
                  <a:cubicBezTo>
                    <a:pt x="60884" y="1752219"/>
                    <a:pt x="48539" y="1764487"/>
                    <a:pt x="33299" y="1764487"/>
                  </a:cubicBezTo>
                  <a:close/>
                  <a:moveTo>
                    <a:pt x="33299" y="2048561"/>
                  </a:moveTo>
                  <a:cubicBezTo>
                    <a:pt x="17983" y="2048561"/>
                    <a:pt x="5715" y="2036140"/>
                    <a:pt x="5715" y="2020900"/>
                  </a:cubicBezTo>
                  <a:lnTo>
                    <a:pt x="5715" y="2020900"/>
                  </a:lnTo>
                  <a:cubicBezTo>
                    <a:pt x="5715" y="2005660"/>
                    <a:pt x="17983" y="1993316"/>
                    <a:pt x="33299" y="1993316"/>
                  </a:cubicBezTo>
                  <a:lnTo>
                    <a:pt x="33299" y="1993316"/>
                  </a:lnTo>
                  <a:cubicBezTo>
                    <a:pt x="48539" y="1993316"/>
                    <a:pt x="60884" y="2005736"/>
                    <a:pt x="60884" y="2020900"/>
                  </a:cubicBezTo>
                  <a:lnTo>
                    <a:pt x="60884" y="2020900"/>
                  </a:lnTo>
                  <a:cubicBezTo>
                    <a:pt x="60884" y="2036140"/>
                    <a:pt x="48539" y="2048561"/>
                    <a:pt x="33299" y="2048561"/>
                  </a:cubicBezTo>
                  <a:close/>
                  <a:moveTo>
                    <a:pt x="33299" y="2332406"/>
                  </a:moveTo>
                  <a:cubicBezTo>
                    <a:pt x="17983" y="2332406"/>
                    <a:pt x="5715" y="2320138"/>
                    <a:pt x="5715" y="2304822"/>
                  </a:cubicBezTo>
                  <a:lnTo>
                    <a:pt x="5715" y="2304822"/>
                  </a:lnTo>
                  <a:cubicBezTo>
                    <a:pt x="5715" y="2289582"/>
                    <a:pt x="17983" y="2277237"/>
                    <a:pt x="33299" y="2277237"/>
                  </a:cubicBezTo>
                  <a:lnTo>
                    <a:pt x="33299" y="2277237"/>
                  </a:lnTo>
                  <a:cubicBezTo>
                    <a:pt x="48539" y="2277237"/>
                    <a:pt x="60884" y="2289658"/>
                    <a:pt x="60884" y="2304822"/>
                  </a:cubicBezTo>
                  <a:lnTo>
                    <a:pt x="60884" y="2304822"/>
                  </a:lnTo>
                  <a:cubicBezTo>
                    <a:pt x="60884" y="2320062"/>
                    <a:pt x="48539" y="2332406"/>
                    <a:pt x="33299" y="2332406"/>
                  </a:cubicBezTo>
                  <a:close/>
                  <a:moveTo>
                    <a:pt x="33299" y="2616327"/>
                  </a:moveTo>
                  <a:cubicBezTo>
                    <a:pt x="17983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7983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84" y="2573579"/>
                    <a:pt x="60884" y="2588743"/>
                  </a:cubicBezTo>
                  <a:lnTo>
                    <a:pt x="60884" y="2588743"/>
                  </a:lnTo>
                  <a:cubicBezTo>
                    <a:pt x="60884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7983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7983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84" y="2857500"/>
                    <a:pt x="60884" y="2872664"/>
                  </a:cubicBezTo>
                  <a:lnTo>
                    <a:pt x="60884" y="2872664"/>
                  </a:lnTo>
                  <a:cubicBezTo>
                    <a:pt x="60884" y="2887980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AB99CE6-E197-436A-9DF3-E1E9E5BF0BAC}"/>
                </a:ext>
              </a:extLst>
            </p:cNvPr>
            <p:cNvSpPr/>
            <p:nvPr/>
          </p:nvSpPr>
          <p:spPr>
            <a:xfrm>
              <a:off x="10594924" y="122149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84 w 60960"/>
                <a:gd name="connsiteY5" fmla="*/ 33376 h 2903220"/>
                <a:gd name="connsiteX6" fmla="*/ 60884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81 h 2903220"/>
                <a:gd name="connsiteX9" fmla="*/ 5715 w 60960"/>
                <a:gd name="connsiteY9" fmla="*/ 317297 h 2903220"/>
                <a:gd name="connsiteX10" fmla="*/ 5715 w 60960"/>
                <a:gd name="connsiteY10" fmla="*/ 317297 h 2903220"/>
                <a:gd name="connsiteX11" fmla="*/ 33299 w 60960"/>
                <a:gd name="connsiteY11" fmla="*/ 289712 h 2903220"/>
                <a:gd name="connsiteX12" fmla="*/ 33299 w 60960"/>
                <a:gd name="connsiteY12" fmla="*/ 289712 h 2903220"/>
                <a:gd name="connsiteX13" fmla="*/ 60884 w 60960"/>
                <a:gd name="connsiteY13" fmla="*/ 317297 h 2903220"/>
                <a:gd name="connsiteX14" fmla="*/ 60884 w 60960"/>
                <a:gd name="connsiteY14" fmla="*/ 317297 h 2903220"/>
                <a:gd name="connsiteX15" fmla="*/ 33299 w 60960"/>
                <a:gd name="connsiteY15" fmla="*/ 344881 h 2903220"/>
                <a:gd name="connsiteX16" fmla="*/ 33299 w 60960"/>
                <a:gd name="connsiteY16" fmla="*/ 628802 h 2903220"/>
                <a:gd name="connsiteX17" fmla="*/ 5715 w 60960"/>
                <a:gd name="connsiteY17" fmla="*/ 601218 h 2903220"/>
                <a:gd name="connsiteX18" fmla="*/ 5715 w 60960"/>
                <a:gd name="connsiteY18" fmla="*/ 601218 h 2903220"/>
                <a:gd name="connsiteX19" fmla="*/ 33299 w 60960"/>
                <a:gd name="connsiteY19" fmla="*/ 573634 h 2903220"/>
                <a:gd name="connsiteX20" fmla="*/ 33299 w 60960"/>
                <a:gd name="connsiteY20" fmla="*/ 573634 h 2903220"/>
                <a:gd name="connsiteX21" fmla="*/ 60884 w 60960"/>
                <a:gd name="connsiteY21" fmla="*/ 601218 h 2903220"/>
                <a:gd name="connsiteX22" fmla="*/ 60884 w 60960"/>
                <a:gd name="connsiteY22" fmla="*/ 601218 h 2903220"/>
                <a:gd name="connsiteX23" fmla="*/ 33299 w 60960"/>
                <a:gd name="connsiteY23" fmla="*/ 628802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84 w 60960"/>
                <a:gd name="connsiteY29" fmla="*/ 885139 h 2903220"/>
                <a:gd name="connsiteX30" fmla="*/ 60884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84 w 60960"/>
                <a:gd name="connsiteY37" fmla="*/ 1169060 h 2903220"/>
                <a:gd name="connsiteX38" fmla="*/ 60884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84 w 60960"/>
                <a:gd name="connsiteY45" fmla="*/ 1452982 h 2903220"/>
                <a:gd name="connsiteX46" fmla="*/ 60884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84 w 60960"/>
                <a:gd name="connsiteY53" fmla="*/ 1736903 h 2903220"/>
                <a:gd name="connsiteX54" fmla="*/ 60884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561 h 2903220"/>
                <a:gd name="connsiteX57" fmla="*/ 5715 w 60960"/>
                <a:gd name="connsiteY57" fmla="*/ 2020900 h 2903220"/>
                <a:gd name="connsiteX58" fmla="*/ 5715 w 60960"/>
                <a:gd name="connsiteY58" fmla="*/ 2020900 h 2903220"/>
                <a:gd name="connsiteX59" fmla="*/ 33299 w 60960"/>
                <a:gd name="connsiteY59" fmla="*/ 1993316 h 2903220"/>
                <a:gd name="connsiteX60" fmla="*/ 33299 w 60960"/>
                <a:gd name="connsiteY60" fmla="*/ 1993316 h 2903220"/>
                <a:gd name="connsiteX61" fmla="*/ 60884 w 60960"/>
                <a:gd name="connsiteY61" fmla="*/ 2020900 h 2903220"/>
                <a:gd name="connsiteX62" fmla="*/ 60884 w 60960"/>
                <a:gd name="connsiteY62" fmla="*/ 2020900 h 2903220"/>
                <a:gd name="connsiteX63" fmla="*/ 33299 w 60960"/>
                <a:gd name="connsiteY63" fmla="*/ 2048561 h 2903220"/>
                <a:gd name="connsiteX64" fmla="*/ 33299 w 60960"/>
                <a:gd name="connsiteY64" fmla="*/ 2332406 h 2903220"/>
                <a:gd name="connsiteX65" fmla="*/ 5715 w 60960"/>
                <a:gd name="connsiteY65" fmla="*/ 2304822 h 2903220"/>
                <a:gd name="connsiteX66" fmla="*/ 5715 w 60960"/>
                <a:gd name="connsiteY66" fmla="*/ 2304822 h 2903220"/>
                <a:gd name="connsiteX67" fmla="*/ 33299 w 60960"/>
                <a:gd name="connsiteY67" fmla="*/ 2277237 h 2903220"/>
                <a:gd name="connsiteX68" fmla="*/ 33299 w 60960"/>
                <a:gd name="connsiteY68" fmla="*/ 2277237 h 2903220"/>
                <a:gd name="connsiteX69" fmla="*/ 60884 w 60960"/>
                <a:gd name="connsiteY69" fmla="*/ 2304822 h 2903220"/>
                <a:gd name="connsiteX70" fmla="*/ 60884 w 60960"/>
                <a:gd name="connsiteY70" fmla="*/ 2304822 h 2903220"/>
                <a:gd name="connsiteX71" fmla="*/ 33299 w 60960"/>
                <a:gd name="connsiteY71" fmla="*/ 2332406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84 w 60960"/>
                <a:gd name="connsiteY77" fmla="*/ 2588743 h 2903220"/>
                <a:gd name="connsiteX78" fmla="*/ 60884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84 w 60960"/>
                <a:gd name="connsiteY85" fmla="*/ 2872664 h 2903220"/>
                <a:gd name="connsiteX86" fmla="*/ 60884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8059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59"/>
                    <a:pt x="18059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84" y="18136"/>
                    <a:pt x="60884" y="33376"/>
                  </a:cubicBezTo>
                  <a:lnTo>
                    <a:pt x="60884" y="33376"/>
                  </a:lnTo>
                  <a:cubicBezTo>
                    <a:pt x="60884" y="48616"/>
                    <a:pt x="48463" y="60884"/>
                    <a:pt x="33299" y="60884"/>
                  </a:cubicBezTo>
                  <a:close/>
                  <a:moveTo>
                    <a:pt x="33299" y="344881"/>
                  </a:moveTo>
                  <a:cubicBezTo>
                    <a:pt x="18059" y="344881"/>
                    <a:pt x="5715" y="332613"/>
                    <a:pt x="5715" y="317297"/>
                  </a:cubicBezTo>
                  <a:lnTo>
                    <a:pt x="5715" y="317297"/>
                  </a:lnTo>
                  <a:cubicBezTo>
                    <a:pt x="5715" y="302057"/>
                    <a:pt x="18059" y="289712"/>
                    <a:pt x="33299" y="289712"/>
                  </a:cubicBezTo>
                  <a:lnTo>
                    <a:pt x="33299" y="289712"/>
                  </a:lnTo>
                  <a:cubicBezTo>
                    <a:pt x="48539" y="289712"/>
                    <a:pt x="60884" y="302133"/>
                    <a:pt x="60884" y="317297"/>
                  </a:cubicBezTo>
                  <a:lnTo>
                    <a:pt x="60884" y="317297"/>
                  </a:lnTo>
                  <a:cubicBezTo>
                    <a:pt x="60884" y="332537"/>
                    <a:pt x="48463" y="344881"/>
                    <a:pt x="33299" y="344881"/>
                  </a:cubicBezTo>
                  <a:close/>
                  <a:moveTo>
                    <a:pt x="33299" y="628802"/>
                  </a:moveTo>
                  <a:cubicBezTo>
                    <a:pt x="18059" y="628802"/>
                    <a:pt x="5715" y="616534"/>
                    <a:pt x="5715" y="601218"/>
                  </a:cubicBezTo>
                  <a:lnTo>
                    <a:pt x="5715" y="601218"/>
                  </a:lnTo>
                  <a:cubicBezTo>
                    <a:pt x="5715" y="585978"/>
                    <a:pt x="18059" y="573634"/>
                    <a:pt x="33299" y="573634"/>
                  </a:cubicBezTo>
                  <a:lnTo>
                    <a:pt x="33299" y="573634"/>
                  </a:lnTo>
                  <a:cubicBezTo>
                    <a:pt x="48539" y="573634"/>
                    <a:pt x="60884" y="586054"/>
                    <a:pt x="60884" y="601218"/>
                  </a:cubicBezTo>
                  <a:lnTo>
                    <a:pt x="60884" y="601218"/>
                  </a:lnTo>
                  <a:cubicBezTo>
                    <a:pt x="60884" y="616458"/>
                    <a:pt x="48463" y="628802"/>
                    <a:pt x="33299" y="628802"/>
                  </a:cubicBezTo>
                  <a:close/>
                  <a:moveTo>
                    <a:pt x="33299" y="912724"/>
                  </a:moveTo>
                  <a:cubicBezTo>
                    <a:pt x="18059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8059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84" y="869975"/>
                    <a:pt x="60884" y="885139"/>
                  </a:cubicBezTo>
                  <a:lnTo>
                    <a:pt x="60884" y="885139"/>
                  </a:lnTo>
                  <a:cubicBezTo>
                    <a:pt x="60884" y="900455"/>
                    <a:pt x="48463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8059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8059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84" y="1153820"/>
                    <a:pt x="60884" y="1169060"/>
                  </a:cubicBezTo>
                  <a:lnTo>
                    <a:pt x="60884" y="1169060"/>
                  </a:lnTo>
                  <a:cubicBezTo>
                    <a:pt x="60884" y="1184377"/>
                    <a:pt x="48463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8059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8059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84" y="1437818"/>
                    <a:pt x="60884" y="1452982"/>
                  </a:cubicBezTo>
                  <a:lnTo>
                    <a:pt x="60884" y="1452982"/>
                  </a:lnTo>
                  <a:cubicBezTo>
                    <a:pt x="60884" y="1468298"/>
                    <a:pt x="48463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8059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8059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84" y="1721739"/>
                    <a:pt x="60884" y="1736903"/>
                  </a:cubicBezTo>
                  <a:lnTo>
                    <a:pt x="60884" y="1736903"/>
                  </a:lnTo>
                  <a:cubicBezTo>
                    <a:pt x="60884" y="1752219"/>
                    <a:pt x="48463" y="1764487"/>
                    <a:pt x="33299" y="1764487"/>
                  </a:cubicBezTo>
                  <a:close/>
                  <a:moveTo>
                    <a:pt x="33299" y="2048561"/>
                  </a:moveTo>
                  <a:cubicBezTo>
                    <a:pt x="18059" y="2048561"/>
                    <a:pt x="5715" y="2036140"/>
                    <a:pt x="5715" y="2020900"/>
                  </a:cubicBezTo>
                  <a:lnTo>
                    <a:pt x="5715" y="2020900"/>
                  </a:lnTo>
                  <a:cubicBezTo>
                    <a:pt x="5715" y="2005660"/>
                    <a:pt x="18059" y="1993316"/>
                    <a:pt x="33299" y="1993316"/>
                  </a:cubicBezTo>
                  <a:lnTo>
                    <a:pt x="33299" y="1993316"/>
                  </a:lnTo>
                  <a:cubicBezTo>
                    <a:pt x="48539" y="1993316"/>
                    <a:pt x="60884" y="2005736"/>
                    <a:pt x="60884" y="2020900"/>
                  </a:cubicBezTo>
                  <a:lnTo>
                    <a:pt x="60884" y="2020900"/>
                  </a:lnTo>
                  <a:cubicBezTo>
                    <a:pt x="60884" y="2036140"/>
                    <a:pt x="48463" y="2048561"/>
                    <a:pt x="33299" y="2048561"/>
                  </a:cubicBezTo>
                  <a:close/>
                  <a:moveTo>
                    <a:pt x="33299" y="2332406"/>
                  </a:moveTo>
                  <a:cubicBezTo>
                    <a:pt x="18059" y="2332406"/>
                    <a:pt x="5715" y="2320138"/>
                    <a:pt x="5715" y="2304822"/>
                  </a:cubicBezTo>
                  <a:lnTo>
                    <a:pt x="5715" y="2304822"/>
                  </a:lnTo>
                  <a:cubicBezTo>
                    <a:pt x="5715" y="2289582"/>
                    <a:pt x="18059" y="2277237"/>
                    <a:pt x="33299" y="2277237"/>
                  </a:cubicBezTo>
                  <a:lnTo>
                    <a:pt x="33299" y="2277237"/>
                  </a:lnTo>
                  <a:cubicBezTo>
                    <a:pt x="48539" y="2277237"/>
                    <a:pt x="60884" y="2289658"/>
                    <a:pt x="60884" y="2304822"/>
                  </a:cubicBezTo>
                  <a:lnTo>
                    <a:pt x="60884" y="2304822"/>
                  </a:lnTo>
                  <a:cubicBezTo>
                    <a:pt x="60884" y="2320062"/>
                    <a:pt x="48463" y="2332406"/>
                    <a:pt x="33299" y="2332406"/>
                  </a:cubicBezTo>
                  <a:close/>
                  <a:moveTo>
                    <a:pt x="33299" y="2616327"/>
                  </a:moveTo>
                  <a:cubicBezTo>
                    <a:pt x="18059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8059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84" y="2573579"/>
                    <a:pt x="60884" y="2588743"/>
                  </a:cubicBezTo>
                  <a:lnTo>
                    <a:pt x="60884" y="2588743"/>
                  </a:lnTo>
                  <a:cubicBezTo>
                    <a:pt x="60884" y="2603983"/>
                    <a:pt x="48463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8059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8059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84" y="2857500"/>
                    <a:pt x="60884" y="2872664"/>
                  </a:cubicBezTo>
                  <a:lnTo>
                    <a:pt x="60884" y="2872664"/>
                  </a:lnTo>
                  <a:cubicBezTo>
                    <a:pt x="60884" y="2887980"/>
                    <a:pt x="48463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C0078FC4-2F36-4003-AA12-F31D479AA9AB}"/>
                </a:ext>
              </a:extLst>
            </p:cNvPr>
            <p:cNvSpPr/>
            <p:nvPr/>
          </p:nvSpPr>
          <p:spPr>
            <a:xfrm>
              <a:off x="10923041" y="122149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07 w 60960"/>
                <a:gd name="connsiteY5" fmla="*/ 33376 h 2903220"/>
                <a:gd name="connsiteX6" fmla="*/ 60807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81 h 2903220"/>
                <a:gd name="connsiteX9" fmla="*/ 5715 w 60960"/>
                <a:gd name="connsiteY9" fmla="*/ 317297 h 2903220"/>
                <a:gd name="connsiteX10" fmla="*/ 5715 w 60960"/>
                <a:gd name="connsiteY10" fmla="*/ 317297 h 2903220"/>
                <a:gd name="connsiteX11" fmla="*/ 33299 w 60960"/>
                <a:gd name="connsiteY11" fmla="*/ 289712 h 2903220"/>
                <a:gd name="connsiteX12" fmla="*/ 33299 w 60960"/>
                <a:gd name="connsiteY12" fmla="*/ 289712 h 2903220"/>
                <a:gd name="connsiteX13" fmla="*/ 60807 w 60960"/>
                <a:gd name="connsiteY13" fmla="*/ 317297 h 2903220"/>
                <a:gd name="connsiteX14" fmla="*/ 60807 w 60960"/>
                <a:gd name="connsiteY14" fmla="*/ 317297 h 2903220"/>
                <a:gd name="connsiteX15" fmla="*/ 33299 w 60960"/>
                <a:gd name="connsiteY15" fmla="*/ 344881 h 2903220"/>
                <a:gd name="connsiteX16" fmla="*/ 33299 w 60960"/>
                <a:gd name="connsiteY16" fmla="*/ 628802 h 2903220"/>
                <a:gd name="connsiteX17" fmla="*/ 5715 w 60960"/>
                <a:gd name="connsiteY17" fmla="*/ 601218 h 2903220"/>
                <a:gd name="connsiteX18" fmla="*/ 5715 w 60960"/>
                <a:gd name="connsiteY18" fmla="*/ 601218 h 2903220"/>
                <a:gd name="connsiteX19" fmla="*/ 33299 w 60960"/>
                <a:gd name="connsiteY19" fmla="*/ 573634 h 2903220"/>
                <a:gd name="connsiteX20" fmla="*/ 33299 w 60960"/>
                <a:gd name="connsiteY20" fmla="*/ 573634 h 2903220"/>
                <a:gd name="connsiteX21" fmla="*/ 60807 w 60960"/>
                <a:gd name="connsiteY21" fmla="*/ 601218 h 2903220"/>
                <a:gd name="connsiteX22" fmla="*/ 60807 w 60960"/>
                <a:gd name="connsiteY22" fmla="*/ 601218 h 2903220"/>
                <a:gd name="connsiteX23" fmla="*/ 33299 w 60960"/>
                <a:gd name="connsiteY23" fmla="*/ 628802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07 w 60960"/>
                <a:gd name="connsiteY29" fmla="*/ 885139 h 2903220"/>
                <a:gd name="connsiteX30" fmla="*/ 60807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07 w 60960"/>
                <a:gd name="connsiteY37" fmla="*/ 1169060 h 2903220"/>
                <a:gd name="connsiteX38" fmla="*/ 60807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07 w 60960"/>
                <a:gd name="connsiteY45" fmla="*/ 1452982 h 2903220"/>
                <a:gd name="connsiteX46" fmla="*/ 60807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07 w 60960"/>
                <a:gd name="connsiteY53" fmla="*/ 1736903 h 2903220"/>
                <a:gd name="connsiteX54" fmla="*/ 60807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561 h 2903220"/>
                <a:gd name="connsiteX57" fmla="*/ 5715 w 60960"/>
                <a:gd name="connsiteY57" fmla="*/ 2020900 h 2903220"/>
                <a:gd name="connsiteX58" fmla="*/ 5715 w 60960"/>
                <a:gd name="connsiteY58" fmla="*/ 2020900 h 2903220"/>
                <a:gd name="connsiteX59" fmla="*/ 33299 w 60960"/>
                <a:gd name="connsiteY59" fmla="*/ 1993316 h 2903220"/>
                <a:gd name="connsiteX60" fmla="*/ 33299 w 60960"/>
                <a:gd name="connsiteY60" fmla="*/ 1993316 h 2903220"/>
                <a:gd name="connsiteX61" fmla="*/ 60807 w 60960"/>
                <a:gd name="connsiteY61" fmla="*/ 2020900 h 2903220"/>
                <a:gd name="connsiteX62" fmla="*/ 60807 w 60960"/>
                <a:gd name="connsiteY62" fmla="*/ 2020900 h 2903220"/>
                <a:gd name="connsiteX63" fmla="*/ 33299 w 60960"/>
                <a:gd name="connsiteY63" fmla="*/ 2048561 h 2903220"/>
                <a:gd name="connsiteX64" fmla="*/ 33299 w 60960"/>
                <a:gd name="connsiteY64" fmla="*/ 2332406 h 2903220"/>
                <a:gd name="connsiteX65" fmla="*/ 5715 w 60960"/>
                <a:gd name="connsiteY65" fmla="*/ 2304822 h 2903220"/>
                <a:gd name="connsiteX66" fmla="*/ 5715 w 60960"/>
                <a:gd name="connsiteY66" fmla="*/ 2304822 h 2903220"/>
                <a:gd name="connsiteX67" fmla="*/ 33299 w 60960"/>
                <a:gd name="connsiteY67" fmla="*/ 2277237 h 2903220"/>
                <a:gd name="connsiteX68" fmla="*/ 33299 w 60960"/>
                <a:gd name="connsiteY68" fmla="*/ 2277237 h 2903220"/>
                <a:gd name="connsiteX69" fmla="*/ 60807 w 60960"/>
                <a:gd name="connsiteY69" fmla="*/ 2304822 h 2903220"/>
                <a:gd name="connsiteX70" fmla="*/ 60807 w 60960"/>
                <a:gd name="connsiteY70" fmla="*/ 2304822 h 2903220"/>
                <a:gd name="connsiteX71" fmla="*/ 33299 w 60960"/>
                <a:gd name="connsiteY71" fmla="*/ 2332406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07 w 60960"/>
                <a:gd name="connsiteY77" fmla="*/ 2588743 h 2903220"/>
                <a:gd name="connsiteX78" fmla="*/ 60807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07 w 60960"/>
                <a:gd name="connsiteY85" fmla="*/ 2872664 h 2903220"/>
                <a:gd name="connsiteX86" fmla="*/ 60807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7983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59"/>
                    <a:pt x="17983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07" y="18136"/>
                    <a:pt x="60807" y="33376"/>
                  </a:cubicBezTo>
                  <a:lnTo>
                    <a:pt x="60807" y="33376"/>
                  </a:lnTo>
                  <a:cubicBezTo>
                    <a:pt x="60884" y="48616"/>
                    <a:pt x="48539" y="60884"/>
                    <a:pt x="33299" y="60884"/>
                  </a:cubicBezTo>
                  <a:close/>
                  <a:moveTo>
                    <a:pt x="33299" y="344881"/>
                  </a:moveTo>
                  <a:cubicBezTo>
                    <a:pt x="17983" y="344881"/>
                    <a:pt x="5715" y="332613"/>
                    <a:pt x="5715" y="317297"/>
                  </a:cubicBezTo>
                  <a:lnTo>
                    <a:pt x="5715" y="317297"/>
                  </a:lnTo>
                  <a:cubicBezTo>
                    <a:pt x="5715" y="302057"/>
                    <a:pt x="17983" y="289712"/>
                    <a:pt x="33299" y="289712"/>
                  </a:cubicBezTo>
                  <a:lnTo>
                    <a:pt x="33299" y="289712"/>
                  </a:lnTo>
                  <a:cubicBezTo>
                    <a:pt x="48539" y="289712"/>
                    <a:pt x="60807" y="302133"/>
                    <a:pt x="60807" y="317297"/>
                  </a:cubicBezTo>
                  <a:lnTo>
                    <a:pt x="60807" y="317297"/>
                  </a:lnTo>
                  <a:cubicBezTo>
                    <a:pt x="60884" y="332537"/>
                    <a:pt x="48539" y="344881"/>
                    <a:pt x="33299" y="344881"/>
                  </a:cubicBezTo>
                  <a:close/>
                  <a:moveTo>
                    <a:pt x="33299" y="628802"/>
                  </a:moveTo>
                  <a:cubicBezTo>
                    <a:pt x="17983" y="628802"/>
                    <a:pt x="5715" y="616534"/>
                    <a:pt x="5715" y="601218"/>
                  </a:cubicBezTo>
                  <a:lnTo>
                    <a:pt x="5715" y="601218"/>
                  </a:lnTo>
                  <a:cubicBezTo>
                    <a:pt x="5715" y="585978"/>
                    <a:pt x="17983" y="573634"/>
                    <a:pt x="33299" y="573634"/>
                  </a:cubicBezTo>
                  <a:lnTo>
                    <a:pt x="33299" y="573634"/>
                  </a:lnTo>
                  <a:cubicBezTo>
                    <a:pt x="48539" y="573634"/>
                    <a:pt x="60807" y="586054"/>
                    <a:pt x="60807" y="601218"/>
                  </a:cubicBezTo>
                  <a:lnTo>
                    <a:pt x="60807" y="601218"/>
                  </a:lnTo>
                  <a:cubicBezTo>
                    <a:pt x="60884" y="616458"/>
                    <a:pt x="48539" y="628802"/>
                    <a:pt x="33299" y="628802"/>
                  </a:cubicBezTo>
                  <a:close/>
                  <a:moveTo>
                    <a:pt x="33299" y="912724"/>
                  </a:moveTo>
                  <a:cubicBezTo>
                    <a:pt x="17983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7983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07" y="869975"/>
                    <a:pt x="60807" y="885139"/>
                  </a:cubicBezTo>
                  <a:lnTo>
                    <a:pt x="60807" y="885139"/>
                  </a:lnTo>
                  <a:cubicBezTo>
                    <a:pt x="60884" y="900455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7983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7983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07" y="1153820"/>
                    <a:pt x="60807" y="1169060"/>
                  </a:cubicBezTo>
                  <a:lnTo>
                    <a:pt x="60807" y="1169060"/>
                  </a:lnTo>
                  <a:cubicBezTo>
                    <a:pt x="60884" y="1184377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7983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7983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07" y="1437818"/>
                    <a:pt x="60807" y="1452982"/>
                  </a:cubicBezTo>
                  <a:lnTo>
                    <a:pt x="60807" y="1452982"/>
                  </a:lnTo>
                  <a:cubicBezTo>
                    <a:pt x="60884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7983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7983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07" y="1721739"/>
                    <a:pt x="60807" y="1736903"/>
                  </a:cubicBezTo>
                  <a:lnTo>
                    <a:pt x="60807" y="1736903"/>
                  </a:lnTo>
                  <a:cubicBezTo>
                    <a:pt x="60884" y="1752219"/>
                    <a:pt x="48539" y="1764487"/>
                    <a:pt x="33299" y="1764487"/>
                  </a:cubicBezTo>
                  <a:close/>
                  <a:moveTo>
                    <a:pt x="33299" y="2048561"/>
                  </a:moveTo>
                  <a:cubicBezTo>
                    <a:pt x="17983" y="2048561"/>
                    <a:pt x="5715" y="2036140"/>
                    <a:pt x="5715" y="2020900"/>
                  </a:cubicBezTo>
                  <a:lnTo>
                    <a:pt x="5715" y="2020900"/>
                  </a:lnTo>
                  <a:cubicBezTo>
                    <a:pt x="5715" y="2005660"/>
                    <a:pt x="17983" y="1993316"/>
                    <a:pt x="33299" y="1993316"/>
                  </a:cubicBezTo>
                  <a:lnTo>
                    <a:pt x="33299" y="1993316"/>
                  </a:lnTo>
                  <a:cubicBezTo>
                    <a:pt x="48539" y="1993316"/>
                    <a:pt x="60807" y="2005736"/>
                    <a:pt x="60807" y="2020900"/>
                  </a:cubicBezTo>
                  <a:lnTo>
                    <a:pt x="60807" y="2020900"/>
                  </a:lnTo>
                  <a:cubicBezTo>
                    <a:pt x="60884" y="2036140"/>
                    <a:pt x="48539" y="2048561"/>
                    <a:pt x="33299" y="2048561"/>
                  </a:cubicBezTo>
                  <a:close/>
                  <a:moveTo>
                    <a:pt x="33299" y="2332406"/>
                  </a:moveTo>
                  <a:cubicBezTo>
                    <a:pt x="17983" y="2332406"/>
                    <a:pt x="5715" y="2320138"/>
                    <a:pt x="5715" y="2304822"/>
                  </a:cubicBezTo>
                  <a:lnTo>
                    <a:pt x="5715" y="2304822"/>
                  </a:lnTo>
                  <a:cubicBezTo>
                    <a:pt x="5715" y="2289582"/>
                    <a:pt x="17983" y="2277237"/>
                    <a:pt x="33299" y="2277237"/>
                  </a:cubicBezTo>
                  <a:lnTo>
                    <a:pt x="33299" y="2277237"/>
                  </a:lnTo>
                  <a:cubicBezTo>
                    <a:pt x="48539" y="2277237"/>
                    <a:pt x="60807" y="2289658"/>
                    <a:pt x="60807" y="2304822"/>
                  </a:cubicBezTo>
                  <a:lnTo>
                    <a:pt x="60807" y="2304822"/>
                  </a:lnTo>
                  <a:cubicBezTo>
                    <a:pt x="60884" y="2320062"/>
                    <a:pt x="48539" y="2332406"/>
                    <a:pt x="33299" y="2332406"/>
                  </a:cubicBezTo>
                  <a:close/>
                  <a:moveTo>
                    <a:pt x="33299" y="2616327"/>
                  </a:moveTo>
                  <a:cubicBezTo>
                    <a:pt x="17983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7983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07" y="2573579"/>
                    <a:pt x="60807" y="2588743"/>
                  </a:cubicBezTo>
                  <a:lnTo>
                    <a:pt x="60807" y="2588743"/>
                  </a:lnTo>
                  <a:cubicBezTo>
                    <a:pt x="60884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7983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7983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07" y="2857500"/>
                    <a:pt x="60807" y="2872664"/>
                  </a:cubicBezTo>
                  <a:lnTo>
                    <a:pt x="60807" y="2872664"/>
                  </a:lnTo>
                  <a:cubicBezTo>
                    <a:pt x="60884" y="2887980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30495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3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565065F5-4B27-45C2-90E6-82AAB9370A30}"/>
              </a:ext>
            </a:extLst>
          </p:cNvPr>
          <p:cNvSpPr/>
          <p:nvPr userDrawn="1"/>
        </p:nvSpPr>
        <p:spPr>
          <a:xfrm>
            <a:off x="6189" y="-4572"/>
            <a:ext cx="1986240" cy="1796413"/>
          </a:xfrm>
          <a:custGeom>
            <a:avLst/>
            <a:gdLst>
              <a:gd name="connsiteX0" fmla="*/ 1876501 w 3268980"/>
              <a:gd name="connsiteY0" fmla="*/ 2956408 h 2956560"/>
              <a:gd name="connsiteX1" fmla="*/ 3265932 w 3268980"/>
              <a:gd name="connsiteY1" fmla="*/ 2956408 h 2956560"/>
              <a:gd name="connsiteX2" fmla="*/ 1393089 w 3268980"/>
              <a:gd name="connsiteY2" fmla="*/ 4572 h 2956560"/>
              <a:gd name="connsiteX3" fmla="*/ 4572 w 3268980"/>
              <a:gd name="connsiteY3" fmla="*/ 4572 h 2956560"/>
              <a:gd name="connsiteX4" fmla="*/ 4572 w 3268980"/>
              <a:gd name="connsiteY4" fmla="*/ 1084478 h 2956560"/>
              <a:gd name="connsiteX5" fmla="*/ 1876501 w 3268980"/>
              <a:gd name="connsiteY5" fmla="*/ 2956408 h 295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8980" h="2956560">
                <a:moveTo>
                  <a:pt x="1876501" y="2956408"/>
                </a:moveTo>
                <a:lnTo>
                  <a:pt x="3265932" y="2956408"/>
                </a:lnTo>
                <a:cubicBezTo>
                  <a:pt x="3265932" y="1651787"/>
                  <a:pt x="2499894" y="526085"/>
                  <a:pt x="1393089" y="4572"/>
                </a:cubicBezTo>
                <a:lnTo>
                  <a:pt x="4572" y="4572"/>
                </a:lnTo>
                <a:lnTo>
                  <a:pt x="4572" y="1084478"/>
                </a:lnTo>
                <a:cubicBezTo>
                  <a:pt x="1038454" y="1084478"/>
                  <a:pt x="1876501" y="1922602"/>
                  <a:pt x="1876501" y="2956408"/>
                </a:cubicBezTo>
                <a:close/>
              </a:path>
            </a:pathLst>
          </a:custGeom>
          <a:solidFill>
            <a:srgbClr val="FEB60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1FB9D46-B9BB-4C4D-9124-9FE734F46D8A}"/>
              </a:ext>
            </a:extLst>
          </p:cNvPr>
          <p:cNvGrpSpPr/>
          <p:nvPr userDrawn="1"/>
        </p:nvGrpSpPr>
        <p:grpSpPr>
          <a:xfrm>
            <a:off x="450852" y="381059"/>
            <a:ext cx="1621429" cy="346156"/>
            <a:chOff x="1277883" y="622222"/>
            <a:chExt cx="2142346" cy="457366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D2021256-71D2-432B-B7D3-25A9667F8F67}"/>
                </a:ext>
              </a:extLst>
            </p:cNvPr>
            <p:cNvSpPr/>
            <p:nvPr/>
          </p:nvSpPr>
          <p:spPr>
            <a:xfrm>
              <a:off x="1277883" y="622371"/>
              <a:ext cx="457200" cy="457200"/>
            </a:xfrm>
            <a:custGeom>
              <a:avLst/>
              <a:gdLst>
                <a:gd name="connsiteX0" fmla="*/ 8082 w 457200"/>
                <a:gd name="connsiteY0" fmla="*/ 429378 h 457200"/>
                <a:gd name="connsiteX1" fmla="*/ 429378 w 457200"/>
                <a:gd name="connsiteY1" fmla="*/ 8082 h 457200"/>
                <a:gd name="connsiteX2" fmla="*/ 456157 w 457200"/>
                <a:gd name="connsiteY2" fmla="*/ 34861 h 457200"/>
                <a:gd name="connsiteX3" fmla="*/ 34861 w 457200"/>
                <a:gd name="connsiteY3" fmla="*/ 45615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8082" y="429378"/>
                  </a:moveTo>
                  <a:lnTo>
                    <a:pt x="429378" y="8082"/>
                  </a:lnTo>
                  <a:lnTo>
                    <a:pt x="456157" y="34861"/>
                  </a:lnTo>
                  <a:lnTo>
                    <a:pt x="34861" y="456157"/>
                  </a:ln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8153BC40-D6C7-4BF3-A146-98D749C8DBBD}"/>
                </a:ext>
              </a:extLst>
            </p:cNvPr>
            <p:cNvSpPr/>
            <p:nvPr/>
          </p:nvSpPr>
          <p:spPr>
            <a:xfrm>
              <a:off x="1699311" y="622239"/>
              <a:ext cx="457200" cy="457200"/>
            </a:xfrm>
            <a:custGeom>
              <a:avLst/>
              <a:gdLst>
                <a:gd name="connsiteX0" fmla="*/ 8083 w 457200"/>
                <a:gd name="connsiteY0" fmla="*/ 429438 h 457200"/>
                <a:gd name="connsiteX1" fmla="*/ 429378 w 457200"/>
                <a:gd name="connsiteY1" fmla="*/ 8083 h 457200"/>
                <a:gd name="connsiteX2" fmla="*/ 456161 w 457200"/>
                <a:gd name="connsiteY2" fmla="*/ 34862 h 457200"/>
                <a:gd name="connsiteX3" fmla="*/ 34865 w 457200"/>
                <a:gd name="connsiteY3" fmla="*/ 45621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8083" y="429438"/>
                  </a:moveTo>
                  <a:lnTo>
                    <a:pt x="429378" y="8083"/>
                  </a:lnTo>
                  <a:lnTo>
                    <a:pt x="456161" y="34862"/>
                  </a:lnTo>
                  <a:lnTo>
                    <a:pt x="34865" y="456217"/>
                  </a:ln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3FD3CA71-8821-4EC3-B29F-BFED5273F55E}"/>
                </a:ext>
              </a:extLst>
            </p:cNvPr>
            <p:cNvSpPr/>
            <p:nvPr/>
          </p:nvSpPr>
          <p:spPr>
            <a:xfrm>
              <a:off x="2120509" y="622388"/>
              <a:ext cx="457200" cy="457200"/>
            </a:xfrm>
            <a:custGeom>
              <a:avLst/>
              <a:gdLst>
                <a:gd name="connsiteX0" fmla="*/ 8082 w 457200"/>
                <a:gd name="connsiteY0" fmla="*/ 429378 h 457200"/>
                <a:gd name="connsiteX1" fmla="*/ 429378 w 457200"/>
                <a:gd name="connsiteY1" fmla="*/ 8082 h 457200"/>
                <a:gd name="connsiteX2" fmla="*/ 456157 w 457200"/>
                <a:gd name="connsiteY2" fmla="*/ 34861 h 457200"/>
                <a:gd name="connsiteX3" fmla="*/ 34861 w 457200"/>
                <a:gd name="connsiteY3" fmla="*/ 45615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8082" y="429378"/>
                  </a:moveTo>
                  <a:lnTo>
                    <a:pt x="429378" y="8082"/>
                  </a:lnTo>
                  <a:lnTo>
                    <a:pt x="456157" y="34861"/>
                  </a:lnTo>
                  <a:lnTo>
                    <a:pt x="34861" y="456157"/>
                  </a:ln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59380775-7C19-4039-8B78-013F3ABA359C}"/>
                </a:ext>
              </a:extLst>
            </p:cNvPr>
            <p:cNvSpPr/>
            <p:nvPr/>
          </p:nvSpPr>
          <p:spPr>
            <a:xfrm>
              <a:off x="2541793" y="622342"/>
              <a:ext cx="457200" cy="457200"/>
            </a:xfrm>
            <a:custGeom>
              <a:avLst/>
              <a:gdLst>
                <a:gd name="connsiteX0" fmla="*/ 8082 w 457200"/>
                <a:gd name="connsiteY0" fmla="*/ 429378 h 457200"/>
                <a:gd name="connsiteX1" fmla="*/ 429378 w 457200"/>
                <a:gd name="connsiteY1" fmla="*/ 8082 h 457200"/>
                <a:gd name="connsiteX2" fmla="*/ 456157 w 457200"/>
                <a:gd name="connsiteY2" fmla="*/ 34861 h 457200"/>
                <a:gd name="connsiteX3" fmla="*/ 34861 w 457200"/>
                <a:gd name="connsiteY3" fmla="*/ 45615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8082" y="429378"/>
                  </a:moveTo>
                  <a:lnTo>
                    <a:pt x="429378" y="8082"/>
                  </a:lnTo>
                  <a:lnTo>
                    <a:pt x="456157" y="34861"/>
                  </a:lnTo>
                  <a:lnTo>
                    <a:pt x="34861" y="456157"/>
                  </a:ln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96E801F-B423-4F85-A035-28267FE41DD1}"/>
                </a:ext>
              </a:extLst>
            </p:cNvPr>
            <p:cNvSpPr/>
            <p:nvPr/>
          </p:nvSpPr>
          <p:spPr>
            <a:xfrm>
              <a:off x="2963029" y="622222"/>
              <a:ext cx="457200" cy="457200"/>
            </a:xfrm>
            <a:custGeom>
              <a:avLst/>
              <a:gdLst>
                <a:gd name="connsiteX0" fmla="*/ 8082 w 457200"/>
                <a:gd name="connsiteY0" fmla="*/ 429378 h 457200"/>
                <a:gd name="connsiteX1" fmla="*/ 429378 w 457200"/>
                <a:gd name="connsiteY1" fmla="*/ 8082 h 457200"/>
                <a:gd name="connsiteX2" fmla="*/ 456157 w 457200"/>
                <a:gd name="connsiteY2" fmla="*/ 34861 h 457200"/>
                <a:gd name="connsiteX3" fmla="*/ 34861 w 457200"/>
                <a:gd name="connsiteY3" fmla="*/ 45615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8082" y="429378"/>
                  </a:moveTo>
                  <a:lnTo>
                    <a:pt x="429378" y="8082"/>
                  </a:lnTo>
                  <a:lnTo>
                    <a:pt x="456157" y="34861"/>
                  </a:lnTo>
                  <a:lnTo>
                    <a:pt x="34861" y="456157"/>
                  </a:ln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C4F238A-17CE-42D1-84B3-8B4A9A0F802A}"/>
              </a:ext>
            </a:extLst>
          </p:cNvPr>
          <p:cNvGrpSpPr/>
          <p:nvPr userDrawn="1"/>
        </p:nvGrpSpPr>
        <p:grpSpPr>
          <a:xfrm>
            <a:off x="522503" y="1525676"/>
            <a:ext cx="1282370" cy="1284580"/>
            <a:chOff x="1173099" y="1525676"/>
            <a:chExt cx="1282370" cy="1284580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009D2064-8CC0-4A12-97F8-A21B7789F66E}"/>
                </a:ext>
              </a:extLst>
            </p:cNvPr>
            <p:cNvSpPr/>
            <p:nvPr/>
          </p:nvSpPr>
          <p:spPr>
            <a:xfrm>
              <a:off x="1199921" y="2346274"/>
              <a:ext cx="152400" cy="259080"/>
            </a:xfrm>
            <a:custGeom>
              <a:avLst/>
              <a:gdLst>
                <a:gd name="connsiteX0" fmla="*/ 152095 w 152400"/>
                <a:gd name="connsiteY0" fmla="*/ 259309 h 259080"/>
                <a:gd name="connsiteX1" fmla="*/ 5715 w 152400"/>
                <a:gd name="connsiteY1" fmla="*/ 5715 h 259080"/>
                <a:gd name="connsiteX2" fmla="*/ 152095 w 152400"/>
                <a:gd name="connsiteY2" fmla="*/ 259309 h 25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259080">
                  <a:moveTo>
                    <a:pt x="152095" y="259309"/>
                  </a:moveTo>
                  <a:cubicBezTo>
                    <a:pt x="85192" y="188214"/>
                    <a:pt x="34442" y="101727"/>
                    <a:pt x="5715" y="5715"/>
                  </a:cubicBezTo>
                  <a:lnTo>
                    <a:pt x="152095" y="259309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A1950A7A-4C4F-45CB-B091-874630F17BD9}"/>
                </a:ext>
              </a:extLst>
            </p:cNvPr>
            <p:cNvSpPr/>
            <p:nvPr/>
          </p:nvSpPr>
          <p:spPr>
            <a:xfrm>
              <a:off x="1173099" y="2159813"/>
              <a:ext cx="327660" cy="563880"/>
            </a:xfrm>
            <a:custGeom>
              <a:avLst/>
              <a:gdLst>
                <a:gd name="connsiteX0" fmla="*/ 327431 w 327660"/>
                <a:gd name="connsiteY0" fmla="*/ 562966 h 563880"/>
                <a:gd name="connsiteX1" fmla="*/ 285369 w 327660"/>
                <a:gd name="connsiteY1" fmla="*/ 536905 h 563880"/>
                <a:gd name="connsiteX2" fmla="*/ 7468 w 327660"/>
                <a:gd name="connsiteY2" fmla="*/ 55474 h 563880"/>
                <a:gd name="connsiteX3" fmla="*/ 5715 w 327660"/>
                <a:gd name="connsiteY3" fmla="*/ 9068 h 563880"/>
                <a:gd name="connsiteX4" fmla="*/ 5715 w 327660"/>
                <a:gd name="connsiteY4" fmla="*/ 5715 h 563880"/>
                <a:gd name="connsiteX5" fmla="*/ 327431 w 327660"/>
                <a:gd name="connsiteY5" fmla="*/ 562966 h 56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7660" h="563880">
                  <a:moveTo>
                    <a:pt x="327431" y="562966"/>
                  </a:moveTo>
                  <a:cubicBezTo>
                    <a:pt x="313106" y="554736"/>
                    <a:pt x="299085" y="545973"/>
                    <a:pt x="285369" y="536905"/>
                  </a:cubicBezTo>
                  <a:lnTo>
                    <a:pt x="7468" y="55474"/>
                  </a:lnTo>
                  <a:cubicBezTo>
                    <a:pt x="6248" y="40234"/>
                    <a:pt x="5715" y="24689"/>
                    <a:pt x="5715" y="9068"/>
                  </a:cubicBezTo>
                  <a:lnTo>
                    <a:pt x="5715" y="5715"/>
                  </a:lnTo>
                  <a:lnTo>
                    <a:pt x="327431" y="562966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181C5B98-9AA8-44F6-BD8E-25B05A5E9495}"/>
                </a:ext>
              </a:extLst>
            </p:cNvPr>
            <p:cNvSpPr/>
            <p:nvPr/>
          </p:nvSpPr>
          <p:spPr>
            <a:xfrm>
              <a:off x="1178890" y="2040179"/>
              <a:ext cx="434340" cy="731520"/>
            </a:xfrm>
            <a:custGeom>
              <a:avLst/>
              <a:gdLst>
                <a:gd name="connsiteX0" fmla="*/ 431063 w 434340"/>
                <a:gd name="connsiteY0" fmla="*/ 732130 h 731520"/>
                <a:gd name="connsiteX1" fmla="*/ 396773 w 434340"/>
                <a:gd name="connsiteY1" fmla="*/ 719176 h 731520"/>
                <a:gd name="connsiteX2" fmla="*/ 5715 w 434340"/>
                <a:gd name="connsiteY2" fmla="*/ 41986 h 731520"/>
                <a:gd name="connsiteX3" fmla="*/ 11811 w 434340"/>
                <a:gd name="connsiteY3" fmla="*/ 5715 h 731520"/>
                <a:gd name="connsiteX4" fmla="*/ 431063 w 434340"/>
                <a:gd name="connsiteY4" fmla="*/ 73213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" h="731520">
                  <a:moveTo>
                    <a:pt x="431063" y="732130"/>
                  </a:moveTo>
                  <a:cubicBezTo>
                    <a:pt x="419481" y="728091"/>
                    <a:pt x="407975" y="723900"/>
                    <a:pt x="396773" y="719176"/>
                  </a:cubicBezTo>
                  <a:lnTo>
                    <a:pt x="5715" y="41986"/>
                  </a:lnTo>
                  <a:cubicBezTo>
                    <a:pt x="7468" y="29718"/>
                    <a:pt x="9373" y="17678"/>
                    <a:pt x="11811" y="5715"/>
                  </a:cubicBezTo>
                  <a:lnTo>
                    <a:pt x="431063" y="732130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5510595E-94E9-4426-BBD4-53499CD762FB}"/>
                </a:ext>
              </a:extLst>
            </p:cNvPr>
            <p:cNvSpPr/>
            <p:nvPr/>
          </p:nvSpPr>
          <p:spPr>
            <a:xfrm>
              <a:off x="1201293" y="1945691"/>
              <a:ext cx="502920" cy="853440"/>
            </a:xfrm>
            <a:custGeom>
              <a:avLst/>
              <a:gdLst>
                <a:gd name="connsiteX0" fmla="*/ 503606 w 502920"/>
                <a:gd name="connsiteY0" fmla="*/ 851002 h 853440"/>
                <a:gd name="connsiteX1" fmla="*/ 473278 w 502920"/>
                <a:gd name="connsiteY1" fmla="*/ 844906 h 853440"/>
                <a:gd name="connsiteX2" fmla="*/ 5715 w 502920"/>
                <a:gd name="connsiteY2" fmla="*/ 35281 h 853440"/>
                <a:gd name="connsiteX3" fmla="*/ 15545 w 502920"/>
                <a:gd name="connsiteY3" fmla="*/ 5715 h 853440"/>
                <a:gd name="connsiteX4" fmla="*/ 196444 w 502920"/>
                <a:gd name="connsiteY4" fmla="*/ 318821 h 853440"/>
                <a:gd name="connsiteX5" fmla="*/ 322707 w 502920"/>
                <a:gd name="connsiteY5" fmla="*/ 537743 h 853440"/>
                <a:gd name="connsiteX6" fmla="*/ 503606 w 502920"/>
                <a:gd name="connsiteY6" fmla="*/ 851002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2920" h="853440">
                  <a:moveTo>
                    <a:pt x="503606" y="851002"/>
                  </a:moveTo>
                  <a:cubicBezTo>
                    <a:pt x="493471" y="849249"/>
                    <a:pt x="483261" y="847116"/>
                    <a:pt x="473278" y="844906"/>
                  </a:cubicBezTo>
                  <a:lnTo>
                    <a:pt x="5715" y="35281"/>
                  </a:lnTo>
                  <a:cubicBezTo>
                    <a:pt x="8687" y="25298"/>
                    <a:pt x="12040" y="15316"/>
                    <a:pt x="15545" y="5715"/>
                  </a:cubicBezTo>
                  <a:lnTo>
                    <a:pt x="196444" y="318821"/>
                  </a:lnTo>
                  <a:cubicBezTo>
                    <a:pt x="215722" y="404317"/>
                    <a:pt x="260680" y="480136"/>
                    <a:pt x="322707" y="537743"/>
                  </a:cubicBezTo>
                  <a:lnTo>
                    <a:pt x="503606" y="851002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37ABBE01-F671-4F7C-BDB5-7D85436F8934}"/>
                </a:ext>
              </a:extLst>
            </p:cNvPr>
            <p:cNvSpPr/>
            <p:nvPr/>
          </p:nvSpPr>
          <p:spPr>
            <a:xfrm>
              <a:off x="1233678" y="1866290"/>
              <a:ext cx="160020" cy="289560"/>
            </a:xfrm>
            <a:custGeom>
              <a:avLst/>
              <a:gdLst>
                <a:gd name="connsiteX0" fmla="*/ 18364 w 160020"/>
                <a:gd name="connsiteY0" fmla="*/ 5715 h 289560"/>
                <a:gd name="connsiteX1" fmla="*/ 157048 w 160020"/>
                <a:gd name="connsiteY1" fmla="*/ 245821 h 289560"/>
                <a:gd name="connsiteX2" fmla="*/ 153543 w 160020"/>
                <a:gd name="connsiteY2" fmla="*/ 286817 h 289560"/>
                <a:gd name="connsiteX3" fmla="*/ 5715 w 160020"/>
                <a:gd name="connsiteY3" fmla="*/ 30785 h 289560"/>
                <a:gd name="connsiteX4" fmla="*/ 18364 w 160020"/>
                <a:gd name="connsiteY4" fmla="*/ 5715 h 28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" h="289560">
                  <a:moveTo>
                    <a:pt x="18364" y="5715"/>
                  </a:moveTo>
                  <a:lnTo>
                    <a:pt x="157048" y="245821"/>
                  </a:lnTo>
                  <a:cubicBezTo>
                    <a:pt x="155143" y="259309"/>
                    <a:pt x="153924" y="272948"/>
                    <a:pt x="153543" y="286817"/>
                  </a:cubicBezTo>
                  <a:lnTo>
                    <a:pt x="5715" y="30785"/>
                  </a:lnTo>
                  <a:cubicBezTo>
                    <a:pt x="9754" y="22403"/>
                    <a:pt x="13945" y="13945"/>
                    <a:pt x="18364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0785D22-CA88-4AF9-9B3F-F78216417BCE}"/>
                </a:ext>
              </a:extLst>
            </p:cNvPr>
            <p:cNvSpPr/>
            <p:nvPr/>
          </p:nvSpPr>
          <p:spPr>
            <a:xfrm>
              <a:off x="1610030" y="2542946"/>
              <a:ext cx="182880" cy="266700"/>
            </a:xfrm>
            <a:custGeom>
              <a:avLst/>
              <a:gdLst>
                <a:gd name="connsiteX0" fmla="*/ 181204 w 182880"/>
                <a:gd name="connsiteY0" fmla="*/ 262966 h 266700"/>
                <a:gd name="connsiteX1" fmla="*/ 153162 w 182880"/>
                <a:gd name="connsiteY1" fmla="*/ 261214 h 266700"/>
                <a:gd name="connsiteX2" fmla="*/ 5715 w 182880"/>
                <a:gd name="connsiteY2" fmla="*/ 5715 h 266700"/>
                <a:gd name="connsiteX3" fmla="*/ 42824 w 182880"/>
                <a:gd name="connsiteY3" fmla="*/ 23241 h 266700"/>
                <a:gd name="connsiteX4" fmla="*/ 181204 w 182880"/>
                <a:gd name="connsiteY4" fmla="*/ 262966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266700">
                  <a:moveTo>
                    <a:pt x="181204" y="262966"/>
                  </a:moveTo>
                  <a:cubicBezTo>
                    <a:pt x="171755" y="262585"/>
                    <a:pt x="162458" y="262128"/>
                    <a:pt x="153162" y="261214"/>
                  </a:cubicBezTo>
                  <a:lnTo>
                    <a:pt x="5715" y="5715"/>
                  </a:lnTo>
                  <a:cubicBezTo>
                    <a:pt x="17602" y="12192"/>
                    <a:pt x="30023" y="17983"/>
                    <a:pt x="42824" y="23241"/>
                  </a:cubicBezTo>
                  <a:lnTo>
                    <a:pt x="181204" y="262966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B8A5943A-8E8E-4462-8236-22FC3D62F618}"/>
                </a:ext>
              </a:extLst>
            </p:cNvPr>
            <p:cNvSpPr/>
            <p:nvPr/>
          </p:nvSpPr>
          <p:spPr>
            <a:xfrm>
              <a:off x="1273531" y="1798168"/>
              <a:ext cx="144780" cy="251460"/>
            </a:xfrm>
            <a:custGeom>
              <a:avLst/>
              <a:gdLst>
                <a:gd name="connsiteX0" fmla="*/ 20041 w 144780"/>
                <a:gd name="connsiteY0" fmla="*/ 5715 h 251460"/>
                <a:gd name="connsiteX1" fmla="*/ 141961 w 144780"/>
                <a:gd name="connsiteY1" fmla="*/ 216713 h 251460"/>
                <a:gd name="connsiteX2" fmla="*/ 131826 w 144780"/>
                <a:gd name="connsiteY2" fmla="*/ 245745 h 251460"/>
                <a:gd name="connsiteX3" fmla="*/ 5715 w 144780"/>
                <a:gd name="connsiteY3" fmla="*/ 27203 h 251460"/>
                <a:gd name="connsiteX4" fmla="*/ 20041 w 144780"/>
                <a:gd name="connsiteY4" fmla="*/ 5715 h 25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780" h="251460">
                  <a:moveTo>
                    <a:pt x="20041" y="5715"/>
                  </a:moveTo>
                  <a:lnTo>
                    <a:pt x="141961" y="216713"/>
                  </a:lnTo>
                  <a:cubicBezTo>
                    <a:pt x="138074" y="226162"/>
                    <a:pt x="134798" y="235992"/>
                    <a:pt x="131826" y="245745"/>
                  </a:cubicBezTo>
                  <a:lnTo>
                    <a:pt x="5715" y="27203"/>
                  </a:lnTo>
                  <a:cubicBezTo>
                    <a:pt x="10211" y="19888"/>
                    <a:pt x="15088" y="12878"/>
                    <a:pt x="20041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7B26634-CECD-4FA2-B9F5-E4345BA6086B}"/>
                </a:ext>
              </a:extLst>
            </p:cNvPr>
            <p:cNvSpPr/>
            <p:nvPr/>
          </p:nvSpPr>
          <p:spPr>
            <a:xfrm>
              <a:off x="1713357" y="2581656"/>
              <a:ext cx="160020" cy="228600"/>
            </a:xfrm>
            <a:custGeom>
              <a:avLst/>
              <a:gdLst>
                <a:gd name="connsiteX0" fmla="*/ 157582 w 160020"/>
                <a:gd name="connsiteY0" fmla="*/ 222352 h 228600"/>
                <a:gd name="connsiteX1" fmla="*/ 131826 w 160020"/>
                <a:gd name="connsiteY1" fmla="*/ 224104 h 228600"/>
                <a:gd name="connsiteX2" fmla="*/ 5715 w 160020"/>
                <a:gd name="connsiteY2" fmla="*/ 5715 h 228600"/>
                <a:gd name="connsiteX3" fmla="*/ 36043 w 160020"/>
                <a:gd name="connsiteY3" fmla="*/ 11659 h 228600"/>
                <a:gd name="connsiteX4" fmla="*/ 157582 w 160020"/>
                <a:gd name="connsiteY4" fmla="*/ 222352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" h="228600">
                  <a:moveTo>
                    <a:pt x="157582" y="222352"/>
                  </a:moveTo>
                  <a:cubicBezTo>
                    <a:pt x="149200" y="223190"/>
                    <a:pt x="140589" y="223723"/>
                    <a:pt x="131826" y="224104"/>
                  </a:cubicBezTo>
                  <a:lnTo>
                    <a:pt x="5715" y="5715"/>
                  </a:lnTo>
                  <a:cubicBezTo>
                    <a:pt x="15697" y="8153"/>
                    <a:pt x="25832" y="10058"/>
                    <a:pt x="36043" y="11659"/>
                  </a:cubicBezTo>
                  <a:lnTo>
                    <a:pt x="157582" y="222352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21B9CD07-399C-47B6-AF76-8440FE060E53}"/>
                </a:ext>
              </a:extLst>
            </p:cNvPr>
            <p:cNvSpPr/>
            <p:nvPr/>
          </p:nvSpPr>
          <p:spPr>
            <a:xfrm>
              <a:off x="1318489" y="1738960"/>
              <a:ext cx="137160" cy="228600"/>
            </a:xfrm>
            <a:custGeom>
              <a:avLst/>
              <a:gdLst>
                <a:gd name="connsiteX0" fmla="*/ 21793 w 137160"/>
                <a:gd name="connsiteY0" fmla="*/ 5715 h 228600"/>
                <a:gd name="connsiteX1" fmla="*/ 134417 w 137160"/>
                <a:gd name="connsiteY1" fmla="*/ 200787 h 228600"/>
                <a:gd name="connsiteX2" fmla="*/ 120777 w 137160"/>
                <a:gd name="connsiteY2" fmla="*/ 223876 h 228600"/>
                <a:gd name="connsiteX3" fmla="*/ 5715 w 137160"/>
                <a:gd name="connsiteY3" fmla="*/ 24384 h 228600"/>
                <a:gd name="connsiteX4" fmla="*/ 21793 w 137160"/>
                <a:gd name="connsiteY4" fmla="*/ 571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228600">
                  <a:moveTo>
                    <a:pt x="21793" y="5715"/>
                  </a:moveTo>
                  <a:lnTo>
                    <a:pt x="134417" y="200787"/>
                  </a:lnTo>
                  <a:cubicBezTo>
                    <a:pt x="129692" y="208331"/>
                    <a:pt x="125120" y="216027"/>
                    <a:pt x="120777" y="223876"/>
                  </a:cubicBezTo>
                  <a:lnTo>
                    <a:pt x="5715" y="24384"/>
                  </a:lnTo>
                  <a:cubicBezTo>
                    <a:pt x="10973" y="18212"/>
                    <a:pt x="16383" y="11887"/>
                    <a:pt x="21793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FA22A82-2D25-4335-B3CB-6197FAC62DA6}"/>
                </a:ext>
              </a:extLst>
            </p:cNvPr>
            <p:cNvSpPr/>
            <p:nvPr/>
          </p:nvSpPr>
          <p:spPr>
            <a:xfrm>
              <a:off x="1800377" y="2592476"/>
              <a:ext cx="144780" cy="205740"/>
            </a:xfrm>
            <a:custGeom>
              <a:avLst/>
              <a:gdLst>
                <a:gd name="connsiteX0" fmla="*/ 145313 w 144780"/>
                <a:gd name="connsiteY0" fmla="*/ 200863 h 205740"/>
                <a:gd name="connsiteX1" fmla="*/ 121006 w 144780"/>
                <a:gd name="connsiteY1" fmla="*/ 205435 h 205740"/>
                <a:gd name="connsiteX2" fmla="*/ 5715 w 144780"/>
                <a:gd name="connsiteY2" fmla="*/ 5944 h 205740"/>
                <a:gd name="connsiteX3" fmla="*/ 16231 w 144780"/>
                <a:gd name="connsiteY3" fmla="*/ 6096 h 205740"/>
                <a:gd name="connsiteX4" fmla="*/ 32690 w 144780"/>
                <a:gd name="connsiteY4" fmla="*/ 5715 h 205740"/>
                <a:gd name="connsiteX5" fmla="*/ 145313 w 144780"/>
                <a:gd name="connsiteY5" fmla="*/ 20086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780" h="205740">
                  <a:moveTo>
                    <a:pt x="145313" y="200863"/>
                  </a:moveTo>
                  <a:cubicBezTo>
                    <a:pt x="137236" y="202616"/>
                    <a:pt x="129235" y="204216"/>
                    <a:pt x="121006" y="205435"/>
                  </a:cubicBezTo>
                  <a:lnTo>
                    <a:pt x="5715" y="5944"/>
                  </a:lnTo>
                  <a:cubicBezTo>
                    <a:pt x="9220" y="6096"/>
                    <a:pt x="12725" y="6096"/>
                    <a:pt x="16231" y="6096"/>
                  </a:cubicBezTo>
                  <a:cubicBezTo>
                    <a:pt x="21869" y="6096"/>
                    <a:pt x="27280" y="5944"/>
                    <a:pt x="32690" y="5715"/>
                  </a:cubicBezTo>
                  <a:lnTo>
                    <a:pt x="145313" y="200863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71AD83-CF1F-4175-9B1B-EEE07FC31BED}"/>
                </a:ext>
              </a:extLst>
            </p:cNvPr>
            <p:cNvSpPr/>
            <p:nvPr/>
          </p:nvSpPr>
          <p:spPr>
            <a:xfrm>
              <a:off x="1368476" y="1687678"/>
              <a:ext cx="129540" cy="213360"/>
            </a:xfrm>
            <a:custGeom>
              <a:avLst/>
              <a:gdLst>
                <a:gd name="connsiteX0" fmla="*/ 23165 w 129540"/>
                <a:gd name="connsiteY0" fmla="*/ 5715 h 213360"/>
                <a:gd name="connsiteX1" fmla="*/ 130531 w 129540"/>
                <a:gd name="connsiteY1" fmla="*/ 191719 h 213360"/>
                <a:gd name="connsiteX2" fmla="*/ 114452 w 129540"/>
                <a:gd name="connsiteY2" fmla="*/ 210464 h 213360"/>
                <a:gd name="connsiteX3" fmla="*/ 5715 w 129540"/>
                <a:gd name="connsiteY3" fmla="*/ 22022 h 213360"/>
                <a:gd name="connsiteX4" fmla="*/ 23165 w 129540"/>
                <a:gd name="connsiteY4" fmla="*/ 571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213360">
                  <a:moveTo>
                    <a:pt x="23165" y="5715"/>
                  </a:moveTo>
                  <a:lnTo>
                    <a:pt x="130531" y="191719"/>
                  </a:lnTo>
                  <a:cubicBezTo>
                    <a:pt x="124892" y="197815"/>
                    <a:pt x="119482" y="203987"/>
                    <a:pt x="114452" y="210464"/>
                  </a:cubicBezTo>
                  <a:lnTo>
                    <a:pt x="5715" y="22022"/>
                  </a:lnTo>
                  <a:cubicBezTo>
                    <a:pt x="11430" y="16231"/>
                    <a:pt x="17145" y="10820"/>
                    <a:pt x="23165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E16AE24A-1CB3-4A64-BC05-9424513FA08C}"/>
                </a:ext>
              </a:extLst>
            </p:cNvPr>
            <p:cNvSpPr/>
            <p:nvPr/>
          </p:nvSpPr>
          <p:spPr>
            <a:xfrm>
              <a:off x="1878559" y="2582875"/>
              <a:ext cx="137160" cy="198120"/>
            </a:xfrm>
            <a:custGeom>
              <a:avLst/>
              <a:gdLst>
                <a:gd name="connsiteX0" fmla="*/ 137389 w 137160"/>
                <a:gd name="connsiteY0" fmla="*/ 191872 h 198120"/>
                <a:gd name="connsiteX1" fmla="*/ 114452 w 137160"/>
                <a:gd name="connsiteY1" fmla="*/ 198882 h 198120"/>
                <a:gd name="connsiteX2" fmla="*/ 5715 w 137160"/>
                <a:gd name="connsiteY2" fmla="*/ 10439 h 198120"/>
                <a:gd name="connsiteX3" fmla="*/ 29870 w 137160"/>
                <a:gd name="connsiteY3" fmla="*/ 5715 h 198120"/>
                <a:gd name="connsiteX4" fmla="*/ 137389 w 137160"/>
                <a:gd name="connsiteY4" fmla="*/ 191872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198120">
                  <a:moveTo>
                    <a:pt x="137389" y="191872"/>
                  </a:moveTo>
                  <a:cubicBezTo>
                    <a:pt x="129845" y="194310"/>
                    <a:pt x="122149" y="196748"/>
                    <a:pt x="114452" y="198882"/>
                  </a:cubicBezTo>
                  <a:lnTo>
                    <a:pt x="5715" y="10439"/>
                  </a:lnTo>
                  <a:cubicBezTo>
                    <a:pt x="13792" y="9068"/>
                    <a:pt x="21793" y="7620"/>
                    <a:pt x="29870" y="5715"/>
                  </a:cubicBezTo>
                  <a:lnTo>
                    <a:pt x="137389" y="191872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F7B9712F-CD54-4912-8C17-63D3840E62A3}"/>
                </a:ext>
              </a:extLst>
            </p:cNvPr>
            <p:cNvSpPr/>
            <p:nvPr/>
          </p:nvSpPr>
          <p:spPr>
            <a:xfrm>
              <a:off x="1422349" y="1643558"/>
              <a:ext cx="129540" cy="205740"/>
            </a:xfrm>
            <a:custGeom>
              <a:avLst/>
              <a:gdLst>
                <a:gd name="connsiteX0" fmla="*/ 24460 w 129540"/>
                <a:gd name="connsiteY0" fmla="*/ 5715 h 205740"/>
                <a:gd name="connsiteX1" fmla="*/ 129388 w 129540"/>
                <a:gd name="connsiteY1" fmla="*/ 187147 h 205740"/>
                <a:gd name="connsiteX2" fmla="*/ 111176 w 129540"/>
                <a:gd name="connsiteY2" fmla="*/ 202235 h 205740"/>
                <a:gd name="connsiteX3" fmla="*/ 5715 w 129540"/>
                <a:gd name="connsiteY3" fmla="*/ 19583 h 205740"/>
                <a:gd name="connsiteX4" fmla="*/ 24460 w 129540"/>
                <a:gd name="connsiteY4" fmla="*/ 5715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205740">
                  <a:moveTo>
                    <a:pt x="24460" y="5715"/>
                  </a:moveTo>
                  <a:lnTo>
                    <a:pt x="129388" y="187147"/>
                  </a:lnTo>
                  <a:cubicBezTo>
                    <a:pt x="123063" y="191719"/>
                    <a:pt x="117119" y="196748"/>
                    <a:pt x="111176" y="202235"/>
                  </a:cubicBezTo>
                  <a:lnTo>
                    <a:pt x="5715" y="19583"/>
                  </a:lnTo>
                  <a:cubicBezTo>
                    <a:pt x="11811" y="14783"/>
                    <a:pt x="18136" y="10058"/>
                    <a:pt x="24460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2F82D5EF-9B16-4F0A-8136-77DCB9E960B9}"/>
                </a:ext>
              </a:extLst>
            </p:cNvPr>
            <p:cNvSpPr/>
            <p:nvPr/>
          </p:nvSpPr>
          <p:spPr>
            <a:xfrm>
              <a:off x="1949272" y="2561768"/>
              <a:ext cx="137160" cy="198120"/>
            </a:xfrm>
            <a:custGeom>
              <a:avLst/>
              <a:gdLst>
                <a:gd name="connsiteX0" fmla="*/ 132512 w 137160"/>
                <a:gd name="connsiteY0" fmla="*/ 187300 h 198120"/>
                <a:gd name="connsiteX1" fmla="*/ 111176 w 137160"/>
                <a:gd name="connsiteY1" fmla="*/ 196596 h 198120"/>
                <a:gd name="connsiteX2" fmla="*/ 5715 w 137160"/>
                <a:gd name="connsiteY2" fmla="*/ 14097 h 198120"/>
                <a:gd name="connsiteX3" fmla="*/ 27813 w 137160"/>
                <a:gd name="connsiteY3" fmla="*/ 5715 h 198120"/>
                <a:gd name="connsiteX4" fmla="*/ 132512 w 137160"/>
                <a:gd name="connsiteY4" fmla="*/ 187300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198120">
                  <a:moveTo>
                    <a:pt x="132512" y="187300"/>
                  </a:moveTo>
                  <a:cubicBezTo>
                    <a:pt x="125501" y="190424"/>
                    <a:pt x="118339" y="193624"/>
                    <a:pt x="111176" y="196596"/>
                  </a:cubicBezTo>
                  <a:lnTo>
                    <a:pt x="5715" y="14097"/>
                  </a:lnTo>
                  <a:cubicBezTo>
                    <a:pt x="13259" y="11506"/>
                    <a:pt x="20574" y="8839"/>
                    <a:pt x="27813" y="5715"/>
                  </a:cubicBezTo>
                  <a:lnTo>
                    <a:pt x="132512" y="187300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0E8170FF-96F1-40BC-9287-B3FD81ADE867}"/>
                </a:ext>
              </a:extLst>
            </p:cNvPr>
            <p:cNvSpPr/>
            <p:nvPr/>
          </p:nvSpPr>
          <p:spPr>
            <a:xfrm>
              <a:off x="1480337" y="1605915"/>
              <a:ext cx="129540" cy="198120"/>
            </a:xfrm>
            <a:custGeom>
              <a:avLst/>
              <a:gdLst>
                <a:gd name="connsiteX0" fmla="*/ 25832 w 129540"/>
                <a:gd name="connsiteY0" fmla="*/ 5715 h 198120"/>
                <a:gd name="connsiteX1" fmla="*/ 129845 w 129540"/>
                <a:gd name="connsiteY1" fmla="*/ 185928 h 198120"/>
                <a:gd name="connsiteX2" fmla="*/ 109728 w 129540"/>
                <a:gd name="connsiteY2" fmla="*/ 197815 h 198120"/>
                <a:gd name="connsiteX3" fmla="*/ 5715 w 129540"/>
                <a:gd name="connsiteY3" fmla="*/ 17450 h 198120"/>
                <a:gd name="connsiteX4" fmla="*/ 25832 w 129540"/>
                <a:gd name="connsiteY4" fmla="*/ 5715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198120">
                  <a:moveTo>
                    <a:pt x="25832" y="5715"/>
                  </a:moveTo>
                  <a:lnTo>
                    <a:pt x="129845" y="185928"/>
                  </a:lnTo>
                  <a:cubicBezTo>
                    <a:pt x="122987" y="189586"/>
                    <a:pt x="116205" y="193624"/>
                    <a:pt x="109728" y="197815"/>
                  </a:cubicBezTo>
                  <a:lnTo>
                    <a:pt x="5715" y="17450"/>
                  </a:lnTo>
                  <a:cubicBezTo>
                    <a:pt x="12344" y="13411"/>
                    <a:pt x="18974" y="9525"/>
                    <a:pt x="25832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E70C9439-787E-4240-95A6-C677865AFC3D}"/>
                </a:ext>
              </a:extLst>
            </p:cNvPr>
            <p:cNvSpPr/>
            <p:nvPr/>
          </p:nvSpPr>
          <p:spPr>
            <a:xfrm>
              <a:off x="2013890" y="2530373"/>
              <a:ext cx="129540" cy="198120"/>
            </a:xfrm>
            <a:custGeom>
              <a:avLst/>
              <a:gdLst>
                <a:gd name="connsiteX0" fmla="*/ 130073 w 129540"/>
                <a:gd name="connsiteY0" fmla="*/ 185928 h 198120"/>
                <a:gd name="connsiteX1" fmla="*/ 109728 w 129540"/>
                <a:gd name="connsiteY1" fmla="*/ 197510 h 198120"/>
                <a:gd name="connsiteX2" fmla="*/ 5715 w 129540"/>
                <a:gd name="connsiteY2" fmla="*/ 17450 h 198120"/>
                <a:gd name="connsiteX3" fmla="*/ 26060 w 129540"/>
                <a:gd name="connsiteY3" fmla="*/ 5715 h 198120"/>
                <a:gd name="connsiteX4" fmla="*/ 130073 w 129540"/>
                <a:gd name="connsiteY4" fmla="*/ 185928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198120">
                  <a:moveTo>
                    <a:pt x="130073" y="185928"/>
                  </a:moveTo>
                  <a:cubicBezTo>
                    <a:pt x="123444" y="189967"/>
                    <a:pt x="116586" y="193777"/>
                    <a:pt x="109728" y="197510"/>
                  </a:cubicBezTo>
                  <a:lnTo>
                    <a:pt x="5715" y="17450"/>
                  </a:lnTo>
                  <a:cubicBezTo>
                    <a:pt x="12573" y="13564"/>
                    <a:pt x="19355" y="9754"/>
                    <a:pt x="26060" y="5715"/>
                  </a:cubicBezTo>
                  <a:lnTo>
                    <a:pt x="130073" y="185928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05E32D97-A307-4CE3-9724-789585C42E95}"/>
                </a:ext>
              </a:extLst>
            </p:cNvPr>
            <p:cNvSpPr/>
            <p:nvPr/>
          </p:nvSpPr>
          <p:spPr>
            <a:xfrm>
              <a:off x="1542136" y="1575054"/>
              <a:ext cx="137160" cy="198120"/>
            </a:xfrm>
            <a:custGeom>
              <a:avLst/>
              <a:gdLst>
                <a:gd name="connsiteX0" fmla="*/ 27051 w 137160"/>
                <a:gd name="connsiteY0" fmla="*/ 5715 h 198120"/>
                <a:gd name="connsiteX1" fmla="*/ 132512 w 137160"/>
                <a:gd name="connsiteY1" fmla="*/ 188214 h 198120"/>
                <a:gd name="connsiteX2" fmla="*/ 110261 w 137160"/>
                <a:gd name="connsiteY2" fmla="*/ 196444 h 198120"/>
                <a:gd name="connsiteX3" fmla="*/ 5715 w 137160"/>
                <a:gd name="connsiteY3" fmla="*/ 15392 h 198120"/>
                <a:gd name="connsiteX4" fmla="*/ 27051 w 137160"/>
                <a:gd name="connsiteY4" fmla="*/ 5715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198120">
                  <a:moveTo>
                    <a:pt x="27051" y="5715"/>
                  </a:moveTo>
                  <a:lnTo>
                    <a:pt x="132512" y="188214"/>
                  </a:lnTo>
                  <a:cubicBezTo>
                    <a:pt x="124968" y="190652"/>
                    <a:pt x="117653" y="193472"/>
                    <a:pt x="110261" y="196444"/>
                  </a:cubicBezTo>
                  <a:lnTo>
                    <a:pt x="5715" y="15392"/>
                  </a:lnTo>
                  <a:cubicBezTo>
                    <a:pt x="12725" y="12040"/>
                    <a:pt x="19888" y="8915"/>
                    <a:pt x="27051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3BD929B8-C9FD-4785-BAB7-FF5CA5F3E70D}"/>
                </a:ext>
              </a:extLst>
            </p:cNvPr>
            <p:cNvSpPr/>
            <p:nvPr/>
          </p:nvSpPr>
          <p:spPr>
            <a:xfrm>
              <a:off x="2072792" y="2488921"/>
              <a:ext cx="129540" cy="205740"/>
            </a:xfrm>
            <a:custGeom>
              <a:avLst/>
              <a:gdLst>
                <a:gd name="connsiteX0" fmla="*/ 129311 w 129540"/>
                <a:gd name="connsiteY0" fmla="*/ 188138 h 205740"/>
                <a:gd name="connsiteX1" fmla="*/ 110414 w 129540"/>
                <a:gd name="connsiteY1" fmla="*/ 202006 h 205740"/>
                <a:gd name="connsiteX2" fmla="*/ 5715 w 129540"/>
                <a:gd name="connsiteY2" fmla="*/ 20574 h 205740"/>
                <a:gd name="connsiteX3" fmla="*/ 23927 w 129540"/>
                <a:gd name="connsiteY3" fmla="*/ 5715 h 205740"/>
                <a:gd name="connsiteX4" fmla="*/ 129311 w 129540"/>
                <a:gd name="connsiteY4" fmla="*/ 188138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205740">
                  <a:moveTo>
                    <a:pt x="129311" y="188138"/>
                  </a:moveTo>
                  <a:cubicBezTo>
                    <a:pt x="123216" y="192862"/>
                    <a:pt x="116738" y="197434"/>
                    <a:pt x="110414" y="202006"/>
                  </a:cubicBezTo>
                  <a:lnTo>
                    <a:pt x="5715" y="20574"/>
                  </a:lnTo>
                  <a:cubicBezTo>
                    <a:pt x="12040" y="15849"/>
                    <a:pt x="17983" y="10973"/>
                    <a:pt x="23927" y="5715"/>
                  </a:cubicBezTo>
                  <a:lnTo>
                    <a:pt x="129311" y="188138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9A038B2E-B1F7-4202-8B62-4628D30E21E8}"/>
                </a:ext>
              </a:extLst>
            </p:cNvPr>
            <p:cNvSpPr/>
            <p:nvPr/>
          </p:nvSpPr>
          <p:spPr>
            <a:xfrm>
              <a:off x="1607744" y="1551280"/>
              <a:ext cx="137160" cy="198120"/>
            </a:xfrm>
            <a:custGeom>
              <a:avLst/>
              <a:gdLst>
                <a:gd name="connsiteX0" fmla="*/ 28651 w 137160"/>
                <a:gd name="connsiteY0" fmla="*/ 5715 h 198120"/>
                <a:gd name="connsiteX1" fmla="*/ 137236 w 137160"/>
                <a:gd name="connsiteY1" fmla="*/ 193929 h 198120"/>
                <a:gd name="connsiteX2" fmla="*/ 113081 w 137160"/>
                <a:gd name="connsiteY2" fmla="*/ 198653 h 198120"/>
                <a:gd name="connsiteX3" fmla="*/ 5715 w 137160"/>
                <a:gd name="connsiteY3" fmla="*/ 12878 h 198120"/>
                <a:gd name="connsiteX4" fmla="*/ 28651 w 137160"/>
                <a:gd name="connsiteY4" fmla="*/ 5715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198120">
                  <a:moveTo>
                    <a:pt x="28651" y="5715"/>
                  </a:moveTo>
                  <a:lnTo>
                    <a:pt x="137236" y="193929"/>
                  </a:lnTo>
                  <a:cubicBezTo>
                    <a:pt x="129007" y="195148"/>
                    <a:pt x="120929" y="196748"/>
                    <a:pt x="113081" y="198653"/>
                  </a:cubicBezTo>
                  <a:lnTo>
                    <a:pt x="5715" y="12878"/>
                  </a:lnTo>
                  <a:cubicBezTo>
                    <a:pt x="13487" y="10211"/>
                    <a:pt x="20955" y="7772"/>
                    <a:pt x="28651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DDD26111-9415-4866-8342-0373EC2B74C3}"/>
                </a:ext>
              </a:extLst>
            </p:cNvPr>
            <p:cNvSpPr/>
            <p:nvPr/>
          </p:nvSpPr>
          <p:spPr>
            <a:xfrm>
              <a:off x="2125751" y="2437028"/>
              <a:ext cx="129540" cy="213360"/>
            </a:xfrm>
            <a:custGeom>
              <a:avLst/>
              <a:gdLst>
                <a:gd name="connsiteX0" fmla="*/ 130607 w 129540"/>
                <a:gd name="connsiteY0" fmla="*/ 193777 h 213360"/>
                <a:gd name="connsiteX1" fmla="*/ 112928 w 129540"/>
                <a:gd name="connsiteY1" fmla="*/ 209855 h 213360"/>
                <a:gd name="connsiteX2" fmla="*/ 5715 w 129540"/>
                <a:gd name="connsiteY2" fmla="*/ 24079 h 213360"/>
                <a:gd name="connsiteX3" fmla="*/ 22022 w 129540"/>
                <a:gd name="connsiteY3" fmla="*/ 5715 h 213360"/>
                <a:gd name="connsiteX4" fmla="*/ 130607 w 129540"/>
                <a:gd name="connsiteY4" fmla="*/ 193777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213360">
                  <a:moveTo>
                    <a:pt x="130607" y="193777"/>
                  </a:moveTo>
                  <a:cubicBezTo>
                    <a:pt x="124816" y="199187"/>
                    <a:pt x="118872" y="204597"/>
                    <a:pt x="112928" y="209855"/>
                  </a:cubicBezTo>
                  <a:lnTo>
                    <a:pt x="5715" y="24079"/>
                  </a:lnTo>
                  <a:cubicBezTo>
                    <a:pt x="11354" y="18136"/>
                    <a:pt x="16764" y="11963"/>
                    <a:pt x="22022" y="5715"/>
                  </a:cubicBezTo>
                  <a:lnTo>
                    <a:pt x="130607" y="193777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E81B565-C32F-4770-998E-434DE9EBE2DD}"/>
                </a:ext>
              </a:extLst>
            </p:cNvPr>
            <p:cNvSpPr/>
            <p:nvPr/>
          </p:nvSpPr>
          <p:spPr>
            <a:xfrm>
              <a:off x="1677619" y="1534592"/>
              <a:ext cx="144780" cy="205740"/>
            </a:xfrm>
            <a:custGeom>
              <a:avLst/>
              <a:gdLst>
                <a:gd name="connsiteX0" fmla="*/ 30099 w 144780"/>
                <a:gd name="connsiteY0" fmla="*/ 5715 h 205740"/>
                <a:gd name="connsiteX1" fmla="*/ 144780 w 144780"/>
                <a:gd name="connsiteY1" fmla="*/ 204673 h 205740"/>
                <a:gd name="connsiteX2" fmla="*/ 138989 w 144780"/>
                <a:gd name="connsiteY2" fmla="*/ 204521 h 205740"/>
                <a:gd name="connsiteX3" fmla="*/ 118110 w 144780"/>
                <a:gd name="connsiteY3" fmla="*/ 205054 h 205740"/>
                <a:gd name="connsiteX4" fmla="*/ 5715 w 144780"/>
                <a:gd name="connsiteY4" fmla="*/ 10516 h 205740"/>
                <a:gd name="connsiteX5" fmla="*/ 30099 w 144780"/>
                <a:gd name="connsiteY5" fmla="*/ 5715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780" h="205740">
                  <a:moveTo>
                    <a:pt x="30099" y="5715"/>
                  </a:moveTo>
                  <a:lnTo>
                    <a:pt x="144780" y="204673"/>
                  </a:lnTo>
                  <a:cubicBezTo>
                    <a:pt x="142875" y="204521"/>
                    <a:pt x="140894" y="204521"/>
                    <a:pt x="138989" y="204521"/>
                  </a:cubicBezTo>
                  <a:cubicBezTo>
                    <a:pt x="131978" y="204521"/>
                    <a:pt x="124968" y="204673"/>
                    <a:pt x="118110" y="205054"/>
                  </a:cubicBezTo>
                  <a:lnTo>
                    <a:pt x="5715" y="10516"/>
                  </a:lnTo>
                  <a:cubicBezTo>
                    <a:pt x="13792" y="8687"/>
                    <a:pt x="21869" y="7163"/>
                    <a:pt x="30099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A334AB78-2949-4555-8DF9-7150AB3222B0}"/>
                </a:ext>
              </a:extLst>
            </p:cNvPr>
            <p:cNvSpPr/>
            <p:nvPr/>
          </p:nvSpPr>
          <p:spPr>
            <a:xfrm>
              <a:off x="2172233" y="2373097"/>
              <a:ext cx="137160" cy="228600"/>
            </a:xfrm>
            <a:custGeom>
              <a:avLst/>
              <a:gdLst>
                <a:gd name="connsiteX0" fmla="*/ 134036 w 137160"/>
                <a:gd name="connsiteY0" fmla="*/ 204292 h 228600"/>
                <a:gd name="connsiteX1" fmla="*/ 117957 w 137160"/>
                <a:gd name="connsiteY1" fmla="*/ 223038 h 228600"/>
                <a:gd name="connsiteX2" fmla="*/ 5715 w 137160"/>
                <a:gd name="connsiteY2" fmla="*/ 28499 h 228600"/>
                <a:gd name="connsiteX3" fmla="*/ 19355 w 137160"/>
                <a:gd name="connsiteY3" fmla="*/ 5715 h 228600"/>
                <a:gd name="connsiteX4" fmla="*/ 134036 w 137160"/>
                <a:gd name="connsiteY4" fmla="*/ 204292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228600">
                  <a:moveTo>
                    <a:pt x="134036" y="204292"/>
                  </a:moveTo>
                  <a:cubicBezTo>
                    <a:pt x="128778" y="210617"/>
                    <a:pt x="123368" y="216865"/>
                    <a:pt x="117957" y="223038"/>
                  </a:cubicBezTo>
                  <a:lnTo>
                    <a:pt x="5715" y="28499"/>
                  </a:lnTo>
                  <a:cubicBezTo>
                    <a:pt x="10439" y="21108"/>
                    <a:pt x="15164" y="13411"/>
                    <a:pt x="19355" y="5715"/>
                  </a:cubicBezTo>
                  <a:lnTo>
                    <a:pt x="134036" y="204292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EB8EA31-00EA-43A0-96D9-7D6E5254E5DC}"/>
                </a:ext>
              </a:extLst>
            </p:cNvPr>
            <p:cNvSpPr/>
            <p:nvPr/>
          </p:nvSpPr>
          <p:spPr>
            <a:xfrm>
              <a:off x="1752143" y="1526210"/>
              <a:ext cx="160020" cy="228600"/>
            </a:xfrm>
            <a:custGeom>
              <a:avLst/>
              <a:gdLst>
                <a:gd name="connsiteX0" fmla="*/ 31547 w 160020"/>
                <a:gd name="connsiteY0" fmla="*/ 5715 h 228600"/>
                <a:gd name="connsiteX1" fmla="*/ 156972 w 160020"/>
                <a:gd name="connsiteY1" fmla="*/ 223037 h 228600"/>
                <a:gd name="connsiteX2" fmla="*/ 126873 w 160020"/>
                <a:gd name="connsiteY2" fmla="*/ 217399 h 228600"/>
                <a:gd name="connsiteX3" fmla="*/ 5715 w 160020"/>
                <a:gd name="connsiteY3" fmla="*/ 7620 h 228600"/>
                <a:gd name="connsiteX4" fmla="*/ 31547 w 160020"/>
                <a:gd name="connsiteY4" fmla="*/ 571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" h="228600">
                  <a:moveTo>
                    <a:pt x="31547" y="5715"/>
                  </a:moveTo>
                  <a:lnTo>
                    <a:pt x="156972" y="223037"/>
                  </a:lnTo>
                  <a:cubicBezTo>
                    <a:pt x="146990" y="220599"/>
                    <a:pt x="137008" y="218846"/>
                    <a:pt x="126873" y="217399"/>
                  </a:cubicBezTo>
                  <a:lnTo>
                    <a:pt x="5715" y="7620"/>
                  </a:lnTo>
                  <a:cubicBezTo>
                    <a:pt x="14249" y="6782"/>
                    <a:pt x="22784" y="6096"/>
                    <a:pt x="31547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B7272FDB-9F73-4DAF-951D-E016968E5B1C}"/>
                </a:ext>
              </a:extLst>
            </p:cNvPr>
            <p:cNvSpPr/>
            <p:nvPr/>
          </p:nvSpPr>
          <p:spPr>
            <a:xfrm>
              <a:off x="2210409" y="2293087"/>
              <a:ext cx="144780" cy="243840"/>
            </a:xfrm>
            <a:custGeom>
              <a:avLst/>
              <a:gdLst>
                <a:gd name="connsiteX0" fmla="*/ 141427 w 144780"/>
                <a:gd name="connsiteY0" fmla="*/ 222885 h 243840"/>
                <a:gd name="connsiteX1" fmla="*/ 126873 w 144780"/>
                <a:gd name="connsiteY1" fmla="*/ 244221 h 243840"/>
                <a:gd name="connsiteX2" fmla="*/ 5715 w 144780"/>
                <a:gd name="connsiteY2" fmla="*/ 34443 h 243840"/>
                <a:gd name="connsiteX3" fmla="*/ 16078 w 144780"/>
                <a:gd name="connsiteY3" fmla="*/ 5715 h 243840"/>
                <a:gd name="connsiteX4" fmla="*/ 141427 w 144780"/>
                <a:gd name="connsiteY4" fmla="*/ 222885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780" h="243840">
                  <a:moveTo>
                    <a:pt x="141427" y="222885"/>
                  </a:moveTo>
                  <a:cubicBezTo>
                    <a:pt x="136703" y="230048"/>
                    <a:pt x="131826" y="237287"/>
                    <a:pt x="126873" y="244221"/>
                  </a:cubicBezTo>
                  <a:lnTo>
                    <a:pt x="5715" y="34443"/>
                  </a:lnTo>
                  <a:cubicBezTo>
                    <a:pt x="9601" y="25146"/>
                    <a:pt x="12878" y="15545"/>
                    <a:pt x="16078" y="5715"/>
                  </a:cubicBezTo>
                  <a:lnTo>
                    <a:pt x="141427" y="222885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EDB0883D-D90B-4BED-B793-C3811FFC62E5}"/>
                </a:ext>
              </a:extLst>
            </p:cNvPr>
            <p:cNvSpPr/>
            <p:nvPr/>
          </p:nvSpPr>
          <p:spPr>
            <a:xfrm>
              <a:off x="1831391" y="1525676"/>
              <a:ext cx="182880" cy="259080"/>
            </a:xfrm>
            <a:custGeom>
              <a:avLst/>
              <a:gdLst>
                <a:gd name="connsiteX0" fmla="*/ 33757 w 182880"/>
                <a:gd name="connsiteY0" fmla="*/ 7315 h 259080"/>
                <a:gd name="connsiteX1" fmla="*/ 179603 w 182880"/>
                <a:gd name="connsiteY1" fmla="*/ 259842 h 259080"/>
                <a:gd name="connsiteX2" fmla="*/ 143027 w 182880"/>
                <a:gd name="connsiteY2" fmla="*/ 243383 h 259080"/>
                <a:gd name="connsiteX3" fmla="*/ 5715 w 182880"/>
                <a:gd name="connsiteY3" fmla="*/ 5715 h 259080"/>
                <a:gd name="connsiteX4" fmla="*/ 33757 w 182880"/>
                <a:gd name="connsiteY4" fmla="*/ 7315 h 25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259080">
                  <a:moveTo>
                    <a:pt x="33757" y="7315"/>
                  </a:moveTo>
                  <a:lnTo>
                    <a:pt x="179603" y="259842"/>
                  </a:lnTo>
                  <a:cubicBezTo>
                    <a:pt x="167716" y="253746"/>
                    <a:pt x="155601" y="248260"/>
                    <a:pt x="143027" y="243383"/>
                  </a:cubicBezTo>
                  <a:lnTo>
                    <a:pt x="5715" y="5715"/>
                  </a:lnTo>
                  <a:cubicBezTo>
                    <a:pt x="15164" y="6096"/>
                    <a:pt x="24460" y="6401"/>
                    <a:pt x="33757" y="73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A5885F-C477-43A9-9F75-E3B04E0EAAC1}"/>
                </a:ext>
              </a:extLst>
            </p:cNvPr>
            <p:cNvSpPr/>
            <p:nvPr/>
          </p:nvSpPr>
          <p:spPr>
            <a:xfrm>
              <a:off x="2236089" y="2186407"/>
              <a:ext cx="160020" cy="281940"/>
            </a:xfrm>
            <a:custGeom>
              <a:avLst/>
              <a:gdLst>
                <a:gd name="connsiteX0" fmla="*/ 155677 w 160020"/>
                <a:gd name="connsiteY0" fmla="*/ 258623 h 281940"/>
                <a:gd name="connsiteX1" fmla="*/ 143027 w 160020"/>
                <a:gd name="connsiteY1" fmla="*/ 283464 h 281940"/>
                <a:gd name="connsiteX2" fmla="*/ 5715 w 160020"/>
                <a:gd name="connsiteY2" fmla="*/ 45644 h 281940"/>
                <a:gd name="connsiteX3" fmla="*/ 9601 w 160020"/>
                <a:gd name="connsiteY3" fmla="*/ 5715 h 281940"/>
                <a:gd name="connsiteX4" fmla="*/ 155677 w 160020"/>
                <a:gd name="connsiteY4" fmla="*/ 258623 h 28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" h="281940">
                  <a:moveTo>
                    <a:pt x="155677" y="258623"/>
                  </a:moveTo>
                  <a:cubicBezTo>
                    <a:pt x="151638" y="267005"/>
                    <a:pt x="147447" y="275234"/>
                    <a:pt x="143027" y="283464"/>
                  </a:cubicBezTo>
                  <a:lnTo>
                    <a:pt x="5715" y="45644"/>
                  </a:lnTo>
                  <a:cubicBezTo>
                    <a:pt x="7620" y="32538"/>
                    <a:pt x="8839" y="19203"/>
                    <a:pt x="9601" y="5715"/>
                  </a:cubicBezTo>
                  <a:lnTo>
                    <a:pt x="155677" y="258623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8E2E2FC0-2B33-4996-A547-034821CC945E}"/>
                </a:ext>
              </a:extLst>
            </p:cNvPr>
            <p:cNvSpPr/>
            <p:nvPr/>
          </p:nvSpPr>
          <p:spPr>
            <a:xfrm>
              <a:off x="1917421" y="1534287"/>
              <a:ext cx="274320" cy="419100"/>
            </a:xfrm>
            <a:custGeom>
              <a:avLst/>
              <a:gdLst>
                <a:gd name="connsiteX0" fmla="*/ 35966 w 274320"/>
                <a:gd name="connsiteY0" fmla="*/ 11506 h 419100"/>
                <a:gd name="connsiteX1" fmla="*/ 270967 w 274320"/>
                <a:gd name="connsiteY1" fmla="*/ 418643 h 419100"/>
                <a:gd name="connsiteX2" fmla="*/ 182042 w 274320"/>
                <a:gd name="connsiteY2" fmla="*/ 311125 h 419100"/>
                <a:gd name="connsiteX3" fmla="*/ 5715 w 274320"/>
                <a:gd name="connsiteY3" fmla="*/ 5715 h 419100"/>
                <a:gd name="connsiteX4" fmla="*/ 35966 w 274320"/>
                <a:gd name="connsiteY4" fmla="*/ 11506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" h="419100">
                  <a:moveTo>
                    <a:pt x="35966" y="11506"/>
                  </a:moveTo>
                  <a:lnTo>
                    <a:pt x="270967" y="418643"/>
                  </a:lnTo>
                  <a:cubicBezTo>
                    <a:pt x="247345" y="378028"/>
                    <a:pt x="217170" y="341757"/>
                    <a:pt x="182042" y="311125"/>
                  </a:cubicBezTo>
                  <a:lnTo>
                    <a:pt x="5715" y="5715"/>
                  </a:lnTo>
                  <a:cubicBezTo>
                    <a:pt x="15850" y="7239"/>
                    <a:pt x="25984" y="9220"/>
                    <a:pt x="35966" y="11506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D3ED5E8F-52B4-417B-B99E-4627E3CAFA34}"/>
                </a:ext>
              </a:extLst>
            </p:cNvPr>
            <p:cNvSpPr/>
            <p:nvPr/>
          </p:nvSpPr>
          <p:spPr>
            <a:xfrm>
              <a:off x="2182749" y="1947215"/>
              <a:ext cx="243840" cy="449580"/>
            </a:xfrm>
            <a:custGeom>
              <a:avLst/>
              <a:gdLst>
                <a:gd name="connsiteX0" fmla="*/ 241935 w 243840"/>
                <a:gd name="connsiteY0" fmla="*/ 414833 h 449580"/>
                <a:gd name="connsiteX1" fmla="*/ 231953 w 243840"/>
                <a:gd name="connsiteY1" fmla="*/ 443865 h 449580"/>
                <a:gd name="connsiteX2" fmla="*/ 55626 w 243840"/>
                <a:gd name="connsiteY2" fmla="*/ 138608 h 449580"/>
                <a:gd name="connsiteX3" fmla="*/ 5715 w 243840"/>
                <a:gd name="connsiteY3" fmla="*/ 5715 h 449580"/>
                <a:gd name="connsiteX4" fmla="*/ 241935 w 243840"/>
                <a:gd name="connsiteY4" fmla="*/ 414833 h 44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" h="449580">
                  <a:moveTo>
                    <a:pt x="241935" y="414833"/>
                  </a:moveTo>
                  <a:cubicBezTo>
                    <a:pt x="238811" y="424662"/>
                    <a:pt x="235458" y="434416"/>
                    <a:pt x="231953" y="443865"/>
                  </a:cubicBezTo>
                  <a:lnTo>
                    <a:pt x="55626" y="138608"/>
                  </a:lnTo>
                  <a:cubicBezTo>
                    <a:pt x="46329" y="90983"/>
                    <a:pt x="29184" y="46177"/>
                    <a:pt x="5715" y="5715"/>
                  </a:cubicBezTo>
                  <a:lnTo>
                    <a:pt x="241935" y="414833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4869A5FD-D82A-46B4-A17E-D45945794FED}"/>
                </a:ext>
              </a:extLst>
            </p:cNvPr>
            <p:cNvSpPr/>
            <p:nvPr/>
          </p:nvSpPr>
          <p:spPr>
            <a:xfrm>
              <a:off x="2011756" y="1557604"/>
              <a:ext cx="434340" cy="739140"/>
            </a:xfrm>
            <a:custGeom>
              <a:avLst/>
              <a:gdLst>
                <a:gd name="connsiteX0" fmla="*/ 436016 w 434340"/>
                <a:gd name="connsiteY0" fmla="*/ 704088 h 739140"/>
                <a:gd name="connsiteX1" fmla="*/ 429692 w 434340"/>
                <a:gd name="connsiteY1" fmla="*/ 739978 h 739140"/>
                <a:gd name="connsiteX2" fmla="*/ 5715 w 434340"/>
                <a:gd name="connsiteY2" fmla="*/ 5715 h 739140"/>
                <a:gd name="connsiteX3" fmla="*/ 39852 w 434340"/>
                <a:gd name="connsiteY3" fmla="*/ 18288 h 739140"/>
                <a:gd name="connsiteX4" fmla="*/ 436016 w 434340"/>
                <a:gd name="connsiteY4" fmla="*/ 704088 h 739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" h="739140">
                  <a:moveTo>
                    <a:pt x="436016" y="704088"/>
                  </a:moveTo>
                  <a:cubicBezTo>
                    <a:pt x="434264" y="716204"/>
                    <a:pt x="432130" y="728091"/>
                    <a:pt x="429692" y="739978"/>
                  </a:cubicBezTo>
                  <a:lnTo>
                    <a:pt x="5715" y="5715"/>
                  </a:lnTo>
                  <a:cubicBezTo>
                    <a:pt x="17297" y="9601"/>
                    <a:pt x="28651" y="13792"/>
                    <a:pt x="39852" y="18288"/>
                  </a:cubicBezTo>
                  <a:lnTo>
                    <a:pt x="436016" y="704088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A318E81-34D9-4DB1-8847-28227E697B59}"/>
                </a:ext>
              </a:extLst>
            </p:cNvPr>
            <p:cNvSpPr/>
            <p:nvPr/>
          </p:nvSpPr>
          <p:spPr>
            <a:xfrm>
              <a:off x="2120189" y="1605229"/>
              <a:ext cx="335280" cy="579120"/>
            </a:xfrm>
            <a:custGeom>
              <a:avLst/>
              <a:gdLst>
                <a:gd name="connsiteX0" fmla="*/ 334213 w 335280"/>
                <a:gd name="connsiteY0" fmla="*/ 563651 h 579120"/>
                <a:gd name="connsiteX1" fmla="*/ 334061 w 335280"/>
                <a:gd name="connsiteY1" fmla="*/ 574700 h 579120"/>
                <a:gd name="connsiteX2" fmla="*/ 5715 w 335280"/>
                <a:gd name="connsiteY2" fmla="*/ 5715 h 579120"/>
                <a:gd name="connsiteX3" fmla="*/ 47016 w 335280"/>
                <a:gd name="connsiteY3" fmla="*/ 30937 h 579120"/>
                <a:gd name="connsiteX4" fmla="*/ 332994 w 335280"/>
                <a:gd name="connsiteY4" fmla="*/ 526161 h 579120"/>
                <a:gd name="connsiteX5" fmla="*/ 334213 w 335280"/>
                <a:gd name="connsiteY5" fmla="*/ 563651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280" h="579120">
                  <a:moveTo>
                    <a:pt x="334213" y="563651"/>
                  </a:moveTo>
                  <a:cubicBezTo>
                    <a:pt x="334213" y="567309"/>
                    <a:pt x="334213" y="570967"/>
                    <a:pt x="334061" y="574700"/>
                  </a:cubicBezTo>
                  <a:lnTo>
                    <a:pt x="5715" y="5715"/>
                  </a:lnTo>
                  <a:cubicBezTo>
                    <a:pt x="19888" y="13564"/>
                    <a:pt x="33528" y="21793"/>
                    <a:pt x="47016" y="30937"/>
                  </a:cubicBezTo>
                  <a:lnTo>
                    <a:pt x="332994" y="526161"/>
                  </a:lnTo>
                  <a:cubicBezTo>
                    <a:pt x="333908" y="538429"/>
                    <a:pt x="334213" y="551002"/>
                    <a:pt x="334213" y="563651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142B4105-471A-4EC0-90DB-794F5044CC1C}"/>
                </a:ext>
              </a:extLst>
            </p:cNvPr>
            <p:cNvSpPr/>
            <p:nvPr/>
          </p:nvSpPr>
          <p:spPr>
            <a:xfrm>
              <a:off x="2263978" y="1714119"/>
              <a:ext cx="167640" cy="289560"/>
            </a:xfrm>
            <a:custGeom>
              <a:avLst/>
              <a:gdLst>
                <a:gd name="connsiteX0" fmla="*/ 168250 w 167640"/>
                <a:gd name="connsiteY0" fmla="*/ 287122 h 289560"/>
                <a:gd name="connsiteX1" fmla="*/ 5715 w 167640"/>
                <a:gd name="connsiteY1" fmla="*/ 5715 h 289560"/>
                <a:gd name="connsiteX2" fmla="*/ 168250 w 167640"/>
                <a:gd name="connsiteY2" fmla="*/ 287122 h 28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" h="289560">
                  <a:moveTo>
                    <a:pt x="168250" y="287122"/>
                  </a:moveTo>
                  <a:lnTo>
                    <a:pt x="5715" y="5715"/>
                  </a:lnTo>
                  <a:cubicBezTo>
                    <a:pt x="82068" y="82753"/>
                    <a:pt x="138989" y="179299"/>
                    <a:pt x="168250" y="287122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3377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5D1B883E-630A-466E-B5C4-DEE2A2A1B891}"/>
              </a:ext>
            </a:extLst>
          </p:cNvPr>
          <p:cNvSpPr/>
          <p:nvPr userDrawn="1"/>
        </p:nvSpPr>
        <p:spPr>
          <a:xfrm>
            <a:off x="-5715" y="1636751"/>
            <a:ext cx="845820" cy="845820"/>
          </a:xfrm>
          <a:custGeom>
            <a:avLst/>
            <a:gdLst>
              <a:gd name="connsiteX0" fmla="*/ 843382 w 845820"/>
              <a:gd name="connsiteY0" fmla="*/ 843382 h 845820"/>
              <a:gd name="connsiteX1" fmla="*/ 5715 w 845820"/>
              <a:gd name="connsiteY1" fmla="*/ 843382 h 845820"/>
              <a:gd name="connsiteX2" fmla="*/ 5715 w 845820"/>
              <a:gd name="connsiteY2" fmla="*/ 5715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820" h="845820">
                <a:moveTo>
                  <a:pt x="843382" y="843382"/>
                </a:moveTo>
                <a:lnTo>
                  <a:pt x="5715" y="843382"/>
                </a:lnTo>
                <a:lnTo>
                  <a:pt x="5715" y="5715"/>
                </a:lnTo>
                <a:close/>
              </a:path>
            </a:pathLst>
          </a:custGeom>
          <a:solidFill>
            <a:srgbClr val="F972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F227D800-4998-4769-A365-711CBB7D37DE}"/>
              </a:ext>
            </a:extLst>
          </p:cNvPr>
          <p:cNvSpPr/>
          <p:nvPr userDrawn="1"/>
        </p:nvSpPr>
        <p:spPr>
          <a:xfrm>
            <a:off x="-5715" y="799084"/>
            <a:ext cx="845820" cy="845820"/>
          </a:xfrm>
          <a:custGeom>
            <a:avLst/>
            <a:gdLst>
              <a:gd name="connsiteX0" fmla="*/ 843382 w 845820"/>
              <a:gd name="connsiteY0" fmla="*/ 843382 h 845820"/>
              <a:gd name="connsiteX1" fmla="*/ 5715 w 845820"/>
              <a:gd name="connsiteY1" fmla="*/ 843382 h 845820"/>
              <a:gd name="connsiteX2" fmla="*/ 5715 w 845820"/>
              <a:gd name="connsiteY2" fmla="*/ 5715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820" h="845820">
                <a:moveTo>
                  <a:pt x="843382" y="843382"/>
                </a:moveTo>
                <a:lnTo>
                  <a:pt x="5715" y="843382"/>
                </a:lnTo>
                <a:lnTo>
                  <a:pt x="5715" y="5715"/>
                </a:lnTo>
                <a:close/>
              </a:path>
            </a:pathLst>
          </a:custGeom>
          <a:solidFill>
            <a:srgbClr val="02A1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15297E6-2302-4C9D-9AC1-C6187B0A3217}"/>
              </a:ext>
            </a:extLst>
          </p:cNvPr>
          <p:cNvGrpSpPr/>
          <p:nvPr userDrawn="1"/>
        </p:nvGrpSpPr>
        <p:grpSpPr>
          <a:xfrm>
            <a:off x="527788" y="5358562"/>
            <a:ext cx="1009852" cy="931735"/>
            <a:chOff x="2398879" y="5371262"/>
            <a:chExt cx="1009852" cy="931735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780CEAF-D9C2-44F9-93FB-6F1B58EBECCF}"/>
                </a:ext>
              </a:extLst>
            </p:cNvPr>
            <p:cNvSpPr/>
            <p:nvPr/>
          </p:nvSpPr>
          <p:spPr>
            <a:xfrm>
              <a:off x="2398879" y="5380977"/>
              <a:ext cx="922020" cy="922020"/>
            </a:xfrm>
            <a:custGeom>
              <a:avLst/>
              <a:gdLst>
                <a:gd name="connsiteX0" fmla="*/ 690863 w 922020"/>
                <a:gd name="connsiteY0" fmla="*/ 235676 h 922020"/>
                <a:gd name="connsiteX1" fmla="*/ 690863 w 922020"/>
                <a:gd name="connsiteY1" fmla="*/ 690863 h 922020"/>
                <a:gd name="connsiteX2" fmla="*/ 235676 w 922020"/>
                <a:gd name="connsiteY2" fmla="*/ 690863 h 922020"/>
                <a:gd name="connsiteX3" fmla="*/ 235676 w 922020"/>
                <a:gd name="connsiteY3" fmla="*/ 235676 h 922020"/>
                <a:gd name="connsiteX4" fmla="*/ 690863 w 922020"/>
                <a:gd name="connsiteY4" fmla="*/ 235676 h 9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2020" h="922020">
                  <a:moveTo>
                    <a:pt x="690863" y="235676"/>
                  </a:moveTo>
                  <a:cubicBezTo>
                    <a:pt x="816559" y="361372"/>
                    <a:pt x="816559" y="565166"/>
                    <a:pt x="690863" y="690863"/>
                  </a:cubicBezTo>
                  <a:cubicBezTo>
                    <a:pt x="565166" y="816559"/>
                    <a:pt x="361372" y="816559"/>
                    <a:pt x="235676" y="690863"/>
                  </a:cubicBezTo>
                  <a:cubicBezTo>
                    <a:pt x="109979" y="565166"/>
                    <a:pt x="109979" y="361372"/>
                    <a:pt x="235676" y="235676"/>
                  </a:cubicBezTo>
                  <a:cubicBezTo>
                    <a:pt x="361372" y="109979"/>
                    <a:pt x="565166" y="109979"/>
                    <a:pt x="690863" y="235676"/>
                  </a:cubicBez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6C730AA5-F574-410A-87C0-C897A7DB4FDA}"/>
                </a:ext>
              </a:extLst>
            </p:cNvPr>
            <p:cNvSpPr/>
            <p:nvPr/>
          </p:nvSpPr>
          <p:spPr>
            <a:xfrm>
              <a:off x="2730551" y="5371262"/>
              <a:ext cx="678180" cy="678180"/>
            </a:xfrm>
            <a:custGeom>
              <a:avLst/>
              <a:gdLst>
                <a:gd name="connsiteX0" fmla="*/ 342138 w 678180"/>
                <a:gd name="connsiteY0" fmla="*/ 678561 h 678180"/>
                <a:gd name="connsiteX1" fmla="*/ 5715 w 678180"/>
                <a:gd name="connsiteY1" fmla="*/ 342138 h 678180"/>
                <a:gd name="connsiteX2" fmla="*/ 342138 w 678180"/>
                <a:gd name="connsiteY2" fmla="*/ 5715 h 678180"/>
                <a:gd name="connsiteX3" fmla="*/ 678561 w 678180"/>
                <a:gd name="connsiteY3" fmla="*/ 342138 h 678180"/>
                <a:gd name="connsiteX4" fmla="*/ 342138 w 678180"/>
                <a:gd name="connsiteY4" fmla="*/ 678561 h 678180"/>
                <a:gd name="connsiteX5" fmla="*/ 342138 w 678180"/>
                <a:gd name="connsiteY5" fmla="*/ 34823 h 678180"/>
                <a:gd name="connsiteX6" fmla="*/ 34900 w 678180"/>
                <a:gd name="connsiteY6" fmla="*/ 342062 h 678180"/>
                <a:gd name="connsiteX7" fmla="*/ 342138 w 678180"/>
                <a:gd name="connsiteY7" fmla="*/ 649300 h 678180"/>
                <a:gd name="connsiteX8" fmla="*/ 649376 w 678180"/>
                <a:gd name="connsiteY8" fmla="*/ 342062 h 678180"/>
                <a:gd name="connsiteX9" fmla="*/ 342138 w 678180"/>
                <a:gd name="connsiteY9" fmla="*/ 34823 h 67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8180" h="678180">
                  <a:moveTo>
                    <a:pt x="342138" y="678561"/>
                  </a:moveTo>
                  <a:cubicBezTo>
                    <a:pt x="156591" y="678561"/>
                    <a:pt x="5715" y="527609"/>
                    <a:pt x="5715" y="342138"/>
                  </a:cubicBezTo>
                  <a:cubicBezTo>
                    <a:pt x="5715" y="156591"/>
                    <a:pt x="156667" y="5715"/>
                    <a:pt x="342138" y="5715"/>
                  </a:cubicBezTo>
                  <a:cubicBezTo>
                    <a:pt x="527685" y="5715"/>
                    <a:pt x="678561" y="156667"/>
                    <a:pt x="678561" y="342138"/>
                  </a:cubicBezTo>
                  <a:cubicBezTo>
                    <a:pt x="678561" y="527609"/>
                    <a:pt x="527609" y="678561"/>
                    <a:pt x="342138" y="678561"/>
                  </a:cubicBezTo>
                  <a:close/>
                  <a:moveTo>
                    <a:pt x="342138" y="34823"/>
                  </a:moveTo>
                  <a:cubicBezTo>
                    <a:pt x="172746" y="34823"/>
                    <a:pt x="34900" y="172669"/>
                    <a:pt x="34900" y="342062"/>
                  </a:cubicBezTo>
                  <a:cubicBezTo>
                    <a:pt x="34900" y="511454"/>
                    <a:pt x="172746" y="649300"/>
                    <a:pt x="342138" y="649300"/>
                  </a:cubicBezTo>
                  <a:cubicBezTo>
                    <a:pt x="511531" y="649300"/>
                    <a:pt x="649376" y="511454"/>
                    <a:pt x="649376" y="342062"/>
                  </a:cubicBezTo>
                  <a:cubicBezTo>
                    <a:pt x="649376" y="172669"/>
                    <a:pt x="511531" y="34823"/>
                    <a:pt x="342138" y="34823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5799198-D33B-456C-BB2A-41B9CF5F3AB5}"/>
              </a:ext>
            </a:extLst>
          </p:cNvPr>
          <p:cNvGrpSpPr/>
          <p:nvPr userDrawn="1"/>
        </p:nvGrpSpPr>
        <p:grpSpPr>
          <a:xfrm>
            <a:off x="1148563" y="104521"/>
            <a:ext cx="717270" cy="2903220"/>
            <a:chOff x="1148563" y="3635121"/>
            <a:chExt cx="717270" cy="2903220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FB5CCC84-D118-4A24-B139-68D5DFCC1DAD}"/>
                </a:ext>
              </a:extLst>
            </p:cNvPr>
            <p:cNvSpPr/>
            <p:nvPr/>
          </p:nvSpPr>
          <p:spPr>
            <a:xfrm>
              <a:off x="1148563" y="3635121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84 w 60960"/>
                <a:gd name="connsiteY5" fmla="*/ 33376 h 2903220"/>
                <a:gd name="connsiteX6" fmla="*/ 60884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05 h 2903220"/>
                <a:gd name="connsiteX9" fmla="*/ 5715 w 60960"/>
                <a:gd name="connsiteY9" fmla="*/ 317221 h 2903220"/>
                <a:gd name="connsiteX10" fmla="*/ 5715 w 60960"/>
                <a:gd name="connsiteY10" fmla="*/ 317221 h 2903220"/>
                <a:gd name="connsiteX11" fmla="*/ 33299 w 60960"/>
                <a:gd name="connsiteY11" fmla="*/ 289636 h 2903220"/>
                <a:gd name="connsiteX12" fmla="*/ 33299 w 60960"/>
                <a:gd name="connsiteY12" fmla="*/ 289636 h 2903220"/>
                <a:gd name="connsiteX13" fmla="*/ 60884 w 60960"/>
                <a:gd name="connsiteY13" fmla="*/ 317221 h 2903220"/>
                <a:gd name="connsiteX14" fmla="*/ 60884 w 60960"/>
                <a:gd name="connsiteY14" fmla="*/ 317221 h 2903220"/>
                <a:gd name="connsiteX15" fmla="*/ 33299 w 60960"/>
                <a:gd name="connsiteY15" fmla="*/ 344805 h 2903220"/>
                <a:gd name="connsiteX16" fmla="*/ 33299 w 60960"/>
                <a:gd name="connsiteY16" fmla="*/ 628726 h 2903220"/>
                <a:gd name="connsiteX17" fmla="*/ 5715 w 60960"/>
                <a:gd name="connsiteY17" fmla="*/ 601142 h 2903220"/>
                <a:gd name="connsiteX18" fmla="*/ 5715 w 60960"/>
                <a:gd name="connsiteY18" fmla="*/ 601142 h 2903220"/>
                <a:gd name="connsiteX19" fmla="*/ 33299 w 60960"/>
                <a:gd name="connsiteY19" fmla="*/ 573558 h 2903220"/>
                <a:gd name="connsiteX20" fmla="*/ 33299 w 60960"/>
                <a:gd name="connsiteY20" fmla="*/ 573558 h 2903220"/>
                <a:gd name="connsiteX21" fmla="*/ 60884 w 60960"/>
                <a:gd name="connsiteY21" fmla="*/ 601142 h 2903220"/>
                <a:gd name="connsiteX22" fmla="*/ 60884 w 60960"/>
                <a:gd name="connsiteY22" fmla="*/ 601142 h 2903220"/>
                <a:gd name="connsiteX23" fmla="*/ 33299 w 60960"/>
                <a:gd name="connsiteY23" fmla="*/ 628726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84 w 60960"/>
                <a:gd name="connsiteY29" fmla="*/ 885139 h 2903220"/>
                <a:gd name="connsiteX30" fmla="*/ 60884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84 w 60960"/>
                <a:gd name="connsiteY37" fmla="*/ 1169060 h 2903220"/>
                <a:gd name="connsiteX38" fmla="*/ 60884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84 w 60960"/>
                <a:gd name="connsiteY45" fmla="*/ 1452982 h 2903220"/>
                <a:gd name="connsiteX46" fmla="*/ 60884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84 w 60960"/>
                <a:gd name="connsiteY53" fmla="*/ 1736903 h 2903220"/>
                <a:gd name="connsiteX54" fmla="*/ 60884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485 h 2903220"/>
                <a:gd name="connsiteX57" fmla="*/ 5715 w 60960"/>
                <a:gd name="connsiteY57" fmla="*/ 2020824 h 2903220"/>
                <a:gd name="connsiteX58" fmla="*/ 5715 w 60960"/>
                <a:gd name="connsiteY58" fmla="*/ 2020824 h 2903220"/>
                <a:gd name="connsiteX59" fmla="*/ 33299 w 60960"/>
                <a:gd name="connsiteY59" fmla="*/ 1993240 h 2903220"/>
                <a:gd name="connsiteX60" fmla="*/ 33299 w 60960"/>
                <a:gd name="connsiteY60" fmla="*/ 1993240 h 2903220"/>
                <a:gd name="connsiteX61" fmla="*/ 60884 w 60960"/>
                <a:gd name="connsiteY61" fmla="*/ 2020824 h 2903220"/>
                <a:gd name="connsiteX62" fmla="*/ 60884 w 60960"/>
                <a:gd name="connsiteY62" fmla="*/ 2020824 h 2903220"/>
                <a:gd name="connsiteX63" fmla="*/ 33299 w 60960"/>
                <a:gd name="connsiteY63" fmla="*/ 2048485 h 2903220"/>
                <a:gd name="connsiteX64" fmla="*/ 33299 w 60960"/>
                <a:gd name="connsiteY64" fmla="*/ 2332330 h 2903220"/>
                <a:gd name="connsiteX65" fmla="*/ 5715 w 60960"/>
                <a:gd name="connsiteY65" fmla="*/ 2304745 h 2903220"/>
                <a:gd name="connsiteX66" fmla="*/ 5715 w 60960"/>
                <a:gd name="connsiteY66" fmla="*/ 2304745 h 2903220"/>
                <a:gd name="connsiteX67" fmla="*/ 33299 w 60960"/>
                <a:gd name="connsiteY67" fmla="*/ 2277161 h 2903220"/>
                <a:gd name="connsiteX68" fmla="*/ 33299 w 60960"/>
                <a:gd name="connsiteY68" fmla="*/ 2277161 h 2903220"/>
                <a:gd name="connsiteX69" fmla="*/ 60884 w 60960"/>
                <a:gd name="connsiteY69" fmla="*/ 2304745 h 2903220"/>
                <a:gd name="connsiteX70" fmla="*/ 60884 w 60960"/>
                <a:gd name="connsiteY70" fmla="*/ 2304745 h 2903220"/>
                <a:gd name="connsiteX71" fmla="*/ 33299 w 60960"/>
                <a:gd name="connsiteY71" fmla="*/ 2332330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84 w 60960"/>
                <a:gd name="connsiteY77" fmla="*/ 2588743 h 2903220"/>
                <a:gd name="connsiteX78" fmla="*/ 60884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84 w 60960"/>
                <a:gd name="connsiteY85" fmla="*/ 2872664 h 2903220"/>
                <a:gd name="connsiteX86" fmla="*/ 60884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7983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60"/>
                    <a:pt x="17983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84" y="18136"/>
                    <a:pt x="60884" y="33376"/>
                  </a:cubicBezTo>
                  <a:lnTo>
                    <a:pt x="60884" y="33376"/>
                  </a:lnTo>
                  <a:cubicBezTo>
                    <a:pt x="60960" y="48616"/>
                    <a:pt x="48539" y="60884"/>
                    <a:pt x="33299" y="60884"/>
                  </a:cubicBezTo>
                  <a:close/>
                  <a:moveTo>
                    <a:pt x="33299" y="344805"/>
                  </a:moveTo>
                  <a:cubicBezTo>
                    <a:pt x="17983" y="344805"/>
                    <a:pt x="5715" y="332537"/>
                    <a:pt x="5715" y="317221"/>
                  </a:cubicBezTo>
                  <a:lnTo>
                    <a:pt x="5715" y="317221"/>
                  </a:lnTo>
                  <a:cubicBezTo>
                    <a:pt x="5715" y="301981"/>
                    <a:pt x="17983" y="289636"/>
                    <a:pt x="33299" y="289636"/>
                  </a:cubicBezTo>
                  <a:lnTo>
                    <a:pt x="33299" y="289636"/>
                  </a:lnTo>
                  <a:cubicBezTo>
                    <a:pt x="48539" y="289636"/>
                    <a:pt x="60884" y="302057"/>
                    <a:pt x="60884" y="317221"/>
                  </a:cubicBezTo>
                  <a:lnTo>
                    <a:pt x="60884" y="317221"/>
                  </a:lnTo>
                  <a:cubicBezTo>
                    <a:pt x="60960" y="332537"/>
                    <a:pt x="48539" y="344805"/>
                    <a:pt x="33299" y="344805"/>
                  </a:cubicBezTo>
                  <a:close/>
                  <a:moveTo>
                    <a:pt x="33299" y="628726"/>
                  </a:moveTo>
                  <a:cubicBezTo>
                    <a:pt x="17983" y="628726"/>
                    <a:pt x="5715" y="616458"/>
                    <a:pt x="5715" y="601142"/>
                  </a:cubicBezTo>
                  <a:lnTo>
                    <a:pt x="5715" y="601142"/>
                  </a:lnTo>
                  <a:cubicBezTo>
                    <a:pt x="5715" y="585902"/>
                    <a:pt x="17983" y="573558"/>
                    <a:pt x="33299" y="573558"/>
                  </a:cubicBezTo>
                  <a:lnTo>
                    <a:pt x="33299" y="573558"/>
                  </a:lnTo>
                  <a:cubicBezTo>
                    <a:pt x="48539" y="573558"/>
                    <a:pt x="60884" y="585978"/>
                    <a:pt x="60884" y="601142"/>
                  </a:cubicBezTo>
                  <a:lnTo>
                    <a:pt x="60884" y="601142"/>
                  </a:lnTo>
                  <a:cubicBezTo>
                    <a:pt x="60960" y="616458"/>
                    <a:pt x="48539" y="628726"/>
                    <a:pt x="33299" y="628726"/>
                  </a:cubicBezTo>
                  <a:close/>
                  <a:moveTo>
                    <a:pt x="33299" y="912724"/>
                  </a:moveTo>
                  <a:cubicBezTo>
                    <a:pt x="17983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7983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84" y="869975"/>
                    <a:pt x="60884" y="885139"/>
                  </a:cubicBezTo>
                  <a:lnTo>
                    <a:pt x="60884" y="885139"/>
                  </a:lnTo>
                  <a:cubicBezTo>
                    <a:pt x="60960" y="900379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7983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7983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84" y="1153820"/>
                    <a:pt x="60884" y="1169060"/>
                  </a:cubicBezTo>
                  <a:lnTo>
                    <a:pt x="60884" y="1169060"/>
                  </a:lnTo>
                  <a:cubicBezTo>
                    <a:pt x="60960" y="1184300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7983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7983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84" y="1437818"/>
                    <a:pt x="60884" y="1452982"/>
                  </a:cubicBezTo>
                  <a:lnTo>
                    <a:pt x="60884" y="1452982"/>
                  </a:lnTo>
                  <a:cubicBezTo>
                    <a:pt x="60960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7983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7983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84" y="1721739"/>
                    <a:pt x="60884" y="1736903"/>
                  </a:cubicBezTo>
                  <a:lnTo>
                    <a:pt x="60884" y="1736903"/>
                  </a:lnTo>
                  <a:cubicBezTo>
                    <a:pt x="60960" y="1752219"/>
                    <a:pt x="48539" y="1764487"/>
                    <a:pt x="33299" y="1764487"/>
                  </a:cubicBezTo>
                  <a:close/>
                  <a:moveTo>
                    <a:pt x="33299" y="2048485"/>
                  </a:moveTo>
                  <a:cubicBezTo>
                    <a:pt x="17983" y="2048485"/>
                    <a:pt x="5715" y="2036064"/>
                    <a:pt x="5715" y="2020824"/>
                  </a:cubicBezTo>
                  <a:lnTo>
                    <a:pt x="5715" y="2020824"/>
                  </a:lnTo>
                  <a:cubicBezTo>
                    <a:pt x="5715" y="2005584"/>
                    <a:pt x="17983" y="1993240"/>
                    <a:pt x="33299" y="1993240"/>
                  </a:cubicBezTo>
                  <a:lnTo>
                    <a:pt x="33299" y="1993240"/>
                  </a:lnTo>
                  <a:cubicBezTo>
                    <a:pt x="48539" y="1993240"/>
                    <a:pt x="60884" y="2005660"/>
                    <a:pt x="60884" y="2020824"/>
                  </a:cubicBezTo>
                  <a:lnTo>
                    <a:pt x="60884" y="2020824"/>
                  </a:lnTo>
                  <a:cubicBezTo>
                    <a:pt x="60960" y="2036140"/>
                    <a:pt x="48539" y="2048485"/>
                    <a:pt x="33299" y="2048485"/>
                  </a:cubicBezTo>
                  <a:close/>
                  <a:moveTo>
                    <a:pt x="33299" y="2332330"/>
                  </a:moveTo>
                  <a:cubicBezTo>
                    <a:pt x="17983" y="2332330"/>
                    <a:pt x="5715" y="2320062"/>
                    <a:pt x="5715" y="2304745"/>
                  </a:cubicBezTo>
                  <a:lnTo>
                    <a:pt x="5715" y="2304745"/>
                  </a:lnTo>
                  <a:cubicBezTo>
                    <a:pt x="5715" y="2289505"/>
                    <a:pt x="17983" y="2277161"/>
                    <a:pt x="33299" y="2277161"/>
                  </a:cubicBezTo>
                  <a:lnTo>
                    <a:pt x="33299" y="2277161"/>
                  </a:lnTo>
                  <a:cubicBezTo>
                    <a:pt x="48539" y="2277161"/>
                    <a:pt x="60884" y="2289582"/>
                    <a:pt x="60884" y="2304745"/>
                  </a:cubicBezTo>
                  <a:lnTo>
                    <a:pt x="60884" y="2304745"/>
                  </a:lnTo>
                  <a:cubicBezTo>
                    <a:pt x="60960" y="2320062"/>
                    <a:pt x="48539" y="2332330"/>
                    <a:pt x="33299" y="2332330"/>
                  </a:cubicBezTo>
                  <a:close/>
                  <a:moveTo>
                    <a:pt x="33299" y="2616327"/>
                  </a:moveTo>
                  <a:cubicBezTo>
                    <a:pt x="17983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7983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84" y="2573579"/>
                    <a:pt x="60884" y="2588743"/>
                  </a:cubicBezTo>
                  <a:lnTo>
                    <a:pt x="60884" y="2588743"/>
                  </a:lnTo>
                  <a:cubicBezTo>
                    <a:pt x="60960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7983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7983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84" y="2857500"/>
                    <a:pt x="60884" y="2872664"/>
                  </a:cubicBezTo>
                  <a:lnTo>
                    <a:pt x="60884" y="2872664"/>
                  </a:lnTo>
                  <a:cubicBezTo>
                    <a:pt x="60960" y="2887904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A93F4640-8A96-4613-97B6-35B28C7120DB}"/>
                </a:ext>
              </a:extLst>
            </p:cNvPr>
            <p:cNvSpPr/>
            <p:nvPr/>
          </p:nvSpPr>
          <p:spPr>
            <a:xfrm>
              <a:off x="1476680" y="3635121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84 w 60960"/>
                <a:gd name="connsiteY5" fmla="*/ 33376 h 2903220"/>
                <a:gd name="connsiteX6" fmla="*/ 60884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05 h 2903220"/>
                <a:gd name="connsiteX9" fmla="*/ 5715 w 60960"/>
                <a:gd name="connsiteY9" fmla="*/ 317221 h 2903220"/>
                <a:gd name="connsiteX10" fmla="*/ 5715 w 60960"/>
                <a:gd name="connsiteY10" fmla="*/ 317221 h 2903220"/>
                <a:gd name="connsiteX11" fmla="*/ 33299 w 60960"/>
                <a:gd name="connsiteY11" fmla="*/ 289636 h 2903220"/>
                <a:gd name="connsiteX12" fmla="*/ 33299 w 60960"/>
                <a:gd name="connsiteY12" fmla="*/ 289636 h 2903220"/>
                <a:gd name="connsiteX13" fmla="*/ 60884 w 60960"/>
                <a:gd name="connsiteY13" fmla="*/ 317221 h 2903220"/>
                <a:gd name="connsiteX14" fmla="*/ 60884 w 60960"/>
                <a:gd name="connsiteY14" fmla="*/ 317221 h 2903220"/>
                <a:gd name="connsiteX15" fmla="*/ 33299 w 60960"/>
                <a:gd name="connsiteY15" fmla="*/ 344805 h 2903220"/>
                <a:gd name="connsiteX16" fmla="*/ 33299 w 60960"/>
                <a:gd name="connsiteY16" fmla="*/ 628726 h 2903220"/>
                <a:gd name="connsiteX17" fmla="*/ 5715 w 60960"/>
                <a:gd name="connsiteY17" fmla="*/ 601142 h 2903220"/>
                <a:gd name="connsiteX18" fmla="*/ 5715 w 60960"/>
                <a:gd name="connsiteY18" fmla="*/ 601142 h 2903220"/>
                <a:gd name="connsiteX19" fmla="*/ 33299 w 60960"/>
                <a:gd name="connsiteY19" fmla="*/ 573558 h 2903220"/>
                <a:gd name="connsiteX20" fmla="*/ 33299 w 60960"/>
                <a:gd name="connsiteY20" fmla="*/ 573558 h 2903220"/>
                <a:gd name="connsiteX21" fmla="*/ 60884 w 60960"/>
                <a:gd name="connsiteY21" fmla="*/ 601142 h 2903220"/>
                <a:gd name="connsiteX22" fmla="*/ 60884 w 60960"/>
                <a:gd name="connsiteY22" fmla="*/ 601142 h 2903220"/>
                <a:gd name="connsiteX23" fmla="*/ 33299 w 60960"/>
                <a:gd name="connsiteY23" fmla="*/ 628726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84 w 60960"/>
                <a:gd name="connsiteY29" fmla="*/ 885139 h 2903220"/>
                <a:gd name="connsiteX30" fmla="*/ 60884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84 w 60960"/>
                <a:gd name="connsiteY37" fmla="*/ 1169060 h 2903220"/>
                <a:gd name="connsiteX38" fmla="*/ 60884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84 w 60960"/>
                <a:gd name="connsiteY45" fmla="*/ 1452982 h 2903220"/>
                <a:gd name="connsiteX46" fmla="*/ 60884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84 w 60960"/>
                <a:gd name="connsiteY53" fmla="*/ 1736903 h 2903220"/>
                <a:gd name="connsiteX54" fmla="*/ 60884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485 h 2903220"/>
                <a:gd name="connsiteX57" fmla="*/ 5715 w 60960"/>
                <a:gd name="connsiteY57" fmla="*/ 2020824 h 2903220"/>
                <a:gd name="connsiteX58" fmla="*/ 5715 w 60960"/>
                <a:gd name="connsiteY58" fmla="*/ 2020824 h 2903220"/>
                <a:gd name="connsiteX59" fmla="*/ 33299 w 60960"/>
                <a:gd name="connsiteY59" fmla="*/ 1993240 h 2903220"/>
                <a:gd name="connsiteX60" fmla="*/ 33299 w 60960"/>
                <a:gd name="connsiteY60" fmla="*/ 1993240 h 2903220"/>
                <a:gd name="connsiteX61" fmla="*/ 60884 w 60960"/>
                <a:gd name="connsiteY61" fmla="*/ 2020824 h 2903220"/>
                <a:gd name="connsiteX62" fmla="*/ 60884 w 60960"/>
                <a:gd name="connsiteY62" fmla="*/ 2020824 h 2903220"/>
                <a:gd name="connsiteX63" fmla="*/ 33299 w 60960"/>
                <a:gd name="connsiteY63" fmla="*/ 2048485 h 2903220"/>
                <a:gd name="connsiteX64" fmla="*/ 33299 w 60960"/>
                <a:gd name="connsiteY64" fmla="*/ 2332330 h 2903220"/>
                <a:gd name="connsiteX65" fmla="*/ 5715 w 60960"/>
                <a:gd name="connsiteY65" fmla="*/ 2304745 h 2903220"/>
                <a:gd name="connsiteX66" fmla="*/ 5715 w 60960"/>
                <a:gd name="connsiteY66" fmla="*/ 2304745 h 2903220"/>
                <a:gd name="connsiteX67" fmla="*/ 33299 w 60960"/>
                <a:gd name="connsiteY67" fmla="*/ 2277161 h 2903220"/>
                <a:gd name="connsiteX68" fmla="*/ 33299 w 60960"/>
                <a:gd name="connsiteY68" fmla="*/ 2277161 h 2903220"/>
                <a:gd name="connsiteX69" fmla="*/ 60884 w 60960"/>
                <a:gd name="connsiteY69" fmla="*/ 2304745 h 2903220"/>
                <a:gd name="connsiteX70" fmla="*/ 60884 w 60960"/>
                <a:gd name="connsiteY70" fmla="*/ 2304745 h 2903220"/>
                <a:gd name="connsiteX71" fmla="*/ 33299 w 60960"/>
                <a:gd name="connsiteY71" fmla="*/ 2332330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84 w 60960"/>
                <a:gd name="connsiteY77" fmla="*/ 2588743 h 2903220"/>
                <a:gd name="connsiteX78" fmla="*/ 60884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84 w 60960"/>
                <a:gd name="connsiteY85" fmla="*/ 2872664 h 2903220"/>
                <a:gd name="connsiteX86" fmla="*/ 60884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8059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60"/>
                    <a:pt x="18059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84" y="18136"/>
                    <a:pt x="60884" y="33376"/>
                  </a:cubicBezTo>
                  <a:lnTo>
                    <a:pt x="60884" y="33376"/>
                  </a:lnTo>
                  <a:cubicBezTo>
                    <a:pt x="60884" y="48616"/>
                    <a:pt x="48539" y="60884"/>
                    <a:pt x="33299" y="60884"/>
                  </a:cubicBezTo>
                  <a:close/>
                  <a:moveTo>
                    <a:pt x="33299" y="344805"/>
                  </a:moveTo>
                  <a:cubicBezTo>
                    <a:pt x="18059" y="344805"/>
                    <a:pt x="5715" y="332537"/>
                    <a:pt x="5715" y="317221"/>
                  </a:cubicBezTo>
                  <a:lnTo>
                    <a:pt x="5715" y="317221"/>
                  </a:lnTo>
                  <a:cubicBezTo>
                    <a:pt x="5715" y="301981"/>
                    <a:pt x="18059" y="289636"/>
                    <a:pt x="33299" y="289636"/>
                  </a:cubicBezTo>
                  <a:lnTo>
                    <a:pt x="33299" y="289636"/>
                  </a:lnTo>
                  <a:cubicBezTo>
                    <a:pt x="48539" y="289636"/>
                    <a:pt x="60884" y="302057"/>
                    <a:pt x="60884" y="317221"/>
                  </a:cubicBezTo>
                  <a:lnTo>
                    <a:pt x="60884" y="317221"/>
                  </a:lnTo>
                  <a:cubicBezTo>
                    <a:pt x="60884" y="332537"/>
                    <a:pt x="48539" y="344805"/>
                    <a:pt x="33299" y="344805"/>
                  </a:cubicBezTo>
                  <a:close/>
                  <a:moveTo>
                    <a:pt x="33299" y="628726"/>
                  </a:moveTo>
                  <a:cubicBezTo>
                    <a:pt x="18059" y="628726"/>
                    <a:pt x="5715" y="616458"/>
                    <a:pt x="5715" y="601142"/>
                  </a:cubicBezTo>
                  <a:lnTo>
                    <a:pt x="5715" y="601142"/>
                  </a:lnTo>
                  <a:cubicBezTo>
                    <a:pt x="5715" y="585902"/>
                    <a:pt x="18059" y="573558"/>
                    <a:pt x="33299" y="573558"/>
                  </a:cubicBezTo>
                  <a:lnTo>
                    <a:pt x="33299" y="573558"/>
                  </a:lnTo>
                  <a:cubicBezTo>
                    <a:pt x="48539" y="573558"/>
                    <a:pt x="60884" y="585978"/>
                    <a:pt x="60884" y="601142"/>
                  </a:cubicBezTo>
                  <a:lnTo>
                    <a:pt x="60884" y="601142"/>
                  </a:lnTo>
                  <a:cubicBezTo>
                    <a:pt x="60884" y="616458"/>
                    <a:pt x="48539" y="628726"/>
                    <a:pt x="33299" y="628726"/>
                  </a:cubicBezTo>
                  <a:close/>
                  <a:moveTo>
                    <a:pt x="33299" y="912724"/>
                  </a:moveTo>
                  <a:cubicBezTo>
                    <a:pt x="18059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8059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84" y="869975"/>
                    <a:pt x="60884" y="885139"/>
                  </a:cubicBezTo>
                  <a:lnTo>
                    <a:pt x="60884" y="885139"/>
                  </a:lnTo>
                  <a:cubicBezTo>
                    <a:pt x="60884" y="900379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8059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8059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84" y="1153820"/>
                    <a:pt x="60884" y="1169060"/>
                  </a:cubicBezTo>
                  <a:lnTo>
                    <a:pt x="60884" y="1169060"/>
                  </a:lnTo>
                  <a:cubicBezTo>
                    <a:pt x="60884" y="1184300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8059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8059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84" y="1437818"/>
                    <a:pt x="60884" y="1452982"/>
                  </a:cubicBezTo>
                  <a:lnTo>
                    <a:pt x="60884" y="1452982"/>
                  </a:lnTo>
                  <a:cubicBezTo>
                    <a:pt x="60884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8059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8059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84" y="1721739"/>
                    <a:pt x="60884" y="1736903"/>
                  </a:cubicBezTo>
                  <a:lnTo>
                    <a:pt x="60884" y="1736903"/>
                  </a:lnTo>
                  <a:cubicBezTo>
                    <a:pt x="60884" y="1752219"/>
                    <a:pt x="48539" y="1764487"/>
                    <a:pt x="33299" y="1764487"/>
                  </a:cubicBezTo>
                  <a:close/>
                  <a:moveTo>
                    <a:pt x="33299" y="2048485"/>
                  </a:moveTo>
                  <a:cubicBezTo>
                    <a:pt x="18059" y="2048485"/>
                    <a:pt x="5715" y="2036064"/>
                    <a:pt x="5715" y="2020824"/>
                  </a:cubicBezTo>
                  <a:lnTo>
                    <a:pt x="5715" y="2020824"/>
                  </a:lnTo>
                  <a:cubicBezTo>
                    <a:pt x="5715" y="2005584"/>
                    <a:pt x="18059" y="1993240"/>
                    <a:pt x="33299" y="1993240"/>
                  </a:cubicBezTo>
                  <a:lnTo>
                    <a:pt x="33299" y="1993240"/>
                  </a:lnTo>
                  <a:cubicBezTo>
                    <a:pt x="48539" y="1993240"/>
                    <a:pt x="60884" y="2005660"/>
                    <a:pt x="60884" y="2020824"/>
                  </a:cubicBezTo>
                  <a:lnTo>
                    <a:pt x="60884" y="2020824"/>
                  </a:lnTo>
                  <a:cubicBezTo>
                    <a:pt x="60884" y="2036140"/>
                    <a:pt x="48539" y="2048485"/>
                    <a:pt x="33299" y="2048485"/>
                  </a:cubicBezTo>
                  <a:close/>
                  <a:moveTo>
                    <a:pt x="33299" y="2332330"/>
                  </a:moveTo>
                  <a:cubicBezTo>
                    <a:pt x="18059" y="2332330"/>
                    <a:pt x="5715" y="2320062"/>
                    <a:pt x="5715" y="2304745"/>
                  </a:cubicBezTo>
                  <a:lnTo>
                    <a:pt x="5715" y="2304745"/>
                  </a:lnTo>
                  <a:cubicBezTo>
                    <a:pt x="5715" y="2289505"/>
                    <a:pt x="18059" y="2277161"/>
                    <a:pt x="33299" y="2277161"/>
                  </a:cubicBezTo>
                  <a:lnTo>
                    <a:pt x="33299" y="2277161"/>
                  </a:lnTo>
                  <a:cubicBezTo>
                    <a:pt x="48539" y="2277161"/>
                    <a:pt x="60884" y="2289582"/>
                    <a:pt x="60884" y="2304745"/>
                  </a:cubicBezTo>
                  <a:lnTo>
                    <a:pt x="60884" y="2304745"/>
                  </a:lnTo>
                  <a:cubicBezTo>
                    <a:pt x="60884" y="2320062"/>
                    <a:pt x="48539" y="2332330"/>
                    <a:pt x="33299" y="2332330"/>
                  </a:cubicBezTo>
                  <a:close/>
                  <a:moveTo>
                    <a:pt x="33299" y="2616327"/>
                  </a:moveTo>
                  <a:cubicBezTo>
                    <a:pt x="18059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8059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84" y="2573579"/>
                    <a:pt x="60884" y="2588743"/>
                  </a:cubicBezTo>
                  <a:lnTo>
                    <a:pt x="60884" y="2588743"/>
                  </a:lnTo>
                  <a:cubicBezTo>
                    <a:pt x="60884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8059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8059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84" y="2857500"/>
                    <a:pt x="60884" y="2872664"/>
                  </a:cubicBezTo>
                  <a:lnTo>
                    <a:pt x="60884" y="2872664"/>
                  </a:lnTo>
                  <a:cubicBezTo>
                    <a:pt x="60884" y="2887904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046D36DE-2E21-4A62-AFD8-841530B78F3F}"/>
                </a:ext>
              </a:extLst>
            </p:cNvPr>
            <p:cNvSpPr/>
            <p:nvPr/>
          </p:nvSpPr>
          <p:spPr>
            <a:xfrm>
              <a:off x="1804873" y="3635121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08 w 60960"/>
                <a:gd name="connsiteY5" fmla="*/ 33376 h 2903220"/>
                <a:gd name="connsiteX6" fmla="*/ 60808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05 h 2903220"/>
                <a:gd name="connsiteX9" fmla="*/ 5715 w 60960"/>
                <a:gd name="connsiteY9" fmla="*/ 317221 h 2903220"/>
                <a:gd name="connsiteX10" fmla="*/ 5715 w 60960"/>
                <a:gd name="connsiteY10" fmla="*/ 317221 h 2903220"/>
                <a:gd name="connsiteX11" fmla="*/ 33299 w 60960"/>
                <a:gd name="connsiteY11" fmla="*/ 289636 h 2903220"/>
                <a:gd name="connsiteX12" fmla="*/ 33299 w 60960"/>
                <a:gd name="connsiteY12" fmla="*/ 289636 h 2903220"/>
                <a:gd name="connsiteX13" fmla="*/ 60808 w 60960"/>
                <a:gd name="connsiteY13" fmla="*/ 317221 h 2903220"/>
                <a:gd name="connsiteX14" fmla="*/ 60808 w 60960"/>
                <a:gd name="connsiteY14" fmla="*/ 317221 h 2903220"/>
                <a:gd name="connsiteX15" fmla="*/ 33299 w 60960"/>
                <a:gd name="connsiteY15" fmla="*/ 344805 h 2903220"/>
                <a:gd name="connsiteX16" fmla="*/ 33299 w 60960"/>
                <a:gd name="connsiteY16" fmla="*/ 628726 h 2903220"/>
                <a:gd name="connsiteX17" fmla="*/ 5715 w 60960"/>
                <a:gd name="connsiteY17" fmla="*/ 601142 h 2903220"/>
                <a:gd name="connsiteX18" fmla="*/ 5715 w 60960"/>
                <a:gd name="connsiteY18" fmla="*/ 601142 h 2903220"/>
                <a:gd name="connsiteX19" fmla="*/ 33299 w 60960"/>
                <a:gd name="connsiteY19" fmla="*/ 573558 h 2903220"/>
                <a:gd name="connsiteX20" fmla="*/ 33299 w 60960"/>
                <a:gd name="connsiteY20" fmla="*/ 573558 h 2903220"/>
                <a:gd name="connsiteX21" fmla="*/ 60808 w 60960"/>
                <a:gd name="connsiteY21" fmla="*/ 601142 h 2903220"/>
                <a:gd name="connsiteX22" fmla="*/ 60808 w 60960"/>
                <a:gd name="connsiteY22" fmla="*/ 601142 h 2903220"/>
                <a:gd name="connsiteX23" fmla="*/ 33299 w 60960"/>
                <a:gd name="connsiteY23" fmla="*/ 628726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08 w 60960"/>
                <a:gd name="connsiteY29" fmla="*/ 885139 h 2903220"/>
                <a:gd name="connsiteX30" fmla="*/ 60808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08 w 60960"/>
                <a:gd name="connsiteY37" fmla="*/ 1169060 h 2903220"/>
                <a:gd name="connsiteX38" fmla="*/ 60808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08 w 60960"/>
                <a:gd name="connsiteY45" fmla="*/ 1452982 h 2903220"/>
                <a:gd name="connsiteX46" fmla="*/ 60808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08 w 60960"/>
                <a:gd name="connsiteY53" fmla="*/ 1736903 h 2903220"/>
                <a:gd name="connsiteX54" fmla="*/ 60808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485 h 2903220"/>
                <a:gd name="connsiteX57" fmla="*/ 5715 w 60960"/>
                <a:gd name="connsiteY57" fmla="*/ 2020824 h 2903220"/>
                <a:gd name="connsiteX58" fmla="*/ 5715 w 60960"/>
                <a:gd name="connsiteY58" fmla="*/ 2020824 h 2903220"/>
                <a:gd name="connsiteX59" fmla="*/ 33299 w 60960"/>
                <a:gd name="connsiteY59" fmla="*/ 1993240 h 2903220"/>
                <a:gd name="connsiteX60" fmla="*/ 33299 w 60960"/>
                <a:gd name="connsiteY60" fmla="*/ 1993240 h 2903220"/>
                <a:gd name="connsiteX61" fmla="*/ 60808 w 60960"/>
                <a:gd name="connsiteY61" fmla="*/ 2020824 h 2903220"/>
                <a:gd name="connsiteX62" fmla="*/ 60808 w 60960"/>
                <a:gd name="connsiteY62" fmla="*/ 2020824 h 2903220"/>
                <a:gd name="connsiteX63" fmla="*/ 33299 w 60960"/>
                <a:gd name="connsiteY63" fmla="*/ 2048485 h 2903220"/>
                <a:gd name="connsiteX64" fmla="*/ 33299 w 60960"/>
                <a:gd name="connsiteY64" fmla="*/ 2332330 h 2903220"/>
                <a:gd name="connsiteX65" fmla="*/ 5715 w 60960"/>
                <a:gd name="connsiteY65" fmla="*/ 2304745 h 2903220"/>
                <a:gd name="connsiteX66" fmla="*/ 5715 w 60960"/>
                <a:gd name="connsiteY66" fmla="*/ 2304745 h 2903220"/>
                <a:gd name="connsiteX67" fmla="*/ 33299 w 60960"/>
                <a:gd name="connsiteY67" fmla="*/ 2277161 h 2903220"/>
                <a:gd name="connsiteX68" fmla="*/ 33299 w 60960"/>
                <a:gd name="connsiteY68" fmla="*/ 2277161 h 2903220"/>
                <a:gd name="connsiteX69" fmla="*/ 60808 w 60960"/>
                <a:gd name="connsiteY69" fmla="*/ 2304745 h 2903220"/>
                <a:gd name="connsiteX70" fmla="*/ 60808 w 60960"/>
                <a:gd name="connsiteY70" fmla="*/ 2304745 h 2903220"/>
                <a:gd name="connsiteX71" fmla="*/ 33299 w 60960"/>
                <a:gd name="connsiteY71" fmla="*/ 2332330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08 w 60960"/>
                <a:gd name="connsiteY77" fmla="*/ 2588743 h 2903220"/>
                <a:gd name="connsiteX78" fmla="*/ 60808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08 w 60960"/>
                <a:gd name="connsiteY85" fmla="*/ 2872664 h 2903220"/>
                <a:gd name="connsiteX86" fmla="*/ 60808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7983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60"/>
                    <a:pt x="17983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08" y="18136"/>
                    <a:pt x="60808" y="33376"/>
                  </a:cubicBezTo>
                  <a:lnTo>
                    <a:pt x="60808" y="33376"/>
                  </a:lnTo>
                  <a:cubicBezTo>
                    <a:pt x="60808" y="48616"/>
                    <a:pt x="48539" y="60884"/>
                    <a:pt x="33299" y="60884"/>
                  </a:cubicBezTo>
                  <a:close/>
                  <a:moveTo>
                    <a:pt x="33299" y="344805"/>
                  </a:moveTo>
                  <a:cubicBezTo>
                    <a:pt x="17983" y="344805"/>
                    <a:pt x="5715" y="332537"/>
                    <a:pt x="5715" y="317221"/>
                  </a:cubicBezTo>
                  <a:lnTo>
                    <a:pt x="5715" y="317221"/>
                  </a:lnTo>
                  <a:cubicBezTo>
                    <a:pt x="5715" y="301981"/>
                    <a:pt x="17983" y="289636"/>
                    <a:pt x="33299" y="289636"/>
                  </a:cubicBezTo>
                  <a:lnTo>
                    <a:pt x="33299" y="289636"/>
                  </a:lnTo>
                  <a:cubicBezTo>
                    <a:pt x="48539" y="289636"/>
                    <a:pt x="60808" y="302057"/>
                    <a:pt x="60808" y="317221"/>
                  </a:cubicBezTo>
                  <a:lnTo>
                    <a:pt x="60808" y="317221"/>
                  </a:lnTo>
                  <a:cubicBezTo>
                    <a:pt x="60808" y="332537"/>
                    <a:pt x="48539" y="344805"/>
                    <a:pt x="33299" y="344805"/>
                  </a:cubicBezTo>
                  <a:close/>
                  <a:moveTo>
                    <a:pt x="33299" y="628726"/>
                  </a:moveTo>
                  <a:cubicBezTo>
                    <a:pt x="17983" y="628726"/>
                    <a:pt x="5715" y="616458"/>
                    <a:pt x="5715" y="601142"/>
                  </a:cubicBezTo>
                  <a:lnTo>
                    <a:pt x="5715" y="601142"/>
                  </a:lnTo>
                  <a:cubicBezTo>
                    <a:pt x="5715" y="585902"/>
                    <a:pt x="17983" y="573558"/>
                    <a:pt x="33299" y="573558"/>
                  </a:cubicBezTo>
                  <a:lnTo>
                    <a:pt x="33299" y="573558"/>
                  </a:lnTo>
                  <a:cubicBezTo>
                    <a:pt x="48539" y="573558"/>
                    <a:pt x="60808" y="585978"/>
                    <a:pt x="60808" y="601142"/>
                  </a:cubicBezTo>
                  <a:lnTo>
                    <a:pt x="60808" y="601142"/>
                  </a:lnTo>
                  <a:cubicBezTo>
                    <a:pt x="60808" y="616458"/>
                    <a:pt x="48539" y="628726"/>
                    <a:pt x="33299" y="628726"/>
                  </a:cubicBezTo>
                  <a:close/>
                  <a:moveTo>
                    <a:pt x="33299" y="912724"/>
                  </a:moveTo>
                  <a:cubicBezTo>
                    <a:pt x="17983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7983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08" y="869975"/>
                    <a:pt x="60808" y="885139"/>
                  </a:cubicBezTo>
                  <a:lnTo>
                    <a:pt x="60808" y="885139"/>
                  </a:lnTo>
                  <a:cubicBezTo>
                    <a:pt x="60808" y="900379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7983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7983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08" y="1153820"/>
                    <a:pt x="60808" y="1169060"/>
                  </a:cubicBezTo>
                  <a:lnTo>
                    <a:pt x="60808" y="1169060"/>
                  </a:lnTo>
                  <a:cubicBezTo>
                    <a:pt x="60808" y="1184300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7983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7983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08" y="1437818"/>
                    <a:pt x="60808" y="1452982"/>
                  </a:cubicBezTo>
                  <a:lnTo>
                    <a:pt x="60808" y="1452982"/>
                  </a:lnTo>
                  <a:cubicBezTo>
                    <a:pt x="60808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7983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7983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08" y="1721739"/>
                    <a:pt x="60808" y="1736903"/>
                  </a:cubicBezTo>
                  <a:lnTo>
                    <a:pt x="60808" y="1736903"/>
                  </a:lnTo>
                  <a:cubicBezTo>
                    <a:pt x="60808" y="1752219"/>
                    <a:pt x="48539" y="1764487"/>
                    <a:pt x="33299" y="1764487"/>
                  </a:cubicBezTo>
                  <a:close/>
                  <a:moveTo>
                    <a:pt x="33299" y="2048485"/>
                  </a:moveTo>
                  <a:cubicBezTo>
                    <a:pt x="17983" y="2048485"/>
                    <a:pt x="5715" y="2036064"/>
                    <a:pt x="5715" y="2020824"/>
                  </a:cubicBezTo>
                  <a:lnTo>
                    <a:pt x="5715" y="2020824"/>
                  </a:lnTo>
                  <a:cubicBezTo>
                    <a:pt x="5715" y="2005584"/>
                    <a:pt x="17983" y="1993240"/>
                    <a:pt x="33299" y="1993240"/>
                  </a:cubicBezTo>
                  <a:lnTo>
                    <a:pt x="33299" y="1993240"/>
                  </a:lnTo>
                  <a:cubicBezTo>
                    <a:pt x="48539" y="1993240"/>
                    <a:pt x="60808" y="2005660"/>
                    <a:pt x="60808" y="2020824"/>
                  </a:cubicBezTo>
                  <a:lnTo>
                    <a:pt x="60808" y="2020824"/>
                  </a:lnTo>
                  <a:cubicBezTo>
                    <a:pt x="60808" y="2036140"/>
                    <a:pt x="48539" y="2048485"/>
                    <a:pt x="33299" y="2048485"/>
                  </a:cubicBezTo>
                  <a:close/>
                  <a:moveTo>
                    <a:pt x="33299" y="2332330"/>
                  </a:moveTo>
                  <a:cubicBezTo>
                    <a:pt x="17983" y="2332330"/>
                    <a:pt x="5715" y="2320062"/>
                    <a:pt x="5715" y="2304745"/>
                  </a:cubicBezTo>
                  <a:lnTo>
                    <a:pt x="5715" y="2304745"/>
                  </a:lnTo>
                  <a:cubicBezTo>
                    <a:pt x="5715" y="2289505"/>
                    <a:pt x="17983" y="2277161"/>
                    <a:pt x="33299" y="2277161"/>
                  </a:cubicBezTo>
                  <a:lnTo>
                    <a:pt x="33299" y="2277161"/>
                  </a:lnTo>
                  <a:cubicBezTo>
                    <a:pt x="48539" y="2277161"/>
                    <a:pt x="60808" y="2289582"/>
                    <a:pt x="60808" y="2304745"/>
                  </a:cubicBezTo>
                  <a:lnTo>
                    <a:pt x="60808" y="2304745"/>
                  </a:lnTo>
                  <a:cubicBezTo>
                    <a:pt x="60808" y="2320062"/>
                    <a:pt x="48539" y="2332330"/>
                    <a:pt x="33299" y="2332330"/>
                  </a:cubicBezTo>
                  <a:close/>
                  <a:moveTo>
                    <a:pt x="33299" y="2616327"/>
                  </a:moveTo>
                  <a:cubicBezTo>
                    <a:pt x="17983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7983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08" y="2573579"/>
                    <a:pt x="60808" y="2588743"/>
                  </a:cubicBezTo>
                  <a:lnTo>
                    <a:pt x="60808" y="2588743"/>
                  </a:lnTo>
                  <a:cubicBezTo>
                    <a:pt x="60808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7983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7983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08" y="2857500"/>
                    <a:pt x="60808" y="2872664"/>
                  </a:cubicBezTo>
                  <a:lnTo>
                    <a:pt x="60808" y="2872664"/>
                  </a:lnTo>
                  <a:cubicBezTo>
                    <a:pt x="60808" y="2887904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7F48DEF-70C9-4171-8053-6F7BF2D9826B}"/>
              </a:ext>
            </a:extLst>
          </p:cNvPr>
          <p:cNvSpPr/>
          <p:nvPr userDrawn="1"/>
        </p:nvSpPr>
        <p:spPr>
          <a:xfrm>
            <a:off x="9219894" y="143688"/>
            <a:ext cx="754380" cy="914400"/>
          </a:xfrm>
          <a:custGeom>
            <a:avLst/>
            <a:gdLst>
              <a:gd name="connsiteX0" fmla="*/ 738150 w 754380"/>
              <a:gd name="connsiteY0" fmla="*/ 210521 h 914400"/>
              <a:gd name="connsiteX1" fmla="*/ 386410 w 754380"/>
              <a:gd name="connsiteY1" fmla="*/ 7143 h 914400"/>
              <a:gd name="connsiteX2" fmla="*/ 384353 w 754380"/>
              <a:gd name="connsiteY2" fmla="*/ 6001 h 914400"/>
              <a:gd name="connsiteX3" fmla="*/ 373762 w 754380"/>
              <a:gd name="connsiteY3" fmla="*/ 6001 h 914400"/>
              <a:gd name="connsiteX4" fmla="*/ 371704 w 754380"/>
              <a:gd name="connsiteY4" fmla="*/ 7143 h 914400"/>
              <a:gd name="connsiteX5" fmla="*/ 19660 w 754380"/>
              <a:gd name="connsiteY5" fmla="*/ 209988 h 914400"/>
              <a:gd name="connsiteX6" fmla="*/ 10287 w 754380"/>
              <a:gd name="connsiteY6" fmla="*/ 215398 h 914400"/>
              <a:gd name="connsiteX7" fmla="*/ 4953 w 754380"/>
              <a:gd name="connsiteY7" fmla="*/ 224542 h 914400"/>
              <a:gd name="connsiteX8" fmla="*/ 4953 w 754380"/>
              <a:gd name="connsiteY8" fmla="*/ 226904 h 914400"/>
              <a:gd name="connsiteX9" fmla="*/ 4572 w 754380"/>
              <a:gd name="connsiteY9" fmla="*/ 688905 h 914400"/>
              <a:gd name="connsiteX10" fmla="*/ 4572 w 754380"/>
              <a:gd name="connsiteY10" fmla="*/ 691267 h 914400"/>
              <a:gd name="connsiteX11" fmla="*/ 9830 w 754380"/>
              <a:gd name="connsiteY11" fmla="*/ 700411 h 914400"/>
              <a:gd name="connsiteX12" fmla="*/ 19203 w 754380"/>
              <a:gd name="connsiteY12" fmla="*/ 705821 h 914400"/>
              <a:gd name="connsiteX13" fmla="*/ 371857 w 754380"/>
              <a:gd name="connsiteY13" fmla="*/ 909733 h 914400"/>
              <a:gd name="connsiteX14" fmla="*/ 384734 w 754380"/>
              <a:gd name="connsiteY14" fmla="*/ 909733 h 914400"/>
              <a:gd name="connsiteX15" fmla="*/ 737693 w 754380"/>
              <a:gd name="connsiteY15" fmla="*/ 706355 h 914400"/>
              <a:gd name="connsiteX16" fmla="*/ 747065 w 754380"/>
              <a:gd name="connsiteY16" fmla="*/ 700944 h 914400"/>
              <a:gd name="connsiteX17" fmla="*/ 752399 w 754380"/>
              <a:gd name="connsiteY17" fmla="*/ 691801 h 914400"/>
              <a:gd name="connsiteX18" fmla="*/ 752399 w 754380"/>
              <a:gd name="connsiteY18" fmla="*/ 689438 h 914400"/>
              <a:gd name="connsiteX19" fmla="*/ 752780 w 754380"/>
              <a:gd name="connsiteY19" fmla="*/ 227438 h 914400"/>
              <a:gd name="connsiteX20" fmla="*/ 752780 w 754380"/>
              <a:gd name="connsiteY20" fmla="*/ 225076 h 914400"/>
              <a:gd name="connsiteX21" fmla="*/ 747522 w 754380"/>
              <a:gd name="connsiteY21" fmla="*/ 215932 h 914400"/>
              <a:gd name="connsiteX22" fmla="*/ 738150 w 754380"/>
              <a:gd name="connsiteY22" fmla="*/ 210521 h 914400"/>
              <a:gd name="connsiteX23" fmla="*/ 19584 w 754380"/>
              <a:gd name="connsiteY23" fmla="*/ 247859 h 914400"/>
              <a:gd name="connsiteX24" fmla="*/ 19584 w 754380"/>
              <a:gd name="connsiteY24" fmla="*/ 247859 h 914400"/>
              <a:gd name="connsiteX25" fmla="*/ 19584 w 754380"/>
              <a:gd name="connsiteY25" fmla="*/ 235363 h 914400"/>
              <a:gd name="connsiteX26" fmla="*/ 19584 w 754380"/>
              <a:gd name="connsiteY26" fmla="*/ 235363 h 914400"/>
              <a:gd name="connsiteX27" fmla="*/ 19584 w 754380"/>
              <a:gd name="connsiteY27" fmla="*/ 226904 h 914400"/>
              <a:gd name="connsiteX28" fmla="*/ 371628 w 754380"/>
              <a:gd name="connsiteY28" fmla="*/ 23984 h 914400"/>
              <a:gd name="connsiteX29" fmla="*/ 371323 w 754380"/>
              <a:gd name="connsiteY29" fmla="*/ 421824 h 914400"/>
              <a:gd name="connsiteX30" fmla="*/ 371323 w 754380"/>
              <a:gd name="connsiteY30" fmla="*/ 438817 h 914400"/>
              <a:gd name="connsiteX31" fmla="*/ 371323 w 754380"/>
              <a:gd name="connsiteY31" fmla="*/ 477602 h 914400"/>
              <a:gd name="connsiteX32" fmla="*/ 19279 w 754380"/>
              <a:gd name="connsiteY32" fmla="*/ 680523 h 914400"/>
              <a:gd name="connsiteX33" fmla="*/ 19584 w 754380"/>
              <a:gd name="connsiteY33" fmla="*/ 247859 h 914400"/>
              <a:gd name="connsiteX34" fmla="*/ 378333 w 754380"/>
              <a:gd name="connsiteY34" fmla="*/ 896626 h 914400"/>
              <a:gd name="connsiteX35" fmla="*/ 26594 w 754380"/>
              <a:gd name="connsiteY35" fmla="*/ 693172 h 914400"/>
              <a:gd name="connsiteX36" fmla="*/ 371323 w 754380"/>
              <a:gd name="connsiteY36" fmla="*/ 494519 h 914400"/>
              <a:gd name="connsiteX37" fmla="*/ 378638 w 754380"/>
              <a:gd name="connsiteY37" fmla="*/ 490252 h 914400"/>
              <a:gd name="connsiteX38" fmla="*/ 385953 w 754380"/>
              <a:gd name="connsiteY38" fmla="*/ 494519 h 914400"/>
              <a:gd name="connsiteX39" fmla="*/ 730377 w 754380"/>
              <a:gd name="connsiteY39" fmla="*/ 693706 h 914400"/>
              <a:gd name="connsiteX40" fmla="*/ 378333 w 754380"/>
              <a:gd name="connsiteY40" fmla="*/ 896626 h 914400"/>
              <a:gd name="connsiteX41" fmla="*/ 737769 w 754380"/>
              <a:gd name="connsiteY41" fmla="*/ 681056 h 914400"/>
              <a:gd name="connsiteX42" fmla="*/ 386030 w 754380"/>
              <a:gd name="connsiteY42" fmla="*/ 477602 h 914400"/>
              <a:gd name="connsiteX43" fmla="*/ 386030 w 754380"/>
              <a:gd name="connsiteY43" fmla="*/ 438817 h 914400"/>
              <a:gd name="connsiteX44" fmla="*/ 386030 w 754380"/>
              <a:gd name="connsiteY44" fmla="*/ 421824 h 914400"/>
              <a:gd name="connsiteX45" fmla="*/ 386335 w 754380"/>
              <a:gd name="connsiteY45" fmla="*/ 23984 h 914400"/>
              <a:gd name="connsiteX46" fmla="*/ 738073 w 754380"/>
              <a:gd name="connsiteY46" fmla="*/ 227438 h 914400"/>
              <a:gd name="connsiteX47" fmla="*/ 738073 w 754380"/>
              <a:gd name="connsiteY47" fmla="*/ 235896 h 914400"/>
              <a:gd name="connsiteX48" fmla="*/ 738073 w 754380"/>
              <a:gd name="connsiteY48" fmla="*/ 243363 h 914400"/>
              <a:gd name="connsiteX49" fmla="*/ 737769 w 754380"/>
              <a:gd name="connsiteY49" fmla="*/ 681056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54380" h="914400">
                <a:moveTo>
                  <a:pt x="738150" y="210521"/>
                </a:moveTo>
                <a:lnTo>
                  <a:pt x="386410" y="7143"/>
                </a:lnTo>
                <a:lnTo>
                  <a:pt x="384353" y="6001"/>
                </a:lnTo>
                <a:cubicBezTo>
                  <a:pt x="381076" y="4096"/>
                  <a:pt x="377038" y="4096"/>
                  <a:pt x="373762" y="6001"/>
                </a:cubicBezTo>
                <a:lnTo>
                  <a:pt x="371704" y="7143"/>
                </a:lnTo>
                <a:lnTo>
                  <a:pt x="19660" y="209988"/>
                </a:lnTo>
                <a:lnTo>
                  <a:pt x="10287" y="215398"/>
                </a:lnTo>
                <a:cubicBezTo>
                  <a:pt x="7011" y="217303"/>
                  <a:pt x="5030" y="220808"/>
                  <a:pt x="4953" y="224542"/>
                </a:cubicBezTo>
                <a:lnTo>
                  <a:pt x="4953" y="226904"/>
                </a:lnTo>
                <a:lnTo>
                  <a:pt x="4572" y="688905"/>
                </a:lnTo>
                <a:lnTo>
                  <a:pt x="4572" y="691267"/>
                </a:lnTo>
                <a:cubicBezTo>
                  <a:pt x="4572" y="695077"/>
                  <a:pt x="6553" y="698506"/>
                  <a:pt x="9830" y="700411"/>
                </a:cubicBezTo>
                <a:lnTo>
                  <a:pt x="19203" y="705821"/>
                </a:lnTo>
                <a:lnTo>
                  <a:pt x="371857" y="909733"/>
                </a:lnTo>
                <a:cubicBezTo>
                  <a:pt x="375819" y="912019"/>
                  <a:pt x="380771" y="912019"/>
                  <a:pt x="384734" y="909733"/>
                </a:cubicBezTo>
                <a:lnTo>
                  <a:pt x="737693" y="706355"/>
                </a:lnTo>
                <a:lnTo>
                  <a:pt x="747065" y="700944"/>
                </a:lnTo>
                <a:cubicBezTo>
                  <a:pt x="750341" y="699039"/>
                  <a:pt x="752323" y="695535"/>
                  <a:pt x="752399" y="691801"/>
                </a:cubicBezTo>
                <a:lnTo>
                  <a:pt x="752399" y="689438"/>
                </a:lnTo>
                <a:lnTo>
                  <a:pt x="752780" y="227438"/>
                </a:lnTo>
                <a:lnTo>
                  <a:pt x="752780" y="225076"/>
                </a:lnTo>
                <a:cubicBezTo>
                  <a:pt x="752780" y="221266"/>
                  <a:pt x="750799" y="217837"/>
                  <a:pt x="747522" y="215932"/>
                </a:cubicBezTo>
                <a:lnTo>
                  <a:pt x="738150" y="210521"/>
                </a:lnTo>
                <a:close/>
                <a:moveTo>
                  <a:pt x="19584" y="247859"/>
                </a:moveTo>
                <a:lnTo>
                  <a:pt x="19584" y="247859"/>
                </a:lnTo>
                <a:lnTo>
                  <a:pt x="19584" y="235363"/>
                </a:lnTo>
                <a:lnTo>
                  <a:pt x="19584" y="235363"/>
                </a:lnTo>
                <a:lnTo>
                  <a:pt x="19584" y="226904"/>
                </a:lnTo>
                <a:lnTo>
                  <a:pt x="371628" y="23984"/>
                </a:lnTo>
                <a:lnTo>
                  <a:pt x="371323" y="421824"/>
                </a:lnTo>
                <a:lnTo>
                  <a:pt x="371323" y="438817"/>
                </a:lnTo>
                <a:lnTo>
                  <a:pt x="371323" y="477602"/>
                </a:lnTo>
                <a:lnTo>
                  <a:pt x="19279" y="680523"/>
                </a:lnTo>
                <a:lnTo>
                  <a:pt x="19584" y="247859"/>
                </a:lnTo>
                <a:close/>
                <a:moveTo>
                  <a:pt x="378333" y="896626"/>
                </a:moveTo>
                <a:lnTo>
                  <a:pt x="26594" y="693172"/>
                </a:lnTo>
                <a:lnTo>
                  <a:pt x="371323" y="494519"/>
                </a:lnTo>
                <a:lnTo>
                  <a:pt x="378638" y="490252"/>
                </a:lnTo>
                <a:lnTo>
                  <a:pt x="385953" y="494519"/>
                </a:lnTo>
                <a:lnTo>
                  <a:pt x="730377" y="693706"/>
                </a:lnTo>
                <a:lnTo>
                  <a:pt x="378333" y="896626"/>
                </a:lnTo>
                <a:close/>
                <a:moveTo>
                  <a:pt x="737769" y="681056"/>
                </a:moveTo>
                <a:lnTo>
                  <a:pt x="386030" y="477602"/>
                </a:lnTo>
                <a:lnTo>
                  <a:pt x="386030" y="438817"/>
                </a:lnTo>
                <a:lnTo>
                  <a:pt x="386030" y="421824"/>
                </a:lnTo>
                <a:lnTo>
                  <a:pt x="386335" y="23984"/>
                </a:lnTo>
                <a:lnTo>
                  <a:pt x="738073" y="227438"/>
                </a:lnTo>
                <a:lnTo>
                  <a:pt x="738073" y="235896"/>
                </a:lnTo>
                <a:lnTo>
                  <a:pt x="738073" y="243363"/>
                </a:lnTo>
                <a:lnTo>
                  <a:pt x="737769" y="681056"/>
                </a:lnTo>
                <a:close/>
              </a:path>
            </a:pathLst>
          </a:custGeom>
          <a:solidFill>
            <a:srgbClr val="FEB60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9DDEFE8F-A37E-4052-8397-88C7EA7A0DD9}"/>
              </a:ext>
            </a:extLst>
          </p:cNvPr>
          <p:cNvSpPr/>
          <p:nvPr userDrawn="1"/>
        </p:nvSpPr>
        <p:spPr>
          <a:xfrm>
            <a:off x="9840756" y="1465242"/>
            <a:ext cx="1828800" cy="914400"/>
          </a:xfrm>
          <a:custGeom>
            <a:avLst/>
            <a:gdLst>
              <a:gd name="connsiteX0" fmla="*/ 4572 w 1828800"/>
              <a:gd name="connsiteY0" fmla="*/ 914857 h 914400"/>
              <a:gd name="connsiteX1" fmla="*/ 1825066 w 1828800"/>
              <a:gd name="connsiteY1" fmla="*/ 914857 h 914400"/>
              <a:gd name="connsiteX2" fmla="*/ 914781 w 1828800"/>
              <a:gd name="connsiteY2" fmla="*/ 4572 h 914400"/>
              <a:gd name="connsiteX3" fmla="*/ 4572 w 1828800"/>
              <a:gd name="connsiteY3" fmla="*/ 914857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914400">
                <a:moveTo>
                  <a:pt x="4572" y="914857"/>
                </a:moveTo>
                <a:lnTo>
                  <a:pt x="1825066" y="914857"/>
                </a:lnTo>
                <a:cubicBezTo>
                  <a:pt x="1825066" y="412166"/>
                  <a:pt x="1417548" y="4572"/>
                  <a:pt x="914781" y="4572"/>
                </a:cubicBezTo>
                <a:cubicBezTo>
                  <a:pt x="412089" y="4648"/>
                  <a:pt x="4572" y="412166"/>
                  <a:pt x="4572" y="914857"/>
                </a:cubicBezTo>
                <a:close/>
              </a:path>
            </a:pathLst>
          </a:custGeom>
          <a:solidFill>
            <a:srgbClr val="F9725D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B38BB4E-1A95-491E-A12C-AD32E1600FA2}"/>
              </a:ext>
            </a:extLst>
          </p:cNvPr>
          <p:cNvGrpSpPr/>
          <p:nvPr userDrawn="1"/>
        </p:nvGrpSpPr>
        <p:grpSpPr>
          <a:xfrm>
            <a:off x="11009817" y="970476"/>
            <a:ext cx="920344" cy="882929"/>
            <a:chOff x="11048924" y="5349393"/>
            <a:chExt cx="920344" cy="882929"/>
          </a:xfrm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273D9951-6BBD-4365-9E55-0A698057293F}"/>
                </a:ext>
              </a:extLst>
            </p:cNvPr>
            <p:cNvSpPr/>
            <p:nvPr/>
          </p:nvSpPr>
          <p:spPr>
            <a:xfrm>
              <a:off x="11448136" y="5931560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2FCDF4E7-E97A-42DE-9788-70C5EED47F0C}"/>
                </a:ext>
              </a:extLst>
            </p:cNvPr>
            <p:cNvSpPr/>
            <p:nvPr/>
          </p:nvSpPr>
          <p:spPr>
            <a:xfrm>
              <a:off x="11448136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DC54ACFE-659A-4472-A9F4-9274610D8856}"/>
                </a:ext>
              </a:extLst>
            </p:cNvPr>
            <p:cNvSpPr/>
            <p:nvPr/>
          </p:nvSpPr>
          <p:spPr>
            <a:xfrm>
              <a:off x="11847348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19939 w 121920"/>
                <a:gd name="connsiteY1" fmla="*/ 105537 h 106680"/>
                <a:gd name="connsiteX2" fmla="*/ 120929 w 121920"/>
                <a:gd name="connsiteY2" fmla="*/ 104622 h 106680"/>
                <a:gd name="connsiteX3" fmla="*/ 63551 w 121920"/>
                <a:gd name="connsiteY3" fmla="*/ 5715 h 106680"/>
                <a:gd name="connsiteX4" fmla="*/ 5715 w 121920"/>
                <a:gd name="connsiteY4" fmla="*/ 105537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19939" y="105537"/>
                  </a:lnTo>
                  <a:cubicBezTo>
                    <a:pt x="120244" y="105232"/>
                    <a:pt x="120624" y="104927"/>
                    <a:pt x="120929" y="104622"/>
                  </a:cubicBezTo>
                  <a:lnTo>
                    <a:pt x="63551" y="5715"/>
                  </a:lnTo>
                  <a:lnTo>
                    <a:pt x="5715" y="105537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8E53EAF4-FE4A-4CAB-978D-0EE3EB3D9ED2}"/>
                </a:ext>
              </a:extLst>
            </p:cNvPr>
            <p:cNvSpPr/>
            <p:nvPr/>
          </p:nvSpPr>
          <p:spPr>
            <a:xfrm>
              <a:off x="11448136" y="5737479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F0D11A04-FF70-4353-BA7B-910E3ABC7072}"/>
                </a:ext>
              </a:extLst>
            </p:cNvPr>
            <p:cNvSpPr/>
            <p:nvPr/>
          </p:nvSpPr>
          <p:spPr>
            <a:xfrm>
              <a:off x="11647703" y="5931560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40 w 121920"/>
                <a:gd name="connsiteY1" fmla="*/ 105537 h 106680"/>
                <a:gd name="connsiteX2" fmla="*/ 63628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40" y="105537"/>
                  </a:lnTo>
                  <a:lnTo>
                    <a:pt x="63628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DB9F0B2-C4E5-46AB-9E38-F96F04D43C4E}"/>
                </a:ext>
              </a:extLst>
            </p:cNvPr>
            <p:cNvSpPr/>
            <p:nvPr/>
          </p:nvSpPr>
          <p:spPr>
            <a:xfrm>
              <a:off x="11647703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40 w 121920"/>
                <a:gd name="connsiteY1" fmla="*/ 105537 h 106680"/>
                <a:gd name="connsiteX2" fmla="*/ 63628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40" y="105537"/>
                  </a:lnTo>
                  <a:lnTo>
                    <a:pt x="63628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F9059B99-5D15-41A4-A733-628C42F01CF5}"/>
                </a:ext>
              </a:extLst>
            </p:cNvPr>
            <p:cNvSpPr/>
            <p:nvPr/>
          </p:nvSpPr>
          <p:spPr>
            <a:xfrm>
              <a:off x="11048924" y="5737479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ED1FBC6F-5AFC-4BB2-96A5-4E54EE3FBD81}"/>
                </a:ext>
              </a:extLst>
            </p:cNvPr>
            <p:cNvSpPr/>
            <p:nvPr/>
          </p:nvSpPr>
          <p:spPr>
            <a:xfrm>
              <a:off x="11048924" y="5543474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B7B8D0A4-0FFC-484A-A78C-7E45CEF983EA}"/>
                </a:ext>
              </a:extLst>
            </p:cNvPr>
            <p:cNvSpPr/>
            <p:nvPr/>
          </p:nvSpPr>
          <p:spPr>
            <a:xfrm>
              <a:off x="11048924" y="5349393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C39DFB21-43D1-48ED-9734-F61537B51146}"/>
                </a:ext>
              </a:extLst>
            </p:cNvPr>
            <p:cNvSpPr/>
            <p:nvPr/>
          </p:nvSpPr>
          <p:spPr>
            <a:xfrm>
              <a:off x="11248492" y="5543474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C7C1E0D9-EE2C-4565-8007-BC2F2892E7A8}"/>
                </a:ext>
              </a:extLst>
            </p:cNvPr>
            <p:cNvSpPr/>
            <p:nvPr/>
          </p:nvSpPr>
          <p:spPr>
            <a:xfrm>
              <a:off x="11248492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69D0AC53-351E-40F7-8083-FF666AD8A991}"/>
                </a:ext>
              </a:extLst>
            </p:cNvPr>
            <p:cNvSpPr/>
            <p:nvPr/>
          </p:nvSpPr>
          <p:spPr>
            <a:xfrm>
              <a:off x="11248492" y="5931560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6B011C7-DF34-4FD9-BD83-C45CF6C3B722}"/>
                </a:ext>
              </a:extLst>
            </p:cNvPr>
            <p:cNvSpPr/>
            <p:nvPr/>
          </p:nvSpPr>
          <p:spPr>
            <a:xfrm>
              <a:off x="11248492" y="5737479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FA1A64FF-FC45-4B74-8453-D97A6F3B4CDD}"/>
                </a:ext>
              </a:extLst>
            </p:cNvPr>
            <p:cNvSpPr/>
            <p:nvPr/>
          </p:nvSpPr>
          <p:spPr>
            <a:xfrm>
              <a:off x="11048924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96A4C27A-A8F4-410E-B273-5F6E8E1A08AB}"/>
                </a:ext>
              </a:extLst>
            </p:cNvPr>
            <p:cNvSpPr/>
            <p:nvPr/>
          </p:nvSpPr>
          <p:spPr>
            <a:xfrm>
              <a:off x="11048924" y="5931560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B3CC7497-0B86-4162-B44E-3D8C5BC80954}"/>
              </a:ext>
            </a:extLst>
          </p:cNvPr>
          <p:cNvSpPr/>
          <p:nvPr/>
        </p:nvSpPr>
        <p:spPr>
          <a:xfrm>
            <a:off x="10714085" y="5887524"/>
            <a:ext cx="487680" cy="487680"/>
          </a:xfrm>
          <a:prstGeom prst="triangle">
            <a:avLst/>
          </a:prstGeom>
          <a:solidFill>
            <a:srgbClr val="FEB6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08CD8C18-1ED5-4C45-8CC1-B7716A6DF5B1}"/>
              </a:ext>
            </a:extLst>
          </p:cNvPr>
          <p:cNvSpPr/>
          <p:nvPr/>
        </p:nvSpPr>
        <p:spPr>
          <a:xfrm>
            <a:off x="10706465" y="5589734"/>
            <a:ext cx="502920" cy="502920"/>
          </a:xfrm>
          <a:custGeom>
            <a:avLst/>
            <a:gdLst>
              <a:gd name="connsiteX0" fmla="*/ 254966 w 502920"/>
              <a:gd name="connsiteY0" fmla="*/ 504215 h 502920"/>
              <a:gd name="connsiteX1" fmla="*/ 5715 w 502920"/>
              <a:gd name="connsiteY1" fmla="*/ 254965 h 502920"/>
              <a:gd name="connsiteX2" fmla="*/ 254966 w 502920"/>
              <a:gd name="connsiteY2" fmla="*/ 5715 h 502920"/>
              <a:gd name="connsiteX3" fmla="*/ 504216 w 502920"/>
              <a:gd name="connsiteY3" fmla="*/ 254965 h 502920"/>
              <a:gd name="connsiteX4" fmla="*/ 254966 w 502920"/>
              <a:gd name="connsiteY4" fmla="*/ 504215 h 502920"/>
              <a:gd name="connsiteX5" fmla="*/ 254966 w 502920"/>
              <a:gd name="connsiteY5" fmla="*/ 27432 h 502920"/>
              <a:gd name="connsiteX6" fmla="*/ 27356 w 502920"/>
              <a:gd name="connsiteY6" fmla="*/ 255041 h 502920"/>
              <a:gd name="connsiteX7" fmla="*/ 254966 w 502920"/>
              <a:gd name="connsiteY7" fmla="*/ 482651 h 502920"/>
              <a:gd name="connsiteX8" fmla="*/ 482575 w 502920"/>
              <a:gd name="connsiteY8" fmla="*/ 255041 h 502920"/>
              <a:gd name="connsiteX9" fmla="*/ 254966 w 502920"/>
              <a:gd name="connsiteY9" fmla="*/ 27432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2920" h="502920">
                <a:moveTo>
                  <a:pt x="254966" y="504215"/>
                </a:moveTo>
                <a:cubicBezTo>
                  <a:pt x="117501" y="504215"/>
                  <a:pt x="5715" y="392430"/>
                  <a:pt x="5715" y="254965"/>
                </a:cubicBezTo>
                <a:cubicBezTo>
                  <a:pt x="5715" y="117500"/>
                  <a:pt x="117501" y="5715"/>
                  <a:pt x="254966" y="5715"/>
                </a:cubicBezTo>
                <a:cubicBezTo>
                  <a:pt x="392430" y="5715"/>
                  <a:pt x="504216" y="117500"/>
                  <a:pt x="504216" y="254965"/>
                </a:cubicBezTo>
                <a:cubicBezTo>
                  <a:pt x="504139" y="392430"/>
                  <a:pt x="392354" y="504215"/>
                  <a:pt x="254966" y="504215"/>
                </a:cubicBezTo>
                <a:close/>
                <a:moveTo>
                  <a:pt x="254966" y="27432"/>
                </a:moveTo>
                <a:cubicBezTo>
                  <a:pt x="129464" y="27432"/>
                  <a:pt x="27356" y="129540"/>
                  <a:pt x="27356" y="255041"/>
                </a:cubicBezTo>
                <a:cubicBezTo>
                  <a:pt x="27356" y="380543"/>
                  <a:pt x="129464" y="482651"/>
                  <a:pt x="254966" y="482651"/>
                </a:cubicBezTo>
                <a:cubicBezTo>
                  <a:pt x="380467" y="482651"/>
                  <a:pt x="482575" y="380543"/>
                  <a:pt x="482575" y="255041"/>
                </a:cubicBezTo>
                <a:cubicBezTo>
                  <a:pt x="482575" y="129540"/>
                  <a:pt x="380467" y="27432"/>
                  <a:pt x="254966" y="27432"/>
                </a:cubicBezTo>
                <a:close/>
              </a:path>
            </a:pathLst>
          </a:custGeom>
          <a:solidFill>
            <a:srgbClr val="282E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81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자유형: 도형 442">
            <a:extLst>
              <a:ext uri="{FF2B5EF4-FFF2-40B4-BE49-F238E27FC236}">
                <a16:creationId xmlns:a16="http://schemas.microsoft.com/office/drawing/2014/main" id="{22CC6903-32E8-461F-8E6F-447AC9D97162}"/>
              </a:ext>
            </a:extLst>
          </p:cNvPr>
          <p:cNvSpPr/>
          <p:nvPr userDrawn="1"/>
        </p:nvSpPr>
        <p:spPr>
          <a:xfrm>
            <a:off x="11085804" y="1525524"/>
            <a:ext cx="1104138" cy="2208276"/>
          </a:xfrm>
          <a:custGeom>
            <a:avLst/>
            <a:gdLst>
              <a:gd name="connsiteX0" fmla="*/ 4572 w 1005840"/>
              <a:gd name="connsiteY0" fmla="*/ 2011299 h 2011680"/>
              <a:gd name="connsiteX1" fmla="*/ 1007898 w 1005840"/>
              <a:gd name="connsiteY1" fmla="*/ 2011299 h 2011680"/>
              <a:gd name="connsiteX2" fmla="*/ 1007898 w 1005840"/>
              <a:gd name="connsiteY2" fmla="*/ 4572 h 2011680"/>
              <a:gd name="connsiteX3" fmla="*/ 298400 w 1005840"/>
              <a:gd name="connsiteY3" fmla="*/ 298399 h 2011680"/>
              <a:gd name="connsiteX4" fmla="*/ 4572 w 1005840"/>
              <a:gd name="connsiteY4" fmla="*/ 1007897 h 2011680"/>
              <a:gd name="connsiteX5" fmla="*/ 4572 w 1005840"/>
              <a:gd name="connsiteY5" fmla="*/ 2011299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5840" h="2011680">
                <a:moveTo>
                  <a:pt x="4572" y="2011299"/>
                </a:moveTo>
                <a:lnTo>
                  <a:pt x="1007898" y="2011299"/>
                </a:lnTo>
                <a:lnTo>
                  <a:pt x="1007898" y="4572"/>
                </a:lnTo>
                <a:cubicBezTo>
                  <a:pt x="730835" y="4572"/>
                  <a:pt x="480060" y="116815"/>
                  <a:pt x="298400" y="298399"/>
                </a:cubicBezTo>
                <a:cubicBezTo>
                  <a:pt x="116815" y="479984"/>
                  <a:pt x="4572" y="730758"/>
                  <a:pt x="4572" y="1007897"/>
                </a:cubicBezTo>
                <a:lnTo>
                  <a:pt x="4572" y="2011299"/>
                </a:lnTo>
                <a:close/>
              </a:path>
            </a:pathLst>
          </a:custGeom>
          <a:solidFill>
            <a:srgbClr val="FEB60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44" name="자유형: 도형 443">
            <a:extLst>
              <a:ext uri="{FF2B5EF4-FFF2-40B4-BE49-F238E27FC236}">
                <a16:creationId xmlns:a16="http://schemas.microsoft.com/office/drawing/2014/main" id="{459ECB1D-C524-4D6A-AEB0-9150CB840A5D}"/>
              </a:ext>
            </a:extLst>
          </p:cNvPr>
          <p:cNvSpPr/>
          <p:nvPr userDrawn="1"/>
        </p:nvSpPr>
        <p:spPr>
          <a:xfrm>
            <a:off x="-5715" y="5167351"/>
            <a:ext cx="845820" cy="845820"/>
          </a:xfrm>
          <a:custGeom>
            <a:avLst/>
            <a:gdLst>
              <a:gd name="connsiteX0" fmla="*/ 843382 w 845820"/>
              <a:gd name="connsiteY0" fmla="*/ 843382 h 845820"/>
              <a:gd name="connsiteX1" fmla="*/ 5715 w 845820"/>
              <a:gd name="connsiteY1" fmla="*/ 843382 h 845820"/>
              <a:gd name="connsiteX2" fmla="*/ 5715 w 845820"/>
              <a:gd name="connsiteY2" fmla="*/ 5715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820" h="845820">
                <a:moveTo>
                  <a:pt x="843382" y="843382"/>
                </a:moveTo>
                <a:lnTo>
                  <a:pt x="5715" y="843382"/>
                </a:lnTo>
                <a:lnTo>
                  <a:pt x="5715" y="5715"/>
                </a:lnTo>
                <a:close/>
              </a:path>
            </a:pathLst>
          </a:custGeom>
          <a:solidFill>
            <a:srgbClr val="7264C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45" name="자유형: 도형 444">
            <a:extLst>
              <a:ext uri="{FF2B5EF4-FFF2-40B4-BE49-F238E27FC236}">
                <a16:creationId xmlns:a16="http://schemas.microsoft.com/office/drawing/2014/main" id="{F2CAAD2C-4298-4209-9F58-FF2EE9B8660C}"/>
              </a:ext>
            </a:extLst>
          </p:cNvPr>
          <p:cNvSpPr/>
          <p:nvPr userDrawn="1"/>
        </p:nvSpPr>
        <p:spPr>
          <a:xfrm>
            <a:off x="-5715" y="4329684"/>
            <a:ext cx="845820" cy="845820"/>
          </a:xfrm>
          <a:custGeom>
            <a:avLst/>
            <a:gdLst>
              <a:gd name="connsiteX0" fmla="*/ 843382 w 845820"/>
              <a:gd name="connsiteY0" fmla="*/ 843382 h 845820"/>
              <a:gd name="connsiteX1" fmla="*/ 5715 w 845820"/>
              <a:gd name="connsiteY1" fmla="*/ 843382 h 845820"/>
              <a:gd name="connsiteX2" fmla="*/ 5715 w 845820"/>
              <a:gd name="connsiteY2" fmla="*/ 5715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820" h="845820">
                <a:moveTo>
                  <a:pt x="843382" y="843382"/>
                </a:moveTo>
                <a:lnTo>
                  <a:pt x="5715" y="843382"/>
                </a:lnTo>
                <a:lnTo>
                  <a:pt x="5715" y="5715"/>
                </a:lnTo>
                <a:close/>
              </a:path>
            </a:pathLst>
          </a:custGeom>
          <a:solidFill>
            <a:srgbClr val="FEB6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46" name="자유형: 도형 445">
            <a:extLst>
              <a:ext uri="{FF2B5EF4-FFF2-40B4-BE49-F238E27FC236}">
                <a16:creationId xmlns:a16="http://schemas.microsoft.com/office/drawing/2014/main" id="{2D7B334C-C11A-4F6B-9FB7-8B43B9E54740}"/>
              </a:ext>
            </a:extLst>
          </p:cNvPr>
          <p:cNvSpPr/>
          <p:nvPr userDrawn="1"/>
        </p:nvSpPr>
        <p:spPr>
          <a:xfrm>
            <a:off x="9259001" y="4295394"/>
            <a:ext cx="754380" cy="914400"/>
          </a:xfrm>
          <a:custGeom>
            <a:avLst/>
            <a:gdLst>
              <a:gd name="connsiteX0" fmla="*/ 738150 w 754380"/>
              <a:gd name="connsiteY0" fmla="*/ 210521 h 914400"/>
              <a:gd name="connsiteX1" fmla="*/ 386410 w 754380"/>
              <a:gd name="connsiteY1" fmla="*/ 7143 h 914400"/>
              <a:gd name="connsiteX2" fmla="*/ 384353 w 754380"/>
              <a:gd name="connsiteY2" fmla="*/ 6001 h 914400"/>
              <a:gd name="connsiteX3" fmla="*/ 373762 w 754380"/>
              <a:gd name="connsiteY3" fmla="*/ 6001 h 914400"/>
              <a:gd name="connsiteX4" fmla="*/ 371704 w 754380"/>
              <a:gd name="connsiteY4" fmla="*/ 7143 h 914400"/>
              <a:gd name="connsiteX5" fmla="*/ 19660 w 754380"/>
              <a:gd name="connsiteY5" fmla="*/ 209988 h 914400"/>
              <a:gd name="connsiteX6" fmla="*/ 10287 w 754380"/>
              <a:gd name="connsiteY6" fmla="*/ 215398 h 914400"/>
              <a:gd name="connsiteX7" fmla="*/ 4953 w 754380"/>
              <a:gd name="connsiteY7" fmla="*/ 224542 h 914400"/>
              <a:gd name="connsiteX8" fmla="*/ 4953 w 754380"/>
              <a:gd name="connsiteY8" fmla="*/ 226904 h 914400"/>
              <a:gd name="connsiteX9" fmla="*/ 4572 w 754380"/>
              <a:gd name="connsiteY9" fmla="*/ 688905 h 914400"/>
              <a:gd name="connsiteX10" fmla="*/ 4572 w 754380"/>
              <a:gd name="connsiteY10" fmla="*/ 691267 h 914400"/>
              <a:gd name="connsiteX11" fmla="*/ 9830 w 754380"/>
              <a:gd name="connsiteY11" fmla="*/ 700411 h 914400"/>
              <a:gd name="connsiteX12" fmla="*/ 19203 w 754380"/>
              <a:gd name="connsiteY12" fmla="*/ 705821 h 914400"/>
              <a:gd name="connsiteX13" fmla="*/ 371857 w 754380"/>
              <a:gd name="connsiteY13" fmla="*/ 909733 h 914400"/>
              <a:gd name="connsiteX14" fmla="*/ 384734 w 754380"/>
              <a:gd name="connsiteY14" fmla="*/ 909733 h 914400"/>
              <a:gd name="connsiteX15" fmla="*/ 737693 w 754380"/>
              <a:gd name="connsiteY15" fmla="*/ 706355 h 914400"/>
              <a:gd name="connsiteX16" fmla="*/ 747065 w 754380"/>
              <a:gd name="connsiteY16" fmla="*/ 700944 h 914400"/>
              <a:gd name="connsiteX17" fmla="*/ 752399 w 754380"/>
              <a:gd name="connsiteY17" fmla="*/ 691801 h 914400"/>
              <a:gd name="connsiteX18" fmla="*/ 752399 w 754380"/>
              <a:gd name="connsiteY18" fmla="*/ 689438 h 914400"/>
              <a:gd name="connsiteX19" fmla="*/ 752780 w 754380"/>
              <a:gd name="connsiteY19" fmla="*/ 227438 h 914400"/>
              <a:gd name="connsiteX20" fmla="*/ 752780 w 754380"/>
              <a:gd name="connsiteY20" fmla="*/ 225076 h 914400"/>
              <a:gd name="connsiteX21" fmla="*/ 747522 w 754380"/>
              <a:gd name="connsiteY21" fmla="*/ 215932 h 914400"/>
              <a:gd name="connsiteX22" fmla="*/ 738150 w 754380"/>
              <a:gd name="connsiteY22" fmla="*/ 210521 h 914400"/>
              <a:gd name="connsiteX23" fmla="*/ 19584 w 754380"/>
              <a:gd name="connsiteY23" fmla="*/ 247859 h 914400"/>
              <a:gd name="connsiteX24" fmla="*/ 19584 w 754380"/>
              <a:gd name="connsiteY24" fmla="*/ 247859 h 914400"/>
              <a:gd name="connsiteX25" fmla="*/ 19584 w 754380"/>
              <a:gd name="connsiteY25" fmla="*/ 235363 h 914400"/>
              <a:gd name="connsiteX26" fmla="*/ 19584 w 754380"/>
              <a:gd name="connsiteY26" fmla="*/ 235363 h 914400"/>
              <a:gd name="connsiteX27" fmla="*/ 19584 w 754380"/>
              <a:gd name="connsiteY27" fmla="*/ 226904 h 914400"/>
              <a:gd name="connsiteX28" fmla="*/ 371628 w 754380"/>
              <a:gd name="connsiteY28" fmla="*/ 23984 h 914400"/>
              <a:gd name="connsiteX29" fmla="*/ 371323 w 754380"/>
              <a:gd name="connsiteY29" fmla="*/ 421824 h 914400"/>
              <a:gd name="connsiteX30" fmla="*/ 371323 w 754380"/>
              <a:gd name="connsiteY30" fmla="*/ 438817 h 914400"/>
              <a:gd name="connsiteX31" fmla="*/ 371323 w 754380"/>
              <a:gd name="connsiteY31" fmla="*/ 477602 h 914400"/>
              <a:gd name="connsiteX32" fmla="*/ 19279 w 754380"/>
              <a:gd name="connsiteY32" fmla="*/ 680523 h 914400"/>
              <a:gd name="connsiteX33" fmla="*/ 19584 w 754380"/>
              <a:gd name="connsiteY33" fmla="*/ 247859 h 914400"/>
              <a:gd name="connsiteX34" fmla="*/ 378333 w 754380"/>
              <a:gd name="connsiteY34" fmla="*/ 896626 h 914400"/>
              <a:gd name="connsiteX35" fmla="*/ 26594 w 754380"/>
              <a:gd name="connsiteY35" fmla="*/ 693172 h 914400"/>
              <a:gd name="connsiteX36" fmla="*/ 371323 w 754380"/>
              <a:gd name="connsiteY36" fmla="*/ 494519 h 914400"/>
              <a:gd name="connsiteX37" fmla="*/ 378638 w 754380"/>
              <a:gd name="connsiteY37" fmla="*/ 490252 h 914400"/>
              <a:gd name="connsiteX38" fmla="*/ 385953 w 754380"/>
              <a:gd name="connsiteY38" fmla="*/ 494519 h 914400"/>
              <a:gd name="connsiteX39" fmla="*/ 730377 w 754380"/>
              <a:gd name="connsiteY39" fmla="*/ 693706 h 914400"/>
              <a:gd name="connsiteX40" fmla="*/ 378333 w 754380"/>
              <a:gd name="connsiteY40" fmla="*/ 896626 h 914400"/>
              <a:gd name="connsiteX41" fmla="*/ 737769 w 754380"/>
              <a:gd name="connsiteY41" fmla="*/ 681056 h 914400"/>
              <a:gd name="connsiteX42" fmla="*/ 386030 w 754380"/>
              <a:gd name="connsiteY42" fmla="*/ 477602 h 914400"/>
              <a:gd name="connsiteX43" fmla="*/ 386030 w 754380"/>
              <a:gd name="connsiteY43" fmla="*/ 438817 h 914400"/>
              <a:gd name="connsiteX44" fmla="*/ 386030 w 754380"/>
              <a:gd name="connsiteY44" fmla="*/ 421824 h 914400"/>
              <a:gd name="connsiteX45" fmla="*/ 386335 w 754380"/>
              <a:gd name="connsiteY45" fmla="*/ 23984 h 914400"/>
              <a:gd name="connsiteX46" fmla="*/ 738073 w 754380"/>
              <a:gd name="connsiteY46" fmla="*/ 227438 h 914400"/>
              <a:gd name="connsiteX47" fmla="*/ 738073 w 754380"/>
              <a:gd name="connsiteY47" fmla="*/ 235896 h 914400"/>
              <a:gd name="connsiteX48" fmla="*/ 738073 w 754380"/>
              <a:gd name="connsiteY48" fmla="*/ 243363 h 914400"/>
              <a:gd name="connsiteX49" fmla="*/ 737769 w 754380"/>
              <a:gd name="connsiteY49" fmla="*/ 681056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54380" h="914400">
                <a:moveTo>
                  <a:pt x="738150" y="210521"/>
                </a:moveTo>
                <a:lnTo>
                  <a:pt x="386410" y="7143"/>
                </a:lnTo>
                <a:lnTo>
                  <a:pt x="384353" y="6001"/>
                </a:lnTo>
                <a:cubicBezTo>
                  <a:pt x="381076" y="4096"/>
                  <a:pt x="377038" y="4096"/>
                  <a:pt x="373762" y="6001"/>
                </a:cubicBezTo>
                <a:lnTo>
                  <a:pt x="371704" y="7143"/>
                </a:lnTo>
                <a:lnTo>
                  <a:pt x="19660" y="209988"/>
                </a:lnTo>
                <a:lnTo>
                  <a:pt x="10287" y="215398"/>
                </a:lnTo>
                <a:cubicBezTo>
                  <a:pt x="7011" y="217303"/>
                  <a:pt x="5030" y="220808"/>
                  <a:pt x="4953" y="224542"/>
                </a:cubicBezTo>
                <a:lnTo>
                  <a:pt x="4953" y="226904"/>
                </a:lnTo>
                <a:lnTo>
                  <a:pt x="4572" y="688905"/>
                </a:lnTo>
                <a:lnTo>
                  <a:pt x="4572" y="691267"/>
                </a:lnTo>
                <a:cubicBezTo>
                  <a:pt x="4572" y="695077"/>
                  <a:pt x="6553" y="698506"/>
                  <a:pt x="9830" y="700411"/>
                </a:cubicBezTo>
                <a:lnTo>
                  <a:pt x="19203" y="705821"/>
                </a:lnTo>
                <a:lnTo>
                  <a:pt x="371857" y="909733"/>
                </a:lnTo>
                <a:cubicBezTo>
                  <a:pt x="375819" y="912019"/>
                  <a:pt x="380771" y="912019"/>
                  <a:pt x="384734" y="909733"/>
                </a:cubicBezTo>
                <a:lnTo>
                  <a:pt x="737693" y="706355"/>
                </a:lnTo>
                <a:lnTo>
                  <a:pt x="747065" y="700944"/>
                </a:lnTo>
                <a:cubicBezTo>
                  <a:pt x="750341" y="699039"/>
                  <a:pt x="752323" y="695535"/>
                  <a:pt x="752399" y="691801"/>
                </a:cubicBezTo>
                <a:lnTo>
                  <a:pt x="752399" y="689438"/>
                </a:lnTo>
                <a:lnTo>
                  <a:pt x="752780" y="227438"/>
                </a:lnTo>
                <a:lnTo>
                  <a:pt x="752780" y="225076"/>
                </a:lnTo>
                <a:cubicBezTo>
                  <a:pt x="752780" y="221266"/>
                  <a:pt x="750799" y="217837"/>
                  <a:pt x="747522" y="215932"/>
                </a:cubicBezTo>
                <a:lnTo>
                  <a:pt x="738150" y="210521"/>
                </a:lnTo>
                <a:close/>
                <a:moveTo>
                  <a:pt x="19584" y="247859"/>
                </a:moveTo>
                <a:lnTo>
                  <a:pt x="19584" y="247859"/>
                </a:lnTo>
                <a:lnTo>
                  <a:pt x="19584" y="235363"/>
                </a:lnTo>
                <a:lnTo>
                  <a:pt x="19584" y="235363"/>
                </a:lnTo>
                <a:lnTo>
                  <a:pt x="19584" y="226904"/>
                </a:lnTo>
                <a:lnTo>
                  <a:pt x="371628" y="23984"/>
                </a:lnTo>
                <a:lnTo>
                  <a:pt x="371323" y="421824"/>
                </a:lnTo>
                <a:lnTo>
                  <a:pt x="371323" y="438817"/>
                </a:lnTo>
                <a:lnTo>
                  <a:pt x="371323" y="477602"/>
                </a:lnTo>
                <a:lnTo>
                  <a:pt x="19279" y="680523"/>
                </a:lnTo>
                <a:lnTo>
                  <a:pt x="19584" y="247859"/>
                </a:lnTo>
                <a:close/>
                <a:moveTo>
                  <a:pt x="378333" y="896626"/>
                </a:moveTo>
                <a:lnTo>
                  <a:pt x="26594" y="693172"/>
                </a:lnTo>
                <a:lnTo>
                  <a:pt x="371323" y="494519"/>
                </a:lnTo>
                <a:lnTo>
                  <a:pt x="378638" y="490252"/>
                </a:lnTo>
                <a:lnTo>
                  <a:pt x="385953" y="494519"/>
                </a:lnTo>
                <a:lnTo>
                  <a:pt x="730377" y="693706"/>
                </a:lnTo>
                <a:lnTo>
                  <a:pt x="378333" y="896626"/>
                </a:lnTo>
                <a:close/>
                <a:moveTo>
                  <a:pt x="737769" y="681056"/>
                </a:moveTo>
                <a:lnTo>
                  <a:pt x="386030" y="477602"/>
                </a:lnTo>
                <a:lnTo>
                  <a:pt x="386030" y="438817"/>
                </a:lnTo>
                <a:lnTo>
                  <a:pt x="386030" y="421824"/>
                </a:lnTo>
                <a:lnTo>
                  <a:pt x="386335" y="23984"/>
                </a:lnTo>
                <a:lnTo>
                  <a:pt x="738073" y="227438"/>
                </a:lnTo>
                <a:lnTo>
                  <a:pt x="738073" y="235896"/>
                </a:lnTo>
                <a:lnTo>
                  <a:pt x="738073" y="243363"/>
                </a:lnTo>
                <a:lnTo>
                  <a:pt x="737769" y="681056"/>
                </a:lnTo>
                <a:close/>
              </a:path>
            </a:pathLst>
          </a:custGeom>
          <a:solidFill>
            <a:srgbClr val="FEB60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47" name="자유형: 도형 446">
            <a:extLst>
              <a:ext uri="{FF2B5EF4-FFF2-40B4-BE49-F238E27FC236}">
                <a16:creationId xmlns:a16="http://schemas.microsoft.com/office/drawing/2014/main" id="{D4917ED9-426E-4CB9-9146-291E4072CBF0}"/>
              </a:ext>
            </a:extLst>
          </p:cNvPr>
          <p:cNvSpPr/>
          <p:nvPr userDrawn="1"/>
        </p:nvSpPr>
        <p:spPr>
          <a:xfrm>
            <a:off x="9350137" y="5558180"/>
            <a:ext cx="2152194" cy="1076097"/>
          </a:xfrm>
          <a:custGeom>
            <a:avLst/>
            <a:gdLst>
              <a:gd name="connsiteX0" fmla="*/ 4572 w 1828800"/>
              <a:gd name="connsiteY0" fmla="*/ 914857 h 914400"/>
              <a:gd name="connsiteX1" fmla="*/ 1825066 w 1828800"/>
              <a:gd name="connsiteY1" fmla="*/ 914857 h 914400"/>
              <a:gd name="connsiteX2" fmla="*/ 914781 w 1828800"/>
              <a:gd name="connsiteY2" fmla="*/ 4572 h 914400"/>
              <a:gd name="connsiteX3" fmla="*/ 4572 w 1828800"/>
              <a:gd name="connsiteY3" fmla="*/ 914857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914400">
                <a:moveTo>
                  <a:pt x="4572" y="914857"/>
                </a:moveTo>
                <a:lnTo>
                  <a:pt x="1825066" y="914857"/>
                </a:lnTo>
                <a:cubicBezTo>
                  <a:pt x="1825066" y="412166"/>
                  <a:pt x="1417548" y="4572"/>
                  <a:pt x="914781" y="4572"/>
                </a:cubicBezTo>
                <a:cubicBezTo>
                  <a:pt x="412089" y="4648"/>
                  <a:pt x="4572" y="412166"/>
                  <a:pt x="4572" y="914857"/>
                </a:cubicBezTo>
                <a:close/>
              </a:path>
            </a:pathLst>
          </a:custGeom>
          <a:solidFill>
            <a:srgbClr val="7264C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48" name="그룹 447">
            <a:extLst>
              <a:ext uri="{FF2B5EF4-FFF2-40B4-BE49-F238E27FC236}">
                <a16:creationId xmlns:a16="http://schemas.microsoft.com/office/drawing/2014/main" id="{D667B206-A450-4676-AFB5-102FE8AE1FE5}"/>
              </a:ext>
            </a:extLst>
          </p:cNvPr>
          <p:cNvGrpSpPr/>
          <p:nvPr userDrawn="1"/>
        </p:nvGrpSpPr>
        <p:grpSpPr>
          <a:xfrm>
            <a:off x="10886176" y="5122182"/>
            <a:ext cx="1083092" cy="1039061"/>
            <a:chOff x="11048924" y="5349393"/>
            <a:chExt cx="920344" cy="882929"/>
          </a:xfrm>
          <a:solidFill>
            <a:srgbClr val="F9725D"/>
          </a:solidFill>
        </p:grpSpPr>
        <p:sp>
          <p:nvSpPr>
            <p:cNvPr id="449" name="자유형: 도형 448">
              <a:extLst>
                <a:ext uri="{FF2B5EF4-FFF2-40B4-BE49-F238E27FC236}">
                  <a16:creationId xmlns:a16="http://schemas.microsoft.com/office/drawing/2014/main" id="{3BF8286D-8689-4E0D-9E5B-82652F787ABA}"/>
                </a:ext>
              </a:extLst>
            </p:cNvPr>
            <p:cNvSpPr/>
            <p:nvPr/>
          </p:nvSpPr>
          <p:spPr>
            <a:xfrm>
              <a:off x="11448136" y="5931560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0" name="자유형: 도형 449">
              <a:extLst>
                <a:ext uri="{FF2B5EF4-FFF2-40B4-BE49-F238E27FC236}">
                  <a16:creationId xmlns:a16="http://schemas.microsoft.com/office/drawing/2014/main" id="{043ABB97-ACDB-4A7F-B4E2-C515DA5E2DDE}"/>
                </a:ext>
              </a:extLst>
            </p:cNvPr>
            <p:cNvSpPr/>
            <p:nvPr/>
          </p:nvSpPr>
          <p:spPr>
            <a:xfrm>
              <a:off x="11448136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1" name="자유형: 도형 450">
              <a:extLst>
                <a:ext uri="{FF2B5EF4-FFF2-40B4-BE49-F238E27FC236}">
                  <a16:creationId xmlns:a16="http://schemas.microsoft.com/office/drawing/2014/main" id="{71FB8C9A-6446-46BC-8636-EE18A47E95BE}"/>
                </a:ext>
              </a:extLst>
            </p:cNvPr>
            <p:cNvSpPr/>
            <p:nvPr/>
          </p:nvSpPr>
          <p:spPr>
            <a:xfrm>
              <a:off x="11847348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19939 w 121920"/>
                <a:gd name="connsiteY1" fmla="*/ 105537 h 106680"/>
                <a:gd name="connsiteX2" fmla="*/ 120929 w 121920"/>
                <a:gd name="connsiteY2" fmla="*/ 104622 h 106680"/>
                <a:gd name="connsiteX3" fmla="*/ 63551 w 121920"/>
                <a:gd name="connsiteY3" fmla="*/ 5715 h 106680"/>
                <a:gd name="connsiteX4" fmla="*/ 5715 w 121920"/>
                <a:gd name="connsiteY4" fmla="*/ 105537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19939" y="105537"/>
                  </a:lnTo>
                  <a:cubicBezTo>
                    <a:pt x="120244" y="105232"/>
                    <a:pt x="120624" y="104927"/>
                    <a:pt x="120929" y="104622"/>
                  </a:cubicBezTo>
                  <a:lnTo>
                    <a:pt x="63551" y="5715"/>
                  </a:lnTo>
                  <a:lnTo>
                    <a:pt x="5715" y="1055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2" name="자유형: 도형 451">
              <a:extLst>
                <a:ext uri="{FF2B5EF4-FFF2-40B4-BE49-F238E27FC236}">
                  <a16:creationId xmlns:a16="http://schemas.microsoft.com/office/drawing/2014/main" id="{F6E7DF5D-A28F-48C9-AC96-47B000D02EAE}"/>
                </a:ext>
              </a:extLst>
            </p:cNvPr>
            <p:cNvSpPr/>
            <p:nvPr/>
          </p:nvSpPr>
          <p:spPr>
            <a:xfrm>
              <a:off x="11448136" y="5737479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3" name="자유형: 도형 452">
              <a:extLst>
                <a:ext uri="{FF2B5EF4-FFF2-40B4-BE49-F238E27FC236}">
                  <a16:creationId xmlns:a16="http://schemas.microsoft.com/office/drawing/2014/main" id="{8C1C2044-6063-4450-BD1C-5CD9BB6734DC}"/>
                </a:ext>
              </a:extLst>
            </p:cNvPr>
            <p:cNvSpPr/>
            <p:nvPr/>
          </p:nvSpPr>
          <p:spPr>
            <a:xfrm>
              <a:off x="11647703" y="5931560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40 w 121920"/>
                <a:gd name="connsiteY1" fmla="*/ 105537 h 106680"/>
                <a:gd name="connsiteX2" fmla="*/ 63628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40" y="105537"/>
                  </a:lnTo>
                  <a:lnTo>
                    <a:pt x="63628" y="5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4" name="자유형: 도형 453">
              <a:extLst>
                <a:ext uri="{FF2B5EF4-FFF2-40B4-BE49-F238E27FC236}">
                  <a16:creationId xmlns:a16="http://schemas.microsoft.com/office/drawing/2014/main" id="{D9768D2B-5F4A-4724-B021-0956B523FB69}"/>
                </a:ext>
              </a:extLst>
            </p:cNvPr>
            <p:cNvSpPr/>
            <p:nvPr/>
          </p:nvSpPr>
          <p:spPr>
            <a:xfrm>
              <a:off x="11647703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40 w 121920"/>
                <a:gd name="connsiteY1" fmla="*/ 105537 h 106680"/>
                <a:gd name="connsiteX2" fmla="*/ 63628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40" y="105537"/>
                  </a:lnTo>
                  <a:lnTo>
                    <a:pt x="63628" y="5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5" name="자유형: 도형 454">
              <a:extLst>
                <a:ext uri="{FF2B5EF4-FFF2-40B4-BE49-F238E27FC236}">
                  <a16:creationId xmlns:a16="http://schemas.microsoft.com/office/drawing/2014/main" id="{6882F695-B212-4637-947F-4BC4223896B2}"/>
                </a:ext>
              </a:extLst>
            </p:cNvPr>
            <p:cNvSpPr/>
            <p:nvPr/>
          </p:nvSpPr>
          <p:spPr>
            <a:xfrm>
              <a:off x="11048924" y="5737479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6" name="자유형: 도형 455">
              <a:extLst>
                <a:ext uri="{FF2B5EF4-FFF2-40B4-BE49-F238E27FC236}">
                  <a16:creationId xmlns:a16="http://schemas.microsoft.com/office/drawing/2014/main" id="{488D3E2F-2A69-4A1A-86AD-75FE1ABFBC63}"/>
                </a:ext>
              </a:extLst>
            </p:cNvPr>
            <p:cNvSpPr/>
            <p:nvPr/>
          </p:nvSpPr>
          <p:spPr>
            <a:xfrm>
              <a:off x="11048924" y="5543474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7" name="자유형: 도형 456">
              <a:extLst>
                <a:ext uri="{FF2B5EF4-FFF2-40B4-BE49-F238E27FC236}">
                  <a16:creationId xmlns:a16="http://schemas.microsoft.com/office/drawing/2014/main" id="{90470A6D-C9C5-4FC3-ACBE-1F01DF94E80E}"/>
                </a:ext>
              </a:extLst>
            </p:cNvPr>
            <p:cNvSpPr/>
            <p:nvPr/>
          </p:nvSpPr>
          <p:spPr>
            <a:xfrm>
              <a:off x="11048924" y="5349393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8" name="자유형: 도형 457">
              <a:extLst>
                <a:ext uri="{FF2B5EF4-FFF2-40B4-BE49-F238E27FC236}">
                  <a16:creationId xmlns:a16="http://schemas.microsoft.com/office/drawing/2014/main" id="{AE77EC4B-D4FC-445D-9DC2-CFA211F89DC1}"/>
                </a:ext>
              </a:extLst>
            </p:cNvPr>
            <p:cNvSpPr/>
            <p:nvPr/>
          </p:nvSpPr>
          <p:spPr>
            <a:xfrm>
              <a:off x="11248492" y="5543474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9" name="자유형: 도형 458">
              <a:extLst>
                <a:ext uri="{FF2B5EF4-FFF2-40B4-BE49-F238E27FC236}">
                  <a16:creationId xmlns:a16="http://schemas.microsoft.com/office/drawing/2014/main" id="{FD49FB0E-8C16-48A5-A761-AA08F3873BA8}"/>
                </a:ext>
              </a:extLst>
            </p:cNvPr>
            <p:cNvSpPr/>
            <p:nvPr/>
          </p:nvSpPr>
          <p:spPr>
            <a:xfrm>
              <a:off x="11248492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0" name="자유형: 도형 459">
              <a:extLst>
                <a:ext uri="{FF2B5EF4-FFF2-40B4-BE49-F238E27FC236}">
                  <a16:creationId xmlns:a16="http://schemas.microsoft.com/office/drawing/2014/main" id="{52D181B8-5978-4B18-A92F-73C6CD30F896}"/>
                </a:ext>
              </a:extLst>
            </p:cNvPr>
            <p:cNvSpPr/>
            <p:nvPr/>
          </p:nvSpPr>
          <p:spPr>
            <a:xfrm>
              <a:off x="11248492" y="5931560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1" name="자유형: 도형 460">
              <a:extLst>
                <a:ext uri="{FF2B5EF4-FFF2-40B4-BE49-F238E27FC236}">
                  <a16:creationId xmlns:a16="http://schemas.microsoft.com/office/drawing/2014/main" id="{8F416B86-E162-4669-A5B5-B04370F48BA5}"/>
                </a:ext>
              </a:extLst>
            </p:cNvPr>
            <p:cNvSpPr/>
            <p:nvPr/>
          </p:nvSpPr>
          <p:spPr>
            <a:xfrm>
              <a:off x="11248492" y="5737479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2" name="자유형: 도형 461">
              <a:extLst>
                <a:ext uri="{FF2B5EF4-FFF2-40B4-BE49-F238E27FC236}">
                  <a16:creationId xmlns:a16="http://schemas.microsoft.com/office/drawing/2014/main" id="{158F42E4-3F86-41CE-B552-917A7EE9CC73}"/>
                </a:ext>
              </a:extLst>
            </p:cNvPr>
            <p:cNvSpPr/>
            <p:nvPr/>
          </p:nvSpPr>
          <p:spPr>
            <a:xfrm>
              <a:off x="11048924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3" name="자유형: 도형 462">
              <a:extLst>
                <a:ext uri="{FF2B5EF4-FFF2-40B4-BE49-F238E27FC236}">
                  <a16:creationId xmlns:a16="http://schemas.microsoft.com/office/drawing/2014/main" id="{4B4F08E8-BFED-4441-AE5E-7E96DFBBEB5E}"/>
                </a:ext>
              </a:extLst>
            </p:cNvPr>
            <p:cNvSpPr/>
            <p:nvPr/>
          </p:nvSpPr>
          <p:spPr>
            <a:xfrm>
              <a:off x="11048924" y="5931560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65" name="자유형: 도형 464">
            <a:extLst>
              <a:ext uri="{FF2B5EF4-FFF2-40B4-BE49-F238E27FC236}">
                <a16:creationId xmlns:a16="http://schemas.microsoft.com/office/drawing/2014/main" id="{CFE8FB69-3B2C-43BE-9CE5-474E598EFFC3}"/>
              </a:ext>
            </a:extLst>
          </p:cNvPr>
          <p:cNvSpPr/>
          <p:nvPr/>
        </p:nvSpPr>
        <p:spPr>
          <a:xfrm>
            <a:off x="8862457" y="935507"/>
            <a:ext cx="487680" cy="487680"/>
          </a:xfrm>
          <a:custGeom>
            <a:avLst/>
            <a:gdLst>
              <a:gd name="connsiteX0" fmla="*/ 482574 w 487680"/>
              <a:gd name="connsiteY0" fmla="*/ 244145 h 487680"/>
              <a:gd name="connsiteX1" fmla="*/ 244144 w 487680"/>
              <a:gd name="connsiteY1" fmla="*/ 482575 h 487680"/>
              <a:gd name="connsiteX2" fmla="*/ 5715 w 487680"/>
              <a:gd name="connsiteY2" fmla="*/ 244145 h 487680"/>
              <a:gd name="connsiteX3" fmla="*/ 244144 w 487680"/>
              <a:gd name="connsiteY3" fmla="*/ 5715 h 487680"/>
              <a:gd name="connsiteX4" fmla="*/ 482574 w 487680"/>
              <a:gd name="connsiteY4" fmla="*/ 244145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80" h="487680">
                <a:moveTo>
                  <a:pt x="482574" y="244145"/>
                </a:moveTo>
                <a:cubicBezTo>
                  <a:pt x="482574" y="375818"/>
                  <a:pt x="375818" y="482575"/>
                  <a:pt x="244144" y="482575"/>
                </a:cubicBezTo>
                <a:cubicBezTo>
                  <a:pt x="112470" y="482575"/>
                  <a:pt x="5715" y="375818"/>
                  <a:pt x="5715" y="244145"/>
                </a:cubicBezTo>
                <a:cubicBezTo>
                  <a:pt x="5715" y="112471"/>
                  <a:pt x="112470" y="5715"/>
                  <a:pt x="244144" y="5715"/>
                </a:cubicBezTo>
                <a:cubicBezTo>
                  <a:pt x="375818" y="5715"/>
                  <a:pt x="482574" y="112395"/>
                  <a:pt x="482574" y="244145"/>
                </a:cubicBezTo>
                <a:close/>
              </a:path>
            </a:pathLst>
          </a:custGeom>
          <a:solidFill>
            <a:srgbClr val="02A1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66" name="자유형: 도형 465">
            <a:extLst>
              <a:ext uri="{FF2B5EF4-FFF2-40B4-BE49-F238E27FC236}">
                <a16:creationId xmlns:a16="http://schemas.microsoft.com/office/drawing/2014/main" id="{C9779D7E-3295-40CB-AF00-5A42034C05FF}"/>
              </a:ext>
            </a:extLst>
          </p:cNvPr>
          <p:cNvSpPr/>
          <p:nvPr/>
        </p:nvSpPr>
        <p:spPr>
          <a:xfrm>
            <a:off x="9007541" y="827608"/>
            <a:ext cx="502920" cy="502920"/>
          </a:xfrm>
          <a:custGeom>
            <a:avLst/>
            <a:gdLst>
              <a:gd name="connsiteX0" fmla="*/ 254966 w 502920"/>
              <a:gd name="connsiteY0" fmla="*/ 504215 h 502920"/>
              <a:gd name="connsiteX1" fmla="*/ 5715 w 502920"/>
              <a:gd name="connsiteY1" fmla="*/ 254965 h 502920"/>
              <a:gd name="connsiteX2" fmla="*/ 254966 w 502920"/>
              <a:gd name="connsiteY2" fmla="*/ 5715 h 502920"/>
              <a:gd name="connsiteX3" fmla="*/ 504216 w 502920"/>
              <a:gd name="connsiteY3" fmla="*/ 254965 h 502920"/>
              <a:gd name="connsiteX4" fmla="*/ 254966 w 502920"/>
              <a:gd name="connsiteY4" fmla="*/ 504215 h 502920"/>
              <a:gd name="connsiteX5" fmla="*/ 254966 w 502920"/>
              <a:gd name="connsiteY5" fmla="*/ 27432 h 502920"/>
              <a:gd name="connsiteX6" fmla="*/ 27356 w 502920"/>
              <a:gd name="connsiteY6" fmla="*/ 255041 h 502920"/>
              <a:gd name="connsiteX7" fmla="*/ 254966 w 502920"/>
              <a:gd name="connsiteY7" fmla="*/ 482651 h 502920"/>
              <a:gd name="connsiteX8" fmla="*/ 482575 w 502920"/>
              <a:gd name="connsiteY8" fmla="*/ 255041 h 502920"/>
              <a:gd name="connsiteX9" fmla="*/ 254966 w 502920"/>
              <a:gd name="connsiteY9" fmla="*/ 27432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2920" h="502920">
                <a:moveTo>
                  <a:pt x="254966" y="504215"/>
                </a:moveTo>
                <a:cubicBezTo>
                  <a:pt x="117501" y="504215"/>
                  <a:pt x="5715" y="392430"/>
                  <a:pt x="5715" y="254965"/>
                </a:cubicBezTo>
                <a:cubicBezTo>
                  <a:pt x="5715" y="117500"/>
                  <a:pt x="117501" y="5715"/>
                  <a:pt x="254966" y="5715"/>
                </a:cubicBezTo>
                <a:cubicBezTo>
                  <a:pt x="392430" y="5715"/>
                  <a:pt x="504216" y="117500"/>
                  <a:pt x="504216" y="254965"/>
                </a:cubicBezTo>
                <a:cubicBezTo>
                  <a:pt x="504139" y="392430"/>
                  <a:pt x="392354" y="504215"/>
                  <a:pt x="254966" y="504215"/>
                </a:cubicBezTo>
                <a:close/>
                <a:moveTo>
                  <a:pt x="254966" y="27432"/>
                </a:moveTo>
                <a:cubicBezTo>
                  <a:pt x="129464" y="27432"/>
                  <a:pt x="27356" y="129540"/>
                  <a:pt x="27356" y="255041"/>
                </a:cubicBezTo>
                <a:cubicBezTo>
                  <a:pt x="27356" y="380543"/>
                  <a:pt x="129464" y="482651"/>
                  <a:pt x="254966" y="482651"/>
                </a:cubicBezTo>
                <a:cubicBezTo>
                  <a:pt x="380467" y="482651"/>
                  <a:pt x="482575" y="380543"/>
                  <a:pt x="482575" y="255041"/>
                </a:cubicBezTo>
                <a:cubicBezTo>
                  <a:pt x="482575" y="129540"/>
                  <a:pt x="380467" y="27432"/>
                  <a:pt x="254966" y="27432"/>
                </a:cubicBezTo>
                <a:close/>
              </a:path>
            </a:pathLst>
          </a:custGeom>
          <a:solidFill>
            <a:srgbClr val="282E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68" name="자유형: 도형 467">
            <a:extLst>
              <a:ext uri="{FF2B5EF4-FFF2-40B4-BE49-F238E27FC236}">
                <a16:creationId xmlns:a16="http://schemas.microsoft.com/office/drawing/2014/main" id="{988E727B-40F2-4801-A569-E9A7CB34D17A}"/>
              </a:ext>
            </a:extLst>
          </p:cNvPr>
          <p:cNvSpPr/>
          <p:nvPr/>
        </p:nvSpPr>
        <p:spPr>
          <a:xfrm>
            <a:off x="2398879" y="5380977"/>
            <a:ext cx="922020" cy="922020"/>
          </a:xfrm>
          <a:custGeom>
            <a:avLst/>
            <a:gdLst>
              <a:gd name="connsiteX0" fmla="*/ 690863 w 922020"/>
              <a:gd name="connsiteY0" fmla="*/ 235676 h 922020"/>
              <a:gd name="connsiteX1" fmla="*/ 690863 w 922020"/>
              <a:gd name="connsiteY1" fmla="*/ 690863 h 922020"/>
              <a:gd name="connsiteX2" fmla="*/ 235676 w 922020"/>
              <a:gd name="connsiteY2" fmla="*/ 690863 h 922020"/>
              <a:gd name="connsiteX3" fmla="*/ 235676 w 922020"/>
              <a:gd name="connsiteY3" fmla="*/ 235676 h 922020"/>
              <a:gd name="connsiteX4" fmla="*/ 690863 w 922020"/>
              <a:gd name="connsiteY4" fmla="*/ 235676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020" h="922020">
                <a:moveTo>
                  <a:pt x="690863" y="235676"/>
                </a:moveTo>
                <a:cubicBezTo>
                  <a:pt x="816559" y="361372"/>
                  <a:pt x="816559" y="565166"/>
                  <a:pt x="690863" y="690863"/>
                </a:cubicBezTo>
                <a:cubicBezTo>
                  <a:pt x="565166" y="816559"/>
                  <a:pt x="361372" y="816559"/>
                  <a:pt x="235676" y="690863"/>
                </a:cubicBezTo>
                <a:cubicBezTo>
                  <a:pt x="109979" y="565166"/>
                  <a:pt x="109979" y="361372"/>
                  <a:pt x="235676" y="235676"/>
                </a:cubicBezTo>
                <a:cubicBezTo>
                  <a:pt x="361372" y="109979"/>
                  <a:pt x="565166" y="109979"/>
                  <a:pt x="690863" y="235676"/>
                </a:cubicBezTo>
                <a:close/>
              </a:path>
            </a:pathLst>
          </a:custGeom>
          <a:solidFill>
            <a:srgbClr val="02A1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69" name="자유형: 도형 468">
            <a:extLst>
              <a:ext uri="{FF2B5EF4-FFF2-40B4-BE49-F238E27FC236}">
                <a16:creationId xmlns:a16="http://schemas.microsoft.com/office/drawing/2014/main" id="{8A7F7077-E30B-44F1-A2FD-882D77BF25D5}"/>
              </a:ext>
            </a:extLst>
          </p:cNvPr>
          <p:cNvSpPr/>
          <p:nvPr/>
        </p:nvSpPr>
        <p:spPr>
          <a:xfrm>
            <a:off x="2730551" y="5371262"/>
            <a:ext cx="678180" cy="678180"/>
          </a:xfrm>
          <a:custGeom>
            <a:avLst/>
            <a:gdLst>
              <a:gd name="connsiteX0" fmla="*/ 342138 w 678180"/>
              <a:gd name="connsiteY0" fmla="*/ 678561 h 678180"/>
              <a:gd name="connsiteX1" fmla="*/ 5715 w 678180"/>
              <a:gd name="connsiteY1" fmla="*/ 342138 h 678180"/>
              <a:gd name="connsiteX2" fmla="*/ 342138 w 678180"/>
              <a:gd name="connsiteY2" fmla="*/ 5715 h 678180"/>
              <a:gd name="connsiteX3" fmla="*/ 678561 w 678180"/>
              <a:gd name="connsiteY3" fmla="*/ 342138 h 678180"/>
              <a:gd name="connsiteX4" fmla="*/ 342138 w 678180"/>
              <a:gd name="connsiteY4" fmla="*/ 678561 h 678180"/>
              <a:gd name="connsiteX5" fmla="*/ 342138 w 678180"/>
              <a:gd name="connsiteY5" fmla="*/ 34823 h 678180"/>
              <a:gd name="connsiteX6" fmla="*/ 34900 w 678180"/>
              <a:gd name="connsiteY6" fmla="*/ 342062 h 678180"/>
              <a:gd name="connsiteX7" fmla="*/ 342138 w 678180"/>
              <a:gd name="connsiteY7" fmla="*/ 649300 h 678180"/>
              <a:gd name="connsiteX8" fmla="*/ 649376 w 678180"/>
              <a:gd name="connsiteY8" fmla="*/ 342062 h 678180"/>
              <a:gd name="connsiteX9" fmla="*/ 342138 w 678180"/>
              <a:gd name="connsiteY9" fmla="*/ 34823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8180" h="678180">
                <a:moveTo>
                  <a:pt x="342138" y="678561"/>
                </a:moveTo>
                <a:cubicBezTo>
                  <a:pt x="156591" y="678561"/>
                  <a:pt x="5715" y="527609"/>
                  <a:pt x="5715" y="342138"/>
                </a:cubicBezTo>
                <a:cubicBezTo>
                  <a:pt x="5715" y="156591"/>
                  <a:pt x="156667" y="5715"/>
                  <a:pt x="342138" y="5715"/>
                </a:cubicBezTo>
                <a:cubicBezTo>
                  <a:pt x="527685" y="5715"/>
                  <a:pt x="678561" y="156667"/>
                  <a:pt x="678561" y="342138"/>
                </a:cubicBezTo>
                <a:cubicBezTo>
                  <a:pt x="678561" y="527609"/>
                  <a:pt x="527609" y="678561"/>
                  <a:pt x="342138" y="678561"/>
                </a:cubicBezTo>
                <a:close/>
                <a:moveTo>
                  <a:pt x="342138" y="34823"/>
                </a:moveTo>
                <a:cubicBezTo>
                  <a:pt x="172746" y="34823"/>
                  <a:pt x="34900" y="172669"/>
                  <a:pt x="34900" y="342062"/>
                </a:cubicBezTo>
                <a:cubicBezTo>
                  <a:pt x="34900" y="511454"/>
                  <a:pt x="172746" y="649300"/>
                  <a:pt x="342138" y="649300"/>
                </a:cubicBezTo>
                <a:cubicBezTo>
                  <a:pt x="511531" y="649300"/>
                  <a:pt x="649376" y="511454"/>
                  <a:pt x="649376" y="342062"/>
                </a:cubicBezTo>
                <a:cubicBezTo>
                  <a:pt x="649376" y="172669"/>
                  <a:pt x="511531" y="34823"/>
                  <a:pt x="342138" y="34823"/>
                </a:cubicBezTo>
                <a:close/>
              </a:path>
            </a:pathLst>
          </a:custGeom>
          <a:solidFill>
            <a:srgbClr val="282E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70" name="자유형: 도형 469">
            <a:extLst>
              <a:ext uri="{FF2B5EF4-FFF2-40B4-BE49-F238E27FC236}">
                <a16:creationId xmlns:a16="http://schemas.microsoft.com/office/drawing/2014/main" id="{28B42022-77CE-4D13-9E9C-E29CCBBDB2F2}"/>
              </a:ext>
            </a:extLst>
          </p:cNvPr>
          <p:cNvSpPr/>
          <p:nvPr userDrawn="1"/>
        </p:nvSpPr>
        <p:spPr>
          <a:xfrm>
            <a:off x="6189" y="-4572"/>
            <a:ext cx="2260820" cy="2044751"/>
          </a:xfrm>
          <a:custGeom>
            <a:avLst/>
            <a:gdLst>
              <a:gd name="connsiteX0" fmla="*/ 1876501 w 3268980"/>
              <a:gd name="connsiteY0" fmla="*/ 2956408 h 2956560"/>
              <a:gd name="connsiteX1" fmla="*/ 3265932 w 3268980"/>
              <a:gd name="connsiteY1" fmla="*/ 2956408 h 2956560"/>
              <a:gd name="connsiteX2" fmla="*/ 1393089 w 3268980"/>
              <a:gd name="connsiteY2" fmla="*/ 4572 h 2956560"/>
              <a:gd name="connsiteX3" fmla="*/ 4572 w 3268980"/>
              <a:gd name="connsiteY3" fmla="*/ 4572 h 2956560"/>
              <a:gd name="connsiteX4" fmla="*/ 4572 w 3268980"/>
              <a:gd name="connsiteY4" fmla="*/ 1084478 h 2956560"/>
              <a:gd name="connsiteX5" fmla="*/ 1876501 w 3268980"/>
              <a:gd name="connsiteY5" fmla="*/ 2956408 h 295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8980" h="2956560">
                <a:moveTo>
                  <a:pt x="1876501" y="2956408"/>
                </a:moveTo>
                <a:lnTo>
                  <a:pt x="3265932" y="2956408"/>
                </a:lnTo>
                <a:cubicBezTo>
                  <a:pt x="3265932" y="1651787"/>
                  <a:pt x="2499894" y="526085"/>
                  <a:pt x="1393089" y="4572"/>
                </a:cubicBezTo>
                <a:lnTo>
                  <a:pt x="4572" y="4572"/>
                </a:lnTo>
                <a:lnTo>
                  <a:pt x="4572" y="1084478"/>
                </a:lnTo>
                <a:cubicBezTo>
                  <a:pt x="1038454" y="1084478"/>
                  <a:pt x="1876501" y="1922602"/>
                  <a:pt x="1876501" y="2956408"/>
                </a:cubicBezTo>
                <a:close/>
              </a:path>
            </a:pathLst>
          </a:custGeom>
          <a:solidFill>
            <a:srgbClr val="F9725D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71" name="그룹 470">
            <a:extLst>
              <a:ext uri="{FF2B5EF4-FFF2-40B4-BE49-F238E27FC236}">
                <a16:creationId xmlns:a16="http://schemas.microsoft.com/office/drawing/2014/main" id="{9A68A7F6-6E9F-420F-B64A-92DA2B96F9B9}"/>
              </a:ext>
            </a:extLst>
          </p:cNvPr>
          <p:cNvGrpSpPr/>
          <p:nvPr userDrawn="1"/>
        </p:nvGrpSpPr>
        <p:grpSpPr>
          <a:xfrm>
            <a:off x="9886441" y="122149"/>
            <a:ext cx="717194" cy="2903220"/>
            <a:chOff x="10266807" y="122149"/>
            <a:chExt cx="717194" cy="2903220"/>
          </a:xfrm>
        </p:grpSpPr>
        <p:sp>
          <p:nvSpPr>
            <p:cNvPr id="472" name="자유형: 도형 471">
              <a:extLst>
                <a:ext uri="{FF2B5EF4-FFF2-40B4-BE49-F238E27FC236}">
                  <a16:creationId xmlns:a16="http://schemas.microsoft.com/office/drawing/2014/main" id="{FA00B4E3-E336-46C8-BF6C-9947316ED860}"/>
                </a:ext>
              </a:extLst>
            </p:cNvPr>
            <p:cNvSpPr/>
            <p:nvPr/>
          </p:nvSpPr>
          <p:spPr>
            <a:xfrm>
              <a:off x="10266807" y="122149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84 w 60960"/>
                <a:gd name="connsiteY5" fmla="*/ 33376 h 2903220"/>
                <a:gd name="connsiteX6" fmla="*/ 60884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81 h 2903220"/>
                <a:gd name="connsiteX9" fmla="*/ 5715 w 60960"/>
                <a:gd name="connsiteY9" fmla="*/ 317297 h 2903220"/>
                <a:gd name="connsiteX10" fmla="*/ 5715 w 60960"/>
                <a:gd name="connsiteY10" fmla="*/ 317297 h 2903220"/>
                <a:gd name="connsiteX11" fmla="*/ 33299 w 60960"/>
                <a:gd name="connsiteY11" fmla="*/ 289712 h 2903220"/>
                <a:gd name="connsiteX12" fmla="*/ 33299 w 60960"/>
                <a:gd name="connsiteY12" fmla="*/ 289712 h 2903220"/>
                <a:gd name="connsiteX13" fmla="*/ 60884 w 60960"/>
                <a:gd name="connsiteY13" fmla="*/ 317297 h 2903220"/>
                <a:gd name="connsiteX14" fmla="*/ 60884 w 60960"/>
                <a:gd name="connsiteY14" fmla="*/ 317297 h 2903220"/>
                <a:gd name="connsiteX15" fmla="*/ 33299 w 60960"/>
                <a:gd name="connsiteY15" fmla="*/ 344881 h 2903220"/>
                <a:gd name="connsiteX16" fmla="*/ 33299 w 60960"/>
                <a:gd name="connsiteY16" fmla="*/ 628802 h 2903220"/>
                <a:gd name="connsiteX17" fmla="*/ 5715 w 60960"/>
                <a:gd name="connsiteY17" fmla="*/ 601218 h 2903220"/>
                <a:gd name="connsiteX18" fmla="*/ 5715 w 60960"/>
                <a:gd name="connsiteY18" fmla="*/ 601218 h 2903220"/>
                <a:gd name="connsiteX19" fmla="*/ 33299 w 60960"/>
                <a:gd name="connsiteY19" fmla="*/ 573634 h 2903220"/>
                <a:gd name="connsiteX20" fmla="*/ 33299 w 60960"/>
                <a:gd name="connsiteY20" fmla="*/ 573634 h 2903220"/>
                <a:gd name="connsiteX21" fmla="*/ 60884 w 60960"/>
                <a:gd name="connsiteY21" fmla="*/ 601218 h 2903220"/>
                <a:gd name="connsiteX22" fmla="*/ 60884 w 60960"/>
                <a:gd name="connsiteY22" fmla="*/ 601218 h 2903220"/>
                <a:gd name="connsiteX23" fmla="*/ 33299 w 60960"/>
                <a:gd name="connsiteY23" fmla="*/ 628802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84 w 60960"/>
                <a:gd name="connsiteY29" fmla="*/ 885139 h 2903220"/>
                <a:gd name="connsiteX30" fmla="*/ 60884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84 w 60960"/>
                <a:gd name="connsiteY37" fmla="*/ 1169060 h 2903220"/>
                <a:gd name="connsiteX38" fmla="*/ 60884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84 w 60960"/>
                <a:gd name="connsiteY45" fmla="*/ 1452982 h 2903220"/>
                <a:gd name="connsiteX46" fmla="*/ 60884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84 w 60960"/>
                <a:gd name="connsiteY53" fmla="*/ 1736903 h 2903220"/>
                <a:gd name="connsiteX54" fmla="*/ 60884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561 h 2903220"/>
                <a:gd name="connsiteX57" fmla="*/ 5715 w 60960"/>
                <a:gd name="connsiteY57" fmla="*/ 2020900 h 2903220"/>
                <a:gd name="connsiteX58" fmla="*/ 5715 w 60960"/>
                <a:gd name="connsiteY58" fmla="*/ 2020900 h 2903220"/>
                <a:gd name="connsiteX59" fmla="*/ 33299 w 60960"/>
                <a:gd name="connsiteY59" fmla="*/ 1993316 h 2903220"/>
                <a:gd name="connsiteX60" fmla="*/ 33299 w 60960"/>
                <a:gd name="connsiteY60" fmla="*/ 1993316 h 2903220"/>
                <a:gd name="connsiteX61" fmla="*/ 60884 w 60960"/>
                <a:gd name="connsiteY61" fmla="*/ 2020900 h 2903220"/>
                <a:gd name="connsiteX62" fmla="*/ 60884 w 60960"/>
                <a:gd name="connsiteY62" fmla="*/ 2020900 h 2903220"/>
                <a:gd name="connsiteX63" fmla="*/ 33299 w 60960"/>
                <a:gd name="connsiteY63" fmla="*/ 2048561 h 2903220"/>
                <a:gd name="connsiteX64" fmla="*/ 33299 w 60960"/>
                <a:gd name="connsiteY64" fmla="*/ 2332406 h 2903220"/>
                <a:gd name="connsiteX65" fmla="*/ 5715 w 60960"/>
                <a:gd name="connsiteY65" fmla="*/ 2304822 h 2903220"/>
                <a:gd name="connsiteX66" fmla="*/ 5715 w 60960"/>
                <a:gd name="connsiteY66" fmla="*/ 2304822 h 2903220"/>
                <a:gd name="connsiteX67" fmla="*/ 33299 w 60960"/>
                <a:gd name="connsiteY67" fmla="*/ 2277237 h 2903220"/>
                <a:gd name="connsiteX68" fmla="*/ 33299 w 60960"/>
                <a:gd name="connsiteY68" fmla="*/ 2277237 h 2903220"/>
                <a:gd name="connsiteX69" fmla="*/ 60884 w 60960"/>
                <a:gd name="connsiteY69" fmla="*/ 2304822 h 2903220"/>
                <a:gd name="connsiteX70" fmla="*/ 60884 w 60960"/>
                <a:gd name="connsiteY70" fmla="*/ 2304822 h 2903220"/>
                <a:gd name="connsiteX71" fmla="*/ 33299 w 60960"/>
                <a:gd name="connsiteY71" fmla="*/ 2332406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84 w 60960"/>
                <a:gd name="connsiteY77" fmla="*/ 2588743 h 2903220"/>
                <a:gd name="connsiteX78" fmla="*/ 60884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84 w 60960"/>
                <a:gd name="connsiteY85" fmla="*/ 2872664 h 2903220"/>
                <a:gd name="connsiteX86" fmla="*/ 60884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7983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59"/>
                    <a:pt x="17983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84" y="18136"/>
                    <a:pt x="60884" y="33376"/>
                  </a:cubicBezTo>
                  <a:lnTo>
                    <a:pt x="60884" y="33376"/>
                  </a:lnTo>
                  <a:cubicBezTo>
                    <a:pt x="60884" y="48616"/>
                    <a:pt x="48539" y="60884"/>
                    <a:pt x="33299" y="60884"/>
                  </a:cubicBezTo>
                  <a:close/>
                  <a:moveTo>
                    <a:pt x="33299" y="344881"/>
                  </a:moveTo>
                  <a:cubicBezTo>
                    <a:pt x="17983" y="344881"/>
                    <a:pt x="5715" y="332613"/>
                    <a:pt x="5715" y="317297"/>
                  </a:cubicBezTo>
                  <a:lnTo>
                    <a:pt x="5715" y="317297"/>
                  </a:lnTo>
                  <a:cubicBezTo>
                    <a:pt x="5715" y="302057"/>
                    <a:pt x="17983" y="289712"/>
                    <a:pt x="33299" y="289712"/>
                  </a:cubicBezTo>
                  <a:lnTo>
                    <a:pt x="33299" y="289712"/>
                  </a:lnTo>
                  <a:cubicBezTo>
                    <a:pt x="48539" y="289712"/>
                    <a:pt x="60884" y="302133"/>
                    <a:pt x="60884" y="317297"/>
                  </a:cubicBezTo>
                  <a:lnTo>
                    <a:pt x="60884" y="317297"/>
                  </a:lnTo>
                  <a:cubicBezTo>
                    <a:pt x="60884" y="332537"/>
                    <a:pt x="48539" y="344881"/>
                    <a:pt x="33299" y="344881"/>
                  </a:cubicBezTo>
                  <a:close/>
                  <a:moveTo>
                    <a:pt x="33299" y="628802"/>
                  </a:moveTo>
                  <a:cubicBezTo>
                    <a:pt x="17983" y="628802"/>
                    <a:pt x="5715" y="616534"/>
                    <a:pt x="5715" y="601218"/>
                  </a:cubicBezTo>
                  <a:lnTo>
                    <a:pt x="5715" y="601218"/>
                  </a:lnTo>
                  <a:cubicBezTo>
                    <a:pt x="5715" y="585978"/>
                    <a:pt x="17983" y="573634"/>
                    <a:pt x="33299" y="573634"/>
                  </a:cubicBezTo>
                  <a:lnTo>
                    <a:pt x="33299" y="573634"/>
                  </a:lnTo>
                  <a:cubicBezTo>
                    <a:pt x="48539" y="573634"/>
                    <a:pt x="60884" y="586054"/>
                    <a:pt x="60884" y="601218"/>
                  </a:cubicBezTo>
                  <a:lnTo>
                    <a:pt x="60884" y="601218"/>
                  </a:lnTo>
                  <a:cubicBezTo>
                    <a:pt x="60884" y="616458"/>
                    <a:pt x="48539" y="628802"/>
                    <a:pt x="33299" y="628802"/>
                  </a:cubicBezTo>
                  <a:close/>
                  <a:moveTo>
                    <a:pt x="33299" y="912724"/>
                  </a:moveTo>
                  <a:cubicBezTo>
                    <a:pt x="17983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7983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84" y="869975"/>
                    <a:pt x="60884" y="885139"/>
                  </a:cubicBezTo>
                  <a:lnTo>
                    <a:pt x="60884" y="885139"/>
                  </a:lnTo>
                  <a:cubicBezTo>
                    <a:pt x="60884" y="900455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7983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7983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84" y="1153820"/>
                    <a:pt x="60884" y="1169060"/>
                  </a:cubicBezTo>
                  <a:lnTo>
                    <a:pt x="60884" y="1169060"/>
                  </a:lnTo>
                  <a:cubicBezTo>
                    <a:pt x="60884" y="1184377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7983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7983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84" y="1437818"/>
                    <a:pt x="60884" y="1452982"/>
                  </a:cubicBezTo>
                  <a:lnTo>
                    <a:pt x="60884" y="1452982"/>
                  </a:lnTo>
                  <a:cubicBezTo>
                    <a:pt x="60884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7983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7983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84" y="1721739"/>
                    <a:pt x="60884" y="1736903"/>
                  </a:cubicBezTo>
                  <a:lnTo>
                    <a:pt x="60884" y="1736903"/>
                  </a:lnTo>
                  <a:cubicBezTo>
                    <a:pt x="60884" y="1752219"/>
                    <a:pt x="48539" y="1764487"/>
                    <a:pt x="33299" y="1764487"/>
                  </a:cubicBezTo>
                  <a:close/>
                  <a:moveTo>
                    <a:pt x="33299" y="2048561"/>
                  </a:moveTo>
                  <a:cubicBezTo>
                    <a:pt x="17983" y="2048561"/>
                    <a:pt x="5715" y="2036140"/>
                    <a:pt x="5715" y="2020900"/>
                  </a:cubicBezTo>
                  <a:lnTo>
                    <a:pt x="5715" y="2020900"/>
                  </a:lnTo>
                  <a:cubicBezTo>
                    <a:pt x="5715" y="2005660"/>
                    <a:pt x="17983" y="1993316"/>
                    <a:pt x="33299" y="1993316"/>
                  </a:cubicBezTo>
                  <a:lnTo>
                    <a:pt x="33299" y="1993316"/>
                  </a:lnTo>
                  <a:cubicBezTo>
                    <a:pt x="48539" y="1993316"/>
                    <a:pt x="60884" y="2005736"/>
                    <a:pt x="60884" y="2020900"/>
                  </a:cubicBezTo>
                  <a:lnTo>
                    <a:pt x="60884" y="2020900"/>
                  </a:lnTo>
                  <a:cubicBezTo>
                    <a:pt x="60884" y="2036140"/>
                    <a:pt x="48539" y="2048561"/>
                    <a:pt x="33299" y="2048561"/>
                  </a:cubicBezTo>
                  <a:close/>
                  <a:moveTo>
                    <a:pt x="33299" y="2332406"/>
                  </a:moveTo>
                  <a:cubicBezTo>
                    <a:pt x="17983" y="2332406"/>
                    <a:pt x="5715" y="2320138"/>
                    <a:pt x="5715" y="2304822"/>
                  </a:cubicBezTo>
                  <a:lnTo>
                    <a:pt x="5715" y="2304822"/>
                  </a:lnTo>
                  <a:cubicBezTo>
                    <a:pt x="5715" y="2289582"/>
                    <a:pt x="17983" y="2277237"/>
                    <a:pt x="33299" y="2277237"/>
                  </a:cubicBezTo>
                  <a:lnTo>
                    <a:pt x="33299" y="2277237"/>
                  </a:lnTo>
                  <a:cubicBezTo>
                    <a:pt x="48539" y="2277237"/>
                    <a:pt x="60884" y="2289658"/>
                    <a:pt x="60884" y="2304822"/>
                  </a:cubicBezTo>
                  <a:lnTo>
                    <a:pt x="60884" y="2304822"/>
                  </a:lnTo>
                  <a:cubicBezTo>
                    <a:pt x="60884" y="2320062"/>
                    <a:pt x="48539" y="2332406"/>
                    <a:pt x="33299" y="2332406"/>
                  </a:cubicBezTo>
                  <a:close/>
                  <a:moveTo>
                    <a:pt x="33299" y="2616327"/>
                  </a:moveTo>
                  <a:cubicBezTo>
                    <a:pt x="17983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7983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84" y="2573579"/>
                    <a:pt x="60884" y="2588743"/>
                  </a:cubicBezTo>
                  <a:lnTo>
                    <a:pt x="60884" y="2588743"/>
                  </a:lnTo>
                  <a:cubicBezTo>
                    <a:pt x="60884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7983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7983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84" y="2857500"/>
                    <a:pt x="60884" y="2872664"/>
                  </a:cubicBezTo>
                  <a:lnTo>
                    <a:pt x="60884" y="2872664"/>
                  </a:lnTo>
                  <a:cubicBezTo>
                    <a:pt x="60884" y="2887980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3" name="자유형: 도형 472">
              <a:extLst>
                <a:ext uri="{FF2B5EF4-FFF2-40B4-BE49-F238E27FC236}">
                  <a16:creationId xmlns:a16="http://schemas.microsoft.com/office/drawing/2014/main" id="{12715389-1662-4E7A-B5A5-593A44DD429C}"/>
                </a:ext>
              </a:extLst>
            </p:cNvPr>
            <p:cNvSpPr/>
            <p:nvPr/>
          </p:nvSpPr>
          <p:spPr>
            <a:xfrm>
              <a:off x="10594924" y="122149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84 w 60960"/>
                <a:gd name="connsiteY5" fmla="*/ 33376 h 2903220"/>
                <a:gd name="connsiteX6" fmla="*/ 60884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81 h 2903220"/>
                <a:gd name="connsiteX9" fmla="*/ 5715 w 60960"/>
                <a:gd name="connsiteY9" fmla="*/ 317297 h 2903220"/>
                <a:gd name="connsiteX10" fmla="*/ 5715 w 60960"/>
                <a:gd name="connsiteY10" fmla="*/ 317297 h 2903220"/>
                <a:gd name="connsiteX11" fmla="*/ 33299 w 60960"/>
                <a:gd name="connsiteY11" fmla="*/ 289712 h 2903220"/>
                <a:gd name="connsiteX12" fmla="*/ 33299 w 60960"/>
                <a:gd name="connsiteY12" fmla="*/ 289712 h 2903220"/>
                <a:gd name="connsiteX13" fmla="*/ 60884 w 60960"/>
                <a:gd name="connsiteY13" fmla="*/ 317297 h 2903220"/>
                <a:gd name="connsiteX14" fmla="*/ 60884 w 60960"/>
                <a:gd name="connsiteY14" fmla="*/ 317297 h 2903220"/>
                <a:gd name="connsiteX15" fmla="*/ 33299 w 60960"/>
                <a:gd name="connsiteY15" fmla="*/ 344881 h 2903220"/>
                <a:gd name="connsiteX16" fmla="*/ 33299 w 60960"/>
                <a:gd name="connsiteY16" fmla="*/ 628802 h 2903220"/>
                <a:gd name="connsiteX17" fmla="*/ 5715 w 60960"/>
                <a:gd name="connsiteY17" fmla="*/ 601218 h 2903220"/>
                <a:gd name="connsiteX18" fmla="*/ 5715 w 60960"/>
                <a:gd name="connsiteY18" fmla="*/ 601218 h 2903220"/>
                <a:gd name="connsiteX19" fmla="*/ 33299 w 60960"/>
                <a:gd name="connsiteY19" fmla="*/ 573634 h 2903220"/>
                <a:gd name="connsiteX20" fmla="*/ 33299 w 60960"/>
                <a:gd name="connsiteY20" fmla="*/ 573634 h 2903220"/>
                <a:gd name="connsiteX21" fmla="*/ 60884 w 60960"/>
                <a:gd name="connsiteY21" fmla="*/ 601218 h 2903220"/>
                <a:gd name="connsiteX22" fmla="*/ 60884 w 60960"/>
                <a:gd name="connsiteY22" fmla="*/ 601218 h 2903220"/>
                <a:gd name="connsiteX23" fmla="*/ 33299 w 60960"/>
                <a:gd name="connsiteY23" fmla="*/ 628802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84 w 60960"/>
                <a:gd name="connsiteY29" fmla="*/ 885139 h 2903220"/>
                <a:gd name="connsiteX30" fmla="*/ 60884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84 w 60960"/>
                <a:gd name="connsiteY37" fmla="*/ 1169060 h 2903220"/>
                <a:gd name="connsiteX38" fmla="*/ 60884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84 w 60960"/>
                <a:gd name="connsiteY45" fmla="*/ 1452982 h 2903220"/>
                <a:gd name="connsiteX46" fmla="*/ 60884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84 w 60960"/>
                <a:gd name="connsiteY53" fmla="*/ 1736903 h 2903220"/>
                <a:gd name="connsiteX54" fmla="*/ 60884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561 h 2903220"/>
                <a:gd name="connsiteX57" fmla="*/ 5715 w 60960"/>
                <a:gd name="connsiteY57" fmla="*/ 2020900 h 2903220"/>
                <a:gd name="connsiteX58" fmla="*/ 5715 w 60960"/>
                <a:gd name="connsiteY58" fmla="*/ 2020900 h 2903220"/>
                <a:gd name="connsiteX59" fmla="*/ 33299 w 60960"/>
                <a:gd name="connsiteY59" fmla="*/ 1993316 h 2903220"/>
                <a:gd name="connsiteX60" fmla="*/ 33299 w 60960"/>
                <a:gd name="connsiteY60" fmla="*/ 1993316 h 2903220"/>
                <a:gd name="connsiteX61" fmla="*/ 60884 w 60960"/>
                <a:gd name="connsiteY61" fmla="*/ 2020900 h 2903220"/>
                <a:gd name="connsiteX62" fmla="*/ 60884 w 60960"/>
                <a:gd name="connsiteY62" fmla="*/ 2020900 h 2903220"/>
                <a:gd name="connsiteX63" fmla="*/ 33299 w 60960"/>
                <a:gd name="connsiteY63" fmla="*/ 2048561 h 2903220"/>
                <a:gd name="connsiteX64" fmla="*/ 33299 w 60960"/>
                <a:gd name="connsiteY64" fmla="*/ 2332406 h 2903220"/>
                <a:gd name="connsiteX65" fmla="*/ 5715 w 60960"/>
                <a:gd name="connsiteY65" fmla="*/ 2304822 h 2903220"/>
                <a:gd name="connsiteX66" fmla="*/ 5715 w 60960"/>
                <a:gd name="connsiteY66" fmla="*/ 2304822 h 2903220"/>
                <a:gd name="connsiteX67" fmla="*/ 33299 w 60960"/>
                <a:gd name="connsiteY67" fmla="*/ 2277237 h 2903220"/>
                <a:gd name="connsiteX68" fmla="*/ 33299 w 60960"/>
                <a:gd name="connsiteY68" fmla="*/ 2277237 h 2903220"/>
                <a:gd name="connsiteX69" fmla="*/ 60884 w 60960"/>
                <a:gd name="connsiteY69" fmla="*/ 2304822 h 2903220"/>
                <a:gd name="connsiteX70" fmla="*/ 60884 w 60960"/>
                <a:gd name="connsiteY70" fmla="*/ 2304822 h 2903220"/>
                <a:gd name="connsiteX71" fmla="*/ 33299 w 60960"/>
                <a:gd name="connsiteY71" fmla="*/ 2332406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84 w 60960"/>
                <a:gd name="connsiteY77" fmla="*/ 2588743 h 2903220"/>
                <a:gd name="connsiteX78" fmla="*/ 60884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84 w 60960"/>
                <a:gd name="connsiteY85" fmla="*/ 2872664 h 2903220"/>
                <a:gd name="connsiteX86" fmla="*/ 60884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8059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59"/>
                    <a:pt x="18059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84" y="18136"/>
                    <a:pt x="60884" y="33376"/>
                  </a:cubicBezTo>
                  <a:lnTo>
                    <a:pt x="60884" y="33376"/>
                  </a:lnTo>
                  <a:cubicBezTo>
                    <a:pt x="60884" y="48616"/>
                    <a:pt x="48463" y="60884"/>
                    <a:pt x="33299" y="60884"/>
                  </a:cubicBezTo>
                  <a:close/>
                  <a:moveTo>
                    <a:pt x="33299" y="344881"/>
                  </a:moveTo>
                  <a:cubicBezTo>
                    <a:pt x="18059" y="344881"/>
                    <a:pt x="5715" y="332613"/>
                    <a:pt x="5715" y="317297"/>
                  </a:cubicBezTo>
                  <a:lnTo>
                    <a:pt x="5715" y="317297"/>
                  </a:lnTo>
                  <a:cubicBezTo>
                    <a:pt x="5715" y="302057"/>
                    <a:pt x="18059" y="289712"/>
                    <a:pt x="33299" y="289712"/>
                  </a:cubicBezTo>
                  <a:lnTo>
                    <a:pt x="33299" y="289712"/>
                  </a:lnTo>
                  <a:cubicBezTo>
                    <a:pt x="48539" y="289712"/>
                    <a:pt x="60884" y="302133"/>
                    <a:pt x="60884" y="317297"/>
                  </a:cubicBezTo>
                  <a:lnTo>
                    <a:pt x="60884" y="317297"/>
                  </a:lnTo>
                  <a:cubicBezTo>
                    <a:pt x="60884" y="332537"/>
                    <a:pt x="48463" y="344881"/>
                    <a:pt x="33299" y="344881"/>
                  </a:cubicBezTo>
                  <a:close/>
                  <a:moveTo>
                    <a:pt x="33299" y="628802"/>
                  </a:moveTo>
                  <a:cubicBezTo>
                    <a:pt x="18059" y="628802"/>
                    <a:pt x="5715" y="616534"/>
                    <a:pt x="5715" y="601218"/>
                  </a:cubicBezTo>
                  <a:lnTo>
                    <a:pt x="5715" y="601218"/>
                  </a:lnTo>
                  <a:cubicBezTo>
                    <a:pt x="5715" y="585978"/>
                    <a:pt x="18059" y="573634"/>
                    <a:pt x="33299" y="573634"/>
                  </a:cubicBezTo>
                  <a:lnTo>
                    <a:pt x="33299" y="573634"/>
                  </a:lnTo>
                  <a:cubicBezTo>
                    <a:pt x="48539" y="573634"/>
                    <a:pt x="60884" y="586054"/>
                    <a:pt x="60884" y="601218"/>
                  </a:cubicBezTo>
                  <a:lnTo>
                    <a:pt x="60884" y="601218"/>
                  </a:lnTo>
                  <a:cubicBezTo>
                    <a:pt x="60884" y="616458"/>
                    <a:pt x="48463" y="628802"/>
                    <a:pt x="33299" y="628802"/>
                  </a:cubicBezTo>
                  <a:close/>
                  <a:moveTo>
                    <a:pt x="33299" y="912724"/>
                  </a:moveTo>
                  <a:cubicBezTo>
                    <a:pt x="18059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8059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84" y="869975"/>
                    <a:pt x="60884" y="885139"/>
                  </a:cubicBezTo>
                  <a:lnTo>
                    <a:pt x="60884" y="885139"/>
                  </a:lnTo>
                  <a:cubicBezTo>
                    <a:pt x="60884" y="900455"/>
                    <a:pt x="48463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8059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8059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84" y="1153820"/>
                    <a:pt x="60884" y="1169060"/>
                  </a:cubicBezTo>
                  <a:lnTo>
                    <a:pt x="60884" y="1169060"/>
                  </a:lnTo>
                  <a:cubicBezTo>
                    <a:pt x="60884" y="1184377"/>
                    <a:pt x="48463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8059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8059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84" y="1437818"/>
                    <a:pt x="60884" y="1452982"/>
                  </a:cubicBezTo>
                  <a:lnTo>
                    <a:pt x="60884" y="1452982"/>
                  </a:lnTo>
                  <a:cubicBezTo>
                    <a:pt x="60884" y="1468298"/>
                    <a:pt x="48463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8059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8059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84" y="1721739"/>
                    <a:pt x="60884" y="1736903"/>
                  </a:cubicBezTo>
                  <a:lnTo>
                    <a:pt x="60884" y="1736903"/>
                  </a:lnTo>
                  <a:cubicBezTo>
                    <a:pt x="60884" y="1752219"/>
                    <a:pt x="48463" y="1764487"/>
                    <a:pt x="33299" y="1764487"/>
                  </a:cubicBezTo>
                  <a:close/>
                  <a:moveTo>
                    <a:pt x="33299" y="2048561"/>
                  </a:moveTo>
                  <a:cubicBezTo>
                    <a:pt x="18059" y="2048561"/>
                    <a:pt x="5715" y="2036140"/>
                    <a:pt x="5715" y="2020900"/>
                  </a:cubicBezTo>
                  <a:lnTo>
                    <a:pt x="5715" y="2020900"/>
                  </a:lnTo>
                  <a:cubicBezTo>
                    <a:pt x="5715" y="2005660"/>
                    <a:pt x="18059" y="1993316"/>
                    <a:pt x="33299" y="1993316"/>
                  </a:cubicBezTo>
                  <a:lnTo>
                    <a:pt x="33299" y="1993316"/>
                  </a:lnTo>
                  <a:cubicBezTo>
                    <a:pt x="48539" y="1993316"/>
                    <a:pt x="60884" y="2005736"/>
                    <a:pt x="60884" y="2020900"/>
                  </a:cubicBezTo>
                  <a:lnTo>
                    <a:pt x="60884" y="2020900"/>
                  </a:lnTo>
                  <a:cubicBezTo>
                    <a:pt x="60884" y="2036140"/>
                    <a:pt x="48463" y="2048561"/>
                    <a:pt x="33299" y="2048561"/>
                  </a:cubicBezTo>
                  <a:close/>
                  <a:moveTo>
                    <a:pt x="33299" y="2332406"/>
                  </a:moveTo>
                  <a:cubicBezTo>
                    <a:pt x="18059" y="2332406"/>
                    <a:pt x="5715" y="2320138"/>
                    <a:pt x="5715" y="2304822"/>
                  </a:cubicBezTo>
                  <a:lnTo>
                    <a:pt x="5715" y="2304822"/>
                  </a:lnTo>
                  <a:cubicBezTo>
                    <a:pt x="5715" y="2289582"/>
                    <a:pt x="18059" y="2277237"/>
                    <a:pt x="33299" y="2277237"/>
                  </a:cubicBezTo>
                  <a:lnTo>
                    <a:pt x="33299" y="2277237"/>
                  </a:lnTo>
                  <a:cubicBezTo>
                    <a:pt x="48539" y="2277237"/>
                    <a:pt x="60884" y="2289658"/>
                    <a:pt x="60884" y="2304822"/>
                  </a:cubicBezTo>
                  <a:lnTo>
                    <a:pt x="60884" y="2304822"/>
                  </a:lnTo>
                  <a:cubicBezTo>
                    <a:pt x="60884" y="2320062"/>
                    <a:pt x="48463" y="2332406"/>
                    <a:pt x="33299" y="2332406"/>
                  </a:cubicBezTo>
                  <a:close/>
                  <a:moveTo>
                    <a:pt x="33299" y="2616327"/>
                  </a:moveTo>
                  <a:cubicBezTo>
                    <a:pt x="18059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8059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84" y="2573579"/>
                    <a:pt x="60884" y="2588743"/>
                  </a:cubicBezTo>
                  <a:lnTo>
                    <a:pt x="60884" y="2588743"/>
                  </a:lnTo>
                  <a:cubicBezTo>
                    <a:pt x="60884" y="2603983"/>
                    <a:pt x="48463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8059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8059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84" y="2857500"/>
                    <a:pt x="60884" y="2872664"/>
                  </a:cubicBezTo>
                  <a:lnTo>
                    <a:pt x="60884" y="2872664"/>
                  </a:lnTo>
                  <a:cubicBezTo>
                    <a:pt x="60884" y="2887980"/>
                    <a:pt x="48463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4" name="자유형: 도형 473">
              <a:extLst>
                <a:ext uri="{FF2B5EF4-FFF2-40B4-BE49-F238E27FC236}">
                  <a16:creationId xmlns:a16="http://schemas.microsoft.com/office/drawing/2014/main" id="{F1630A37-77F0-46C3-AAFB-F446664A5924}"/>
                </a:ext>
              </a:extLst>
            </p:cNvPr>
            <p:cNvSpPr/>
            <p:nvPr/>
          </p:nvSpPr>
          <p:spPr>
            <a:xfrm>
              <a:off x="10923041" y="122149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07 w 60960"/>
                <a:gd name="connsiteY5" fmla="*/ 33376 h 2903220"/>
                <a:gd name="connsiteX6" fmla="*/ 60807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81 h 2903220"/>
                <a:gd name="connsiteX9" fmla="*/ 5715 w 60960"/>
                <a:gd name="connsiteY9" fmla="*/ 317297 h 2903220"/>
                <a:gd name="connsiteX10" fmla="*/ 5715 w 60960"/>
                <a:gd name="connsiteY10" fmla="*/ 317297 h 2903220"/>
                <a:gd name="connsiteX11" fmla="*/ 33299 w 60960"/>
                <a:gd name="connsiteY11" fmla="*/ 289712 h 2903220"/>
                <a:gd name="connsiteX12" fmla="*/ 33299 w 60960"/>
                <a:gd name="connsiteY12" fmla="*/ 289712 h 2903220"/>
                <a:gd name="connsiteX13" fmla="*/ 60807 w 60960"/>
                <a:gd name="connsiteY13" fmla="*/ 317297 h 2903220"/>
                <a:gd name="connsiteX14" fmla="*/ 60807 w 60960"/>
                <a:gd name="connsiteY14" fmla="*/ 317297 h 2903220"/>
                <a:gd name="connsiteX15" fmla="*/ 33299 w 60960"/>
                <a:gd name="connsiteY15" fmla="*/ 344881 h 2903220"/>
                <a:gd name="connsiteX16" fmla="*/ 33299 w 60960"/>
                <a:gd name="connsiteY16" fmla="*/ 628802 h 2903220"/>
                <a:gd name="connsiteX17" fmla="*/ 5715 w 60960"/>
                <a:gd name="connsiteY17" fmla="*/ 601218 h 2903220"/>
                <a:gd name="connsiteX18" fmla="*/ 5715 w 60960"/>
                <a:gd name="connsiteY18" fmla="*/ 601218 h 2903220"/>
                <a:gd name="connsiteX19" fmla="*/ 33299 w 60960"/>
                <a:gd name="connsiteY19" fmla="*/ 573634 h 2903220"/>
                <a:gd name="connsiteX20" fmla="*/ 33299 w 60960"/>
                <a:gd name="connsiteY20" fmla="*/ 573634 h 2903220"/>
                <a:gd name="connsiteX21" fmla="*/ 60807 w 60960"/>
                <a:gd name="connsiteY21" fmla="*/ 601218 h 2903220"/>
                <a:gd name="connsiteX22" fmla="*/ 60807 w 60960"/>
                <a:gd name="connsiteY22" fmla="*/ 601218 h 2903220"/>
                <a:gd name="connsiteX23" fmla="*/ 33299 w 60960"/>
                <a:gd name="connsiteY23" fmla="*/ 628802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07 w 60960"/>
                <a:gd name="connsiteY29" fmla="*/ 885139 h 2903220"/>
                <a:gd name="connsiteX30" fmla="*/ 60807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07 w 60960"/>
                <a:gd name="connsiteY37" fmla="*/ 1169060 h 2903220"/>
                <a:gd name="connsiteX38" fmla="*/ 60807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07 w 60960"/>
                <a:gd name="connsiteY45" fmla="*/ 1452982 h 2903220"/>
                <a:gd name="connsiteX46" fmla="*/ 60807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07 w 60960"/>
                <a:gd name="connsiteY53" fmla="*/ 1736903 h 2903220"/>
                <a:gd name="connsiteX54" fmla="*/ 60807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561 h 2903220"/>
                <a:gd name="connsiteX57" fmla="*/ 5715 w 60960"/>
                <a:gd name="connsiteY57" fmla="*/ 2020900 h 2903220"/>
                <a:gd name="connsiteX58" fmla="*/ 5715 w 60960"/>
                <a:gd name="connsiteY58" fmla="*/ 2020900 h 2903220"/>
                <a:gd name="connsiteX59" fmla="*/ 33299 w 60960"/>
                <a:gd name="connsiteY59" fmla="*/ 1993316 h 2903220"/>
                <a:gd name="connsiteX60" fmla="*/ 33299 w 60960"/>
                <a:gd name="connsiteY60" fmla="*/ 1993316 h 2903220"/>
                <a:gd name="connsiteX61" fmla="*/ 60807 w 60960"/>
                <a:gd name="connsiteY61" fmla="*/ 2020900 h 2903220"/>
                <a:gd name="connsiteX62" fmla="*/ 60807 w 60960"/>
                <a:gd name="connsiteY62" fmla="*/ 2020900 h 2903220"/>
                <a:gd name="connsiteX63" fmla="*/ 33299 w 60960"/>
                <a:gd name="connsiteY63" fmla="*/ 2048561 h 2903220"/>
                <a:gd name="connsiteX64" fmla="*/ 33299 w 60960"/>
                <a:gd name="connsiteY64" fmla="*/ 2332406 h 2903220"/>
                <a:gd name="connsiteX65" fmla="*/ 5715 w 60960"/>
                <a:gd name="connsiteY65" fmla="*/ 2304822 h 2903220"/>
                <a:gd name="connsiteX66" fmla="*/ 5715 w 60960"/>
                <a:gd name="connsiteY66" fmla="*/ 2304822 h 2903220"/>
                <a:gd name="connsiteX67" fmla="*/ 33299 w 60960"/>
                <a:gd name="connsiteY67" fmla="*/ 2277237 h 2903220"/>
                <a:gd name="connsiteX68" fmla="*/ 33299 w 60960"/>
                <a:gd name="connsiteY68" fmla="*/ 2277237 h 2903220"/>
                <a:gd name="connsiteX69" fmla="*/ 60807 w 60960"/>
                <a:gd name="connsiteY69" fmla="*/ 2304822 h 2903220"/>
                <a:gd name="connsiteX70" fmla="*/ 60807 w 60960"/>
                <a:gd name="connsiteY70" fmla="*/ 2304822 h 2903220"/>
                <a:gd name="connsiteX71" fmla="*/ 33299 w 60960"/>
                <a:gd name="connsiteY71" fmla="*/ 2332406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07 w 60960"/>
                <a:gd name="connsiteY77" fmla="*/ 2588743 h 2903220"/>
                <a:gd name="connsiteX78" fmla="*/ 60807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07 w 60960"/>
                <a:gd name="connsiteY85" fmla="*/ 2872664 h 2903220"/>
                <a:gd name="connsiteX86" fmla="*/ 60807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7983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59"/>
                    <a:pt x="17983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07" y="18136"/>
                    <a:pt x="60807" y="33376"/>
                  </a:cubicBezTo>
                  <a:lnTo>
                    <a:pt x="60807" y="33376"/>
                  </a:lnTo>
                  <a:cubicBezTo>
                    <a:pt x="60884" y="48616"/>
                    <a:pt x="48539" y="60884"/>
                    <a:pt x="33299" y="60884"/>
                  </a:cubicBezTo>
                  <a:close/>
                  <a:moveTo>
                    <a:pt x="33299" y="344881"/>
                  </a:moveTo>
                  <a:cubicBezTo>
                    <a:pt x="17983" y="344881"/>
                    <a:pt x="5715" y="332613"/>
                    <a:pt x="5715" y="317297"/>
                  </a:cubicBezTo>
                  <a:lnTo>
                    <a:pt x="5715" y="317297"/>
                  </a:lnTo>
                  <a:cubicBezTo>
                    <a:pt x="5715" y="302057"/>
                    <a:pt x="17983" y="289712"/>
                    <a:pt x="33299" y="289712"/>
                  </a:cubicBezTo>
                  <a:lnTo>
                    <a:pt x="33299" y="289712"/>
                  </a:lnTo>
                  <a:cubicBezTo>
                    <a:pt x="48539" y="289712"/>
                    <a:pt x="60807" y="302133"/>
                    <a:pt x="60807" y="317297"/>
                  </a:cubicBezTo>
                  <a:lnTo>
                    <a:pt x="60807" y="317297"/>
                  </a:lnTo>
                  <a:cubicBezTo>
                    <a:pt x="60884" y="332537"/>
                    <a:pt x="48539" y="344881"/>
                    <a:pt x="33299" y="344881"/>
                  </a:cubicBezTo>
                  <a:close/>
                  <a:moveTo>
                    <a:pt x="33299" y="628802"/>
                  </a:moveTo>
                  <a:cubicBezTo>
                    <a:pt x="17983" y="628802"/>
                    <a:pt x="5715" y="616534"/>
                    <a:pt x="5715" y="601218"/>
                  </a:cubicBezTo>
                  <a:lnTo>
                    <a:pt x="5715" y="601218"/>
                  </a:lnTo>
                  <a:cubicBezTo>
                    <a:pt x="5715" y="585978"/>
                    <a:pt x="17983" y="573634"/>
                    <a:pt x="33299" y="573634"/>
                  </a:cubicBezTo>
                  <a:lnTo>
                    <a:pt x="33299" y="573634"/>
                  </a:lnTo>
                  <a:cubicBezTo>
                    <a:pt x="48539" y="573634"/>
                    <a:pt x="60807" y="586054"/>
                    <a:pt x="60807" y="601218"/>
                  </a:cubicBezTo>
                  <a:lnTo>
                    <a:pt x="60807" y="601218"/>
                  </a:lnTo>
                  <a:cubicBezTo>
                    <a:pt x="60884" y="616458"/>
                    <a:pt x="48539" y="628802"/>
                    <a:pt x="33299" y="628802"/>
                  </a:cubicBezTo>
                  <a:close/>
                  <a:moveTo>
                    <a:pt x="33299" y="912724"/>
                  </a:moveTo>
                  <a:cubicBezTo>
                    <a:pt x="17983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7983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07" y="869975"/>
                    <a:pt x="60807" y="885139"/>
                  </a:cubicBezTo>
                  <a:lnTo>
                    <a:pt x="60807" y="885139"/>
                  </a:lnTo>
                  <a:cubicBezTo>
                    <a:pt x="60884" y="900455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7983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7983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07" y="1153820"/>
                    <a:pt x="60807" y="1169060"/>
                  </a:cubicBezTo>
                  <a:lnTo>
                    <a:pt x="60807" y="1169060"/>
                  </a:lnTo>
                  <a:cubicBezTo>
                    <a:pt x="60884" y="1184377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7983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7983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07" y="1437818"/>
                    <a:pt x="60807" y="1452982"/>
                  </a:cubicBezTo>
                  <a:lnTo>
                    <a:pt x="60807" y="1452982"/>
                  </a:lnTo>
                  <a:cubicBezTo>
                    <a:pt x="60884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7983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7983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07" y="1721739"/>
                    <a:pt x="60807" y="1736903"/>
                  </a:cubicBezTo>
                  <a:lnTo>
                    <a:pt x="60807" y="1736903"/>
                  </a:lnTo>
                  <a:cubicBezTo>
                    <a:pt x="60884" y="1752219"/>
                    <a:pt x="48539" y="1764487"/>
                    <a:pt x="33299" y="1764487"/>
                  </a:cubicBezTo>
                  <a:close/>
                  <a:moveTo>
                    <a:pt x="33299" y="2048561"/>
                  </a:moveTo>
                  <a:cubicBezTo>
                    <a:pt x="17983" y="2048561"/>
                    <a:pt x="5715" y="2036140"/>
                    <a:pt x="5715" y="2020900"/>
                  </a:cubicBezTo>
                  <a:lnTo>
                    <a:pt x="5715" y="2020900"/>
                  </a:lnTo>
                  <a:cubicBezTo>
                    <a:pt x="5715" y="2005660"/>
                    <a:pt x="17983" y="1993316"/>
                    <a:pt x="33299" y="1993316"/>
                  </a:cubicBezTo>
                  <a:lnTo>
                    <a:pt x="33299" y="1993316"/>
                  </a:lnTo>
                  <a:cubicBezTo>
                    <a:pt x="48539" y="1993316"/>
                    <a:pt x="60807" y="2005736"/>
                    <a:pt x="60807" y="2020900"/>
                  </a:cubicBezTo>
                  <a:lnTo>
                    <a:pt x="60807" y="2020900"/>
                  </a:lnTo>
                  <a:cubicBezTo>
                    <a:pt x="60884" y="2036140"/>
                    <a:pt x="48539" y="2048561"/>
                    <a:pt x="33299" y="2048561"/>
                  </a:cubicBezTo>
                  <a:close/>
                  <a:moveTo>
                    <a:pt x="33299" y="2332406"/>
                  </a:moveTo>
                  <a:cubicBezTo>
                    <a:pt x="17983" y="2332406"/>
                    <a:pt x="5715" y="2320138"/>
                    <a:pt x="5715" y="2304822"/>
                  </a:cubicBezTo>
                  <a:lnTo>
                    <a:pt x="5715" y="2304822"/>
                  </a:lnTo>
                  <a:cubicBezTo>
                    <a:pt x="5715" y="2289582"/>
                    <a:pt x="17983" y="2277237"/>
                    <a:pt x="33299" y="2277237"/>
                  </a:cubicBezTo>
                  <a:lnTo>
                    <a:pt x="33299" y="2277237"/>
                  </a:lnTo>
                  <a:cubicBezTo>
                    <a:pt x="48539" y="2277237"/>
                    <a:pt x="60807" y="2289658"/>
                    <a:pt x="60807" y="2304822"/>
                  </a:cubicBezTo>
                  <a:lnTo>
                    <a:pt x="60807" y="2304822"/>
                  </a:lnTo>
                  <a:cubicBezTo>
                    <a:pt x="60884" y="2320062"/>
                    <a:pt x="48539" y="2332406"/>
                    <a:pt x="33299" y="2332406"/>
                  </a:cubicBezTo>
                  <a:close/>
                  <a:moveTo>
                    <a:pt x="33299" y="2616327"/>
                  </a:moveTo>
                  <a:cubicBezTo>
                    <a:pt x="17983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7983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07" y="2573579"/>
                    <a:pt x="60807" y="2588743"/>
                  </a:cubicBezTo>
                  <a:lnTo>
                    <a:pt x="60807" y="2588743"/>
                  </a:lnTo>
                  <a:cubicBezTo>
                    <a:pt x="60884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7983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7983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07" y="2857500"/>
                    <a:pt x="60807" y="2872664"/>
                  </a:cubicBezTo>
                  <a:lnTo>
                    <a:pt x="60807" y="2872664"/>
                  </a:lnTo>
                  <a:cubicBezTo>
                    <a:pt x="60884" y="2887980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81106AD8-5A0D-4212-9226-187AFF97434E}"/>
              </a:ext>
            </a:extLst>
          </p:cNvPr>
          <p:cNvGrpSpPr/>
          <p:nvPr userDrawn="1"/>
        </p:nvGrpSpPr>
        <p:grpSpPr>
          <a:xfrm>
            <a:off x="1148563" y="3635121"/>
            <a:ext cx="717270" cy="2903220"/>
            <a:chOff x="1148563" y="3635121"/>
            <a:chExt cx="717270" cy="2903220"/>
          </a:xfrm>
        </p:grpSpPr>
        <p:sp>
          <p:nvSpPr>
            <p:cNvPr id="476" name="자유형: 도형 475">
              <a:extLst>
                <a:ext uri="{FF2B5EF4-FFF2-40B4-BE49-F238E27FC236}">
                  <a16:creationId xmlns:a16="http://schemas.microsoft.com/office/drawing/2014/main" id="{06009A1B-4EB0-4396-A3DD-64A2DD117BFD}"/>
                </a:ext>
              </a:extLst>
            </p:cNvPr>
            <p:cNvSpPr/>
            <p:nvPr/>
          </p:nvSpPr>
          <p:spPr>
            <a:xfrm>
              <a:off x="1148563" y="3635121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84 w 60960"/>
                <a:gd name="connsiteY5" fmla="*/ 33376 h 2903220"/>
                <a:gd name="connsiteX6" fmla="*/ 60884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05 h 2903220"/>
                <a:gd name="connsiteX9" fmla="*/ 5715 w 60960"/>
                <a:gd name="connsiteY9" fmla="*/ 317221 h 2903220"/>
                <a:gd name="connsiteX10" fmla="*/ 5715 w 60960"/>
                <a:gd name="connsiteY10" fmla="*/ 317221 h 2903220"/>
                <a:gd name="connsiteX11" fmla="*/ 33299 w 60960"/>
                <a:gd name="connsiteY11" fmla="*/ 289636 h 2903220"/>
                <a:gd name="connsiteX12" fmla="*/ 33299 w 60960"/>
                <a:gd name="connsiteY12" fmla="*/ 289636 h 2903220"/>
                <a:gd name="connsiteX13" fmla="*/ 60884 w 60960"/>
                <a:gd name="connsiteY13" fmla="*/ 317221 h 2903220"/>
                <a:gd name="connsiteX14" fmla="*/ 60884 w 60960"/>
                <a:gd name="connsiteY14" fmla="*/ 317221 h 2903220"/>
                <a:gd name="connsiteX15" fmla="*/ 33299 w 60960"/>
                <a:gd name="connsiteY15" fmla="*/ 344805 h 2903220"/>
                <a:gd name="connsiteX16" fmla="*/ 33299 w 60960"/>
                <a:gd name="connsiteY16" fmla="*/ 628726 h 2903220"/>
                <a:gd name="connsiteX17" fmla="*/ 5715 w 60960"/>
                <a:gd name="connsiteY17" fmla="*/ 601142 h 2903220"/>
                <a:gd name="connsiteX18" fmla="*/ 5715 w 60960"/>
                <a:gd name="connsiteY18" fmla="*/ 601142 h 2903220"/>
                <a:gd name="connsiteX19" fmla="*/ 33299 w 60960"/>
                <a:gd name="connsiteY19" fmla="*/ 573558 h 2903220"/>
                <a:gd name="connsiteX20" fmla="*/ 33299 w 60960"/>
                <a:gd name="connsiteY20" fmla="*/ 573558 h 2903220"/>
                <a:gd name="connsiteX21" fmla="*/ 60884 w 60960"/>
                <a:gd name="connsiteY21" fmla="*/ 601142 h 2903220"/>
                <a:gd name="connsiteX22" fmla="*/ 60884 w 60960"/>
                <a:gd name="connsiteY22" fmla="*/ 601142 h 2903220"/>
                <a:gd name="connsiteX23" fmla="*/ 33299 w 60960"/>
                <a:gd name="connsiteY23" fmla="*/ 628726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84 w 60960"/>
                <a:gd name="connsiteY29" fmla="*/ 885139 h 2903220"/>
                <a:gd name="connsiteX30" fmla="*/ 60884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84 w 60960"/>
                <a:gd name="connsiteY37" fmla="*/ 1169060 h 2903220"/>
                <a:gd name="connsiteX38" fmla="*/ 60884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84 w 60960"/>
                <a:gd name="connsiteY45" fmla="*/ 1452982 h 2903220"/>
                <a:gd name="connsiteX46" fmla="*/ 60884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84 w 60960"/>
                <a:gd name="connsiteY53" fmla="*/ 1736903 h 2903220"/>
                <a:gd name="connsiteX54" fmla="*/ 60884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485 h 2903220"/>
                <a:gd name="connsiteX57" fmla="*/ 5715 w 60960"/>
                <a:gd name="connsiteY57" fmla="*/ 2020824 h 2903220"/>
                <a:gd name="connsiteX58" fmla="*/ 5715 w 60960"/>
                <a:gd name="connsiteY58" fmla="*/ 2020824 h 2903220"/>
                <a:gd name="connsiteX59" fmla="*/ 33299 w 60960"/>
                <a:gd name="connsiteY59" fmla="*/ 1993240 h 2903220"/>
                <a:gd name="connsiteX60" fmla="*/ 33299 w 60960"/>
                <a:gd name="connsiteY60" fmla="*/ 1993240 h 2903220"/>
                <a:gd name="connsiteX61" fmla="*/ 60884 w 60960"/>
                <a:gd name="connsiteY61" fmla="*/ 2020824 h 2903220"/>
                <a:gd name="connsiteX62" fmla="*/ 60884 w 60960"/>
                <a:gd name="connsiteY62" fmla="*/ 2020824 h 2903220"/>
                <a:gd name="connsiteX63" fmla="*/ 33299 w 60960"/>
                <a:gd name="connsiteY63" fmla="*/ 2048485 h 2903220"/>
                <a:gd name="connsiteX64" fmla="*/ 33299 w 60960"/>
                <a:gd name="connsiteY64" fmla="*/ 2332330 h 2903220"/>
                <a:gd name="connsiteX65" fmla="*/ 5715 w 60960"/>
                <a:gd name="connsiteY65" fmla="*/ 2304745 h 2903220"/>
                <a:gd name="connsiteX66" fmla="*/ 5715 w 60960"/>
                <a:gd name="connsiteY66" fmla="*/ 2304745 h 2903220"/>
                <a:gd name="connsiteX67" fmla="*/ 33299 w 60960"/>
                <a:gd name="connsiteY67" fmla="*/ 2277161 h 2903220"/>
                <a:gd name="connsiteX68" fmla="*/ 33299 w 60960"/>
                <a:gd name="connsiteY68" fmla="*/ 2277161 h 2903220"/>
                <a:gd name="connsiteX69" fmla="*/ 60884 w 60960"/>
                <a:gd name="connsiteY69" fmla="*/ 2304745 h 2903220"/>
                <a:gd name="connsiteX70" fmla="*/ 60884 w 60960"/>
                <a:gd name="connsiteY70" fmla="*/ 2304745 h 2903220"/>
                <a:gd name="connsiteX71" fmla="*/ 33299 w 60960"/>
                <a:gd name="connsiteY71" fmla="*/ 2332330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84 w 60960"/>
                <a:gd name="connsiteY77" fmla="*/ 2588743 h 2903220"/>
                <a:gd name="connsiteX78" fmla="*/ 60884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84 w 60960"/>
                <a:gd name="connsiteY85" fmla="*/ 2872664 h 2903220"/>
                <a:gd name="connsiteX86" fmla="*/ 60884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7983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60"/>
                    <a:pt x="17983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84" y="18136"/>
                    <a:pt x="60884" y="33376"/>
                  </a:cubicBezTo>
                  <a:lnTo>
                    <a:pt x="60884" y="33376"/>
                  </a:lnTo>
                  <a:cubicBezTo>
                    <a:pt x="60960" y="48616"/>
                    <a:pt x="48539" y="60884"/>
                    <a:pt x="33299" y="60884"/>
                  </a:cubicBezTo>
                  <a:close/>
                  <a:moveTo>
                    <a:pt x="33299" y="344805"/>
                  </a:moveTo>
                  <a:cubicBezTo>
                    <a:pt x="17983" y="344805"/>
                    <a:pt x="5715" y="332537"/>
                    <a:pt x="5715" y="317221"/>
                  </a:cubicBezTo>
                  <a:lnTo>
                    <a:pt x="5715" y="317221"/>
                  </a:lnTo>
                  <a:cubicBezTo>
                    <a:pt x="5715" y="301981"/>
                    <a:pt x="17983" y="289636"/>
                    <a:pt x="33299" y="289636"/>
                  </a:cubicBezTo>
                  <a:lnTo>
                    <a:pt x="33299" y="289636"/>
                  </a:lnTo>
                  <a:cubicBezTo>
                    <a:pt x="48539" y="289636"/>
                    <a:pt x="60884" y="302057"/>
                    <a:pt x="60884" y="317221"/>
                  </a:cubicBezTo>
                  <a:lnTo>
                    <a:pt x="60884" y="317221"/>
                  </a:lnTo>
                  <a:cubicBezTo>
                    <a:pt x="60960" y="332537"/>
                    <a:pt x="48539" y="344805"/>
                    <a:pt x="33299" y="344805"/>
                  </a:cubicBezTo>
                  <a:close/>
                  <a:moveTo>
                    <a:pt x="33299" y="628726"/>
                  </a:moveTo>
                  <a:cubicBezTo>
                    <a:pt x="17983" y="628726"/>
                    <a:pt x="5715" y="616458"/>
                    <a:pt x="5715" y="601142"/>
                  </a:cubicBezTo>
                  <a:lnTo>
                    <a:pt x="5715" y="601142"/>
                  </a:lnTo>
                  <a:cubicBezTo>
                    <a:pt x="5715" y="585902"/>
                    <a:pt x="17983" y="573558"/>
                    <a:pt x="33299" y="573558"/>
                  </a:cubicBezTo>
                  <a:lnTo>
                    <a:pt x="33299" y="573558"/>
                  </a:lnTo>
                  <a:cubicBezTo>
                    <a:pt x="48539" y="573558"/>
                    <a:pt x="60884" y="585978"/>
                    <a:pt x="60884" y="601142"/>
                  </a:cubicBezTo>
                  <a:lnTo>
                    <a:pt x="60884" y="601142"/>
                  </a:lnTo>
                  <a:cubicBezTo>
                    <a:pt x="60960" y="616458"/>
                    <a:pt x="48539" y="628726"/>
                    <a:pt x="33299" y="628726"/>
                  </a:cubicBezTo>
                  <a:close/>
                  <a:moveTo>
                    <a:pt x="33299" y="912724"/>
                  </a:moveTo>
                  <a:cubicBezTo>
                    <a:pt x="17983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7983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84" y="869975"/>
                    <a:pt x="60884" y="885139"/>
                  </a:cubicBezTo>
                  <a:lnTo>
                    <a:pt x="60884" y="885139"/>
                  </a:lnTo>
                  <a:cubicBezTo>
                    <a:pt x="60960" y="900379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7983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7983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84" y="1153820"/>
                    <a:pt x="60884" y="1169060"/>
                  </a:cubicBezTo>
                  <a:lnTo>
                    <a:pt x="60884" y="1169060"/>
                  </a:lnTo>
                  <a:cubicBezTo>
                    <a:pt x="60960" y="1184300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7983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7983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84" y="1437818"/>
                    <a:pt x="60884" y="1452982"/>
                  </a:cubicBezTo>
                  <a:lnTo>
                    <a:pt x="60884" y="1452982"/>
                  </a:lnTo>
                  <a:cubicBezTo>
                    <a:pt x="60960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7983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7983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84" y="1721739"/>
                    <a:pt x="60884" y="1736903"/>
                  </a:cubicBezTo>
                  <a:lnTo>
                    <a:pt x="60884" y="1736903"/>
                  </a:lnTo>
                  <a:cubicBezTo>
                    <a:pt x="60960" y="1752219"/>
                    <a:pt x="48539" y="1764487"/>
                    <a:pt x="33299" y="1764487"/>
                  </a:cubicBezTo>
                  <a:close/>
                  <a:moveTo>
                    <a:pt x="33299" y="2048485"/>
                  </a:moveTo>
                  <a:cubicBezTo>
                    <a:pt x="17983" y="2048485"/>
                    <a:pt x="5715" y="2036064"/>
                    <a:pt x="5715" y="2020824"/>
                  </a:cubicBezTo>
                  <a:lnTo>
                    <a:pt x="5715" y="2020824"/>
                  </a:lnTo>
                  <a:cubicBezTo>
                    <a:pt x="5715" y="2005584"/>
                    <a:pt x="17983" y="1993240"/>
                    <a:pt x="33299" y="1993240"/>
                  </a:cubicBezTo>
                  <a:lnTo>
                    <a:pt x="33299" y="1993240"/>
                  </a:lnTo>
                  <a:cubicBezTo>
                    <a:pt x="48539" y="1993240"/>
                    <a:pt x="60884" y="2005660"/>
                    <a:pt x="60884" y="2020824"/>
                  </a:cubicBezTo>
                  <a:lnTo>
                    <a:pt x="60884" y="2020824"/>
                  </a:lnTo>
                  <a:cubicBezTo>
                    <a:pt x="60960" y="2036140"/>
                    <a:pt x="48539" y="2048485"/>
                    <a:pt x="33299" y="2048485"/>
                  </a:cubicBezTo>
                  <a:close/>
                  <a:moveTo>
                    <a:pt x="33299" y="2332330"/>
                  </a:moveTo>
                  <a:cubicBezTo>
                    <a:pt x="17983" y="2332330"/>
                    <a:pt x="5715" y="2320062"/>
                    <a:pt x="5715" y="2304745"/>
                  </a:cubicBezTo>
                  <a:lnTo>
                    <a:pt x="5715" y="2304745"/>
                  </a:lnTo>
                  <a:cubicBezTo>
                    <a:pt x="5715" y="2289505"/>
                    <a:pt x="17983" y="2277161"/>
                    <a:pt x="33299" y="2277161"/>
                  </a:cubicBezTo>
                  <a:lnTo>
                    <a:pt x="33299" y="2277161"/>
                  </a:lnTo>
                  <a:cubicBezTo>
                    <a:pt x="48539" y="2277161"/>
                    <a:pt x="60884" y="2289582"/>
                    <a:pt x="60884" y="2304745"/>
                  </a:cubicBezTo>
                  <a:lnTo>
                    <a:pt x="60884" y="2304745"/>
                  </a:lnTo>
                  <a:cubicBezTo>
                    <a:pt x="60960" y="2320062"/>
                    <a:pt x="48539" y="2332330"/>
                    <a:pt x="33299" y="2332330"/>
                  </a:cubicBezTo>
                  <a:close/>
                  <a:moveTo>
                    <a:pt x="33299" y="2616327"/>
                  </a:moveTo>
                  <a:cubicBezTo>
                    <a:pt x="17983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7983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84" y="2573579"/>
                    <a:pt x="60884" y="2588743"/>
                  </a:cubicBezTo>
                  <a:lnTo>
                    <a:pt x="60884" y="2588743"/>
                  </a:lnTo>
                  <a:cubicBezTo>
                    <a:pt x="60960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7983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7983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84" y="2857500"/>
                    <a:pt x="60884" y="2872664"/>
                  </a:cubicBezTo>
                  <a:lnTo>
                    <a:pt x="60884" y="2872664"/>
                  </a:lnTo>
                  <a:cubicBezTo>
                    <a:pt x="60960" y="2887904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7" name="자유형: 도형 476">
              <a:extLst>
                <a:ext uri="{FF2B5EF4-FFF2-40B4-BE49-F238E27FC236}">
                  <a16:creationId xmlns:a16="http://schemas.microsoft.com/office/drawing/2014/main" id="{C7727528-36DE-47A5-AA60-7E2FA7B803E2}"/>
                </a:ext>
              </a:extLst>
            </p:cNvPr>
            <p:cNvSpPr/>
            <p:nvPr/>
          </p:nvSpPr>
          <p:spPr>
            <a:xfrm>
              <a:off x="1476680" y="3635121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84 w 60960"/>
                <a:gd name="connsiteY5" fmla="*/ 33376 h 2903220"/>
                <a:gd name="connsiteX6" fmla="*/ 60884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05 h 2903220"/>
                <a:gd name="connsiteX9" fmla="*/ 5715 w 60960"/>
                <a:gd name="connsiteY9" fmla="*/ 317221 h 2903220"/>
                <a:gd name="connsiteX10" fmla="*/ 5715 w 60960"/>
                <a:gd name="connsiteY10" fmla="*/ 317221 h 2903220"/>
                <a:gd name="connsiteX11" fmla="*/ 33299 w 60960"/>
                <a:gd name="connsiteY11" fmla="*/ 289636 h 2903220"/>
                <a:gd name="connsiteX12" fmla="*/ 33299 w 60960"/>
                <a:gd name="connsiteY12" fmla="*/ 289636 h 2903220"/>
                <a:gd name="connsiteX13" fmla="*/ 60884 w 60960"/>
                <a:gd name="connsiteY13" fmla="*/ 317221 h 2903220"/>
                <a:gd name="connsiteX14" fmla="*/ 60884 w 60960"/>
                <a:gd name="connsiteY14" fmla="*/ 317221 h 2903220"/>
                <a:gd name="connsiteX15" fmla="*/ 33299 w 60960"/>
                <a:gd name="connsiteY15" fmla="*/ 344805 h 2903220"/>
                <a:gd name="connsiteX16" fmla="*/ 33299 w 60960"/>
                <a:gd name="connsiteY16" fmla="*/ 628726 h 2903220"/>
                <a:gd name="connsiteX17" fmla="*/ 5715 w 60960"/>
                <a:gd name="connsiteY17" fmla="*/ 601142 h 2903220"/>
                <a:gd name="connsiteX18" fmla="*/ 5715 w 60960"/>
                <a:gd name="connsiteY18" fmla="*/ 601142 h 2903220"/>
                <a:gd name="connsiteX19" fmla="*/ 33299 w 60960"/>
                <a:gd name="connsiteY19" fmla="*/ 573558 h 2903220"/>
                <a:gd name="connsiteX20" fmla="*/ 33299 w 60960"/>
                <a:gd name="connsiteY20" fmla="*/ 573558 h 2903220"/>
                <a:gd name="connsiteX21" fmla="*/ 60884 w 60960"/>
                <a:gd name="connsiteY21" fmla="*/ 601142 h 2903220"/>
                <a:gd name="connsiteX22" fmla="*/ 60884 w 60960"/>
                <a:gd name="connsiteY22" fmla="*/ 601142 h 2903220"/>
                <a:gd name="connsiteX23" fmla="*/ 33299 w 60960"/>
                <a:gd name="connsiteY23" fmla="*/ 628726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84 w 60960"/>
                <a:gd name="connsiteY29" fmla="*/ 885139 h 2903220"/>
                <a:gd name="connsiteX30" fmla="*/ 60884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84 w 60960"/>
                <a:gd name="connsiteY37" fmla="*/ 1169060 h 2903220"/>
                <a:gd name="connsiteX38" fmla="*/ 60884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84 w 60960"/>
                <a:gd name="connsiteY45" fmla="*/ 1452982 h 2903220"/>
                <a:gd name="connsiteX46" fmla="*/ 60884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84 w 60960"/>
                <a:gd name="connsiteY53" fmla="*/ 1736903 h 2903220"/>
                <a:gd name="connsiteX54" fmla="*/ 60884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485 h 2903220"/>
                <a:gd name="connsiteX57" fmla="*/ 5715 w 60960"/>
                <a:gd name="connsiteY57" fmla="*/ 2020824 h 2903220"/>
                <a:gd name="connsiteX58" fmla="*/ 5715 w 60960"/>
                <a:gd name="connsiteY58" fmla="*/ 2020824 h 2903220"/>
                <a:gd name="connsiteX59" fmla="*/ 33299 w 60960"/>
                <a:gd name="connsiteY59" fmla="*/ 1993240 h 2903220"/>
                <a:gd name="connsiteX60" fmla="*/ 33299 w 60960"/>
                <a:gd name="connsiteY60" fmla="*/ 1993240 h 2903220"/>
                <a:gd name="connsiteX61" fmla="*/ 60884 w 60960"/>
                <a:gd name="connsiteY61" fmla="*/ 2020824 h 2903220"/>
                <a:gd name="connsiteX62" fmla="*/ 60884 w 60960"/>
                <a:gd name="connsiteY62" fmla="*/ 2020824 h 2903220"/>
                <a:gd name="connsiteX63" fmla="*/ 33299 w 60960"/>
                <a:gd name="connsiteY63" fmla="*/ 2048485 h 2903220"/>
                <a:gd name="connsiteX64" fmla="*/ 33299 w 60960"/>
                <a:gd name="connsiteY64" fmla="*/ 2332330 h 2903220"/>
                <a:gd name="connsiteX65" fmla="*/ 5715 w 60960"/>
                <a:gd name="connsiteY65" fmla="*/ 2304745 h 2903220"/>
                <a:gd name="connsiteX66" fmla="*/ 5715 w 60960"/>
                <a:gd name="connsiteY66" fmla="*/ 2304745 h 2903220"/>
                <a:gd name="connsiteX67" fmla="*/ 33299 w 60960"/>
                <a:gd name="connsiteY67" fmla="*/ 2277161 h 2903220"/>
                <a:gd name="connsiteX68" fmla="*/ 33299 w 60960"/>
                <a:gd name="connsiteY68" fmla="*/ 2277161 h 2903220"/>
                <a:gd name="connsiteX69" fmla="*/ 60884 w 60960"/>
                <a:gd name="connsiteY69" fmla="*/ 2304745 h 2903220"/>
                <a:gd name="connsiteX70" fmla="*/ 60884 w 60960"/>
                <a:gd name="connsiteY70" fmla="*/ 2304745 h 2903220"/>
                <a:gd name="connsiteX71" fmla="*/ 33299 w 60960"/>
                <a:gd name="connsiteY71" fmla="*/ 2332330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84 w 60960"/>
                <a:gd name="connsiteY77" fmla="*/ 2588743 h 2903220"/>
                <a:gd name="connsiteX78" fmla="*/ 60884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84 w 60960"/>
                <a:gd name="connsiteY85" fmla="*/ 2872664 h 2903220"/>
                <a:gd name="connsiteX86" fmla="*/ 60884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8059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60"/>
                    <a:pt x="18059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84" y="18136"/>
                    <a:pt x="60884" y="33376"/>
                  </a:cubicBezTo>
                  <a:lnTo>
                    <a:pt x="60884" y="33376"/>
                  </a:lnTo>
                  <a:cubicBezTo>
                    <a:pt x="60884" y="48616"/>
                    <a:pt x="48539" y="60884"/>
                    <a:pt x="33299" y="60884"/>
                  </a:cubicBezTo>
                  <a:close/>
                  <a:moveTo>
                    <a:pt x="33299" y="344805"/>
                  </a:moveTo>
                  <a:cubicBezTo>
                    <a:pt x="18059" y="344805"/>
                    <a:pt x="5715" y="332537"/>
                    <a:pt x="5715" y="317221"/>
                  </a:cubicBezTo>
                  <a:lnTo>
                    <a:pt x="5715" y="317221"/>
                  </a:lnTo>
                  <a:cubicBezTo>
                    <a:pt x="5715" y="301981"/>
                    <a:pt x="18059" y="289636"/>
                    <a:pt x="33299" y="289636"/>
                  </a:cubicBezTo>
                  <a:lnTo>
                    <a:pt x="33299" y="289636"/>
                  </a:lnTo>
                  <a:cubicBezTo>
                    <a:pt x="48539" y="289636"/>
                    <a:pt x="60884" y="302057"/>
                    <a:pt x="60884" y="317221"/>
                  </a:cubicBezTo>
                  <a:lnTo>
                    <a:pt x="60884" y="317221"/>
                  </a:lnTo>
                  <a:cubicBezTo>
                    <a:pt x="60884" y="332537"/>
                    <a:pt x="48539" y="344805"/>
                    <a:pt x="33299" y="344805"/>
                  </a:cubicBezTo>
                  <a:close/>
                  <a:moveTo>
                    <a:pt x="33299" y="628726"/>
                  </a:moveTo>
                  <a:cubicBezTo>
                    <a:pt x="18059" y="628726"/>
                    <a:pt x="5715" y="616458"/>
                    <a:pt x="5715" y="601142"/>
                  </a:cubicBezTo>
                  <a:lnTo>
                    <a:pt x="5715" y="601142"/>
                  </a:lnTo>
                  <a:cubicBezTo>
                    <a:pt x="5715" y="585902"/>
                    <a:pt x="18059" y="573558"/>
                    <a:pt x="33299" y="573558"/>
                  </a:cubicBezTo>
                  <a:lnTo>
                    <a:pt x="33299" y="573558"/>
                  </a:lnTo>
                  <a:cubicBezTo>
                    <a:pt x="48539" y="573558"/>
                    <a:pt x="60884" y="585978"/>
                    <a:pt x="60884" y="601142"/>
                  </a:cubicBezTo>
                  <a:lnTo>
                    <a:pt x="60884" y="601142"/>
                  </a:lnTo>
                  <a:cubicBezTo>
                    <a:pt x="60884" y="616458"/>
                    <a:pt x="48539" y="628726"/>
                    <a:pt x="33299" y="628726"/>
                  </a:cubicBezTo>
                  <a:close/>
                  <a:moveTo>
                    <a:pt x="33299" y="912724"/>
                  </a:moveTo>
                  <a:cubicBezTo>
                    <a:pt x="18059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8059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84" y="869975"/>
                    <a:pt x="60884" y="885139"/>
                  </a:cubicBezTo>
                  <a:lnTo>
                    <a:pt x="60884" y="885139"/>
                  </a:lnTo>
                  <a:cubicBezTo>
                    <a:pt x="60884" y="900379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8059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8059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84" y="1153820"/>
                    <a:pt x="60884" y="1169060"/>
                  </a:cubicBezTo>
                  <a:lnTo>
                    <a:pt x="60884" y="1169060"/>
                  </a:lnTo>
                  <a:cubicBezTo>
                    <a:pt x="60884" y="1184300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8059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8059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84" y="1437818"/>
                    <a:pt x="60884" y="1452982"/>
                  </a:cubicBezTo>
                  <a:lnTo>
                    <a:pt x="60884" y="1452982"/>
                  </a:lnTo>
                  <a:cubicBezTo>
                    <a:pt x="60884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8059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8059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84" y="1721739"/>
                    <a:pt x="60884" y="1736903"/>
                  </a:cubicBezTo>
                  <a:lnTo>
                    <a:pt x="60884" y="1736903"/>
                  </a:lnTo>
                  <a:cubicBezTo>
                    <a:pt x="60884" y="1752219"/>
                    <a:pt x="48539" y="1764487"/>
                    <a:pt x="33299" y="1764487"/>
                  </a:cubicBezTo>
                  <a:close/>
                  <a:moveTo>
                    <a:pt x="33299" y="2048485"/>
                  </a:moveTo>
                  <a:cubicBezTo>
                    <a:pt x="18059" y="2048485"/>
                    <a:pt x="5715" y="2036064"/>
                    <a:pt x="5715" y="2020824"/>
                  </a:cubicBezTo>
                  <a:lnTo>
                    <a:pt x="5715" y="2020824"/>
                  </a:lnTo>
                  <a:cubicBezTo>
                    <a:pt x="5715" y="2005584"/>
                    <a:pt x="18059" y="1993240"/>
                    <a:pt x="33299" y="1993240"/>
                  </a:cubicBezTo>
                  <a:lnTo>
                    <a:pt x="33299" y="1993240"/>
                  </a:lnTo>
                  <a:cubicBezTo>
                    <a:pt x="48539" y="1993240"/>
                    <a:pt x="60884" y="2005660"/>
                    <a:pt x="60884" y="2020824"/>
                  </a:cubicBezTo>
                  <a:lnTo>
                    <a:pt x="60884" y="2020824"/>
                  </a:lnTo>
                  <a:cubicBezTo>
                    <a:pt x="60884" y="2036140"/>
                    <a:pt x="48539" y="2048485"/>
                    <a:pt x="33299" y="2048485"/>
                  </a:cubicBezTo>
                  <a:close/>
                  <a:moveTo>
                    <a:pt x="33299" y="2332330"/>
                  </a:moveTo>
                  <a:cubicBezTo>
                    <a:pt x="18059" y="2332330"/>
                    <a:pt x="5715" y="2320062"/>
                    <a:pt x="5715" y="2304745"/>
                  </a:cubicBezTo>
                  <a:lnTo>
                    <a:pt x="5715" y="2304745"/>
                  </a:lnTo>
                  <a:cubicBezTo>
                    <a:pt x="5715" y="2289505"/>
                    <a:pt x="18059" y="2277161"/>
                    <a:pt x="33299" y="2277161"/>
                  </a:cubicBezTo>
                  <a:lnTo>
                    <a:pt x="33299" y="2277161"/>
                  </a:lnTo>
                  <a:cubicBezTo>
                    <a:pt x="48539" y="2277161"/>
                    <a:pt x="60884" y="2289582"/>
                    <a:pt x="60884" y="2304745"/>
                  </a:cubicBezTo>
                  <a:lnTo>
                    <a:pt x="60884" y="2304745"/>
                  </a:lnTo>
                  <a:cubicBezTo>
                    <a:pt x="60884" y="2320062"/>
                    <a:pt x="48539" y="2332330"/>
                    <a:pt x="33299" y="2332330"/>
                  </a:cubicBezTo>
                  <a:close/>
                  <a:moveTo>
                    <a:pt x="33299" y="2616327"/>
                  </a:moveTo>
                  <a:cubicBezTo>
                    <a:pt x="18059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8059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84" y="2573579"/>
                    <a:pt x="60884" y="2588743"/>
                  </a:cubicBezTo>
                  <a:lnTo>
                    <a:pt x="60884" y="2588743"/>
                  </a:lnTo>
                  <a:cubicBezTo>
                    <a:pt x="60884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8059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8059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84" y="2857500"/>
                    <a:pt x="60884" y="2872664"/>
                  </a:cubicBezTo>
                  <a:lnTo>
                    <a:pt x="60884" y="2872664"/>
                  </a:lnTo>
                  <a:cubicBezTo>
                    <a:pt x="60884" y="2887904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8" name="자유형: 도형 477">
              <a:extLst>
                <a:ext uri="{FF2B5EF4-FFF2-40B4-BE49-F238E27FC236}">
                  <a16:creationId xmlns:a16="http://schemas.microsoft.com/office/drawing/2014/main" id="{E6A5C6F6-1A58-42E4-A465-11ADB78F9527}"/>
                </a:ext>
              </a:extLst>
            </p:cNvPr>
            <p:cNvSpPr/>
            <p:nvPr/>
          </p:nvSpPr>
          <p:spPr>
            <a:xfrm>
              <a:off x="1804873" y="3635121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08 w 60960"/>
                <a:gd name="connsiteY5" fmla="*/ 33376 h 2903220"/>
                <a:gd name="connsiteX6" fmla="*/ 60808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05 h 2903220"/>
                <a:gd name="connsiteX9" fmla="*/ 5715 w 60960"/>
                <a:gd name="connsiteY9" fmla="*/ 317221 h 2903220"/>
                <a:gd name="connsiteX10" fmla="*/ 5715 w 60960"/>
                <a:gd name="connsiteY10" fmla="*/ 317221 h 2903220"/>
                <a:gd name="connsiteX11" fmla="*/ 33299 w 60960"/>
                <a:gd name="connsiteY11" fmla="*/ 289636 h 2903220"/>
                <a:gd name="connsiteX12" fmla="*/ 33299 w 60960"/>
                <a:gd name="connsiteY12" fmla="*/ 289636 h 2903220"/>
                <a:gd name="connsiteX13" fmla="*/ 60808 w 60960"/>
                <a:gd name="connsiteY13" fmla="*/ 317221 h 2903220"/>
                <a:gd name="connsiteX14" fmla="*/ 60808 w 60960"/>
                <a:gd name="connsiteY14" fmla="*/ 317221 h 2903220"/>
                <a:gd name="connsiteX15" fmla="*/ 33299 w 60960"/>
                <a:gd name="connsiteY15" fmla="*/ 344805 h 2903220"/>
                <a:gd name="connsiteX16" fmla="*/ 33299 w 60960"/>
                <a:gd name="connsiteY16" fmla="*/ 628726 h 2903220"/>
                <a:gd name="connsiteX17" fmla="*/ 5715 w 60960"/>
                <a:gd name="connsiteY17" fmla="*/ 601142 h 2903220"/>
                <a:gd name="connsiteX18" fmla="*/ 5715 w 60960"/>
                <a:gd name="connsiteY18" fmla="*/ 601142 h 2903220"/>
                <a:gd name="connsiteX19" fmla="*/ 33299 w 60960"/>
                <a:gd name="connsiteY19" fmla="*/ 573558 h 2903220"/>
                <a:gd name="connsiteX20" fmla="*/ 33299 w 60960"/>
                <a:gd name="connsiteY20" fmla="*/ 573558 h 2903220"/>
                <a:gd name="connsiteX21" fmla="*/ 60808 w 60960"/>
                <a:gd name="connsiteY21" fmla="*/ 601142 h 2903220"/>
                <a:gd name="connsiteX22" fmla="*/ 60808 w 60960"/>
                <a:gd name="connsiteY22" fmla="*/ 601142 h 2903220"/>
                <a:gd name="connsiteX23" fmla="*/ 33299 w 60960"/>
                <a:gd name="connsiteY23" fmla="*/ 628726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08 w 60960"/>
                <a:gd name="connsiteY29" fmla="*/ 885139 h 2903220"/>
                <a:gd name="connsiteX30" fmla="*/ 60808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08 w 60960"/>
                <a:gd name="connsiteY37" fmla="*/ 1169060 h 2903220"/>
                <a:gd name="connsiteX38" fmla="*/ 60808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08 w 60960"/>
                <a:gd name="connsiteY45" fmla="*/ 1452982 h 2903220"/>
                <a:gd name="connsiteX46" fmla="*/ 60808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08 w 60960"/>
                <a:gd name="connsiteY53" fmla="*/ 1736903 h 2903220"/>
                <a:gd name="connsiteX54" fmla="*/ 60808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485 h 2903220"/>
                <a:gd name="connsiteX57" fmla="*/ 5715 w 60960"/>
                <a:gd name="connsiteY57" fmla="*/ 2020824 h 2903220"/>
                <a:gd name="connsiteX58" fmla="*/ 5715 w 60960"/>
                <a:gd name="connsiteY58" fmla="*/ 2020824 h 2903220"/>
                <a:gd name="connsiteX59" fmla="*/ 33299 w 60960"/>
                <a:gd name="connsiteY59" fmla="*/ 1993240 h 2903220"/>
                <a:gd name="connsiteX60" fmla="*/ 33299 w 60960"/>
                <a:gd name="connsiteY60" fmla="*/ 1993240 h 2903220"/>
                <a:gd name="connsiteX61" fmla="*/ 60808 w 60960"/>
                <a:gd name="connsiteY61" fmla="*/ 2020824 h 2903220"/>
                <a:gd name="connsiteX62" fmla="*/ 60808 w 60960"/>
                <a:gd name="connsiteY62" fmla="*/ 2020824 h 2903220"/>
                <a:gd name="connsiteX63" fmla="*/ 33299 w 60960"/>
                <a:gd name="connsiteY63" fmla="*/ 2048485 h 2903220"/>
                <a:gd name="connsiteX64" fmla="*/ 33299 w 60960"/>
                <a:gd name="connsiteY64" fmla="*/ 2332330 h 2903220"/>
                <a:gd name="connsiteX65" fmla="*/ 5715 w 60960"/>
                <a:gd name="connsiteY65" fmla="*/ 2304745 h 2903220"/>
                <a:gd name="connsiteX66" fmla="*/ 5715 w 60960"/>
                <a:gd name="connsiteY66" fmla="*/ 2304745 h 2903220"/>
                <a:gd name="connsiteX67" fmla="*/ 33299 w 60960"/>
                <a:gd name="connsiteY67" fmla="*/ 2277161 h 2903220"/>
                <a:gd name="connsiteX68" fmla="*/ 33299 w 60960"/>
                <a:gd name="connsiteY68" fmla="*/ 2277161 h 2903220"/>
                <a:gd name="connsiteX69" fmla="*/ 60808 w 60960"/>
                <a:gd name="connsiteY69" fmla="*/ 2304745 h 2903220"/>
                <a:gd name="connsiteX70" fmla="*/ 60808 w 60960"/>
                <a:gd name="connsiteY70" fmla="*/ 2304745 h 2903220"/>
                <a:gd name="connsiteX71" fmla="*/ 33299 w 60960"/>
                <a:gd name="connsiteY71" fmla="*/ 2332330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08 w 60960"/>
                <a:gd name="connsiteY77" fmla="*/ 2588743 h 2903220"/>
                <a:gd name="connsiteX78" fmla="*/ 60808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08 w 60960"/>
                <a:gd name="connsiteY85" fmla="*/ 2872664 h 2903220"/>
                <a:gd name="connsiteX86" fmla="*/ 60808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7983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60"/>
                    <a:pt x="17983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08" y="18136"/>
                    <a:pt x="60808" y="33376"/>
                  </a:cubicBezTo>
                  <a:lnTo>
                    <a:pt x="60808" y="33376"/>
                  </a:lnTo>
                  <a:cubicBezTo>
                    <a:pt x="60808" y="48616"/>
                    <a:pt x="48539" y="60884"/>
                    <a:pt x="33299" y="60884"/>
                  </a:cubicBezTo>
                  <a:close/>
                  <a:moveTo>
                    <a:pt x="33299" y="344805"/>
                  </a:moveTo>
                  <a:cubicBezTo>
                    <a:pt x="17983" y="344805"/>
                    <a:pt x="5715" y="332537"/>
                    <a:pt x="5715" y="317221"/>
                  </a:cubicBezTo>
                  <a:lnTo>
                    <a:pt x="5715" y="317221"/>
                  </a:lnTo>
                  <a:cubicBezTo>
                    <a:pt x="5715" y="301981"/>
                    <a:pt x="17983" y="289636"/>
                    <a:pt x="33299" y="289636"/>
                  </a:cubicBezTo>
                  <a:lnTo>
                    <a:pt x="33299" y="289636"/>
                  </a:lnTo>
                  <a:cubicBezTo>
                    <a:pt x="48539" y="289636"/>
                    <a:pt x="60808" y="302057"/>
                    <a:pt x="60808" y="317221"/>
                  </a:cubicBezTo>
                  <a:lnTo>
                    <a:pt x="60808" y="317221"/>
                  </a:lnTo>
                  <a:cubicBezTo>
                    <a:pt x="60808" y="332537"/>
                    <a:pt x="48539" y="344805"/>
                    <a:pt x="33299" y="344805"/>
                  </a:cubicBezTo>
                  <a:close/>
                  <a:moveTo>
                    <a:pt x="33299" y="628726"/>
                  </a:moveTo>
                  <a:cubicBezTo>
                    <a:pt x="17983" y="628726"/>
                    <a:pt x="5715" y="616458"/>
                    <a:pt x="5715" y="601142"/>
                  </a:cubicBezTo>
                  <a:lnTo>
                    <a:pt x="5715" y="601142"/>
                  </a:lnTo>
                  <a:cubicBezTo>
                    <a:pt x="5715" y="585902"/>
                    <a:pt x="17983" y="573558"/>
                    <a:pt x="33299" y="573558"/>
                  </a:cubicBezTo>
                  <a:lnTo>
                    <a:pt x="33299" y="573558"/>
                  </a:lnTo>
                  <a:cubicBezTo>
                    <a:pt x="48539" y="573558"/>
                    <a:pt x="60808" y="585978"/>
                    <a:pt x="60808" y="601142"/>
                  </a:cubicBezTo>
                  <a:lnTo>
                    <a:pt x="60808" y="601142"/>
                  </a:lnTo>
                  <a:cubicBezTo>
                    <a:pt x="60808" y="616458"/>
                    <a:pt x="48539" y="628726"/>
                    <a:pt x="33299" y="628726"/>
                  </a:cubicBezTo>
                  <a:close/>
                  <a:moveTo>
                    <a:pt x="33299" y="912724"/>
                  </a:moveTo>
                  <a:cubicBezTo>
                    <a:pt x="17983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7983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08" y="869975"/>
                    <a:pt x="60808" y="885139"/>
                  </a:cubicBezTo>
                  <a:lnTo>
                    <a:pt x="60808" y="885139"/>
                  </a:lnTo>
                  <a:cubicBezTo>
                    <a:pt x="60808" y="900379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7983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7983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08" y="1153820"/>
                    <a:pt x="60808" y="1169060"/>
                  </a:cubicBezTo>
                  <a:lnTo>
                    <a:pt x="60808" y="1169060"/>
                  </a:lnTo>
                  <a:cubicBezTo>
                    <a:pt x="60808" y="1184300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7983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7983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08" y="1437818"/>
                    <a:pt x="60808" y="1452982"/>
                  </a:cubicBezTo>
                  <a:lnTo>
                    <a:pt x="60808" y="1452982"/>
                  </a:lnTo>
                  <a:cubicBezTo>
                    <a:pt x="60808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7983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7983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08" y="1721739"/>
                    <a:pt x="60808" y="1736903"/>
                  </a:cubicBezTo>
                  <a:lnTo>
                    <a:pt x="60808" y="1736903"/>
                  </a:lnTo>
                  <a:cubicBezTo>
                    <a:pt x="60808" y="1752219"/>
                    <a:pt x="48539" y="1764487"/>
                    <a:pt x="33299" y="1764487"/>
                  </a:cubicBezTo>
                  <a:close/>
                  <a:moveTo>
                    <a:pt x="33299" y="2048485"/>
                  </a:moveTo>
                  <a:cubicBezTo>
                    <a:pt x="17983" y="2048485"/>
                    <a:pt x="5715" y="2036064"/>
                    <a:pt x="5715" y="2020824"/>
                  </a:cubicBezTo>
                  <a:lnTo>
                    <a:pt x="5715" y="2020824"/>
                  </a:lnTo>
                  <a:cubicBezTo>
                    <a:pt x="5715" y="2005584"/>
                    <a:pt x="17983" y="1993240"/>
                    <a:pt x="33299" y="1993240"/>
                  </a:cubicBezTo>
                  <a:lnTo>
                    <a:pt x="33299" y="1993240"/>
                  </a:lnTo>
                  <a:cubicBezTo>
                    <a:pt x="48539" y="1993240"/>
                    <a:pt x="60808" y="2005660"/>
                    <a:pt x="60808" y="2020824"/>
                  </a:cubicBezTo>
                  <a:lnTo>
                    <a:pt x="60808" y="2020824"/>
                  </a:lnTo>
                  <a:cubicBezTo>
                    <a:pt x="60808" y="2036140"/>
                    <a:pt x="48539" y="2048485"/>
                    <a:pt x="33299" y="2048485"/>
                  </a:cubicBezTo>
                  <a:close/>
                  <a:moveTo>
                    <a:pt x="33299" y="2332330"/>
                  </a:moveTo>
                  <a:cubicBezTo>
                    <a:pt x="17983" y="2332330"/>
                    <a:pt x="5715" y="2320062"/>
                    <a:pt x="5715" y="2304745"/>
                  </a:cubicBezTo>
                  <a:lnTo>
                    <a:pt x="5715" y="2304745"/>
                  </a:lnTo>
                  <a:cubicBezTo>
                    <a:pt x="5715" y="2289505"/>
                    <a:pt x="17983" y="2277161"/>
                    <a:pt x="33299" y="2277161"/>
                  </a:cubicBezTo>
                  <a:lnTo>
                    <a:pt x="33299" y="2277161"/>
                  </a:lnTo>
                  <a:cubicBezTo>
                    <a:pt x="48539" y="2277161"/>
                    <a:pt x="60808" y="2289582"/>
                    <a:pt x="60808" y="2304745"/>
                  </a:cubicBezTo>
                  <a:lnTo>
                    <a:pt x="60808" y="2304745"/>
                  </a:lnTo>
                  <a:cubicBezTo>
                    <a:pt x="60808" y="2320062"/>
                    <a:pt x="48539" y="2332330"/>
                    <a:pt x="33299" y="2332330"/>
                  </a:cubicBezTo>
                  <a:close/>
                  <a:moveTo>
                    <a:pt x="33299" y="2616327"/>
                  </a:moveTo>
                  <a:cubicBezTo>
                    <a:pt x="17983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7983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08" y="2573579"/>
                    <a:pt x="60808" y="2588743"/>
                  </a:cubicBezTo>
                  <a:lnTo>
                    <a:pt x="60808" y="2588743"/>
                  </a:lnTo>
                  <a:cubicBezTo>
                    <a:pt x="60808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7983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7983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08" y="2857500"/>
                    <a:pt x="60808" y="2872664"/>
                  </a:cubicBezTo>
                  <a:lnTo>
                    <a:pt x="60808" y="2872664"/>
                  </a:lnTo>
                  <a:cubicBezTo>
                    <a:pt x="60808" y="2887904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79" name="그룹 478">
            <a:extLst>
              <a:ext uri="{FF2B5EF4-FFF2-40B4-BE49-F238E27FC236}">
                <a16:creationId xmlns:a16="http://schemas.microsoft.com/office/drawing/2014/main" id="{B8B1D79E-DCF1-4E77-95DB-B3CB60788391}"/>
              </a:ext>
            </a:extLst>
          </p:cNvPr>
          <p:cNvGrpSpPr/>
          <p:nvPr userDrawn="1"/>
        </p:nvGrpSpPr>
        <p:grpSpPr>
          <a:xfrm>
            <a:off x="1410529" y="622222"/>
            <a:ext cx="1502717" cy="320813"/>
            <a:chOff x="1277883" y="622222"/>
            <a:chExt cx="2142346" cy="457366"/>
          </a:xfrm>
        </p:grpSpPr>
        <p:sp>
          <p:nvSpPr>
            <p:cNvPr id="480" name="자유형: 도형 479">
              <a:extLst>
                <a:ext uri="{FF2B5EF4-FFF2-40B4-BE49-F238E27FC236}">
                  <a16:creationId xmlns:a16="http://schemas.microsoft.com/office/drawing/2014/main" id="{1A4CF0D1-E0AE-4C10-A681-A0078CB7813B}"/>
                </a:ext>
              </a:extLst>
            </p:cNvPr>
            <p:cNvSpPr/>
            <p:nvPr/>
          </p:nvSpPr>
          <p:spPr>
            <a:xfrm>
              <a:off x="1277883" y="622371"/>
              <a:ext cx="457200" cy="457200"/>
            </a:xfrm>
            <a:custGeom>
              <a:avLst/>
              <a:gdLst>
                <a:gd name="connsiteX0" fmla="*/ 8082 w 457200"/>
                <a:gd name="connsiteY0" fmla="*/ 429378 h 457200"/>
                <a:gd name="connsiteX1" fmla="*/ 429378 w 457200"/>
                <a:gd name="connsiteY1" fmla="*/ 8082 h 457200"/>
                <a:gd name="connsiteX2" fmla="*/ 456157 w 457200"/>
                <a:gd name="connsiteY2" fmla="*/ 34861 h 457200"/>
                <a:gd name="connsiteX3" fmla="*/ 34861 w 457200"/>
                <a:gd name="connsiteY3" fmla="*/ 45615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8082" y="429378"/>
                  </a:moveTo>
                  <a:lnTo>
                    <a:pt x="429378" y="8082"/>
                  </a:lnTo>
                  <a:lnTo>
                    <a:pt x="456157" y="34861"/>
                  </a:lnTo>
                  <a:lnTo>
                    <a:pt x="34861" y="456157"/>
                  </a:ln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1" name="자유형: 도형 480">
              <a:extLst>
                <a:ext uri="{FF2B5EF4-FFF2-40B4-BE49-F238E27FC236}">
                  <a16:creationId xmlns:a16="http://schemas.microsoft.com/office/drawing/2014/main" id="{155650A6-62D8-4E52-B776-152C22B91535}"/>
                </a:ext>
              </a:extLst>
            </p:cNvPr>
            <p:cNvSpPr/>
            <p:nvPr/>
          </p:nvSpPr>
          <p:spPr>
            <a:xfrm>
              <a:off x="1699311" y="622239"/>
              <a:ext cx="457200" cy="457200"/>
            </a:xfrm>
            <a:custGeom>
              <a:avLst/>
              <a:gdLst>
                <a:gd name="connsiteX0" fmla="*/ 8083 w 457200"/>
                <a:gd name="connsiteY0" fmla="*/ 429438 h 457200"/>
                <a:gd name="connsiteX1" fmla="*/ 429378 w 457200"/>
                <a:gd name="connsiteY1" fmla="*/ 8083 h 457200"/>
                <a:gd name="connsiteX2" fmla="*/ 456161 w 457200"/>
                <a:gd name="connsiteY2" fmla="*/ 34862 h 457200"/>
                <a:gd name="connsiteX3" fmla="*/ 34865 w 457200"/>
                <a:gd name="connsiteY3" fmla="*/ 45621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8083" y="429438"/>
                  </a:moveTo>
                  <a:lnTo>
                    <a:pt x="429378" y="8083"/>
                  </a:lnTo>
                  <a:lnTo>
                    <a:pt x="456161" y="34862"/>
                  </a:lnTo>
                  <a:lnTo>
                    <a:pt x="34865" y="456217"/>
                  </a:ln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2" name="자유형: 도형 481">
              <a:extLst>
                <a:ext uri="{FF2B5EF4-FFF2-40B4-BE49-F238E27FC236}">
                  <a16:creationId xmlns:a16="http://schemas.microsoft.com/office/drawing/2014/main" id="{ECEAE1F0-BD61-468D-AFA3-2F1A4392D4F5}"/>
                </a:ext>
              </a:extLst>
            </p:cNvPr>
            <p:cNvSpPr/>
            <p:nvPr/>
          </p:nvSpPr>
          <p:spPr>
            <a:xfrm>
              <a:off x="2120509" y="622388"/>
              <a:ext cx="457200" cy="457200"/>
            </a:xfrm>
            <a:custGeom>
              <a:avLst/>
              <a:gdLst>
                <a:gd name="connsiteX0" fmla="*/ 8082 w 457200"/>
                <a:gd name="connsiteY0" fmla="*/ 429378 h 457200"/>
                <a:gd name="connsiteX1" fmla="*/ 429378 w 457200"/>
                <a:gd name="connsiteY1" fmla="*/ 8082 h 457200"/>
                <a:gd name="connsiteX2" fmla="*/ 456157 w 457200"/>
                <a:gd name="connsiteY2" fmla="*/ 34861 h 457200"/>
                <a:gd name="connsiteX3" fmla="*/ 34861 w 457200"/>
                <a:gd name="connsiteY3" fmla="*/ 45615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8082" y="429378"/>
                  </a:moveTo>
                  <a:lnTo>
                    <a:pt x="429378" y="8082"/>
                  </a:lnTo>
                  <a:lnTo>
                    <a:pt x="456157" y="34861"/>
                  </a:lnTo>
                  <a:lnTo>
                    <a:pt x="34861" y="456157"/>
                  </a:ln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3" name="자유형: 도형 482">
              <a:extLst>
                <a:ext uri="{FF2B5EF4-FFF2-40B4-BE49-F238E27FC236}">
                  <a16:creationId xmlns:a16="http://schemas.microsoft.com/office/drawing/2014/main" id="{FE7C038B-E163-4F89-955E-343A8C242F43}"/>
                </a:ext>
              </a:extLst>
            </p:cNvPr>
            <p:cNvSpPr/>
            <p:nvPr/>
          </p:nvSpPr>
          <p:spPr>
            <a:xfrm>
              <a:off x="2541793" y="622342"/>
              <a:ext cx="457200" cy="457200"/>
            </a:xfrm>
            <a:custGeom>
              <a:avLst/>
              <a:gdLst>
                <a:gd name="connsiteX0" fmla="*/ 8082 w 457200"/>
                <a:gd name="connsiteY0" fmla="*/ 429378 h 457200"/>
                <a:gd name="connsiteX1" fmla="*/ 429378 w 457200"/>
                <a:gd name="connsiteY1" fmla="*/ 8082 h 457200"/>
                <a:gd name="connsiteX2" fmla="*/ 456157 w 457200"/>
                <a:gd name="connsiteY2" fmla="*/ 34861 h 457200"/>
                <a:gd name="connsiteX3" fmla="*/ 34861 w 457200"/>
                <a:gd name="connsiteY3" fmla="*/ 45615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8082" y="429378"/>
                  </a:moveTo>
                  <a:lnTo>
                    <a:pt x="429378" y="8082"/>
                  </a:lnTo>
                  <a:lnTo>
                    <a:pt x="456157" y="34861"/>
                  </a:lnTo>
                  <a:lnTo>
                    <a:pt x="34861" y="456157"/>
                  </a:ln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4" name="자유형: 도형 483">
              <a:extLst>
                <a:ext uri="{FF2B5EF4-FFF2-40B4-BE49-F238E27FC236}">
                  <a16:creationId xmlns:a16="http://schemas.microsoft.com/office/drawing/2014/main" id="{9532C50F-6B94-4849-BEA5-C6DF019AABCF}"/>
                </a:ext>
              </a:extLst>
            </p:cNvPr>
            <p:cNvSpPr/>
            <p:nvPr/>
          </p:nvSpPr>
          <p:spPr>
            <a:xfrm>
              <a:off x="2963029" y="622222"/>
              <a:ext cx="457200" cy="457200"/>
            </a:xfrm>
            <a:custGeom>
              <a:avLst/>
              <a:gdLst>
                <a:gd name="connsiteX0" fmla="*/ 8082 w 457200"/>
                <a:gd name="connsiteY0" fmla="*/ 429378 h 457200"/>
                <a:gd name="connsiteX1" fmla="*/ 429378 w 457200"/>
                <a:gd name="connsiteY1" fmla="*/ 8082 h 457200"/>
                <a:gd name="connsiteX2" fmla="*/ 456157 w 457200"/>
                <a:gd name="connsiteY2" fmla="*/ 34861 h 457200"/>
                <a:gd name="connsiteX3" fmla="*/ 34861 w 457200"/>
                <a:gd name="connsiteY3" fmla="*/ 45615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8082" y="429378"/>
                  </a:moveTo>
                  <a:lnTo>
                    <a:pt x="429378" y="8082"/>
                  </a:lnTo>
                  <a:lnTo>
                    <a:pt x="456157" y="34861"/>
                  </a:lnTo>
                  <a:lnTo>
                    <a:pt x="34861" y="456157"/>
                  </a:ln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794E4A91-5055-477C-97BC-936ECEBD401D}"/>
              </a:ext>
            </a:extLst>
          </p:cNvPr>
          <p:cNvGrpSpPr/>
          <p:nvPr userDrawn="1"/>
        </p:nvGrpSpPr>
        <p:grpSpPr>
          <a:xfrm>
            <a:off x="522503" y="1525676"/>
            <a:ext cx="1282370" cy="1284580"/>
            <a:chOff x="1173099" y="1525676"/>
            <a:chExt cx="1282370" cy="1284580"/>
          </a:xfrm>
          <a:solidFill>
            <a:srgbClr val="FEB600"/>
          </a:solidFill>
        </p:grpSpPr>
        <p:sp>
          <p:nvSpPr>
            <p:cNvPr id="486" name="자유형: 도형 485">
              <a:extLst>
                <a:ext uri="{FF2B5EF4-FFF2-40B4-BE49-F238E27FC236}">
                  <a16:creationId xmlns:a16="http://schemas.microsoft.com/office/drawing/2014/main" id="{A1F5E080-23CB-4C26-AD3F-9C82E4338B97}"/>
                </a:ext>
              </a:extLst>
            </p:cNvPr>
            <p:cNvSpPr/>
            <p:nvPr/>
          </p:nvSpPr>
          <p:spPr>
            <a:xfrm>
              <a:off x="1199921" y="2346274"/>
              <a:ext cx="152400" cy="259080"/>
            </a:xfrm>
            <a:custGeom>
              <a:avLst/>
              <a:gdLst>
                <a:gd name="connsiteX0" fmla="*/ 152095 w 152400"/>
                <a:gd name="connsiteY0" fmla="*/ 259309 h 259080"/>
                <a:gd name="connsiteX1" fmla="*/ 5715 w 152400"/>
                <a:gd name="connsiteY1" fmla="*/ 5715 h 259080"/>
                <a:gd name="connsiteX2" fmla="*/ 152095 w 152400"/>
                <a:gd name="connsiteY2" fmla="*/ 259309 h 25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259080">
                  <a:moveTo>
                    <a:pt x="152095" y="259309"/>
                  </a:moveTo>
                  <a:cubicBezTo>
                    <a:pt x="85192" y="188214"/>
                    <a:pt x="34442" y="101727"/>
                    <a:pt x="5715" y="5715"/>
                  </a:cubicBezTo>
                  <a:lnTo>
                    <a:pt x="152095" y="25930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7" name="자유형: 도형 486">
              <a:extLst>
                <a:ext uri="{FF2B5EF4-FFF2-40B4-BE49-F238E27FC236}">
                  <a16:creationId xmlns:a16="http://schemas.microsoft.com/office/drawing/2014/main" id="{A30F3553-EFB7-41B8-BB15-74140DEE1993}"/>
                </a:ext>
              </a:extLst>
            </p:cNvPr>
            <p:cNvSpPr/>
            <p:nvPr/>
          </p:nvSpPr>
          <p:spPr>
            <a:xfrm>
              <a:off x="1173099" y="2159813"/>
              <a:ext cx="327660" cy="563880"/>
            </a:xfrm>
            <a:custGeom>
              <a:avLst/>
              <a:gdLst>
                <a:gd name="connsiteX0" fmla="*/ 327431 w 327660"/>
                <a:gd name="connsiteY0" fmla="*/ 562966 h 563880"/>
                <a:gd name="connsiteX1" fmla="*/ 285369 w 327660"/>
                <a:gd name="connsiteY1" fmla="*/ 536905 h 563880"/>
                <a:gd name="connsiteX2" fmla="*/ 7468 w 327660"/>
                <a:gd name="connsiteY2" fmla="*/ 55474 h 563880"/>
                <a:gd name="connsiteX3" fmla="*/ 5715 w 327660"/>
                <a:gd name="connsiteY3" fmla="*/ 9068 h 563880"/>
                <a:gd name="connsiteX4" fmla="*/ 5715 w 327660"/>
                <a:gd name="connsiteY4" fmla="*/ 5715 h 563880"/>
                <a:gd name="connsiteX5" fmla="*/ 327431 w 327660"/>
                <a:gd name="connsiteY5" fmla="*/ 562966 h 56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7660" h="563880">
                  <a:moveTo>
                    <a:pt x="327431" y="562966"/>
                  </a:moveTo>
                  <a:cubicBezTo>
                    <a:pt x="313106" y="554736"/>
                    <a:pt x="299085" y="545973"/>
                    <a:pt x="285369" y="536905"/>
                  </a:cubicBezTo>
                  <a:lnTo>
                    <a:pt x="7468" y="55474"/>
                  </a:lnTo>
                  <a:cubicBezTo>
                    <a:pt x="6248" y="40234"/>
                    <a:pt x="5715" y="24689"/>
                    <a:pt x="5715" y="9068"/>
                  </a:cubicBezTo>
                  <a:lnTo>
                    <a:pt x="5715" y="5715"/>
                  </a:lnTo>
                  <a:lnTo>
                    <a:pt x="327431" y="5629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8" name="자유형: 도형 487">
              <a:extLst>
                <a:ext uri="{FF2B5EF4-FFF2-40B4-BE49-F238E27FC236}">
                  <a16:creationId xmlns:a16="http://schemas.microsoft.com/office/drawing/2014/main" id="{252E8028-7CD4-48AA-9432-A85FA0F5E20F}"/>
                </a:ext>
              </a:extLst>
            </p:cNvPr>
            <p:cNvSpPr/>
            <p:nvPr/>
          </p:nvSpPr>
          <p:spPr>
            <a:xfrm>
              <a:off x="1178890" y="2040179"/>
              <a:ext cx="434340" cy="731520"/>
            </a:xfrm>
            <a:custGeom>
              <a:avLst/>
              <a:gdLst>
                <a:gd name="connsiteX0" fmla="*/ 431063 w 434340"/>
                <a:gd name="connsiteY0" fmla="*/ 732130 h 731520"/>
                <a:gd name="connsiteX1" fmla="*/ 396773 w 434340"/>
                <a:gd name="connsiteY1" fmla="*/ 719176 h 731520"/>
                <a:gd name="connsiteX2" fmla="*/ 5715 w 434340"/>
                <a:gd name="connsiteY2" fmla="*/ 41986 h 731520"/>
                <a:gd name="connsiteX3" fmla="*/ 11811 w 434340"/>
                <a:gd name="connsiteY3" fmla="*/ 5715 h 731520"/>
                <a:gd name="connsiteX4" fmla="*/ 431063 w 434340"/>
                <a:gd name="connsiteY4" fmla="*/ 73213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" h="731520">
                  <a:moveTo>
                    <a:pt x="431063" y="732130"/>
                  </a:moveTo>
                  <a:cubicBezTo>
                    <a:pt x="419481" y="728091"/>
                    <a:pt x="407975" y="723900"/>
                    <a:pt x="396773" y="719176"/>
                  </a:cubicBezTo>
                  <a:lnTo>
                    <a:pt x="5715" y="41986"/>
                  </a:lnTo>
                  <a:cubicBezTo>
                    <a:pt x="7468" y="29718"/>
                    <a:pt x="9373" y="17678"/>
                    <a:pt x="11811" y="5715"/>
                  </a:cubicBezTo>
                  <a:lnTo>
                    <a:pt x="431063" y="7321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9" name="자유형: 도형 488">
              <a:extLst>
                <a:ext uri="{FF2B5EF4-FFF2-40B4-BE49-F238E27FC236}">
                  <a16:creationId xmlns:a16="http://schemas.microsoft.com/office/drawing/2014/main" id="{5313119B-7B62-4515-A56B-A71CF7927F77}"/>
                </a:ext>
              </a:extLst>
            </p:cNvPr>
            <p:cNvSpPr/>
            <p:nvPr/>
          </p:nvSpPr>
          <p:spPr>
            <a:xfrm>
              <a:off x="1201293" y="1945691"/>
              <a:ext cx="502920" cy="853440"/>
            </a:xfrm>
            <a:custGeom>
              <a:avLst/>
              <a:gdLst>
                <a:gd name="connsiteX0" fmla="*/ 503606 w 502920"/>
                <a:gd name="connsiteY0" fmla="*/ 851002 h 853440"/>
                <a:gd name="connsiteX1" fmla="*/ 473278 w 502920"/>
                <a:gd name="connsiteY1" fmla="*/ 844906 h 853440"/>
                <a:gd name="connsiteX2" fmla="*/ 5715 w 502920"/>
                <a:gd name="connsiteY2" fmla="*/ 35281 h 853440"/>
                <a:gd name="connsiteX3" fmla="*/ 15545 w 502920"/>
                <a:gd name="connsiteY3" fmla="*/ 5715 h 853440"/>
                <a:gd name="connsiteX4" fmla="*/ 196444 w 502920"/>
                <a:gd name="connsiteY4" fmla="*/ 318821 h 853440"/>
                <a:gd name="connsiteX5" fmla="*/ 322707 w 502920"/>
                <a:gd name="connsiteY5" fmla="*/ 537743 h 853440"/>
                <a:gd name="connsiteX6" fmla="*/ 503606 w 502920"/>
                <a:gd name="connsiteY6" fmla="*/ 851002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2920" h="853440">
                  <a:moveTo>
                    <a:pt x="503606" y="851002"/>
                  </a:moveTo>
                  <a:cubicBezTo>
                    <a:pt x="493471" y="849249"/>
                    <a:pt x="483261" y="847116"/>
                    <a:pt x="473278" y="844906"/>
                  </a:cubicBezTo>
                  <a:lnTo>
                    <a:pt x="5715" y="35281"/>
                  </a:lnTo>
                  <a:cubicBezTo>
                    <a:pt x="8687" y="25298"/>
                    <a:pt x="12040" y="15316"/>
                    <a:pt x="15545" y="5715"/>
                  </a:cubicBezTo>
                  <a:lnTo>
                    <a:pt x="196444" y="318821"/>
                  </a:lnTo>
                  <a:cubicBezTo>
                    <a:pt x="215722" y="404317"/>
                    <a:pt x="260680" y="480136"/>
                    <a:pt x="322707" y="537743"/>
                  </a:cubicBezTo>
                  <a:lnTo>
                    <a:pt x="503606" y="85100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0" name="자유형: 도형 489">
              <a:extLst>
                <a:ext uri="{FF2B5EF4-FFF2-40B4-BE49-F238E27FC236}">
                  <a16:creationId xmlns:a16="http://schemas.microsoft.com/office/drawing/2014/main" id="{FA75ABC2-D387-44E8-843E-85F01C485FE4}"/>
                </a:ext>
              </a:extLst>
            </p:cNvPr>
            <p:cNvSpPr/>
            <p:nvPr/>
          </p:nvSpPr>
          <p:spPr>
            <a:xfrm>
              <a:off x="1233678" y="1866290"/>
              <a:ext cx="160020" cy="289560"/>
            </a:xfrm>
            <a:custGeom>
              <a:avLst/>
              <a:gdLst>
                <a:gd name="connsiteX0" fmla="*/ 18364 w 160020"/>
                <a:gd name="connsiteY0" fmla="*/ 5715 h 289560"/>
                <a:gd name="connsiteX1" fmla="*/ 157048 w 160020"/>
                <a:gd name="connsiteY1" fmla="*/ 245821 h 289560"/>
                <a:gd name="connsiteX2" fmla="*/ 153543 w 160020"/>
                <a:gd name="connsiteY2" fmla="*/ 286817 h 289560"/>
                <a:gd name="connsiteX3" fmla="*/ 5715 w 160020"/>
                <a:gd name="connsiteY3" fmla="*/ 30785 h 289560"/>
                <a:gd name="connsiteX4" fmla="*/ 18364 w 160020"/>
                <a:gd name="connsiteY4" fmla="*/ 5715 h 28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" h="289560">
                  <a:moveTo>
                    <a:pt x="18364" y="5715"/>
                  </a:moveTo>
                  <a:lnTo>
                    <a:pt x="157048" y="245821"/>
                  </a:lnTo>
                  <a:cubicBezTo>
                    <a:pt x="155143" y="259309"/>
                    <a:pt x="153924" y="272948"/>
                    <a:pt x="153543" y="286817"/>
                  </a:cubicBezTo>
                  <a:lnTo>
                    <a:pt x="5715" y="30785"/>
                  </a:lnTo>
                  <a:cubicBezTo>
                    <a:pt x="9754" y="22403"/>
                    <a:pt x="13945" y="13945"/>
                    <a:pt x="18364" y="57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1" name="자유형: 도형 490">
              <a:extLst>
                <a:ext uri="{FF2B5EF4-FFF2-40B4-BE49-F238E27FC236}">
                  <a16:creationId xmlns:a16="http://schemas.microsoft.com/office/drawing/2014/main" id="{82373B82-D82D-4535-9739-E74DEEAFE5EB}"/>
                </a:ext>
              </a:extLst>
            </p:cNvPr>
            <p:cNvSpPr/>
            <p:nvPr/>
          </p:nvSpPr>
          <p:spPr>
            <a:xfrm>
              <a:off x="1610030" y="2542946"/>
              <a:ext cx="182880" cy="266700"/>
            </a:xfrm>
            <a:custGeom>
              <a:avLst/>
              <a:gdLst>
                <a:gd name="connsiteX0" fmla="*/ 181204 w 182880"/>
                <a:gd name="connsiteY0" fmla="*/ 262966 h 266700"/>
                <a:gd name="connsiteX1" fmla="*/ 153162 w 182880"/>
                <a:gd name="connsiteY1" fmla="*/ 261214 h 266700"/>
                <a:gd name="connsiteX2" fmla="*/ 5715 w 182880"/>
                <a:gd name="connsiteY2" fmla="*/ 5715 h 266700"/>
                <a:gd name="connsiteX3" fmla="*/ 42824 w 182880"/>
                <a:gd name="connsiteY3" fmla="*/ 23241 h 266700"/>
                <a:gd name="connsiteX4" fmla="*/ 181204 w 182880"/>
                <a:gd name="connsiteY4" fmla="*/ 262966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266700">
                  <a:moveTo>
                    <a:pt x="181204" y="262966"/>
                  </a:moveTo>
                  <a:cubicBezTo>
                    <a:pt x="171755" y="262585"/>
                    <a:pt x="162458" y="262128"/>
                    <a:pt x="153162" y="261214"/>
                  </a:cubicBezTo>
                  <a:lnTo>
                    <a:pt x="5715" y="5715"/>
                  </a:lnTo>
                  <a:cubicBezTo>
                    <a:pt x="17602" y="12192"/>
                    <a:pt x="30023" y="17983"/>
                    <a:pt x="42824" y="23241"/>
                  </a:cubicBezTo>
                  <a:lnTo>
                    <a:pt x="181204" y="2629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2" name="자유형: 도형 491">
              <a:extLst>
                <a:ext uri="{FF2B5EF4-FFF2-40B4-BE49-F238E27FC236}">
                  <a16:creationId xmlns:a16="http://schemas.microsoft.com/office/drawing/2014/main" id="{E133B6D2-84EB-4F55-8BCA-4780A15A69DE}"/>
                </a:ext>
              </a:extLst>
            </p:cNvPr>
            <p:cNvSpPr/>
            <p:nvPr/>
          </p:nvSpPr>
          <p:spPr>
            <a:xfrm>
              <a:off x="1273531" y="1798168"/>
              <a:ext cx="144780" cy="251460"/>
            </a:xfrm>
            <a:custGeom>
              <a:avLst/>
              <a:gdLst>
                <a:gd name="connsiteX0" fmla="*/ 20041 w 144780"/>
                <a:gd name="connsiteY0" fmla="*/ 5715 h 251460"/>
                <a:gd name="connsiteX1" fmla="*/ 141961 w 144780"/>
                <a:gd name="connsiteY1" fmla="*/ 216713 h 251460"/>
                <a:gd name="connsiteX2" fmla="*/ 131826 w 144780"/>
                <a:gd name="connsiteY2" fmla="*/ 245745 h 251460"/>
                <a:gd name="connsiteX3" fmla="*/ 5715 w 144780"/>
                <a:gd name="connsiteY3" fmla="*/ 27203 h 251460"/>
                <a:gd name="connsiteX4" fmla="*/ 20041 w 144780"/>
                <a:gd name="connsiteY4" fmla="*/ 5715 h 25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780" h="251460">
                  <a:moveTo>
                    <a:pt x="20041" y="5715"/>
                  </a:moveTo>
                  <a:lnTo>
                    <a:pt x="141961" y="216713"/>
                  </a:lnTo>
                  <a:cubicBezTo>
                    <a:pt x="138074" y="226162"/>
                    <a:pt x="134798" y="235992"/>
                    <a:pt x="131826" y="245745"/>
                  </a:cubicBezTo>
                  <a:lnTo>
                    <a:pt x="5715" y="27203"/>
                  </a:lnTo>
                  <a:cubicBezTo>
                    <a:pt x="10211" y="19888"/>
                    <a:pt x="15088" y="12878"/>
                    <a:pt x="20041" y="57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3" name="자유형: 도형 492">
              <a:extLst>
                <a:ext uri="{FF2B5EF4-FFF2-40B4-BE49-F238E27FC236}">
                  <a16:creationId xmlns:a16="http://schemas.microsoft.com/office/drawing/2014/main" id="{E157DDDF-D178-43B1-AF1E-5E4A1B9A2291}"/>
                </a:ext>
              </a:extLst>
            </p:cNvPr>
            <p:cNvSpPr/>
            <p:nvPr/>
          </p:nvSpPr>
          <p:spPr>
            <a:xfrm>
              <a:off x="1713357" y="2581656"/>
              <a:ext cx="160020" cy="228600"/>
            </a:xfrm>
            <a:custGeom>
              <a:avLst/>
              <a:gdLst>
                <a:gd name="connsiteX0" fmla="*/ 157582 w 160020"/>
                <a:gd name="connsiteY0" fmla="*/ 222352 h 228600"/>
                <a:gd name="connsiteX1" fmla="*/ 131826 w 160020"/>
                <a:gd name="connsiteY1" fmla="*/ 224104 h 228600"/>
                <a:gd name="connsiteX2" fmla="*/ 5715 w 160020"/>
                <a:gd name="connsiteY2" fmla="*/ 5715 h 228600"/>
                <a:gd name="connsiteX3" fmla="*/ 36043 w 160020"/>
                <a:gd name="connsiteY3" fmla="*/ 11659 h 228600"/>
                <a:gd name="connsiteX4" fmla="*/ 157582 w 160020"/>
                <a:gd name="connsiteY4" fmla="*/ 222352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" h="228600">
                  <a:moveTo>
                    <a:pt x="157582" y="222352"/>
                  </a:moveTo>
                  <a:cubicBezTo>
                    <a:pt x="149200" y="223190"/>
                    <a:pt x="140589" y="223723"/>
                    <a:pt x="131826" y="224104"/>
                  </a:cubicBezTo>
                  <a:lnTo>
                    <a:pt x="5715" y="5715"/>
                  </a:lnTo>
                  <a:cubicBezTo>
                    <a:pt x="15697" y="8153"/>
                    <a:pt x="25832" y="10058"/>
                    <a:pt x="36043" y="11659"/>
                  </a:cubicBezTo>
                  <a:lnTo>
                    <a:pt x="157582" y="222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4" name="자유형: 도형 493">
              <a:extLst>
                <a:ext uri="{FF2B5EF4-FFF2-40B4-BE49-F238E27FC236}">
                  <a16:creationId xmlns:a16="http://schemas.microsoft.com/office/drawing/2014/main" id="{5827EEE5-FB42-4A6A-BE98-C0B67F2B368E}"/>
                </a:ext>
              </a:extLst>
            </p:cNvPr>
            <p:cNvSpPr/>
            <p:nvPr/>
          </p:nvSpPr>
          <p:spPr>
            <a:xfrm>
              <a:off x="1318489" y="1738960"/>
              <a:ext cx="137160" cy="228600"/>
            </a:xfrm>
            <a:custGeom>
              <a:avLst/>
              <a:gdLst>
                <a:gd name="connsiteX0" fmla="*/ 21793 w 137160"/>
                <a:gd name="connsiteY0" fmla="*/ 5715 h 228600"/>
                <a:gd name="connsiteX1" fmla="*/ 134417 w 137160"/>
                <a:gd name="connsiteY1" fmla="*/ 200787 h 228600"/>
                <a:gd name="connsiteX2" fmla="*/ 120777 w 137160"/>
                <a:gd name="connsiteY2" fmla="*/ 223876 h 228600"/>
                <a:gd name="connsiteX3" fmla="*/ 5715 w 137160"/>
                <a:gd name="connsiteY3" fmla="*/ 24384 h 228600"/>
                <a:gd name="connsiteX4" fmla="*/ 21793 w 137160"/>
                <a:gd name="connsiteY4" fmla="*/ 571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228600">
                  <a:moveTo>
                    <a:pt x="21793" y="5715"/>
                  </a:moveTo>
                  <a:lnTo>
                    <a:pt x="134417" y="200787"/>
                  </a:lnTo>
                  <a:cubicBezTo>
                    <a:pt x="129692" y="208331"/>
                    <a:pt x="125120" y="216027"/>
                    <a:pt x="120777" y="223876"/>
                  </a:cubicBezTo>
                  <a:lnTo>
                    <a:pt x="5715" y="24384"/>
                  </a:lnTo>
                  <a:cubicBezTo>
                    <a:pt x="10973" y="18212"/>
                    <a:pt x="16383" y="11887"/>
                    <a:pt x="21793" y="57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5" name="자유형: 도형 494">
              <a:extLst>
                <a:ext uri="{FF2B5EF4-FFF2-40B4-BE49-F238E27FC236}">
                  <a16:creationId xmlns:a16="http://schemas.microsoft.com/office/drawing/2014/main" id="{F42855E7-5A72-459F-9FA6-A25D8839B4C7}"/>
                </a:ext>
              </a:extLst>
            </p:cNvPr>
            <p:cNvSpPr/>
            <p:nvPr/>
          </p:nvSpPr>
          <p:spPr>
            <a:xfrm>
              <a:off x="1800377" y="2592476"/>
              <a:ext cx="144780" cy="205740"/>
            </a:xfrm>
            <a:custGeom>
              <a:avLst/>
              <a:gdLst>
                <a:gd name="connsiteX0" fmla="*/ 145313 w 144780"/>
                <a:gd name="connsiteY0" fmla="*/ 200863 h 205740"/>
                <a:gd name="connsiteX1" fmla="*/ 121006 w 144780"/>
                <a:gd name="connsiteY1" fmla="*/ 205435 h 205740"/>
                <a:gd name="connsiteX2" fmla="*/ 5715 w 144780"/>
                <a:gd name="connsiteY2" fmla="*/ 5944 h 205740"/>
                <a:gd name="connsiteX3" fmla="*/ 16231 w 144780"/>
                <a:gd name="connsiteY3" fmla="*/ 6096 h 205740"/>
                <a:gd name="connsiteX4" fmla="*/ 32690 w 144780"/>
                <a:gd name="connsiteY4" fmla="*/ 5715 h 205740"/>
                <a:gd name="connsiteX5" fmla="*/ 145313 w 144780"/>
                <a:gd name="connsiteY5" fmla="*/ 20086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780" h="205740">
                  <a:moveTo>
                    <a:pt x="145313" y="200863"/>
                  </a:moveTo>
                  <a:cubicBezTo>
                    <a:pt x="137236" y="202616"/>
                    <a:pt x="129235" y="204216"/>
                    <a:pt x="121006" y="205435"/>
                  </a:cubicBezTo>
                  <a:lnTo>
                    <a:pt x="5715" y="5944"/>
                  </a:lnTo>
                  <a:cubicBezTo>
                    <a:pt x="9220" y="6096"/>
                    <a:pt x="12725" y="6096"/>
                    <a:pt x="16231" y="6096"/>
                  </a:cubicBezTo>
                  <a:cubicBezTo>
                    <a:pt x="21869" y="6096"/>
                    <a:pt x="27280" y="5944"/>
                    <a:pt x="32690" y="5715"/>
                  </a:cubicBezTo>
                  <a:lnTo>
                    <a:pt x="145313" y="2008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6" name="자유형: 도형 495">
              <a:extLst>
                <a:ext uri="{FF2B5EF4-FFF2-40B4-BE49-F238E27FC236}">
                  <a16:creationId xmlns:a16="http://schemas.microsoft.com/office/drawing/2014/main" id="{358A3176-CA4D-406B-8B09-E98C591A0100}"/>
                </a:ext>
              </a:extLst>
            </p:cNvPr>
            <p:cNvSpPr/>
            <p:nvPr/>
          </p:nvSpPr>
          <p:spPr>
            <a:xfrm>
              <a:off x="1368476" y="1687678"/>
              <a:ext cx="129540" cy="213360"/>
            </a:xfrm>
            <a:custGeom>
              <a:avLst/>
              <a:gdLst>
                <a:gd name="connsiteX0" fmla="*/ 23165 w 129540"/>
                <a:gd name="connsiteY0" fmla="*/ 5715 h 213360"/>
                <a:gd name="connsiteX1" fmla="*/ 130531 w 129540"/>
                <a:gd name="connsiteY1" fmla="*/ 191719 h 213360"/>
                <a:gd name="connsiteX2" fmla="*/ 114452 w 129540"/>
                <a:gd name="connsiteY2" fmla="*/ 210464 h 213360"/>
                <a:gd name="connsiteX3" fmla="*/ 5715 w 129540"/>
                <a:gd name="connsiteY3" fmla="*/ 22022 h 213360"/>
                <a:gd name="connsiteX4" fmla="*/ 23165 w 129540"/>
                <a:gd name="connsiteY4" fmla="*/ 571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213360">
                  <a:moveTo>
                    <a:pt x="23165" y="5715"/>
                  </a:moveTo>
                  <a:lnTo>
                    <a:pt x="130531" y="191719"/>
                  </a:lnTo>
                  <a:cubicBezTo>
                    <a:pt x="124892" y="197815"/>
                    <a:pt x="119482" y="203987"/>
                    <a:pt x="114452" y="210464"/>
                  </a:cubicBezTo>
                  <a:lnTo>
                    <a:pt x="5715" y="22022"/>
                  </a:lnTo>
                  <a:cubicBezTo>
                    <a:pt x="11430" y="16231"/>
                    <a:pt x="17145" y="10820"/>
                    <a:pt x="23165" y="57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7" name="자유형: 도형 496">
              <a:extLst>
                <a:ext uri="{FF2B5EF4-FFF2-40B4-BE49-F238E27FC236}">
                  <a16:creationId xmlns:a16="http://schemas.microsoft.com/office/drawing/2014/main" id="{D7AF245D-DA96-4A2A-AC22-E08C11E2876A}"/>
                </a:ext>
              </a:extLst>
            </p:cNvPr>
            <p:cNvSpPr/>
            <p:nvPr/>
          </p:nvSpPr>
          <p:spPr>
            <a:xfrm>
              <a:off x="1878559" y="2582875"/>
              <a:ext cx="137160" cy="198120"/>
            </a:xfrm>
            <a:custGeom>
              <a:avLst/>
              <a:gdLst>
                <a:gd name="connsiteX0" fmla="*/ 137389 w 137160"/>
                <a:gd name="connsiteY0" fmla="*/ 191872 h 198120"/>
                <a:gd name="connsiteX1" fmla="*/ 114452 w 137160"/>
                <a:gd name="connsiteY1" fmla="*/ 198882 h 198120"/>
                <a:gd name="connsiteX2" fmla="*/ 5715 w 137160"/>
                <a:gd name="connsiteY2" fmla="*/ 10439 h 198120"/>
                <a:gd name="connsiteX3" fmla="*/ 29870 w 137160"/>
                <a:gd name="connsiteY3" fmla="*/ 5715 h 198120"/>
                <a:gd name="connsiteX4" fmla="*/ 137389 w 137160"/>
                <a:gd name="connsiteY4" fmla="*/ 191872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198120">
                  <a:moveTo>
                    <a:pt x="137389" y="191872"/>
                  </a:moveTo>
                  <a:cubicBezTo>
                    <a:pt x="129845" y="194310"/>
                    <a:pt x="122149" y="196748"/>
                    <a:pt x="114452" y="198882"/>
                  </a:cubicBezTo>
                  <a:lnTo>
                    <a:pt x="5715" y="10439"/>
                  </a:lnTo>
                  <a:cubicBezTo>
                    <a:pt x="13792" y="9068"/>
                    <a:pt x="21793" y="7620"/>
                    <a:pt x="29870" y="5715"/>
                  </a:cubicBezTo>
                  <a:lnTo>
                    <a:pt x="137389" y="1918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8" name="자유형: 도형 497">
              <a:extLst>
                <a:ext uri="{FF2B5EF4-FFF2-40B4-BE49-F238E27FC236}">
                  <a16:creationId xmlns:a16="http://schemas.microsoft.com/office/drawing/2014/main" id="{066E7457-02EB-4326-B292-1C3D967F225C}"/>
                </a:ext>
              </a:extLst>
            </p:cNvPr>
            <p:cNvSpPr/>
            <p:nvPr/>
          </p:nvSpPr>
          <p:spPr>
            <a:xfrm>
              <a:off x="1422349" y="1643558"/>
              <a:ext cx="129540" cy="205740"/>
            </a:xfrm>
            <a:custGeom>
              <a:avLst/>
              <a:gdLst>
                <a:gd name="connsiteX0" fmla="*/ 24460 w 129540"/>
                <a:gd name="connsiteY0" fmla="*/ 5715 h 205740"/>
                <a:gd name="connsiteX1" fmla="*/ 129388 w 129540"/>
                <a:gd name="connsiteY1" fmla="*/ 187147 h 205740"/>
                <a:gd name="connsiteX2" fmla="*/ 111176 w 129540"/>
                <a:gd name="connsiteY2" fmla="*/ 202235 h 205740"/>
                <a:gd name="connsiteX3" fmla="*/ 5715 w 129540"/>
                <a:gd name="connsiteY3" fmla="*/ 19583 h 205740"/>
                <a:gd name="connsiteX4" fmla="*/ 24460 w 129540"/>
                <a:gd name="connsiteY4" fmla="*/ 5715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205740">
                  <a:moveTo>
                    <a:pt x="24460" y="5715"/>
                  </a:moveTo>
                  <a:lnTo>
                    <a:pt x="129388" y="187147"/>
                  </a:lnTo>
                  <a:cubicBezTo>
                    <a:pt x="123063" y="191719"/>
                    <a:pt x="117119" y="196748"/>
                    <a:pt x="111176" y="202235"/>
                  </a:cubicBezTo>
                  <a:lnTo>
                    <a:pt x="5715" y="19583"/>
                  </a:lnTo>
                  <a:cubicBezTo>
                    <a:pt x="11811" y="14783"/>
                    <a:pt x="18136" y="10058"/>
                    <a:pt x="24460" y="57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9" name="자유형: 도형 498">
              <a:extLst>
                <a:ext uri="{FF2B5EF4-FFF2-40B4-BE49-F238E27FC236}">
                  <a16:creationId xmlns:a16="http://schemas.microsoft.com/office/drawing/2014/main" id="{D8B7BE94-CC35-4C0A-A8F9-BBA545450BC3}"/>
                </a:ext>
              </a:extLst>
            </p:cNvPr>
            <p:cNvSpPr/>
            <p:nvPr/>
          </p:nvSpPr>
          <p:spPr>
            <a:xfrm>
              <a:off x="1949272" y="2561768"/>
              <a:ext cx="137160" cy="198120"/>
            </a:xfrm>
            <a:custGeom>
              <a:avLst/>
              <a:gdLst>
                <a:gd name="connsiteX0" fmla="*/ 132512 w 137160"/>
                <a:gd name="connsiteY0" fmla="*/ 187300 h 198120"/>
                <a:gd name="connsiteX1" fmla="*/ 111176 w 137160"/>
                <a:gd name="connsiteY1" fmla="*/ 196596 h 198120"/>
                <a:gd name="connsiteX2" fmla="*/ 5715 w 137160"/>
                <a:gd name="connsiteY2" fmla="*/ 14097 h 198120"/>
                <a:gd name="connsiteX3" fmla="*/ 27813 w 137160"/>
                <a:gd name="connsiteY3" fmla="*/ 5715 h 198120"/>
                <a:gd name="connsiteX4" fmla="*/ 132512 w 137160"/>
                <a:gd name="connsiteY4" fmla="*/ 187300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198120">
                  <a:moveTo>
                    <a:pt x="132512" y="187300"/>
                  </a:moveTo>
                  <a:cubicBezTo>
                    <a:pt x="125501" y="190424"/>
                    <a:pt x="118339" y="193624"/>
                    <a:pt x="111176" y="196596"/>
                  </a:cubicBezTo>
                  <a:lnTo>
                    <a:pt x="5715" y="14097"/>
                  </a:lnTo>
                  <a:cubicBezTo>
                    <a:pt x="13259" y="11506"/>
                    <a:pt x="20574" y="8839"/>
                    <a:pt x="27813" y="5715"/>
                  </a:cubicBezTo>
                  <a:lnTo>
                    <a:pt x="132512" y="1873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0" name="자유형: 도형 499">
              <a:extLst>
                <a:ext uri="{FF2B5EF4-FFF2-40B4-BE49-F238E27FC236}">
                  <a16:creationId xmlns:a16="http://schemas.microsoft.com/office/drawing/2014/main" id="{B7994FC8-B7B2-4DFB-8FC1-D1FC029802BB}"/>
                </a:ext>
              </a:extLst>
            </p:cNvPr>
            <p:cNvSpPr/>
            <p:nvPr/>
          </p:nvSpPr>
          <p:spPr>
            <a:xfrm>
              <a:off x="1480337" y="1605915"/>
              <a:ext cx="129540" cy="198120"/>
            </a:xfrm>
            <a:custGeom>
              <a:avLst/>
              <a:gdLst>
                <a:gd name="connsiteX0" fmla="*/ 25832 w 129540"/>
                <a:gd name="connsiteY0" fmla="*/ 5715 h 198120"/>
                <a:gd name="connsiteX1" fmla="*/ 129845 w 129540"/>
                <a:gd name="connsiteY1" fmla="*/ 185928 h 198120"/>
                <a:gd name="connsiteX2" fmla="*/ 109728 w 129540"/>
                <a:gd name="connsiteY2" fmla="*/ 197815 h 198120"/>
                <a:gd name="connsiteX3" fmla="*/ 5715 w 129540"/>
                <a:gd name="connsiteY3" fmla="*/ 17450 h 198120"/>
                <a:gd name="connsiteX4" fmla="*/ 25832 w 129540"/>
                <a:gd name="connsiteY4" fmla="*/ 5715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198120">
                  <a:moveTo>
                    <a:pt x="25832" y="5715"/>
                  </a:moveTo>
                  <a:lnTo>
                    <a:pt x="129845" y="185928"/>
                  </a:lnTo>
                  <a:cubicBezTo>
                    <a:pt x="122987" y="189586"/>
                    <a:pt x="116205" y="193624"/>
                    <a:pt x="109728" y="197815"/>
                  </a:cubicBezTo>
                  <a:lnTo>
                    <a:pt x="5715" y="17450"/>
                  </a:lnTo>
                  <a:cubicBezTo>
                    <a:pt x="12344" y="13411"/>
                    <a:pt x="18974" y="9525"/>
                    <a:pt x="25832" y="57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1" name="자유형: 도형 500">
              <a:extLst>
                <a:ext uri="{FF2B5EF4-FFF2-40B4-BE49-F238E27FC236}">
                  <a16:creationId xmlns:a16="http://schemas.microsoft.com/office/drawing/2014/main" id="{8C2AB13A-599A-4F9C-AF60-D1099D7699A8}"/>
                </a:ext>
              </a:extLst>
            </p:cNvPr>
            <p:cNvSpPr/>
            <p:nvPr/>
          </p:nvSpPr>
          <p:spPr>
            <a:xfrm>
              <a:off x="2013890" y="2530373"/>
              <a:ext cx="129540" cy="198120"/>
            </a:xfrm>
            <a:custGeom>
              <a:avLst/>
              <a:gdLst>
                <a:gd name="connsiteX0" fmla="*/ 130073 w 129540"/>
                <a:gd name="connsiteY0" fmla="*/ 185928 h 198120"/>
                <a:gd name="connsiteX1" fmla="*/ 109728 w 129540"/>
                <a:gd name="connsiteY1" fmla="*/ 197510 h 198120"/>
                <a:gd name="connsiteX2" fmla="*/ 5715 w 129540"/>
                <a:gd name="connsiteY2" fmla="*/ 17450 h 198120"/>
                <a:gd name="connsiteX3" fmla="*/ 26060 w 129540"/>
                <a:gd name="connsiteY3" fmla="*/ 5715 h 198120"/>
                <a:gd name="connsiteX4" fmla="*/ 130073 w 129540"/>
                <a:gd name="connsiteY4" fmla="*/ 185928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198120">
                  <a:moveTo>
                    <a:pt x="130073" y="185928"/>
                  </a:moveTo>
                  <a:cubicBezTo>
                    <a:pt x="123444" y="189967"/>
                    <a:pt x="116586" y="193777"/>
                    <a:pt x="109728" y="197510"/>
                  </a:cubicBezTo>
                  <a:lnTo>
                    <a:pt x="5715" y="17450"/>
                  </a:lnTo>
                  <a:cubicBezTo>
                    <a:pt x="12573" y="13564"/>
                    <a:pt x="19355" y="9754"/>
                    <a:pt x="26060" y="5715"/>
                  </a:cubicBezTo>
                  <a:lnTo>
                    <a:pt x="130073" y="1859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2" name="자유형: 도형 501">
              <a:extLst>
                <a:ext uri="{FF2B5EF4-FFF2-40B4-BE49-F238E27FC236}">
                  <a16:creationId xmlns:a16="http://schemas.microsoft.com/office/drawing/2014/main" id="{F7FAF3B6-29C4-4062-8ED4-3275D398005F}"/>
                </a:ext>
              </a:extLst>
            </p:cNvPr>
            <p:cNvSpPr/>
            <p:nvPr/>
          </p:nvSpPr>
          <p:spPr>
            <a:xfrm>
              <a:off x="1542136" y="1575054"/>
              <a:ext cx="137160" cy="198120"/>
            </a:xfrm>
            <a:custGeom>
              <a:avLst/>
              <a:gdLst>
                <a:gd name="connsiteX0" fmla="*/ 27051 w 137160"/>
                <a:gd name="connsiteY0" fmla="*/ 5715 h 198120"/>
                <a:gd name="connsiteX1" fmla="*/ 132512 w 137160"/>
                <a:gd name="connsiteY1" fmla="*/ 188214 h 198120"/>
                <a:gd name="connsiteX2" fmla="*/ 110261 w 137160"/>
                <a:gd name="connsiteY2" fmla="*/ 196444 h 198120"/>
                <a:gd name="connsiteX3" fmla="*/ 5715 w 137160"/>
                <a:gd name="connsiteY3" fmla="*/ 15392 h 198120"/>
                <a:gd name="connsiteX4" fmla="*/ 27051 w 137160"/>
                <a:gd name="connsiteY4" fmla="*/ 5715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198120">
                  <a:moveTo>
                    <a:pt x="27051" y="5715"/>
                  </a:moveTo>
                  <a:lnTo>
                    <a:pt x="132512" y="188214"/>
                  </a:lnTo>
                  <a:cubicBezTo>
                    <a:pt x="124968" y="190652"/>
                    <a:pt x="117653" y="193472"/>
                    <a:pt x="110261" y="196444"/>
                  </a:cubicBezTo>
                  <a:lnTo>
                    <a:pt x="5715" y="15392"/>
                  </a:lnTo>
                  <a:cubicBezTo>
                    <a:pt x="12725" y="12040"/>
                    <a:pt x="19888" y="8915"/>
                    <a:pt x="27051" y="57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3" name="자유형: 도형 502">
              <a:extLst>
                <a:ext uri="{FF2B5EF4-FFF2-40B4-BE49-F238E27FC236}">
                  <a16:creationId xmlns:a16="http://schemas.microsoft.com/office/drawing/2014/main" id="{BA310546-E73B-4929-980F-2AB08319876F}"/>
                </a:ext>
              </a:extLst>
            </p:cNvPr>
            <p:cNvSpPr/>
            <p:nvPr/>
          </p:nvSpPr>
          <p:spPr>
            <a:xfrm>
              <a:off x="2072792" y="2488921"/>
              <a:ext cx="129540" cy="205740"/>
            </a:xfrm>
            <a:custGeom>
              <a:avLst/>
              <a:gdLst>
                <a:gd name="connsiteX0" fmla="*/ 129311 w 129540"/>
                <a:gd name="connsiteY0" fmla="*/ 188138 h 205740"/>
                <a:gd name="connsiteX1" fmla="*/ 110414 w 129540"/>
                <a:gd name="connsiteY1" fmla="*/ 202006 h 205740"/>
                <a:gd name="connsiteX2" fmla="*/ 5715 w 129540"/>
                <a:gd name="connsiteY2" fmla="*/ 20574 h 205740"/>
                <a:gd name="connsiteX3" fmla="*/ 23927 w 129540"/>
                <a:gd name="connsiteY3" fmla="*/ 5715 h 205740"/>
                <a:gd name="connsiteX4" fmla="*/ 129311 w 129540"/>
                <a:gd name="connsiteY4" fmla="*/ 188138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205740">
                  <a:moveTo>
                    <a:pt x="129311" y="188138"/>
                  </a:moveTo>
                  <a:cubicBezTo>
                    <a:pt x="123216" y="192862"/>
                    <a:pt x="116738" y="197434"/>
                    <a:pt x="110414" y="202006"/>
                  </a:cubicBezTo>
                  <a:lnTo>
                    <a:pt x="5715" y="20574"/>
                  </a:lnTo>
                  <a:cubicBezTo>
                    <a:pt x="12040" y="15849"/>
                    <a:pt x="17983" y="10973"/>
                    <a:pt x="23927" y="5715"/>
                  </a:cubicBezTo>
                  <a:lnTo>
                    <a:pt x="129311" y="1881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4" name="자유형: 도형 503">
              <a:extLst>
                <a:ext uri="{FF2B5EF4-FFF2-40B4-BE49-F238E27FC236}">
                  <a16:creationId xmlns:a16="http://schemas.microsoft.com/office/drawing/2014/main" id="{79AC2C0A-D550-424B-8C5D-AF4CA8885D0B}"/>
                </a:ext>
              </a:extLst>
            </p:cNvPr>
            <p:cNvSpPr/>
            <p:nvPr/>
          </p:nvSpPr>
          <p:spPr>
            <a:xfrm>
              <a:off x="1607744" y="1551280"/>
              <a:ext cx="137160" cy="198120"/>
            </a:xfrm>
            <a:custGeom>
              <a:avLst/>
              <a:gdLst>
                <a:gd name="connsiteX0" fmla="*/ 28651 w 137160"/>
                <a:gd name="connsiteY0" fmla="*/ 5715 h 198120"/>
                <a:gd name="connsiteX1" fmla="*/ 137236 w 137160"/>
                <a:gd name="connsiteY1" fmla="*/ 193929 h 198120"/>
                <a:gd name="connsiteX2" fmla="*/ 113081 w 137160"/>
                <a:gd name="connsiteY2" fmla="*/ 198653 h 198120"/>
                <a:gd name="connsiteX3" fmla="*/ 5715 w 137160"/>
                <a:gd name="connsiteY3" fmla="*/ 12878 h 198120"/>
                <a:gd name="connsiteX4" fmla="*/ 28651 w 137160"/>
                <a:gd name="connsiteY4" fmla="*/ 5715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198120">
                  <a:moveTo>
                    <a:pt x="28651" y="5715"/>
                  </a:moveTo>
                  <a:lnTo>
                    <a:pt x="137236" y="193929"/>
                  </a:lnTo>
                  <a:cubicBezTo>
                    <a:pt x="129007" y="195148"/>
                    <a:pt x="120929" y="196748"/>
                    <a:pt x="113081" y="198653"/>
                  </a:cubicBezTo>
                  <a:lnTo>
                    <a:pt x="5715" y="12878"/>
                  </a:lnTo>
                  <a:cubicBezTo>
                    <a:pt x="13487" y="10211"/>
                    <a:pt x="20955" y="7772"/>
                    <a:pt x="28651" y="57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5" name="자유형: 도형 504">
              <a:extLst>
                <a:ext uri="{FF2B5EF4-FFF2-40B4-BE49-F238E27FC236}">
                  <a16:creationId xmlns:a16="http://schemas.microsoft.com/office/drawing/2014/main" id="{7A75EF32-C4BA-44E7-8BE5-7EC6D8E3AD45}"/>
                </a:ext>
              </a:extLst>
            </p:cNvPr>
            <p:cNvSpPr/>
            <p:nvPr/>
          </p:nvSpPr>
          <p:spPr>
            <a:xfrm>
              <a:off x="2125751" y="2437028"/>
              <a:ext cx="129540" cy="213360"/>
            </a:xfrm>
            <a:custGeom>
              <a:avLst/>
              <a:gdLst>
                <a:gd name="connsiteX0" fmla="*/ 130607 w 129540"/>
                <a:gd name="connsiteY0" fmla="*/ 193777 h 213360"/>
                <a:gd name="connsiteX1" fmla="*/ 112928 w 129540"/>
                <a:gd name="connsiteY1" fmla="*/ 209855 h 213360"/>
                <a:gd name="connsiteX2" fmla="*/ 5715 w 129540"/>
                <a:gd name="connsiteY2" fmla="*/ 24079 h 213360"/>
                <a:gd name="connsiteX3" fmla="*/ 22022 w 129540"/>
                <a:gd name="connsiteY3" fmla="*/ 5715 h 213360"/>
                <a:gd name="connsiteX4" fmla="*/ 130607 w 129540"/>
                <a:gd name="connsiteY4" fmla="*/ 193777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213360">
                  <a:moveTo>
                    <a:pt x="130607" y="193777"/>
                  </a:moveTo>
                  <a:cubicBezTo>
                    <a:pt x="124816" y="199187"/>
                    <a:pt x="118872" y="204597"/>
                    <a:pt x="112928" y="209855"/>
                  </a:cubicBezTo>
                  <a:lnTo>
                    <a:pt x="5715" y="24079"/>
                  </a:lnTo>
                  <a:cubicBezTo>
                    <a:pt x="11354" y="18136"/>
                    <a:pt x="16764" y="11963"/>
                    <a:pt x="22022" y="5715"/>
                  </a:cubicBezTo>
                  <a:lnTo>
                    <a:pt x="130607" y="1937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6" name="자유형: 도형 505">
              <a:extLst>
                <a:ext uri="{FF2B5EF4-FFF2-40B4-BE49-F238E27FC236}">
                  <a16:creationId xmlns:a16="http://schemas.microsoft.com/office/drawing/2014/main" id="{2FF36059-736A-4284-81E1-799D4410A19E}"/>
                </a:ext>
              </a:extLst>
            </p:cNvPr>
            <p:cNvSpPr/>
            <p:nvPr/>
          </p:nvSpPr>
          <p:spPr>
            <a:xfrm>
              <a:off x="1677619" y="1534592"/>
              <a:ext cx="144780" cy="205740"/>
            </a:xfrm>
            <a:custGeom>
              <a:avLst/>
              <a:gdLst>
                <a:gd name="connsiteX0" fmla="*/ 30099 w 144780"/>
                <a:gd name="connsiteY0" fmla="*/ 5715 h 205740"/>
                <a:gd name="connsiteX1" fmla="*/ 144780 w 144780"/>
                <a:gd name="connsiteY1" fmla="*/ 204673 h 205740"/>
                <a:gd name="connsiteX2" fmla="*/ 138989 w 144780"/>
                <a:gd name="connsiteY2" fmla="*/ 204521 h 205740"/>
                <a:gd name="connsiteX3" fmla="*/ 118110 w 144780"/>
                <a:gd name="connsiteY3" fmla="*/ 205054 h 205740"/>
                <a:gd name="connsiteX4" fmla="*/ 5715 w 144780"/>
                <a:gd name="connsiteY4" fmla="*/ 10516 h 205740"/>
                <a:gd name="connsiteX5" fmla="*/ 30099 w 144780"/>
                <a:gd name="connsiteY5" fmla="*/ 5715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780" h="205740">
                  <a:moveTo>
                    <a:pt x="30099" y="5715"/>
                  </a:moveTo>
                  <a:lnTo>
                    <a:pt x="144780" y="204673"/>
                  </a:lnTo>
                  <a:cubicBezTo>
                    <a:pt x="142875" y="204521"/>
                    <a:pt x="140894" y="204521"/>
                    <a:pt x="138989" y="204521"/>
                  </a:cubicBezTo>
                  <a:cubicBezTo>
                    <a:pt x="131978" y="204521"/>
                    <a:pt x="124968" y="204673"/>
                    <a:pt x="118110" y="205054"/>
                  </a:cubicBezTo>
                  <a:lnTo>
                    <a:pt x="5715" y="10516"/>
                  </a:lnTo>
                  <a:cubicBezTo>
                    <a:pt x="13792" y="8687"/>
                    <a:pt x="21869" y="7163"/>
                    <a:pt x="30099" y="57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7" name="자유형: 도형 506">
              <a:extLst>
                <a:ext uri="{FF2B5EF4-FFF2-40B4-BE49-F238E27FC236}">
                  <a16:creationId xmlns:a16="http://schemas.microsoft.com/office/drawing/2014/main" id="{CBDC8E22-4FDF-4E2B-A6CF-CD19FBE80BEB}"/>
                </a:ext>
              </a:extLst>
            </p:cNvPr>
            <p:cNvSpPr/>
            <p:nvPr/>
          </p:nvSpPr>
          <p:spPr>
            <a:xfrm>
              <a:off x="2172233" y="2373097"/>
              <a:ext cx="137160" cy="228600"/>
            </a:xfrm>
            <a:custGeom>
              <a:avLst/>
              <a:gdLst>
                <a:gd name="connsiteX0" fmla="*/ 134036 w 137160"/>
                <a:gd name="connsiteY0" fmla="*/ 204292 h 228600"/>
                <a:gd name="connsiteX1" fmla="*/ 117957 w 137160"/>
                <a:gd name="connsiteY1" fmla="*/ 223038 h 228600"/>
                <a:gd name="connsiteX2" fmla="*/ 5715 w 137160"/>
                <a:gd name="connsiteY2" fmla="*/ 28499 h 228600"/>
                <a:gd name="connsiteX3" fmla="*/ 19355 w 137160"/>
                <a:gd name="connsiteY3" fmla="*/ 5715 h 228600"/>
                <a:gd name="connsiteX4" fmla="*/ 134036 w 137160"/>
                <a:gd name="connsiteY4" fmla="*/ 204292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228600">
                  <a:moveTo>
                    <a:pt x="134036" y="204292"/>
                  </a:moveTo>
                  <a:cubicBezTo>
                    <a:pt x="128778" y="210617"/>
                    <a:pt x="123368" y="216865"/>
                    <a:pt x="117957" y="223038"/>
                  </a:cubicBezTo>
                  <a:lnTo>
                    <a:pt x="5715" y="28499"/>
                  </a:lnTo>
                  <a:cubicBezTo>
                    <a:pt x="10439" y="21108"/>
                    <a:pt x="15164" y="13411"/>
                    <a:pt x="19355" y="5715"/>
                  </a:cubicBezTo>
                  <a:lnTo>
                    <a:pt x="134036" y="2042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8" name="자유형: 도형 507">
              <a:extLst>
                <a:ext uri="{FF2B5EF4-FFF2-40B4-BE49-F238E27FC236}">
                  <a16:creationId xmlns:a16="http://schemas.microsoft.com/office/drawing/2014/main" id="{6F1F76C6-631F-4180-BB5B-F7330B92A905}"/>
                </a:ext>
              </a:extLst>
            </p:cNvPr>
            <p:cNvSpPr/>
            <p:nvPr/>
          </p:nvSpPr>
          <p:spPr>
            <a:xfrm>
              <a:off x="1752143" y="1526210"/>
              <a:ext cx="160020" cy="228600"/>
            </a:xfrm>
            <a:custGeom>
              <a:avLst/>
              <a:gdLst>
                <a:gd name="connsiteX0" fmla="*/ 31547 w 160020"/>
                <a:gd name="connsiteY0" fmla="*/ 5715 h 228600"/>
                <a:gd name="connsiteX1" fmla="*/ 156972 w 160020"/>
                <a:gd name="connsiteY1" fmla="*/ 223037 h 228600"/>
                <a:gd name="connsiteX2" fmla="*/ 126873 w 160020"/>
                <a:gd name="connsiteY2" fmla="*/ 217399 h 228600"/>
                <a:gd name="connsiteX3" fmla="*/ 5715 w 160020"/>
                <a:gd name="connsiteY3" fmla="*/ 7620 h 228600"/>
                <a:gd name="connsiteX4" fmla="*/ 31547 w 160020"/>
                <a:gd name="connsiteY4" fmla="*/ 571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" h="228600">
                  <a:moveTo>
                    <a:pt x="31547" y="5715"/>
                  </a:moveTo>
                  <a:lnTo>
                    <a:pt x="156972" y="223037"/>
                  </a:lnTo>
                  <a:cubicBezTo>
                    <a:pt x="146990" y="220599"/>
                    <a:pt x="137008" y="218846"/>
                    <a:pt x="126873" y="217399"/>
                  </a:cubicBezTo>
                  <a:lnTo>
                    <a:pt x="5715" y="7620"/>
                  </a:lnTo>
                  <a:cubicBezTo>
                    <a:pt x="14249" y="6782"/>
                    <a:pt x="22784" y="6096"/>
                    <a:pt x="31547" y="57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9" name="자유형: 도형 508">
              <a:extLst>
                <a:ext uri="{FF2B5EF4-FFF2-40B4-BE49-F238E27FC236}">
                  <a16:creationId xmlns:a16="http://schemas.microsoft.com/office/drawing/2014/main" id="{9FE399ED-28E0-4623-8260-6577DD1608E5}"/>
                </a:ext>
              </a:extLst>
            </p:cNvPr>
            <p:cNvSpPr/>
            <p:nvPr/>
          </p:nvSpPr>
          <p:spPr>
            <a:xfrm>
              <a:off x="2210409" y="2293087"/>
              <a:ext cx="144780" cy="243840"/>
            </a:xfrm>
            <a:custGeom>
              <a:avLst/>
              <a:gdLst>
                <a:gd name="connsiteX0" fmla="*/ 141427 w 144780"/>
                <a:gd name="connsiteY0" fmla="*/ 222885 h 243840"/>
                <a:gd name="connsiteX1" fmla="*/ 126873 w 144780"/>
                <a:gd name="connsiteY1" fmla="*/ 244221 h 243840"/>
                <a:gd name="connsiteX2" fmla="*/ 5715 w 144780"/>
                <a:gd name="connsiteY2" fmla="*/ 34443 h 243840"/>
                <a:gd name="connsiteX3" fmla="*/ 16078 w 144780"/>
                <a:gd name="connsiteY3" fmla="*/ 5715 h 243840"/>
                <a:gd name="connsiteX4" fmla="*/ 141427 w 144780"/>
                <a:gd name="connsiteY4" fmla="*/ 222885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780" h="243840">
                  <a:moveTo>
                    <a:pt x="141427" y="222885"/>
                  </a:moveTo>
                  <a:cubicBezTo>
                    <a:pt x="136703" y="230048"/>
                    <a:pt x="131826" y="237287"/>
                    <a:pt x="126873" y="244221"/>
                  </a:cubicBezTo>
                  <a:lnTo>
                    <a:pt x="5715" y="34443"/>
                  </a:lnTo>
                  <a:cubicBezTo>
                    <a:pt x="9601" y="25146"/>
                    <a:pt x="12878" y="15545"/>
                    <a:pt x="16078" y="5715"/>
                  </a:cubicBezTo>
                  <a:lnTo>
                    <a:pt x="141427" y="2228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0" name="자유형: 도형 509">
              <a:extLst>
                <a:ext uri="{FF2B5EF4-FFF2-40B4-BE49-F238E27FC236}">
                  <a16:creationId xmlns:a16="http://schemas.microsoft.com/office/drawing/2014/main" id="{7E1A02C8-EE2A-4176-9BA3-82A3F376639B}"/>
                </a:ext>
              </a:extLst>
            </p:cNvPr>
            <p:cNvSpPr/>
            <p:nvPr/>
          </p:nvSpPr>
          <p:spPr>
            <a:xfrm>
              <a:off x="1831391" y="1525676"/>
              <a:ext cx="182880" cy="259080"/>
            </a:xfrm>
            <a:custGeom>
              <a:avLst/>
              <a:gdLst>
                <a:gd name="connsiteX0" fmla="*/ 33757 w 182880"/>
                <a:gd name="connsiteY0" fmla="*/ 7315 h 259080"/>
                <a:gd name="connsiteX1" fmla="*/ 179603 w 182880"/>
                <a:gd name="connsiteY1" fmla="*/ 259842 h 259080"/>
                <a:gd name="connsiteX2" fmla="*/ 143027 w 182880"/>
                <a:gd name="connsiteY2" fmla="*/ 243383 h 259080"/>
                <a:gd name="connsiteX3" fmla="*/ 5715 w 182880"/>
                <a:gd name="connsiteY3" fmla="*/ 5715 h 259080"/>
                <a:gd name="connsiteX4" fmla="*/ 33757 w 182880"/>
                <a:gd name="connsiteY4" fmla="*/ 7315 h 25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259080">
                  <a:moveTo>
                    <a:pt x="33757" y="7315"/>
                  </a:moveTo>
                  <a:lnTo>
                    <a:pt x="179603" y="259842"/>
                  </a:lnTo>
                  <a:cubicBezTo>
                    <a:pt x="167716" y="253746"/>
                    <a:pt x="155601" y="248260"/>
                    <a:pt x="143027" y="243383"/>
                  </a:cubicBezTo>
                  <a:lnTo>
                    <a:pt x="5715" y="5715"/>
                  </a:lnTo>
                  <a:cubicBezTo>
                    <a:pt x="15164" y="6096"/>
                    <a:pt x="24460" y="6401"/>
                    <a:pt x="33757" y="7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1" name="자유형: 도형 510">
              <a:extLst>
                <a:ext uri="{FF2B5EF4-FFF2-40B4-BE49-F238E27FC236}">
                  <a16:creationId xmlns:a16="http://schemas.microsoft.com/office/drawing/2014/main" id="{220B0525-0C36-4BC2-9349-637ACEC94A5C}"/>
                </a:ext>
              </a:extLst>
            </p:cNvPr>
            <p:cNvSpPr/>
            <p:nvPr/>
          </p:nvSpPr>
          <p:spPr>
            <a:xfrm>
              <a:off x="2236089" y="2186407"/>
              <a:ext cx="160020" cy="281940"/>
            </a:xfrm>
            <a:custGeom>
              <a:avLst/>
              <a:gdLst>
                <a:gd name="connsiteX0" fmla="*/ 155677 w 160020"/>
                <a:gd name="connsiteY0" fmla="*/ 258623 h 281940"/>
                <a:gd name="connsiteX1" fmla="*/ 143027 w 160020"/>
                <a:gd name="connsiteY1" fmla="*/ 283464 h 281940"/>
                <a:gd name="connsiteX2" fmla="*/ 5715 w 160020"/>
                <a:gd name="connsiteY2" fmla="*/ 45644 h 281940"/>
                <a:gd name="connsiteX3" fmla="*/ 9601 w 160020"/>
                <a:gd name="connsiteY3" fmla="*/ 5715 h 281940"/>
                <a:gd name="connsiteX4" fmla="*/ 155677 w 160020"/>
                <a:gd name="connsiteY4" fmla="*/ 258623 h 28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" h="281940">
                  <a:moveTo>
                    <a:pt x="155677" y="258623"/>
                  </a:moveTo>
                  <a:cubicBezTo>
                    <a:pt x="151638" y="267005"/>
                    <a:pt x="147447" y="275234"/>
                    <a:pt x="143027" y="283464"/>
                  </a:cubicBezTo>
                  <a:lnTo>
                    <a:pt x="5715" y="45644"/>
                  </a:lnTo>
                  <a:cubicBezTo>
                    <a:pt x="7620" y="32538"/>
                    <a:pt x="8839" y="19203"/>
                    <a:pt x="9601" y="5715"/>
                  </a:cubicBezTo>
                  <a:lnTo>
                    <a:pt x="155677" y="2586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2" name="자유형: 도형 511">
              <a:extLst>
                <a:ext uri="{FF2B5EF4-FFF2-40B4-BE49-F238E27FC236}">
                  <a16:creationId xmlns:a16="http://schemas.microsoft.com/office/drawing/2014/main" id="{1A1A0460-DCC1-4B39-B568-31E281558B8A}"/>
                </a:ext>
              </a:extLst>
            </p:cNvPr>
            <p:cNvSpPr/>
            <p:nvPr/>
          </p:nvSpPr>
          <p:spPr>
            <a:xfrm>
              <a:off x="1917421" y="1534287"/>
              <a:ext cx="274320" cy="419100"/>
            </a:xfrm>
            <a:custGeom>
              <a:avLst/>
              <a:gdLst>
                <a:gd name="connsiteX0" fmla="*/ 35966 w 274320"/>
                <a:gd name="connsiteY0" fmla="*/ 11506 h 419100"/>
                <a:gd name="connsiteX1" fmla="*/ 270967 w 274320"/>
                <a:gd name="connsiteY1" fmla="*/ 418643 h 419100"/>
                <a:gd name="connsiteX2" fmla="*/ 182042 w 274320"/>
                <a:gd name="connsiteY2" fmla="*/ 311125 h 419100"/>
                <a:gd name="connsiteX3" fmla="*/ 5715 w 274320"/>
                <a:gd name="connsiteY3" fmla="*/ 5715 h 419100"/>
                <a:gd name="connsiteX4" fmla="*/ 35966 w 274320"/>
                <a:gd name="connsiteY4" fmla="*/ 11506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" h="419100">
                  <a:moveTo>
                    <a:pt x="35966" y="11506"/>
                  </a:moveTo>
                  <a:lnTo>
                    <a:pt x="270967" y="418643"/>
                  </a:lnTo>
                  <a:cubicBezTo>
                    <a:pt x="247345" y="378028"/>
                    <a:pt x="217170" y="341757"/>
                    <a:pt x="182042" y="311125"/>
                  </a:cubicBezTo>
                  <a:lnTo>
                    <a:pt x="5715" y="5715"/>
                  </a:lnTo>
                  <a:cubicBezTo>
                    <a:pt x="15850" y="7239"/>
                    <a:pt x="25984" y="9220"/>
                    <a:pt x="35966" y="11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3" name="자유형: 도형 512">
              <a:extLst>
                <a:ext uri="{FF2B5EF4-FFF2-40B4-BE49-F238E27FC236}">
                  <a16:creationId xmlns:a16="http://schemas.microsoft.com/office/drawing/2014/main" id="{01974FC3-B833-48C1-BAE9-7F390423F439}"/>
                </a:ext>
              </a:extLst>
            </p:cNvPr>
            <p:cNvSpPr/>
            <p:nvPr/>
          </p:nvSpPr>
          <p:spPr>
            <a:xfrm>
              <a:off x="2182749" y="1947215"/>
              <a:ext cx="243840" cy="449580"/>
            </a:xfrm>
            <a:custGeom>
              <a:avLst/>
              <a:gdLst>
                <a:gd name="connsiteX0" fmla="*/ 241935 w 243840"/>
                <a:gd name="connsiteY0" fmla="*/ 414833 h 449580"/>
                <a:gd name="connsiteX1" fmla="*/ 231953 w 243840"/>
                <a:gd name="connsiteY1" fmla="*/ 443865 h 449580"/>
                <a:gd name="connsiteX2" fmla="*/ 55626 w 243840"/>
                <a:gd name="connsiteY2" fmla="*/ 138608 h 449580"/>
                <a:gd name="connsiteX3" fmla="*/ 5715 w 243840"/>
                <a:gd name="connsiteY3" fmla="*/ 5715 h 449580"/>
                <a:gd name="connsiteX4" fmla="*/ 241935 w 243840"/>
                <a:gd name="connsiteY4" fmla="*/ 414833 h 44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" h="449580">
                  <a:moveTo>
                    <a:pt x="241935" y="414833"/>
                  </a:moveTo>
                  <a:cubicBezTo>
                    <a:pt x="238811" y="424662"/>
                    <a:pt x="235458" y="434416"/>
                    <a:pt x="231953" y="443865"/>
                  </a:cubicBezTo>
                  <a:lnTo>
                    <a:pt x="55626" y="138608"/>
                  </a:lnTo>
                  <a:cubicBezTo>
                    <a:pt x="46329" y="90983"/>
                    <a:pt x="29184" y="46177"/>
                    <a:pt x="5715" y="5715"/>
                  </a:cubicBezTo>
                  <a:lnTo>
                    <a:pt x="241935" y="4148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4" name="자유형: 도형 513">
              <a:extLst>
                <a:ext uri="{FF2B5EF4-FFF2-40B4-BE49-F238E27FC236}">
                  <a16:creationId xmlns:a16="http://schemas.microsoft.com/office/drawing/2014/main" id="{6E517C28-322E-4211-959B-303EA1EA1BD6}"/>
                </a:ext>
              </a:extLst>
            </p:cNvPr>
            <p:cNvSpPr/>
            <p:nvPr/>
          </p:nvSpPr>
          <p:spPr>
            <a:xfrm>
              <a:off x="2011756" y="1557604"/>
              <a:ext cx="434340" cy="739140"/>
            </a:xfrm>
            <a:custGeom>
              <a:avLst/>
              <a:gdLst>
                <a:gd name="connsiteX0" fmla="*/ 436016 w 434340"/>
                <a:gd name="connsiteY0" fmla="*/ 704088 h 739140"/>
                <a:gd name="connsiteX1" fmla="*/ 429692 w 434340"/>
                <a:gd name="connsiteY1" fmla="*/ 739978 h 739140"/>
                <a:gd name="connsiteX2" fmla="*/ 5715 w 434340"/>
                <a:gd name="connsiteY2" fmla="*/ 5715 h 739140"/>
                <a:gd name="connsiteX3" fmla="*/ 39852 w 434340"/>
                <a:gd name="connsiteY3" fmla="*/ 18288 h 739140"/>
                <a:gd name="connsiteX4" fmla="*/ 436016 w 434340"/>
                <a:gd name="connsiteY4" fmla="*/ 704088 h 739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" h="739140">
                  <a:moveTo>
                    <a:pt x="436016" y="704088"/>
                  </a:moveTo>
                  <a:cubicBezTo>
                    <a:pt x="434264" y="716204"/>
                    <a:pt x="432130" y="728091"/>
                    <a:pt x="429692" y="739978"/>
                  </a:cubicBezTo>
                  <a:lnTo>
                    <a:pt x="5715" y="5715"/>
                  </a:lnTo>
                  <a:cubicBezTo>
                    <a:pt x="17297" y="9601"/>
                    <a:pt x="28651" y="13792"/>
                    <a:pt x="39852" y="18288"/>
                  </a:cubicBezTo>
                  <a:lnTo>
                    <a:pt x="436016" y="704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5" name="자유형: 도형 514">
              <a:extLst>
                <a:ext uri="{FF2B5EF4-FFF2-40B4-BE49-F238E27FC236}">
                  <a16:creationId xmlns:a16="http://schemas.microsoft.com/office/drawing/2014/main" id="{AD097159-38B1-4B81-8C19-AB02E8C49B5F}"/>
                </a:ext>
              </a:extLst>
            </p:cNvPr>
            <p:cNvSpPr/>
            <p:nvPr/>
          </p:nvSpPr>
          <p:spPr>
            <a:xfrm>
              <a:off x="2120189" y="1605229"/>
              <a:ext cx="335280" cy="579120"/>
            </a:xfrm>
            <a:custGeom>
              <a:avLst/>
              <a:gdLst>
                <a:gd name="connsiteX0" fmla="*/ 334213 w 335280"/>
                <a:gd name="connsiteY0" fmla="*/ 563651 h 579120"/>
                <a:gd name="connsiteX1" fmla="*/ 334061 w 335280"/>
                <a:gd name="connsiteY1" fmla="*/ 574700 h 579120"/>
                <a:gd name="connsiteX2" fmla="*/ 5715 w 335280"/>
                <a:gd name="connsiteY2" fmla="*/ 5715 h 579120"/>
                <a:gd name="connsiteX3" fmla="*/ 47016 w 335280"/>
                <a:gd name="connsiteY3" fmla="*/ 30937 h 579120"/>
                <a:gd name="connsiteX4" fmla="*/ 332994 w 335280"/>
                <a:gd name="connsiteY4" fmla="*/ 526161 h 579120"/>
                <a:gd name="connsiteX5" fmla="*/ 334213 w 335280"/>
                <a:gd name="connsiteY5" fmla="*/ 563651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280" h="579120">
                  <a:moveTo>
                    <a:pt x="334213" y="563651"/>
                  </a:moveTo>
                  <a:cubicBezTo>
                    <a:pt x="334213" y="567309"/>
                    <a:pt x="334213" y="570967"/>
                    <a:pt x="334061" y="574700"/>
                  </a:cubicBezTo>
                  <a:lnTo>
                    <a:pt x="5715" y="5715"/>
                  </a:lnTo>
                  <a:cubicBezTo>
                    <a:pt x="19888" y="13564"/>
                    <a:pt x="33528" y="21793"/>
                    <a:pt x="47016" y="30937"/>
                  </a:cubicBezTo>
                  <a:lnTo>
                    <a:pt x="332994" y="526161"/>
                  </a:lnTo>
                  <a:cubicBezTo>
                    <a:pt x="333908" y="538429"/>
                    <a:pt x="334213" y="551002"/>
                    <a:pt x="334213" y="5636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6" name="자유형: 도형 515">
              <a:extLst>
                <a:ext uri="{FF2B5EF4-FFF2-40B4-BE49-F238E27FC236}">
                  <a16:creationId xmlns:a16="http://schemas.microsoft.com/office/drawing/2014/main" id="{ADC6F798-710C-4DEA-9F0F-45C62EF77C00}"/>
                </a:ext>
              </a:extLst>
            </p:cNvPr>
            <p:cNvSpPr/>
            <p:nvPr/>
          </p:nvSpPr>
          <p:spPr>
            <a:xfrm>
              <a:off x="2263978" y="1714119"/>
              <a:ext cx="167640" cy="289560"/>
            </a:xfrm>
            <a:custGeom>
              <a:avLst/>
              <a:gdLst>
                <a:gd name="connsiteX0" fmla="*/ 168250 w 167640"/>
                <a:gd name="connsiteY0" fmla="*/ 287122 h 289560"/>
                <a:gd name="connsiteX1" fmla="*/ 5715 w 167640"/>
                <a:gd name="connsiteY1" fmla="*/ 5715 h 289560"/>
                <a:gd name="connsiteX2" fmla="*/ 168250 w 167640"/>
                <a:gd name="connsiteY2" fmla="*/ 287122 h 28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" h="289560">
                  <a:moveTo>
                    <a:pt x="168250" y="287122"/>
                  </a:moveTo>
                  <a:lnTo>
                    <a:pt x="5715" y="5715"/>
                  </a:lnTo>
                  <a:cubicBezTo>
                    <a:pt x="82068" y="82753"/>
                    <a:pt x="138989" y="179299"/>
                    <a:pt x="168250" y="2871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4223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777B902-46FA-4C28-867F-868E0F874BD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6100" y="558800"/>
            <a:ext cx="3898900" cy="5740400"/>
          </a:xfrm>
          <a:prstGeom prst="roundRect">
            <a:avLst>
              <a:gd name="adj" fmla="val 559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591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E13E55C-36E2-4A20-91A3-94E3F61BB8A3}"/>
              </a:ext>
            </a:extLst>
          </p:cNvPr>
          <p:cNvGrpSpPr/>
          <p:nvPr userDrawn="1"/>
        </p:nvGrpSpPr>
        <p:grpSpPr>
          <a:xfrm>
            <a:off x="1701403" y="207934"/>
            <a:ext cx="663117" cy="611822"/>
            <a:chOff x="2398879" y="5371262"/>
            <a:chExt cx="1009852" cy="931735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8942234B-44A0-4968-93AC-C59180A97F62}"/>
                </a:ext>
              </a:extLst>
            </p:cNvPr>
            <p:cNvSpPr/>
            <p:nvPr/>
          </p:nvSpPr>
          <p:spPr>
            <a:xfrm>
              <a:off x="2398879" y="5380977"/>
              <a:ext cx="922020" cy="922020"/>
            </a:xfrm>
            <a:custGeom>
              <a:avLst/>
              <a:gdLst>
                <a:gd name="connsiteX0" fmla="*/ 690863 w 922020"/>
                <a:gd name="connsiteY0" fmla="*/ 235676 h 922020"/>
                <a:gd name="connsiteX1" fmla="*/ 690863 w 922020"/>
                <a:gd name="connsiteY1" fmla="*/ 690863 h 922020"/>
                <a:gd name="connsiteX2" fmla="*/ 235676 w 922020"/>
                <a:gd name="connsiteY2" fmla="*/ 690863 h 922020"/>
                <a:gd name="connsiteX3" fmla="*/ 235676 w 922020"/>
                <a:gd name="connsiteY3" fmla="*/ 235676 h 922020"/>
                <a:gd name="connsiteX4" fmla="*/ 690863 w 922020"/>
                <a:gd name="connsiteY4" fmla="*/ 235676 h 9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2020" h="922020">
                  <a:moveTo>
                    <a:pt x="690863" y="235676"/>
                  </a:moveTo>
                  <a:cubicBezTo>
                    <a:pt x="816559" y="361372"/>
                    <a:pt x="816559" y="565166"/>
                    <a:pt x="690863" y="690863"/>
                  </a:cubicBezTo>
                  <a:cubicBezTo>
                    <a:pt x="565166" y="816559"/>
                    <a:pt x="361372" y="816559"/>
                    <a:pt x="235676" y="690863"/>
                  </a:cubicBezTo>
                  <a:cubicBezTo>
                    <a:pt x="109979" y="565166"/>
                    <a:pt x="109979" y="361372"/>
                    <a:pt x="235676" y="235676"/>
                  </a:cubicBezTo>
                  <a:cubicBezTo>
                    <a:pt x="361372" y="109979"/>
                    <a:pt x="565166" y="109979"/>
                    <a:pt x="690863" y="235676"/>
                  </a:cubicBez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C705BF5B-1B1D-4DB0-878F-5A835342F778}"/>
                </a:ext>
              </a:extLst>
            </p:cNvPr>
            <p:cNvSpPr/>
            <p:nvPr/>
          </p:nvSpPr>
          <p:spPr>
            <a:xfrm>
              <a:off x="2730551" y="5371262"/>
              <a:ext cx="678180" cy="678180"/>
            </a:xfrm>
            <a:custGeom>
              <a:avLst/>
              <a:gdLst>
                <a:gd name="connsiteX0" fmla="*/ 342138 w 678180"/>
                <a:gd name="connsiteY0" fmla="*/ 678561 h 678180"/>
                <a:gd name="connsiteX1" fmla="*/ 5715 w 678180"/>
                <a:gd name="connsiteY1" fmla="*/ 342138 h 678180"/>
                <a:gd name="connsiteX2" fmla="*/ 342138 w 678180"/>
                <a:gd name="connsiteY2" fmla="*/ 5715 h 678180"/>
                <a:gd name="connsiteX3" fmla="*/ 678561 w 678180"/>
                <a:gd name="connsiteY3" fmla="*/ 342138 h 678180"/>
                <a:gd name="connsiteX4" fmla="*/ 342138 w 678180"/>
                <a:gd name="connsiteY4" fmla="*/ 678561 h 678180"/>
                <a:gd name="connsiteX5" fmla="*/ 342138 w 678180"/>
                <a:gd name="connsiteY5" fmla="*/ 34823 h 678180"/>
                <a:gd name="connsiteX6" fmla="*/ 34900 w 678180"/>
                <a:gd name="connsiteY6" fmla="*/ 342062 h 678180"/>
                <a:gd name="connsiteX7" fmla="*/ 342138 w 678180"/>
                <a:gd name="connsiteY7" fmla="*/ 649300 h 678180"/>
                <a:gd name="connsiteX8" fmla="*/ 649376 w 678180"/>
                <a:gd name="connsiteY8" fmla="*/ 342062 h 678180"/>
                <a:gd name="connsiteX9" fmla="*/ 342138 w 678180"/>
                <a:gd name="connsiteY9" fmla="*/ 34823 h 67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8180" h="678180">
                  <a:moveTo>
                    <a:pt x="342138" y="678561"/>
                  </a:moveTo>
                  <a:cubicBezTo>
                    <a:pt x="156591" y="678561"/>
                    <a:pt x="5715" y="527609"/>
                    <a:pt x="5715" y="342138"/>
                  </a:cubicBezTo>
                  <a:cubicBezTo>
                    <a:pt x="5715" y="156591"/>
                    <a:pt x="156667" y="5715"/>
                    <a:pt x="342138" y="5715"/>
                  </a:cubicBezTo>
                  <a:cubicBezTo>
                    <a:pt x="527685" y="5715"/>
                    <a:pt x="678561" y="156667"/>
                    <a:pt x="678561" y="342138"/>
                  </a:cubicBezTo>
                  <a:cubicBezTo>
                    <a:pt x="678561" y="527609"/>
                    <a:pt x="527609" y="678561"/>
                    <a:pt x="342138" y="678561"/>
                  </a:cubicBezTo>
                  <a:close/>
                  <a:moveTo>
                    <a:pt x="342138" y="34823"/>
                  </a:moveTo>
                  <a:cubicBezTo>
                    <a:pt x="172746" y="34823"/>
                    <a:pt x="34900" y="172669"/>
                    <a:pt x="34900" y="342062"/>
                  </a:cubicBezTo>
                  <a:cubicBezTo>
                    <a:pt x="34900" y="511454"/>
                    <a:pt x="172746" y="649300"/>
                    <a:pt x="342138" y="649300"/>
                  </a:cubicBezTo>
                  <a:cubicBezTo>
                    <a:pt x="511531" y="649300"/>
                    <a:pt x="649376" y="511454"/>
                    <a:pt x="649376" y="342062"/>
                  </a:cubicBezTo>
                  <a:cubicBezTo>
                    <a:pt x="649376" y="172669"/>
                    <a:pt x="511531" y="34823"/>
                    <a:pt x="342138" y="34823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7077EA4C-7E21-4C81-9066-3E712C016442}"/>
              </a:ext>
            </a:extLst>
          </p:cNvPr>
          <p:cNvSpPr/>
          <p:nvPr userDrawn="1"/>
        </p:nvSpPr>
        <p:spPr>
          <a:xfrm>
            <a:off x="-5715" y="1296153"/>
            <a:ext cx="657803" cy="657803"/>
          </a:xfrm>
          <a:custGeom>
            <a:avLst/>
            <a:gdLst>
              <a:gd name="connsiteX0" fmla="*/ 843382 w 845820"/>
              <a:gd name="connsiteY0" fmla="*/ 843382 h 845820"/>
              <a:gd name="connsiteX1" fmla="*/ 5715 w 845820"/>
              <a:gd name="connsiteY1" fmla="*/ 843382 h 845820"/>
              <a:gd name="connsiteX2" fmla="*/ 5715 w 845820"/>
              <a:gd name="connsiteY2" fmla="*/ 5715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820" h="845820">
                <a:moveTo>
                  <a:pt x="843382" y="843382"/>
                </a:moveTo>
                <a:lnTo>
                  <a:pt x="5715" y="843382"/>
                </a:lnTo>
                <a:lnTo>
                  <a:pt x="5715" y="5715"/>
                </a:lnTo>
                <a:close/>
              </a:path>
            </a:pathLst>
          </a:custGeom>
          <a:solidFill>
            <a:srgbClr val="F972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6D08721A-876F-4A74-8F0C-906D66DF4759}"/>
              </a:ext>
            </a:extLst>
          </p:cNvPr>
          <p:cNvSpPr/>
          <p:nvPr userDrawn="1"/>
        </p:nvSpPr>
        <p:spPr>
          <a:xfrm>
            <a:off x="-5715" y="644690"/>
            <a:ext cx="657803" cy="657803"/>
          </a:xfrm>
          <a:custGeom>
            <a:avLst/>
            <a:gdLst>
              <a:gd name="connsiteX0" fmla="*/ 843382 w 845820"/>
              <a:gd name="connsiteY0" fmla="*/ 843382 h 845820"/>
              <a:gd name="connsiteX1" fmla="*/ 5715 w 845820"/>
              <a:gd name="connsiteY1" fmla="*/ 843382 h 845820"/>
              <a:gd name="connsiteX2" fmla="*/ 5715 w 845820"/>
              <a:gd name="connsiteY2" fmla="*/ 5715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820" h="845820">
                <a:moveTo>
                  <a:pt x="843382" y="843382"/>
                </a:moveTo>
                <a:lnTo>
                  <a:pt x="5715" y="843382"/>
                </a:lnTo>
                <a:lnTo>
                  <a:pt x="5715" y="5715"/>
                </a:lnTo>
                <a:close/>
              </a:path>
            </a:pathLst>
          </a:custGeom>
          <a:solidFill>
            <a:srgbClr val="02A1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09E4501-F324-4D34-9416-FB7CAB427A6C}"/>
              </a:ext>
            </a:extLst>
          </p:cNvPr>
          <p:cNvGrpSpPr/>
          <p:nvPr userDrawn="1"/>
        </p:nvGrpSpPr>
        <p:grpSpPr>
          <a:xfrm>
            <a:off x="891979" y="104521"/>
            <a:ext cx="557829" cy="2257865"/>
            <a:chOff x="1148563" y="3635121"/>
            <a:chExt cx="717270" cy="2903220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D18DFB16-2F21-486F-B570-9542B8E84376}"/>
                </a:ext>
              </a:extLst>
            </p:cNvPr>
            <p:cNvSpPr/>
            <p:nvPr/>
          </p:nvSpPr>
          <p:spPr>
            <a:xfrm>
              <a:off x="1148563" y="3635121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84 w 60960"/>
                <a:gd name="connsiteY5" fmla="*/ 33376 h 2903220"/>
                <a:gd name="connsiteX6" fmla="*/ 60884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05 h 2903220"/>
                <a:gd name="connsiteX9" fmla="*/ 5715 w 60960"/>
                <a:gd name="connsiteY9" fmla="*/ 317221 h 2903220"/>
                <a:gd name="connsiteX10" fmla="*/ 5715 w 60960"/>
                <a:gd name="connsiteY10" fmla="*/ 317221 h 2903220"/>
                <a:gd name="connsiteX11" fmla="*/ 33299 w 60960"/>
                <a:gd name="connsiteY11" fmla="*/ 289636 h 2903220"/>
                <a:gd name="connsiteX12" fmla="*/ 33299 w 60960"/>
                <a:gd name="connsiteY12" fmla="*/ 289636 h 2903220"/>
                <a:gd name="connsiteX13" fmla="*/ 60884 w 60960"/>
                <a:gd name="connsiteY13" fmla="*/ 317221 h 2903220"/>
                <a:gd name="connsiteX14" fmla="*/ 60884 w 60960"/>
                <a:gd name="connsiteY14" fmla="*/ 317221 h 2903220"/>
                <a:gd name="connsiteX15" fmla="*/ 33299 w 60960"/>
                <a:gd name="connsiteY15" fmla="*/ 344805 h 2903220"/>
                <a:gd name="connsiteX16" fmla="*/ 33299 w 60960"/>
                <a:gd name="connsiteY16" fmla="*/ 628726 h 2903220"/>
                <a:gd name="connsiteX17" fmla="*/ 5715 w 60960"/>
                <a:gd name="connsiteY17" fmla="*/ 601142 h 2903220"/>
                <a:gd name="connsiteX18" fmla="*/ 5715 w 60960"/>
                <a:gd name="connsiteY18" fmla="*/ 601142 h 2903220"/>
                <a:gd name="connsiteX19" fmla="*/ 33299 w 60960"/>
                <a:gd name="connsiteY19" fmla="*/ 573558 h 2903220"/>
                <a:gd name="connsiteX20" fmla="*/ 33299 w 60960"/>
                <a:gd name="connsiteY20" fmla="*/ 573558 h 2903220"/>
                <a:gd name="connsiteX21" fmla="*/ 60884 w 60960"/>
                <a:gd name="connsiteY21" fmla="*/ 601142 h 2903220"/>
                <a:gd name="connsiteX22" fmla="*/ 60884 w 60960"/>
                <a:gd name="connsiteY22" fmla="*/ 601142 h 2903220"/>
                <a:gd name="connsiteX23" fmla="*/ 33299 w 60960"/>
                <a:gd name="connsiteY23" fmla="*/ 628726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84 w 60960"/>
                <a:gd name="connsiteY29" fmla="*/ 885139 h 2903220"/>
                <a:gd name="connsiteX30" fmla="*/ 60884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84 w 60960"/>
                <a:gd name="connsiteY37" fmla="*/ 1169060 h 2903220"/>
                <a:gd name="connsiteX38" fmla="*/ 60884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84 w 60960"/>
                <a:gd name="connsiteY45" fmla="*/ 1452982 h 2903220"/>
                <a:gd name="connsiteX46" fmla="*/ 60884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84 w 60960"/>
                <a:gd name="connsiteY53" fmla="*/ 1736903 h 2903220"/>
                <a:gd name="connsiteX54" fmla="*/ 60884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485 h 2903220"/>
                <a:gd name="connsiteX57" fmla="*/ 5715 w 60960"/>
                <a:gd name="connsiteY57" fmla="*/ 2020824 h 2903220"/>
                <a:gd name="connsiteX58" fmla="*/ 5715 w 60960"/>
                <a:gd name="connsiteY58" fmla="*/ 2020824 h 2903220"/>
                <a:gd name="connsiteX59" fmla="*/ 33299 w 60960"/>
                <a:gd name="connsiteY59" fmla="*/ 1993240 h 2903220"/>
                <a:gd name="connsiteX60" fmla="*/ 33299 w 60960"/>
                <a:gd name="connsiteY60" fmla="*/ 1993240 h 2903220"/>
                <a:gd name="connsiteX61" fmla="*/ 60884 w 60960"/>
                <a:gd name="connsiteY61" fmla="*/ 2020824 h 2903220"/>
                <a:gd name="connsiteX62" fmla="*/ 60884 w 60960"/>
                <a:gd name="connsiteY62" fmla="*/ 2020824 h 2903220"/>
                <a:gd name="connsiteX63" fmla="*/ 33299 w 60960"/>
                <a:gd name="connsiteY63" fmla="*/ 2048485 h 2903220"/>
                <a:gd name="connsiteX64" fmla="*/ 33299 w 60960"/>
                <a:gd name="connsiteY64" fmla="*/ 2332330 h 2903220"/>
                <a:gd name="connsiteX65" fmla="*/ 5715 w 60960"/>
                <a:gd name="connsiteY65" fmla="*/ 2304745 h 2903220"/>
                <a:gd name="connsiteX66" fmla="*/ 5715 w 60960"/>
                <a:gd name="connsiteY66" fmla="*/ 2304745 h 2903220"/>
                <a:gd name="connsiteX67" fmla="*/ 33299 w 60960"/>
                <a:gd name="connsiteY67" fmla="*/ 2277161 h 2903220"/>
                <a:gd name="connsiteX68" fmla="*/ 33299 w 60960"/>
                <a:gd name="connsiteY68" fmla="*/ 2277161 h 2903220"/>
                <a:gd name="connsiteX69" fmla="*/ 60884 w 60960"/>
                <a:gd name="connsiteY69" fmla="*/ 2304745 h 2903220"/>
                <a:gd name="connsiteX70" fmla="*/ 60884 w 60960"/>
                <a:gd name="connsiteY70" fmla="*/ 2304745 h 2903220"/>
                <a:gd name="connsiteX71" fmla="*/ 33299 w 60960"/>
                <a:gd name="connsiteY71" fmla="*/ 2332330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84 w 60960"/>
                <a:gd name="connsiteY77" fmla="*/ 2588743 h 2903220"/>
                <a:gd name="connsiteX78" fmla="*/ 60884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84 w 60960"/>
                <a:gd name="connsiteY85" fmla="*/ 2872664 h 2903220"/>
                <a:gd name="connsiteX86" fmla="*/ 60884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7983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60"/>
                    <a:pt x="17983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84" y="18136"/>
                    <a:pt x="60884" y="33376"/>
                  </a:cubicBezTo>
                  <a:lnTo>
                    <a:pt x="60884" y="33376"/>
                  </a:lnTo>
                  <a:cubicBezTo>
                    <a:pt x="60960" y="48616"/>
                    <a:pt x="48539" y="60884"/>
                    <a:pt x="33299" y="60884"/>
                  </a:cubicBezTo>
                  <a:close/>
                  <a:moveTo>
                    <a:pt x="33299" y="344805"/>
                  </a:moveTo>
                  <a:cubicBezTo>
                    <a:pt x="17983" y="344805"/>
                    <a:pt x="5715" y="332537"/>
                    <a:pt x="5715" y="317221"/>
                  </a:cubicBezTo>
                  <a:lnTo>
                    <a:pt x="5715" y="317221"/>
                  </a:lnTo>
                  <a:cubicBezTo>
                    <a:pt x="5715" y="301981"/>
                    <a:pt x="17983" y="289636"/>
                    <a:pt x="33299" y="289636"/>
                  </a:cubicBezTo>
                  <a:lnTo>
                    <a:pt x="33299" y="289636"/>
                  </a:lnTo>
                  <a:cubicBezTo>
                    <a:pt x="48539" y="289636"/>
                    <a:pt x="60884" y="302057"/>
                    <a:pt x="60884" y="317221"/>
                  </a:cubicBezTo>
                  <a:lnTo>
                    <a:pt x="60884" y="317221"/>
                  </a:lnTo>
                  <a:cubicBezTo>
                    <a:pt x="60960" y="332537"/>
                    <a:pt x="48539" y="344805"/>
                    <a:pt x="33299" y="344805"/>
                  </a:cubicBezTo>
                  <a:close/>
                  <a:moveTo>
                    <a:pt x="33299" y="628726"/>
                  </a:moveTo>
                  <a:cubicBezTo>
                    <a:pt x="17983" y="628726"/>
                    <a:pt x="5715" y="616458"/>
                    <a:pt x="5715" y="601142"/>
                  </a:cubicBezTo>
                  <a:lnTo>
                    <a:pt x="5715" y="601142"/>
                  </a:lnTo>
                  <a:cubicBezTo>
                    <a:pt x="5715" y="585902"/>
                    <a:pt x="17983" y="573558"/>
                    <a:pt x="33299" y="573558"/>
                  </a:cubicBezTo>
                  <a:lnTo>
                    <a:pt x="33299" y="573558"/>
                  </a:lnTo>
                  <a:cubicBezTo>
                    <a:pt x="48539" y="573558"/>
                    <a:pt x="60884" y="585978"/>
                    <a:pt x="60884" y="601142"/>
                  </a:cubicBezTo>
                  <a:lnTo>
                    <a:pt x="60884" y="601142"/>
                  </a:lnTo>
                  <a:cubicBezTo>
                    <a:pt x="60960" y="616458"/>
                    <a:pt x="48539" y="628726"/>
                    <a:pt x="33299" y="628726"/>
                  </a:cubicBezTo>
                  <a:close/>
                  <a:moveTo>
                    <a:pt x="33299" y="912724"/>
                  </a:moveTo>
                  <a:cubicBezTo>
                    <a:pt x="17983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7983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84" y="869975"/>
                    <a:pt x="60884" y="885139"/>
                  </a:cubicBezTo>
                  <a:lnTo>
                    <a:pt x="60884" y="885139"/>
                  </a:lnTo>
                  <a:cubicBezTo>
                    <a:pt x="60960" y="900379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7983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7983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84" y="1153820"/>
                    <a:pt x="60884" y="1169060"/>
                  </a:cubicBezTo>
                  <a:lnTo>
                    <a:pt x="60884" y="1169060"/>
                  </a:lnTo>
                  <a:cubicBezTo>
                    <a:pt x="60960" y="1184300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7983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7983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84" y="1437818"/>
                    <a:pt x="60884" y="1452982"/>
                  </a:cubicBezTo>
                  <a:lnTo>
                    <a:pt x="60884" y="1452982"/>
                  </a:lnTo>
                  <a:cubicBezTo>
                    <a:pt x="60960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7983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7983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84" y="1721739"/>
                    <a:pt x="60884" y="1736903"/>
                  </a:cubicBezTo>
                  <a:lnTo>
                    <a:pt x="60884" y="1736903"/>
                  </a:lnTo>
                  <a:cubicBezTo>
                    <a:pt x="60960" y="1752219"/>
                    <a:pt x="48539" y="1764487"/>
                    <a:pt x="33299" y="1764487"/>
                  </a:cubicBezTo>
                  <a:close/>
                  <a:moveTo>
                    <a:pt x="33299" y="2048485"/>
                  </a:moveTo>
                  <a:cubicBezTo>
                    <a:pt x="17983" y="2048485"/>
                    <a:pt x="5715" y="2036064"/>
                    <a:pt x="5715" y="2020824"/>
                  </a:cubicBezTo>
                  <a:lnTo>
                    <a:pt x="5715" y="2020824"/>
                  </a:lnTo>
                  <a:cubicBezTo>
                    <a:pt x="5715" y="2005584"/>
                    <a:pt x="17983" y="1993240"/>
                    <a:pt x="33299" y="1993240"/>
                  </a:cubicBezTo>
                  <a:lnTo>
                    <a:pt x="33299" y="1993240"/>
                  </a:lnTo>
                  <a:cubicBezTo>
                    <a:pt x="48539" y="1993240"/>
                    <a:pt x="60884" y="2005660"/>
                    <a:pt x="60884" y="2020824"/>
                  </a:cubicBezTo>
                  <a:lnTo>
                    <a:pt x="60884" y="2020824"/>
                  </a:lnTo>
                  <a:cubicBezTo>
                    <a:pt x="60960" y="2036140"/>
                    <a:pt x="48539" y="2048485"/>
                    <a:pt x="33299" y="2048485"/>
                  </a:cubicBezTo>
                  <a:close/>
                  <a:moveTo>
                    <a:pt x="33299" y="2332330"/>
                  </a:moveTo>
                  <a:cubicBezTo>
                    <a:pt x="17983" y="2332330"/>
                    <a:pt x="5715" y="2320062"/>
                    <a:pt x="5715" y="2304745"/>
                  </a:cubicBezTo>
                  <a:lnTo>
                    <a:pt x="5715" y="2304745"/>
                  </a:lnTo>
                  <a:cubicBezTo>
                    <a:pt x="5715" y="2289505"/>
                    <a:pt x="17983" y="2277161"/>
                    <a:pt x="33299" y="2277161"/>
                  </a:cubicBezTo>
                  <a:lnTo>
                    <a:pt x="33299" y="2277161"/>
                  </a:lnTo>
                  <a:cubicBezTo>
                    <a:pt x="48539" y="2277161"/>
                    <a:pt x="60884" y="2289582"/>
                    <a:pt x="60884" y="2304745"/>
                  </a:cubicBezTo>
                  <a:lnTo>
                    <a:pt x="60884" y="2304745"/>
                  </a:lnTo>
                  <a:cubicBezTo>
                    <a:pt x="60960" y="2320062"/>
                    <a:pt x="48539" y="2332330"/>
                    <a:pt x="33299" y="2332330"/>
                  </a:cubicBezTo>
                  <a:close/>
                  <a:moveTo>
                    <a:pt x="33299" y="2616327"/>
                  </a:moveTo>
                  <a:cubicBezTo>
                    <a:pt x="17983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7983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84" y="2573579"/>
                    <a:pt x="60884" y="2588743"/>
                  </a:cubicBezTo>
                  <a:lnTo>
                    <a:pt x="60884" y="2588743"/>
                  </a:lnTo>
                  <a:cubicBezTo>
                    <a:pt x="60960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7983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7983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84" y="2857500"/>
                    <a:pt x="60884" y="2872664"/>
                  </a:cubicBezTo>
                  <a:lnTo>
                    <a:pt x="60884" y="2872664"/>
                  </a:lnTo>
                  <a:cubicBezTo>
                    <a:pt x="60960" y="2887904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704B8896-FFA8-46A4-82A9-12DC484A7183}"/>
                </a:ext>
              </a:extLst>
            </p:cNvPr>
            <p:cNvSpPr/>
            <p:nvPr/>
          </p:nvSpPr>
          <p:spPr>
            <a:xfrm>
              <a:off x="1476680" y="3635121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84 w 60960"/>
                <a:gd name="connsiteY5" fmla="*/ 33376 h 2903220"/>
                <a:gd name="connsiteX6" fmla="*/ 60884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05 h 2903220"/>
                <a:gd name="connsiteX9" fmla="*/ 5715 w 60960"/>
                <a:gd name="connsiteY9" fmla="*/ 317221 h 2903220"/>
                <a:gd name="connsiteX10" fmla="*/ 5715 w 60960"/>
                <a:gd name="connsiteY10" fmla="*/ 317221 h 2903220"/>
                <a:gd name="connsiteX11" fmla="*/ 33299 w 60960"/>
                <a:gd name="connsiteY11" fmla="*/ 289636 h 2903220"/>
                <a:gd name="connsiteX12" fmla="*/ 33299 w 60960"/>
                <a:gd name="connsiteY12" fmla="*/ 289636 h 2903220"/>
                <a:gd name="connsiteX13" fmla="*/ 60884 w 60960"/>
                <a:gd name="connsiteY13" fmla="*/ 317221 h 2903220"/>
                <a:gd name="connsiteX14" fmla="*/ 60884 w 60960"/>
                <a:gd name="connsiteY14" fmla="*/ 317221 h 2903220"/>
                <a:gd name="connsiteX15" fmla="*/ 33299 w 60960"/>
                <a:gd name="connsiteY15" fmla="*/ 344805 h 2903220"/>
                <a:gd name="connsiteX16" fmla="*/ 33299 w 60960"/>
                <a:gd name="connsiteY16" fmla="*/ 628726 h 2903220"/>
                <a:gd name="connsiteX17" fmla="*/ 5715 w 60960"/>
                <a:gd name="connsiteY17" fmla="*/ 601142 h 2903220"/>
                <a:gd name="connsiteX18" fmla="*/ 5715 w 60960"/>
                <a:gd name="connsiteY18" fmla="*/ 601142 h 2903220"/>
                <a:gd name="connsiteX19" fmla="*/ 33299 w 60960"/>
                <a:gd name="connsiteY19" fmla="*/ 573558 h 2903220"/>
                <a:gd name="connsiteX20" fmla="*/ 33299 w 60960"/>
                <a:gd name="connsiteY20" fmla="*/ 573558 h 2903220"/>
                <a:gd name="connsiteX21" fmla="*/ 60884 w 60960"/>
                <a:gd name="connsiteY21" fmla="*/ 601142 h 2903220"/>
                <a:gd name="connsiteX22" fmla="*/ 60884 w 60960"/>
                <a:gd name="connsiteY22" fmla="*/ 601142 h 2903220"/>
                <a:gd name="connsiteX23" fmla="*/ 33299 w 60960"/>
                <a:gd name="connsiteY23" fmla="*/ 628726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84 w 60960"/>
                <a:gd name="connsiteY29" fmla="*/ 885139 h 2903220"/>
                <a:gd name="connsiteX30" fmla="*/ 60884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84 w 60960"/>
                <a:gd name="connsiteY37" fmla="*/ 1169060 h 2903220"/>
                <a:gd name="connsiteX38" fmla="*/ 60884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84 w 60960"/>
                <a:gd name="connsiteY45" fmla="*/ 1452982 h 2903220"/>
                <a:gd name="connsiteX46" fmla="*/ 60884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84 w 60960"/>
                <a:gd name="connsiteY53" fmla="*/ 1736903 h 2903220"/>
                <a:gd name="connsiteX54" fmla="*/ 60884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485 h 2903220"/>
                <a:gd name="connsiteX57" fmla="*/ 5715 w 60960"/>
                <a:gd name="connsiteY57" fmla="*/ 2020824 h 2903220"/>
                <a:gd name="connsiteX58" fmla="*/ 5715 w 60960"/>
                <a:gd name="connsiteY58" fmla="*/ 2020824 h 2903220"/>
                <a:gd name="connsiteX59" fmla="*/ 33299 w 60960"/>
                <a:gd name="connsiteY59" fmla="*/ 1993240 h 2903220"/>
                <a:gd name="connsiteX60" fmla="*/ 33299 w 60960"/>
                <a:gd name="connsiteY60" fmla="*/ 1993240 h 2903220"/>
                <a:gd name="connsiteX61" fmla="*/ 60884 w 60960"/>
                <a:gd name="connsiteY61" fmla="*/ 2020824 h 2903220"/>
                <a:gd name="connsiteX62" fmla="*/ 60884 w 60960"/>
                <a:gd name="connsiteY62" fmla="*/ 2020824 h 2903220"/>
                <a:gd name="connsiteX63" fmla="*/ 33299 w 60960"/>
                <a:gd name="connsiteY63" fmla="*/ 2048485 h 2903220"/>
                <a:gd name="connsiteX64" fmla="*/ 33299 w 60960"/>
                <a:gd name="connsiteY64" fmla="*/ 2332330 h 2903220"/>
                <a:gd name="connsiteX65" fmla="*/ 5715 w 60960"/>
                <a:gd name="connsiteY65" fmla="*/ 2304745 h 2903220"/>
                <a:gd name="connsiteX66" fmla="*/ 5715 w 60960"/>
                <a:gd name="connsiteY66" fmla="*/ 2304745 h 2903220"/>
                <a:gd name="connsiteX67" fmla="*/ 33299 w 60960"/>
                <a:gd name="connsiteY67" fmla="*/ 2277161 h 2903220"/>
                <a:gd name="connsiteX68" fmla="*/ 33299 w 60960"/>
                <a:gd name="connsiteY68" fmla="*/ 2277161 h 2903220"/>
                <a:gd name="connsiteX69" fmla="*/ 60884 w 60960"/>
                <a:gd name="connsiteY69" fmla="*/ 2304745 h 2903220"/>
                <a:gd name="connsiteX70" fmla="*/ 60884 w 60960"/>
                <a:gd name="connsiteY70" fmla="*/ 2304745 h 2903220"/>
                <a:gd name="connsiteX71" fmla="*/ 33299 w 60960"/>
                <a:gd name="connsiteY71" fmla="*/ 2332330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84 w 60960"/>
                <a:gd name="connsiteY77" fmla="*/ 2588743 h 2903220"/>
                <a:gd name="connsiteX78" fmla="*/ 60884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84 w 60960"/>
                <a:gd name="connsiteY85" fmla="*/ 2872664 h 2903220"/>
                <a:gd name="connsiteX86" fmla="*/ 60884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8059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60"/>
                    <a:pt x="18059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84" y="18136"/>
                    <a:pt x="60884" y="33376"/>
                  </a:cubicBezTo>
                  <a:lnTo>
                    <a:pt x="60884" y="33376"/>
                  </a:lnTo>
                  <a:cubicBezTo>
                    <a:pt x="60884" y="48616"/>
                    <a:pt x="48539" y="60884"/>
                    <a:pt x="33299" y="60884"/>
                  </a:cubicBezTo>
                  <a:close/>
                  <a:moveTo>
                    <a:pt x="33299" y="344805"/>
                  </a:moveTo>
                  <a:cubicBezTo>
                    <a:pt x="18059" y="344805"/>
                    <a:pt x="5715" y="332537"/>
                    <a:pt x="5715" y="317221"/>
                  </a:cubicBezTo>
                  <a:lnTo>
                    <a:pt x="5715" y="317221"/>
                  </a:lnTo>
                  <a:cubicBezTo>
                    <a:pt x="5715" y="301981"/>
                    <a:pt x="18059" y="289636"/>
                    <a:pt x="33299" y="289636"/>
                  </a:cubicBezTo>
                  <a:lnTo>
                    <a:pt x="33299" y="289636"/>
                  </a:lnTo>
                  <a:cubicBezTo>
                    <a:pt x="48539" y="289636"/>
                    <a:pt x="60884" y="302057"/>
                    <a:pt x="60884" y="317221"/>
                  </a:cubicBezTo>
                  <a:lnTo>
                    <a:pt x="60884" y="317221"/>
                  </a:lnTo>
                  <a:cubicBezTo>
                    <a:pt x="60884" y="332537"/>
                    <a:pt x="48539" y="344805"/>
                    <a:pt x="33299" y="344805"/>
                  </a:cubicBezTo>
                  <a:close/>
                  <a:moveTo>
                    <a:pt x="33299" y="628726"/>
                  </a:moveTo>
                  <a:cubicBezTo>
                    <a:pt x="18059" y="628726"/>
                    <a:pt x="5715" y="616458"/>
                    <a:pt x="5715" y="601142"/>
                  </a:cubicBezTo>
                  <a:lnTo>
                    <a:pt x="5715" y="601142"/>
                  </a:lnTo>
                  <a:cubicBezTo>
                    <a:pt x="5715" y="585902"/>
                    <a:pt x="18059" y="573558"/>
                    <a:pt x="33299" y="573558"/>
                  </a:cubicBezTo>
                  <a:lnTo>
                    <a:pt x="33299" y="573558"/>
                  </a:lnTo>
                  <a:cubicBezTo>
                    <a:pt x="48539" y="573558"/>
                    <a:pt x="60884" y="585978"/>
                    <a:pt x="60884" y="601142"/>
                  </a:cubicBezTo>
                  <a:lnTo>
                    <a:pt x="60884" y="601142"/>
                  </a:lnTo>
                  <a:cubicBezTo>
                    <a:pt x="60884" y="616458"/>
                    <a:pt x="48539" y="628726"/>
                    <a:pt x="33299" y="628726"/>
                  </a:cubicBezTo>
                  <a:close/>
                  <a:moveTo>
                    <a:pt x="33299" y="912724"/>
                  </a:moveTo>
                  <a:cubicBezTo>
                    <a:pt x="18059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8059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84" y="869975"/>
                    <a:pt x="60884" y="885139"/>
                  </a:cubicBezTo>
                  <a:lnTo>
                    <a:pt x="60884" y="885139"/>
                  </a:lnTo>
                  <a:cubicBezTo>
                    <a:pt x="60884" y="900379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8059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8059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84" y="1153820"/>
                    <a:pt x="60884" y="1169060"/>
                  </a:cubicBezTo>
                  <a:lnTo>
                    <a:pt x="60884" y="1169060"/>
                  </a:lnTo>
                  <a:cubicBezTo>
                    <a:pt x="60884" y="1184300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8059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8059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84" y="1437818"/>
                    <a:pt x="60884" y="1452982"/>
                  </a:cubicBezTo>
                  <a:lnTo>
                    <a:pt x="60884" y="1452982"/>
                  </a:lnTo>
                  <a:cubicBezTo>
                    <a:pt x="60884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8059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8059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84" y="1721739"/>
                    <a:pt x="60884" y="1736903"/>
                  </a:cubicBezTo>
                  <a:lnTo>
                    <a:pt x="60884" y="1736903"/>
                  </a:lnTo>
                  <a:cubicBezTo>
                    <a:pt x="60884" y="1752219"/>
                    <a:pt x="48539" y="1764487"/>
                    <a:pt x="33299" y="1764487"/>
                  </a:cubicBezTo>
                  <a:close/>
                  <a:moveTo>
                    <a:pt x="33299" y="2048485"/>
                  </a:moveTo>
                  <a:cubicBezTo>
                    <a:pt x="18059" y="2048485"/>
                    <a:pt x="5715" y="2036064"/>
                    <a:pt x="5715" y="2020824"/>
                  </a:cubicBezTo>
                  <a:lnTo>
                    <a:pt x="5715" y="2020824"/>
                  </a:lnTo>
                  <a:cubicBezTo>
                    <a:pt x="5715" y="2005584"/>
                    <a:pt x="18059" y="1993240"/>
                    <a:pt x="33299" y="1993240"/>
                  </a:cubicBezTo>
                  <a:lnTo>
                    <a:pt x="33299" y="1993240"/>
                  </a:lnTo>
                  <a:cubicBezTo>
                    <a:pt x="48539" y="1993240"/>
                    <a:pt x="60884" y="2005660"/>
                    <a:pt x="60884" y="2020824"/>
                  </a:cubicBezTo>
                  <a:lnTo>
                    <a:pt x="60884" y="2020824"/>
                  </a:lnTo>
                  <a:cubicBezTo>
                    <a:pt x="60884" y="2036140"/>
                    <a:pt x="48539" y="2048485"/>
                    <a:pt x="33299" y="2048485"/>
                  </a:cubicBezTo>
                  <a:close/>
                  <a:moveTo>
                    <a:pt x="33299" y="2332330"/>
                  </a:moveTo>
                  <a:cubicBezTo>
                    <a:pt x="18059" y="2332330"/>
                    <a:pt x="5715" y="2320062"/>
                    <a:pt x="5715" y="2304745"/>
                  </a:cubicBezTo>
                  <a:lnTo>
                    <a:pt x="5715" y="2304745"/>
                  </a:lnTo>
                  <a:cubicBezTo>
                    <a:pt x="5715" y="2289505"/>
                    <a:pt x="18059" y="2277161"/>
                    <a:pt x="33299" y="2277161"/>
                  </a:cubicBezTo>
                  <a:lnTo>
                    <a:pt x="33299" y="2277161"/>
                  </a:lnTo>
                  <a:cubicBezTo>
                    <a:pt x="48539" y="2277161"/>
                    <a:pt x="60884" y="2289582"/>
                    <a:pt x="60884" y="2304745"/>
                  </a:cubicBezTo>
                  <a:lnTo>
                    <a:pt x="60884" y="2304745"/>
                  </a:lnTo>
                  <a:cubicBezTo>
                    <a:pt x="60884" y="2320062"/>
                    <a:pt x="48539" y="2332330"/>
                    <a:pt x="33299" y="2332330"/>
                  </a:cubicBezTo>
                  <a:close/>
                  <a:moveTo>
                    <a:pt x="33299" y="2616327"/>
                  </a:moveTo>
                  <a:cubicBezTo>
                    <a:pt x="18059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8059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84" y="2573579"/>
                    <a:pt x="60884" y="2588743"/>
                  </a:cubicBezTo>
                  <a:lnTo>
                    <a:pt x="60884" y="2588743"/>
                  </a:lnTo>
                  <a:cubicBezTo>
                    <a:pt x="60884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8059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8059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84" y="2857500"/>
                    <a:pt x="60884" y="2872664"/>
                  </a:cubicBezTo>
                  <a:lnTo>
                    <a:pt x="60884" y="2872664"/>
                  </a:lnTo>
                  <a:cubicBezTo>
                    <a:pt x="60884" y="2887904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6EC31CE-A6E6-4826-AD4C-017F152C9880}"/>
                </a:ext>
              </a:extLst>
            </p:cNvPr>
            <p:cNvSpPr/>
            <p:nvPr/>
          </p:nvSpPr>
          <p:spPr>
            <a:xfrm>
              <a:off x="1804873" y="3635121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08 w 60960"/>
                <a:gd name="connsiteY5" fmla="*/ 33376 h 2903220"/>
                <a:gd name="connsiteX6" fmla="*/ 60808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05 h 2903220"/>
                <a:gd name="connsiteX9" fmla="*/ 5715 w 60960"/>
                <a:gd name="connsiteY9" fmla="*/ 317221 h 2903220"/>
                <a:gd name="connsiteX10" fmla="*/ 5715 w 60960"/>
                <a:gd name="connsiteY10" fmla="*/ 317221 h 2903220"/>
                <a:gd name="connsiteX11" fmla="*/ 33299 w 60960"/>
                <a:gd name="connsiteY11" fmla="*/ 289636 h 2903220"/>
                <a:gd name="connsiteX12" fmla="*/ 33299 w 60960"/>
                <a:gd name="connsiteY12" fmla="*/ 289636 h 2903220"/>
                <a:gd name="connsiteX13" fmla="*/ 60808 w 60960"/>
                <a:gd name="connsiteY13" fmla="*/ 317221 h 2903220"/>
                <a:gd name="connsiteX14" fmla="*/ 60808 w 60960"/>
                <a:gd name="connsiteY14" fmla="*/ 317221 h 2903220"/>
                <a:gd name="connsiteX15" fmla="*/ 33299 w 60960"/>
                <a:gd name="connsiteY15" fmla="*/ 344805 h 2903220"/>
                <a:gd name="connsiteX16" fmla="*/ 33299 w 60960"/>
                <a:gd name="connsiteY16" fmla="*/ 628726 h 2903220"/>
                <a:gd name="connsiteX17" fmla="*/ 5715 w 60960"/>
                <a:gd name="connsiteY17" fmla="*/ 601142 h 2903220"/>
                <a:gd name="connsiteX18" fmla="*/ 5715 w 60960"/>
                <a:gd name="connsiteY18" fmla="*/ 601142 h 2903220"/>
                <a:gd name="connsiteX19" fmla="*/ 33299 w 60960"/>
                <a:gd name="connsiteY19" fmla="*/ 573558 h 2903220"/>
                <a:gd name="connsiteX20" fmla="*/ 33299 w 60960"/>
                <a:gd name="connsiteY20" fmla="*/ 573558 h 2903220"/>
                <a:gd name="connsiteX21" fmla="*/ 60808 w 60960"/>
                <a:gd name="connsiteY21" fmla="*/ 601142 h 2903220"/>
                <a:gd name="connsiteX22" fmla="*/ 60808 w 60960"/>
                <a:gd name="connsiteY22" fmla="*/ 601142 h 2903220"/>
                <a:gd name="connsiteX23" fmla="*/ 33299 w 60960"/>
                <a:gd name="connsiteY23" fmla="*/ 628726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08 w 60960"/>
                <a:gd name="connsiteY29" fmla="*/ 885139 h 2903220"/>
                <a:gd name="connsiteX30" fmla="*/ 60808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08 w 60960"/>
                <a:gd name="connsiteY37" fmla="*/ 1169060 h 2903220"/>
                <a:gd name="connsiteX38" fmla="*/ 60808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08 w 60960"/>
                <a:gd name="connsiteY45" fmla="*/ 1452982 h 2903220"/>
                <a:gd name="connsiteX46" fmla="*/ 60808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08 w 60960"/>
                <a:gd name="connsiteY53" fmla="*/ 1736903 h 2903220"/>
                <a:gd name="connsiteX54" fmla="*/ 60808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485 h 2903220"/>
                <a:gd name="connsiteX57" fmla="*/ 5715 w 60960"/>
                <a:gd name="connsiteY57" fmla="*/ 2020824 h 2903220"/>
                <a:gd name="connsiteX58" fmla="*/ 5715 w 60960"/>
                <a:gd name="connsiteY58" fmla="*/ 2020824 h 2903220"/>
                <a:gd name="connsiteX59" fmla="*/ 33299 w 60960"/>
                <a:gd name="connsiteY59" fmla="*/ 1993240 h 2903220"/>
                <a:gd name="connsiteX60" fmla="*/ 33299 w 60960"/>
                <a:gd name="connsiteY60" fmla="*/ 1993240 h 2903220"/>
                <a:gd name="connsiteX61" fmla="*/ 60808 w 60960"/>
                <a:gd name="connsiteY61" fmla="*/ 2020824 h 2903220"/>
                <a:gd name="connsiteX62" fmla="*/ 60808 w 60960"/>
                <a:gd name="connsiteY62" fmla="*/ 2020824 h 2903220"/>
                <a:gd name="connsiteX63" fmla="*/ 33299 w 60960"/>
                <a:gd name="connsiteY63" fmla="*/ 2048485 h 2903220"/>
                <a:gd name="connsiteX64" fmla="*/ 33299 w 60960"/>
                <a:gd name="connsiteY64" fmla="*/ 2332330 h 2903220"/>
                <a:gd name="connsiteX65" fmla="*/ 5715 w 60960"/>
                <a:gd name="connsiteY65" fmla="*/ 2304745 h 2903220"/>
                <a:gd name="connsiteX66" fmla="*/ 5715 w 60960"/>
                <a:gd name="connsiteY66" fmla="*/ 2304745 h 2903220"/>
                <a:gd name="connsiteX67" fmla="*/ 33299 w 60960"/>
                <a:gd name="connsiteY67" fmla="*/ 2277161 h 2903220"/>
                <a:gd name="connsiteX68" fmla="*/ 33299 w 60960"/>
                <a:gd name="connsiteY68" fmla="*/ 2277161 h 2903220"/>
                <a:gd name="connsiteX69" fmla="*/ 60808 w 60960"/>
                <a:gd name="connsiteY69" fmla="*/ 2304745 h 2903220"/>
                <a:gd name="connsiteX70" fmla="*/ 60808 w 60960"/>
                <a:gd name="connsiteY70" fmla="*/ 2304745 h 2903220"/>
                <a:gd name="connsiteX71" fmla="*/ 33299 w 60960"/>
                <a:gd name="connsiteY71" fmla="*/ 2332330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08 w 60960"/>
                <a:gd name="connsiteY77" fmla="*/ 2588743 h 2903220"/>
                <a:gd name="connsiteX78" fmla="*/ 60808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08 w 60960"/>
                <a:gd name="connsiteY85" fmla="*/ 2872664 h 2903220"/>
                <a:gd name="connsiteX86" fmla="*/ 60808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7983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60"/>
                    <a:pt x="17983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08" y="18136"/>
                    <a:pt x="60808" y="33376"/>
                  </a:cubicBezTo>
                  <a:lnTo>
                    <a:pt x="60808" y="33376"/>
                  </a:lnTo>
                  <a:cubicBezTo>
                    <a:pt x="60808" y="48616"/>
                    <a:pt x="48539" y="60884"/>
                    <a:pt x="33299" y="60884"/>
                  </a:cubicBezTo>
                  <a:close/>
                  <a:moveTo>
                    <a:pt x="33299" y="344805"/>
                  </a:moveTo>
                  <a:cubicBezTo>
                    <a:pt x="17983" y="344805"/>
                    <a:pt x="5715" y="332537"/>
                    <a:pt x="5715" y="317221"/>
                  </a:cubicBezTo>
                  <a:lnTo>
                    <a:pt x="5715" y="317221"/>
                  </a:lnTo>
                  <a:cubicBezTo>
                    <a:pt x="5715" y="301981"/>
                    <a:pt x="17983" y="289636"/>
                    <a:pt x="33299" y="289636"/>
                  </a:cubicBezTo>
                  <a:lnTo>
                    <a:pt x="33299" y="289636"/>
                  </a:lnTo>
                  <a:cubicBezTo>
                    <a:pt x="48539" y="289636"/>
                    <a:pt x="60808" y="302057"/>
                    <a:pt x="60808" y="317221"/>
                  </a:cubicBezTo>
                  <a:lnTo>
                    <a:pt x="60808" y="317221"/>
                  </a:lnTo>
                  <a:cubicBezTo>
                    <a:pt x="60808" y="332537"/>
                    <a:pt x="48539" y="344805"/>
                    <a:pt x="33299" y="344805"/>
                  </a:cubicBezTo>
                  <a:close/>
                  <a:moveTo>
                    <a:pt x="33299" y="628726"/>
                  </a:moveTo>
                  <a:cubicBezTo>
                    <a:pt x="17983" y="628726"/>
                    <a:pt x="5715" y="616458"/>
                    <a:pt x="5715" y="601142"/>
                  </a:cubicBezTo>
                  <a:lnTo>
                    <a:pt x="5715" y="601142"/>
                  </a:lnTo>
                  <a:cubicBezTo>
                    <a:pt x="5715" y="585902"/>
                    <a:pt x="17983" y="573558"/>
                    <a:pt x="33299" y="573558"/>
                  </a:cubicBezTo>
                  <a:lnTo>
                    <a:pt x="33299" y="573558"/>
                  </a:lnTo>
                  <a:cubicBezTo>
                    <a:pt x="48539" y="573558"/>
                    <a:pt x="60808" y="585978"/>
                    <a:pt x="60808" y="601142"/>
                  </a:cubicBezTo>
                  <a:lnTo>
                    <a:pt x="60808" y="601142"/>
                  </a:lnTo>
                  <a:cubicBezTo>
                    <a:pt x="60808" y="616458"/>
                    <a:pt x="48539" y="628726"/>
                    <a:pt x="33299" y="628726"/>
                  </a:cubicBezTo>
                  <a:close/>
                  <a:moveTo>
                    <a:pt x="33299" y="912724"/>
                  </a:moveTo>
                  <a:cubicBezTo>
                    <a:pt x="17983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7983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08" y="869975"/>
                    <a:pt x="60808" y="885139"/>
                  </a:cubicBezTo>
                  <a:lnTo>
                    <a:pt x="60808" y="885139"/>
                  </a:lnTo>
                  <a:cubicBezTo>
                    <a:pt x="60808" y="900379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7983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7983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08" y="1153820"/>
                    <a:pt x="60808" y="1169060"/>
                  </a:cubicBezTo>
                  <a:lnTo>
                    <a:pt x="60808" y="1169060"/>
                  </a:lnTo>
                  <a:cubicBezTo>
                    <a:pt x="60808" y="1184300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7983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7983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08" y="1437818"/>
                    <a:pt x="60808" y="1452982"/>
                  </a:cubicBezTo>
                  <a:lnTo>
                    <a:pt x="60808" y="1452982"/>
                  </a:lnTo>
                  <a:cubicBezTo>
                    <a:pt x="60808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7983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7983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08" y="1721739"/>
                    <a:pt x="60808" y="1736903"/>
                  </a:cubicBezTo>
                  <a:lnTo>
                    <a:pt x="60808" y="1736903"/>
                  </a:lnTo>
                  <a:cubicBezTo>
                    <a:pt x="60808" y="1752219"/>
                    <a:pt x="48539" y="1764487"/>
                    <a:pt x="33299" y="1764487"/>
                  </a:cubicBezTo>
                  <a:close/>
                  <a:moveTo>
                    <a:pt x="33299" y="2048485"/>
                  </a:moveTo>
                  <a:cubicBezTo>
                    <a:pt x="17983" y="2048485"/>
                    <a:pt x="5715" y="2036064"/>
                    <a:pt x="5715" y="2020824"/>
                  </a:cubicBezTo>
                  <a:lnTo>
                    <a:pt x="5715" y="2020824"/>
                  </a:lnTo>
                  <a:cubicBezTo>
                    <a:pt x="5715" y="2005584"/>
                    <a:pt x="17983" y="1993240"/>
                    <a:pt x="33299" y="1993240"/>
                  </a:cubicBezTo>
                  <a:lnTo>
                    <a:pt x="33299" y="1993240"/>
                  </a:lnTo>
                  <a:cubicBezTo>
                    <a:pt x="48539" y="1993240"/>
                    <a:pt x="60808" y="2005660"/>
                    <a:pt x="60808" y="2020824"/>
                  </a:cubicBezTo>
                  <a:lnTo>
                    <a:pt x="60808" y="2020824"/>
                  </a:lnTo>
                  <a:cubicBezTo>
                    <a:pt x="60808" y="2036140"/>
                    <a:pt x="48539" y="2048485"/>
                    <a:pt x="33299" y="2048485"/>
                  </a:cubicBezTo>
                  <a:close/>
                  <a:moveTo>
                    <a:pt x="33299" y="2332330"/>
                  </a:moveTo>
                  <a:cubicBezTo>
                    <a:pt x="17983" y="2332330"/>
                    <a:pt x="5715" y="2320062"/>
                    <a:pt x="5715" y="2304745"/>
                  </a:cubicBezTo>
                  <a:lnTo>
                    <a:pt x="5715" y="2304745"/>
                  </a:lnTo>
                  <a:cubicBezTo>
                    <a:pt x="5715" y="2289505"/>
                    <a:pt x="17983" y="2277161"/>
                    <a:pt x="33299" y="2277161"/>
                  </a:cubicBezTo>
                  <a:lnTo>
                    <a:pt x="33299" y="2277161"/>
                  </a:lnTo>
                  <a:cubicBezTo>
                    <a:pt x="48539" y="2277161"/>
                    <a:pt x="60808" y="2289582"/>
                    <a:pt x="60808" y="2304745"/>
                  </a:cubicBezTo>
                  <a:lnTo>
                    <a:pt x="60808" y="2304745"/>
                  </a:lnTo>
                  <a:cubicBezTo>
                    <a:pt x="60808" y="2320062"/>
                    <a:pt x="48539" y="2332330"/>
                    <a:pt x="33299" y="2332330"/>
                  </a:cubicBezTo>
                  <a:close/>
                  <a:moveTo>
                    <a:pt x="33299" y="2616327"/>
                  </a:moveTo>
                  <a:cubicBezTo>
                    <a:pt x="17983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7983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08" y="2573579"/>
                    <a:pt x="60808" y="2588743"/>
                  </a:cubicBezTo>
                  <a:lnTo>
                    <a:pt x="60808" y="2588743"/>
                  </a:lnTo>
                  <a:cubicBezTo>
                    <a:pt x="60808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7983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7983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08" y="2857500"/>
                    <a:pt x="60808" y="2872664"/>
                  </a:cubicBezTo>
                  <a:lnTo>
                    <a:pt x="60808" y="2872664"/>
                  </a:lnTo>
                  <a:cubicBezTo>
                    <a:pt x="60808" y="2887904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C39C658-85E9-4814-BA83-3F6EA139D856}"/>
              </a:ext>
            </a:extLst>
          </p:cNvPr>
          <p:cNvSpPr/>
          <p:nvPr userDrawn="1"/>
        </p:nvSpPr>
        <p:spPr>
          <a:xfrm>
            <a:off x="9735881" y="143688"/>
            <a:ext cx="610759" cy="740314"/>
          </a:xfrm>
          <a:custGeom>
            <a:avLst/>
            <a:gdLst>
              <a:gd name="connsiteX0" fmla="*/ 738150 w 754380"/>
              <a:gd name="connsiteY0" fmla="*/ 210521 h 914400"/>
              <a:gd name="connsiteX1" fmla="*/ 386410 w 754380"/>
              <a:gd name="connsiteY1" fmla="*/ 7143 h 914400"/>
              <a:gd name="connsiteX2" fmla="*/ 384353 w 754380"/>
              <a:gd name="connsiteY2" fmla="*/ 6001 h 914400"/>
              <a:gd name="connsiteX3" fmla="*/ 373762 w 754380"/>
              <a:gd name="connsiteY3" fmla="*/ 6001 h 914400"/>
              <a:gd name="connsiteX4" fmla="*/ 371704 w 754380"/>
              <a:gd name="connsiteY4" fmla="*/ 7143 h 914400"/>
              <a:gd name="connsiteX5" fmla="*/ 19660 w 754380"/>
              <a:gd name="connsiteY5" fmla="*/ 209988 h 914400"/>
              <a:gd name="connsiteX6" fmla="*/ 10287 w 754380"/>
              <a:gd name="connsiteY6" fmla="*/ 215398 h 914400"/>
              <a:gd name="connsiteX7" fmla="*/ 4953 w 754380"/>
              <a:gd name="connsiteY7" fmla="*/ 224542 h 914400"/>
              <a:gd name="connsiteX8" fmla="*/ 4953 w 754380"/>
              <a:gd name="connsiteY8" fmla="*/ 226904 h 914400"/>
              <a:gd name="connsiteX9" fmla="*/ 4572 w 754380"/>
              <a:gd name="connsiteY9" fmla="*/ 688905 h 914400"/>
              <a:gd name="connsiteX10" fmla="*/ 4572 w 754380"/>
              <a:gd name="connsiteY10" fmla="*/ 691267 h 914400"/>
              <a:gd name="connsiteX11" fmla="*/ 9830 w 754380"/>
              <a:gd name="connsiteY11" fmla="*/ 700411 h 914400"/>
              <a:gd name="connsiteX12" fmla="*/ 19203 w 754380"/>
              <a:gd name="connsiteY12" fmla="*/ 705821 h 914400"/>
              <a:gd name="connsiteX13" fmla="*/ 371857 w 754380"/>
              <a:gd name="connsiteY13" fmla="*/ 909733 h 914400"/>
              <a:gd name="connsiteX14" fmla="*/ 384734 w 754380"/>
              <a:gd name="connsiteY14" fmla="*/ 909733 h 914400"/>
              <a:gd name="connsiteX15" fmla="*/ 737693 w 754380"/>
              <a:gd name="connsiteY15" fmla="*/ 706355 h 914400"/>
              <a:gd name="connsiteX16" fmla="*/ 747065 w 754380"/>
              <a:gd name="connsiteY16" fmla="*/ 700944 h 914400"/>
              <a:gd name="connsiteX17" fmla="*/ 752399 w 754380"/>
              <a:gd name="connsiteY17" fmla="*/ 691801 h 914400"/>
              <a:gd name="connsiteX18" fmla="*/ 752399 w 754380"/>
              <a:gd name="connsiteY18" fmla="*/ 689438 h 914400"/>
              <a:gd name="connsiteX19" fmla="*/ 752780 w 754380"/>
              <a:gd name="connsiteY19" fmla="*/ 227438 h 914400"/>
              <a:gd name="connsiteX20" fmla="*/ 752780 w 754380"/>
              <a:gd name="connsiteY20" fmla="*/ 225076 h 914400"/>
              <a:gd name="connsiteX21" fmla="*/ 747522 w 754380"/>
              <a:gd name="connsiteY21" fmla="*/ 215932 h 914400"/>
              <a:gd name="connsiteX22" fmla="*/ 738150 w 754380"/>
              <a:gd name="connsiteY22" fmla="*/ 210521 h 914400"/>
              <a:gd name="connsiteX23" fmla="*/ 19584 w 754380"/>
              <a:gd name="connsiteY23" fmla="*/ 247859 h 914400"/>
              <a:gd name="connsiteX24" fmla="*/ 19584 w 754380"/>
              <a:gd name="connsiteY24" fmla="*/ 247859 h 914400"/>
              <a:gd name="connsiteX25" fmla="*/ 19584 w 754380"/>
              <a:gd name="connsiteY25" fmla="*/ 235363 h 914400"/>
              <a:gd name="connsiteX26" fmla="*/ 19584 w 754380"/>
              <a:gd name="connsiteY26" fmla="*/ 235363 h 914400"/>
              <a:gd name="connsiteX27" fmla="*/ 19584 w 754380"/>
              <a:gd name="connsiteY27" fmla="*/ 226904 h 914400"/>
              <a:gd name="connsiteX28" fmla="*/ 371628 w 754380"/>
              <a:gd name="connsiteY28" fmla="*/ 23984 h 914400"/>
              <a:gd name="connsiteX29" fmla="*/ 371323 w 754380"/>
              <a:gd name="connsiteY29" fmla="*/ 421824 h 914400"/>
              <a:gd name="connsiteX30" fmla="*/ 371323 w 754380"/>
              <a:gd name="connsiteY30" fmla="*/ 438817 h 914400"/>
              <a:gd name="connsiteX31" fmla="*/ 371323 w 754380"/>
              <a:gd name="connsiteY31" fmla="*/ 477602 h 914400"/>
              <a:gd name="connsiteX32" fmla="*/ 19279 w 754380"/>
              <a:gd name="connsiteY32" fmla="*/ 680523 h 914400"/>
              <a:gd name="connsiteX33" fmla="*/ 19584 w 754380"/>
              <a:gd name="connsiteY33" fmla="*/ 247859 h 914400"/>
              <a:gd name="connsiteX34" fmla="*/ 378333 w 754380"/>
              <a:gd name="connsiteY34" fmla="*/ 896626 h 914400"/>
              <a:gd name="connsiteX35" fmla="*/ 26594 w 754380"/>
              <a:gd name="connsiteY35" fmla="*/ 693172 h 914400"/>
              <a:gd name="connsiteX36" fmla="*/ 371323 w 754380"/>
              <a:gd name="connsiteY36" fmla="*/ 494519 h 914400"/>
              <a:gd name="connsiteX37" fmla="*/ 378638 w 754380"/>
              <a:gd name="connsiteY37" fmla="*/ 490252 h 914400"/>
              <a:gd name="connsiteX38" fmla="*/ 385953 w 754380"/>
              <a:gd name="connsiteY38" fmla="*/ 494519 h 914400"/>
              <a:gd name="connsiteX39" fmla="*/ 730377 w 754380"/>
              <a:gd name="connsiteY39" fmla="*/ 693706 h 914400"/>
              <a:gd name="connsiteX40" fmla="*/ 378333 w 754380"/>
              <a:gd name="connsiteY40" fmla="*/ 896626 h 914400"/>
              <a:gd name="connsiteX41" fmla="*/ 737769 w 754380"/>
              <a:gd name="connsiteY41" fmla="*/ 681056 h 914400"/>
              <a:gd name="connsiteX42" fmla="*/ 386030 w 754380"/>
              <a:gd name="connsiteY42" fmla="*/ 477602 h 914400"/>
              <a:gd name="connsiteX43" fmla="*/ 386030 w 754380"/>
              <a:gd name="connsiteY43" fmla="*/ 438817 h 914400"/>
              <a:gd name="connsiteX44" fmla="*/ 386030 w 754380"/>
              <a:gd name="connsiteY44" fmla="*/ 421824 h 914400"/>
              <a:gd name="connsiteX45" fmla="*/ 386335 w 754380"/>
              <a:gd name="connsiteY45" fmla="*/ 23984 h 914400"/>
              <a:gd name="connsiteX46" fmla="*/ 738073 w 754380"/>
              <a:gd name="connsiteY46" fmla="*/ 227438 h 914400"/>
              <a:gd name="connsiteX47" fmla="*/ 738073 w 754380"/>
              <a:gd name="connsiteY47" fmla="*/ 235896 h 914400"/>
              <a:gd name="connsiteX48" fmla="*/ 738073 w 754380"/>
              <a:gd name="connsiteY48" fmla="*/ 243363 h 914400"/>
              <a:gd name="connsiteX49" fmla="*/ 737769 w 754380"/>
              <a:gd name="connsiteY49" fmla="*/ 681056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54380" h="914400">
                <a:moveTo>
                  <a:pt x="738150" y="210521"/>
                </a:moveTo>
                <a:lnTo>
                  <a:pt x="386410" y="7143"/>
                </a:lnTo>
                <a:lnTo>
                  <a:pt x="384353" y="6001"/>
                </a:lnTo>
                <a:cubicBezTo>
                  <a:pt x="381076" y="4096"/>
                  <a:pt x="377038" y="4096"/>
                  <a:pt x="373762" y="6001"/>
                </a:cubicBezTo>
                <a:lnTo>
                  <a:pt x="371704" y="7143"/>
                </a:lnTo>
                <a:lnTo>
                  <a:pt x="19660" y="209988"/>
                </a:lnTo>
                <a:lnTo>
                  <a:pt x="10287" y="215398"/>
                </a:lnTo>
                <a:cubicBezTo>
                  <a:pt x="7011" y="217303"/>
                  <a:pt x="5030" y="220808"/>
                  <a:pt x="4953" y="224542"/>
                </a:cubicBezTo>
                <a:lnTo>
                  <a:pt x="4953" y="226904"/>
                </a:lnTo>
                <a:lnTo>
                  <a:pt x="4572" y="688905"/>
                </a:lnTo>
                <a:lnTo>
                  <a:pt x="4572" y="691267"/>
                </a:lnTo>
                <a:cubicBezTo>
                  <a:pt x="4572" y="695077"/>
                  <a:pt x="6553" y="698506"/>
                  <a:pt x="9830" y="700411"/>
                </a:cubicBezTo>
                <a:lnTo>
                  <a:pt x="19203" y="705821"/>
                </a:lnTo>
                <a:lnTo>
                  <a:pt x="371857" y="909733"/>
                </a:lnTo>
                <a:cubicBezTo>
                  <a:pt x="375819" y="912019"/>
                  <a:pt x="380771" y="912019"/>
                  <a:pt x="384734" y="909733"/>
                </a:cubicBezTo>
                <a:lnTo>
                  <a:pt x="737693" y="706355"/>
                </a:lnTo>
                <a:lnTo>
                  <a:pt x="747065" y="700944"/>
                </a:lnTo>
                <a:cubicBezTo>
                  <a:pt x="750341" y="699039"/>
                  <a:pt x="752323" y="695535"/>
                  <a:pt x="752399" y="691801"/>
                </a:cubicBezTo>
                <a:lnTo>
                  <a:pt x="752399" y="689438"/>
                </a:lnTo>
                <a:lnTo>
                  <a:pt x="752780" y="227438"/>
                </a:lnTo>
                <a:lnTo>
                  <a:pt x="752780" y="225076"/>
                </a:lnTo>
                <a:cubicBezTo>
                  <a:pt x="752780" y="221266"/>
                  <a:pt x="750799" y="217837"/>
                  <a:pt x="747522" y="215932"/>
                </a:cubicBezTo>
                <a:lnTo>
                  <a:pt x="738150" y="210521"/>
                </a:lnTo>
                <a:close/>
                <a:moveTo>
                  <a:pt x="19584" y="247859"/>
                </a:moveTo>
                <a:lnTo>
                  <a:pt x="19584" y="247859"/>
                </a:lnTo>
                <a:lnTo>
                  <a:pt x="19584" y="235363"/>
                </a:lnTo>
                <a:lnTo>
                  <a:pt x="19584" y="235363"/>
                </a:lnTo>
                <a:lnTo>
                  <a:pt x="19584" y="226904"/>
                </a:lnTo>
                <a:lnTo>
                  <a:pt x="371628" y="23984"/>
                </a:lnTo>
                <a:lnTo>
                  <a:pt x="371323" y="421824"/>
                </a:lnTo>
                <a:lnTo>
                  <a:pt x="371323" y="438817"/>
                </a:lnTo>
                <a:lnTo>
                  <a:pt x="371323" y="477602"/>
                </a:lnTo>
                <a:lnTo>
                  <a:pt x="19279" y="680523"/>
                </a:lnTo>
                <a:lnTo>
                  <a:pt x="19584" y="247859"/>
                </a:lnTo>
                <a:close/>
                <a:moveTo>
                  <a:pt x="378333" y="896626"/>
                </a:moveTo>
                <a:lnTo>
                  <a:pt x="26594" y="693172"/>
                </a:lnTo>
                <a:lnTo>
                  <a:pt x="371323" y="494519"/>
                </a:lnTo>
                <a:lnTo>
                  <a:pt x="378638" y="490252"/>
                </a:lnTo>
                <a:lnTo>
                  <a:pt x="385953" y="494519"/>
                </a:lnTo>
                <a:lnTo>
                  <a:pt x="730377" y="693706"/>
                </a:lnTo>
                <a:lnTo>
                  <a:pt x="378333" y="896626"/>
                </a:lnTo>
                <a:close/>
                <a:moveTo>
                  <a:pt x="737769" y="681056"/>
                </a:moveTo>
                <a:lnTo>
                  <a:pt x="386030" y="477602"/>
                </a:lnTo>
                <a:lnTo>
                  <a:pt x="386030" y="438817"/>
                </a:lnTo>
                <a:lnTo>
                  <a:pt x="386030" y="421824"/>
                </a:lnTo>
                <a:lnTo>
                  <a:pt x="386335" y="23984"/>
                </a:lnTo>
                <a:lnTo>
                  <a:pt x="738073" y="227438"/>
                </a:lnTo>
                <a:lnTo>
                  <a:pt x="738073" y="235896"/>
                </a:lnTo>
                <a:lnTo>
                  <a:pt x="738073" y="243363"/>
                </a:lnTo>
                <a:lnTo>
                  <a:pt x="737769" y="681056"/>
                </a:lnTo>
                <a:close/>
              </a:path>
            </a:pathLst>
          </a:custGeom>
          <a:solidFill>
            <a:srgbClr val="FEB60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27871B8F-E526-4FF7-A4FB-5E720162ED0A}"/>
              </a:ext>
            </a:extLst>
          </p:cNvPr>
          <p:cNvSpPr/>
          <p:nvPr userDrawn="1"/>
        </p:nvSpPr>
        <p:spPr>
          <a:xfrm>
            <a:off x="10049286" y="1213642"/>
            <a:ext cx="1480629" cy="740314"/>
          </a:xfrm>
          <a:custGeom>
            <a:avLst/>
            <a:gdLst>
              <a:gd name="connsiteX0" fmla="*/ 4572 w 1828800"/>
              <a:gd name="connsiteY0" fmla="*/ 914857 h 914400"/>
              <a:gd name="connsiteX1" fmla="*/ 1825066 w 1828800"/>
              <a:gd name="connsiteY1" fmla="*/ 914857 h 914400"/>
              <a:gd name="connsiteX2" fmla="*/ 914781 w 1828800"/>
              <a:gd name="connsiteY2" fmla="*/ 4572 h 914400"/>
              <a:gd name="connsiteX3" fmla="*/ 4572 w 1828800"/>
              <a:gd name="connsiteY3" fmla="*/ 914857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914400">
                <a:moveTo>
                  <a:pt x="4572" y="914857"/>
                </a:moveTo>
                <a:lnTo>
                  <a:pt x="1825066" y="914857"/>
                </a:lnTo>
                <a:cubicBezTo>
                  <a:pt x="1825066" y="412166"/>
                  <a:pt x="1417548" y="4572"/>
                  <a:pt x="914781" y="4572"/>
                </a:cubicBezTo>
                <a:cubicBezTo>
                  <a:pt x="412089" y="4648"/>
                  <a:pt x="4572" y="412166"/>
                  <a:pt x="4572" y="914857"/>
                </a:cubicBezTo>
                <a:close/>
              </a:path>
            </a:pathLst>
          </a:custGeom>
          <a:solidFill>
            <a:srgbClr val="F9725D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58B803F-2455-477A-83D9-5FD949851473}"/>
              </a:ext>
            </a:extLst>
          </p:cNvPr>
          <p:cNvGrpSpPr/>
          <p:nvPr userDrawn="1"/>
        </p:nvGrpSpPr>
        <p:grpSpPr>
          <a:xfrm>
            <a:off x="10995778" y="813070"/>
            <a:ext cx="745127" cy="714835"/>
            <a:chOff x="11048924" y="5349393"/>
            <a:chExt cx="920344" cy="882929"/>
          </a:xfrm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5C45651C-FF2F-47FB-8D3E-2BB2EC65FEEE}"/>
                </a:ext>
              </a:extLst>
            </p:cNvPr>
            <p:cNvSpPr/>
            <p:nvPr/>
          </p:nvSpPr>
          <p:spPr>
            <a:xfrm>
              <a:off x="11448136" y="5931560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AEF3EA10-2F4D-48C5-B8E4-0AC108EE0FA8}"/>
                </a:ext>
              </a:extLst>
            </p:cNvPr>
            <p:cNvSpPr/>
            <p:nvPr/>
          </p:nvSpPr>
          <p:spPr>
            <a:xfrm>
              <a:off x="11448136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AD7EDEF9-D47A-41C0-8496-C39899B67F22}"/>
                </a:ext>
              </a:extLst>
            </p:cNvPr>
            <p:cNvSpPr/>
            <p:nvPr/>
          </p:nvSpPr>
          <p:spPr>
            <a:xfrm>
              <a:off x="11847348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19939 w 121920"/>
                <a:gd name="connsiteY1" fmla="*/ 105537 h 106680"/>
                <a:gd name="connsiteX2" fmla="*/ 120929 w 121920"/>
                <a:gd name="connsiteY2" fmla="*/ 104622 h 106680"/>
                <a:gd name="connsiteX3" fmla="*/ 63551 w 121920"/>
                <a:gd name="connsiteY3" fmla="*/ 5715 h 106680"/>
                <a:gd name="connsiteX4" fmla="*/ 5715 w 121920"/>
                <a:gd name="connsiteY4" fmla="*/ 105537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19939" y="105537"/>
                  </a:lnTo>
                  <a:cubicBezTo>
                    <a:pt x="120244" y="105232"/>
                    <a:pt x="120624" y="104927"/>
                    <a:pt x="120929" y="104622"/>
                  </a:cubicBezTo>
                  <a:lnTo>
                    <a:pt x="63551" y="5715"/>
                  </a:lnTo>
                  <a:lnTo>
                    <a:pt x="5715" y="105537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F6D6CE4-75F5-43A6-BB22-EA2654D27661}"/>
                </a:ext>
              </a:extLst>
            </p:cNvPr>
            <p:cNvSpPr/>
            <p:nvPr/>
          </p:nvSpPr>
          <p:spPr>
            <a:xfrm>
              <a:off x="11448136" y="5737479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01E7FB73-FE85-4B1B-B4FD-172E5A2E460E}"/>
                </a:ext>
              </a:extLst>
            </p:cNvPr>
            <p:cNvSpPr/>
            <p:nvPr/>
          </p:nvSpPr>
          <p:spPr>
            <a:xfrm>
              <a:off x="11647703" y="5931560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40 w 121920"/>
                <a:gd name="connsiteY1" fmla="*/ 105537 h 106680"/>
                <a:gd name="connsiteX2" fmla="*/ 63628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40" y="105537"/>
                  </a:lnTo>
                  <a:lnTo>
                    <a:pt x="63628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FD598ED9-19B9-43F5-946B-B7E22F7E4CEF}"/>
                </a:ext>
              </a:extLst>
            </p:cNvPr>
            <p:cNvSpPr/>
            <p:nvPr/>
          </p:nvSpPr>
          <p:spPr>
            <a:xfrm>
              <a:off x="11647703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40 w 121920"/>
                <a:gd name="connsiteY1" fmla="*/ 105537 h 106680"/>
                <a:gd name="connsiteX2" fmla="*/ 63628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40" y="105537"/>
                  </a:lnTo>
                  <a:lnTo>
                    <a:pt x="63628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502D4EE2-5333-4FE9-B297-E49EEC451822}"/>
                </a:ext>
              </a:extLst>
            </p:cNvPr>
            <p:cNvSpPr/>
            <p:nvPr/>
          </p:nvSpPr>
          <p:spPr>
            <a:xfrm>
              <a:off x="11048924" y="5737479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D1252483-D9E9-4D3F-BEC4-924742213D22}"/>
                </a:ext>
              </a:extLst>
            </p:cNvPr>
            <p:cNvSpPr/>
            <p:nvPr/>
          </p:nvSpPr>
          <p:spPr>
            <a:xfrm>
              <a:off x="11048924" y="5543474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0E1E4A54-9675-4A7A-AC1C-E8F668E7258C}"/>
                </a:ext>
              </a:extLst>
            </p:cNvPr>
            <p:cNvSpPr/>
            <p:nvPr/>
          </p:nvSpPr>
          <p:spPr>
            <a:xfrm>
              <a:off x="11048924" y="5349393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F80D2F4E-4BBD-4BD7-A2DA-09DFD18960E8}"/>
                </a:ext>
              </a:extLst>
            </p:cNvPr>
            <p:cNvSpPr/>
            <p:nvPr/>
          </p:nvSpPr>
          <p:spPr>
            <a:xfrm>
              <a:off x="11248492" y="5543474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E3B2A23-3D3E-4AE4-B8E0-AAEA1B9C9D9B}"/>
                </a:ext>
              </a:extLst>
            </p:cNvPr>
            <p:cNvSpPr/>
            <p:nvPr/>
          </p:nvSpPr>
          <p:spPr>
            <a:xfrm>
              <a:off x="11248492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DDA4956F-FA60-4EF1-9C8C-FA9710507C57}"/>
                </a:ext>
              </a:extLst>
            </p:cNvPr>
            <p:cNvSpPr/>
            <p:nvPr/>
          </p:nvSpPr>
          <p:spPr>
            <a:xfrm>
              <a:off x="11248492" y="5931560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3C5A2B92-FF30-4091-844D-51CC8CBD2C54}"/>
                </a:ext>
              </a:extLst>
            </p:cNvPr>
            <p:cNvSpPr/>
            <p:nvPr/>
          </p:nvSpPr>
          <p:spPr>
            <a:xfrm>
              <a:off x="11248492" y="5737479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7B7291F-983F-4A3D-9673-2DA97DB82389}"/>
                </a:ext>
              </a:extLst>
            </p:cNvPr>
            <p:cNvSpPr/>
            <p:nvPr/>
          </p:nvSpPr>
          <p:spPr>
            <a:xfrm>
              <a:off x="11048924" y="6125642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10B5ACF1-B637-48E5-9D6B-AB725DB5B301}"/>
                </a:ext>
              </a:extLst>
            </p:cNvPr>
            <p:cNvSpPr/>
            <p:nvPr/>
          </p:nvSpPr>
          <p:spPr>
            <a:xfrm>
              <a:off x="11048924" y="5931560"/>
              <a:ext cx="121920" cy="106680"/>
            </a:xfrm>
            <a:custGeom>
              <a:avLst/>
              <a:gdLst>
                <a:gd name="connsiteX0" fmla="*/ 5715 w 121920"/>
                <a:gd name="connsiteY0" fmla="*/ 105537 h 106680"/>
                <a:gd name="connsiteX1" fmla="*/ 121539 w 121920"/>
                <a:gd name="connsiteY1" fmla="*/ 105537 h 106680"/>
                <a:gd name="connsiteX2" fmla="*/ 63627 w 121920"/>
                <a:gd name="connsiteY2" fmla="*/ 5715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06680">
                  <a:moveTo>
                    <a:pt x="5715" y="105537"/>
                  </a:moveTo>
                  <a:lnTo>
                    <a:pt x="121539" y="105537"/>
                  </a:lnTo>
                  <a:lnTo>
                    <a:pt x="63627" y="5715"/>
                  </a:ln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5" name="그림 개체 틀 11">
            <a:extLst>
              <a:ext uri="{FF2B5EF4-FFF2-40B4-BE49-F238E27FC236}">
                <a16:creationId xmlns:a16="http://schemas.microsoft.com/office/drawing/2014/main" id="{C452D50D-1525-48AA-B5B9-53BFB37F2FB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08994" y="2269843"/>
            <a:ext cx="2133600" cy="213388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tIns="1044000" anchor="ctr" anchorCtr="1">
            <a:noAutofit/>
          </a:bodyPr>
          <a:lstStyle>
            <a:lvl1pPr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6" name="그림 개체 틀 12">
            <a:extLst>
              <a:ext uri="{FF2B5EF4-FFF2-40B4-BE49-F238E27FC236}">
                <a16:creationId xmlns:a16="http://schemas.microsoft.com/office/drawing/2014/main" id="{82B97291-5B7B-493B-B7C9-D52BE069458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29200" y="2269843"/>
            <a:ext cx="2133600" cy="213388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tIns="1044000" anchor="ctr" anchorCtr="1">
            <a:noAutofit/>
          </a:bodyPr>
          <a:lstStyle>
            <a:lvl1pPr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7" name="그림 개체 틀 13">
            <a:extLst>
              <a:ext uri="{FF2B5EF4-FFF2-40B4-BE49-F238E27FC236}">
                <a16:creationId xmlns:a16="http://schemas.microsoft.com/office/drawing/2014/main" id="{4A6DE2BC-C0D8-456E-8818-E155D4CF38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749406" y="2269843"/>
            <a:ext cx="2133600" cy="213388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tIns="1044000" anchor="ctr" anchorCtr="1">
            <a:noAutofit/>
          </a:bodyPr>
          <a:lstStyle>
            <a:lvl1pPr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705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81F30D1D-B6C5-4DB9-ACF4-670D644812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54799" y="533401"/>
            <a:ext cx="5016501" cy="5791198"/>
          </a:xfrm>
          <a:prstGeom prst="roundRect">
            <a:avLst>
              <a:gd name="adj" fmla="val 8059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4277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6D08886D-6B99-48EE-8CC2-FAE08F80B29A}"/>
              </a:ext>
            </a:extLst>
          </p:cNvPr>
          <p:cNvSpPr/>
          <p:nvPr userDrawn="1"/>
        </p:nvSpPr>
        <p:spPr>
          <a:xfrm>
            <a:off x="6189" y="-4572"/>
            <a:ext cx="1423298" cy="1287272"/>
          </a:xfrm>
          <a:custGeom>
            <a:avLst/>
            <a:gdLst>
              <a:gd name="connsiteX0" fmla="*/ 1876501 w 3268980"/>
              <a:gd name="connsiteY0" fmla="*/ 2956408 h 2956560"/>
              <a:gd name="connsiteX1" fmla="*/ 3265932 w 3268980"/>
              <a:gd name="connsiteY1" fmla="*/ 2956408 h 2956560"/>
              <a:gd name="connsiteX2" fmla="*/ 1393089 w 3268980"/>
              <a:gd name="connsiteY2" fmla="*/ 4572 h 2956560"/>
              <a:gd name="connsiteX3" fmla="*/ 4572 w 3268980"/>
              <a:gd name="connsiteY3" fmla="*/ 4572 h 2956560"/>
              <a:gd name="connsiteX4" fmla="*/ 4572 w 3268980"/>
              <a:gd name="connsiteY4" fmla="*/ 1084478 h 2956560"/>
              <a:gd name="connsiteX5" fmla="*/ 1876501 w 3268980"/>
              <a:gd name="connsiteY5" fmla="*/ 2956408 h 295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8980" h="2956560">
                <a:moveTo>
                  <a:pt x="1876501" y="2956408"/>
                </a:moveTo>
                <a:lnTo>
                  <a:pt x="3265932" y="2956408"/>
                </a:lnTo>
                <a:cubicBezTo>
                  <a:pt x="3265932" y="1651787"/>
                  <a:pt x="2499894" y="526085"/>
                  <a:pt x="1393089" y="4572"/>
                </a:cubicBezTo>
                <a:lnTo>
                  <a:pt x="4572" y="4572"/>
                </a:lnTo>
                <a:lnTo>
                  <a:pt x="4572" y="1084478"/>
                </a:lnTo>
                <a:cubicBezTo>
                  <a:pt x="1038454" y="1084478"/>
                  <a:pt x="1876501" y="1922602"/>
                  <a:pt x="1876501" y="2956408"/>
                </a:cubicBezTo>
                <a:close/>
              </a:path>
            </a:pathLst>
          </a:custGeom>
          <a:solidFill>
            <a:srgbClr val="FEB60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D44538B-2B41-4B4E-8B51-E525C51AE4AB}"/>
              </a:ext>
            </a:extLst>
          </p:cNvPr>
          <p:cNvGrpSpPr/>
          <p:nvPr userDrawn="1"/>
        </p:nvGrpSpPr>
        <p:grpSpPr>
          <a:xfrm>
            <a:off x="617632" y="268331"/>
            <a:ext cx="932767" cy="199135"/>
            <a:chOff x="1277883" y="622222"/>
            <a:chExt cx="2142346" cy="457366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337FA2D-EBA7-4418-87CB-4475969511DE}"/>
                </a:ext>
              </a:extLst>
            </p:cNvPr>
            <p:cNvSpPr/>
            <p:nvPr/>
          </p:nvSpPr>
          <p:spPr>
            <a:xfrm>
              <a:off x="1277883" y="622371"/>
              <a:ext cx="457200" cy="457200"/>
            </a:xfrm>
            <a:custGeom>
              <a:avLst/>
              <a:gdLst>
                <a:gd name="connsiteX0" fmla="*/ 8082 w 457200"/>
                <a:gd name="connsiteY0" fmla="*/ 429378 h 457200"/>
                <a:gd name="connsiteX1" fmla="*/ 429378 w 457200"/>
                <a:gd name="connsiteY1" fmla="*/ 8082 h 457200"/>
                <a:gd name="connsiteX2" fmla="*/ 456157 w 457200"/>
                <a:gd name="connsiteY2" fmla="*/ 34861 h 457200"/>
                <a:gd name="connsiteX3" fmla="*/ 34861 w 457200"/>
                <a:gd name="connsiteY3" fmla="*/ 45615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8082" y="429378"/>
                  </a:moveTo>
                  <a:lnTo>
                    <a:pt x="429378" y="8082"/>
                  </a:lnTo>
                  <a:lnTo>
                    <a:pt x="456157" y="34861"/>
                  </a:lnTo>
                  <a:lnTo>
                    <a:pt x="34861" y="456157"/>
                  </a:ln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208BDF7B-172D-49A8-BA2E-151DC19E75F8}"/>
                </a:ext>
              </a:extLst>
            </p:cNvPr>
            <p:cNvSpPr/>
            <p:nvPr/>
          </p:nvSpPr>
          <p:spPr>
            <a:xfrm>
              <a:off x="1699311" y="622239"/>
              <a:ext cx="457200" cy="457200"/>
            </a:xfrm>
            <a:custGeom>
              <a:avLst/>
              <a:gdLst>
                <a:gd name="connsiteX0" fmla="*/ 8083 w 457200"/>
                <a:gd name="connsiteY0" fmla="*/ 429438 h 457200"/>
                <a:gd name="connsiteX1" fmla="*/ 429378 w 457200"/>
                <a:gd name="connsiteY1" fmla="*/ 8083 h 457200"/>
                <a:gd name="connsiteX2" fmla="*/ 456161 w 457200"/>
                <a:gd name="connsiteY2" fmla="*/ 34862 h 457200"/>
                <a:gd name="connsiteX3" fmla="*/ 34865 w 457200"/>
                <a:gd name="connsiteY3" fmla="*/ 45621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8083" y="429438"/>
                  </a:moveTo>
                  <a:lnTo>
                    <a:pt x="429378" y="8083"/>
                  </a:lnTo>
                  <a:lnTo>
                    <a:pt x="456161" y="34862"/>
                  </a:lnTo>
                  <a:lnTo>
                    <a:pt x="34865" y="456217"/>
                  </a:ln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DEC43245-5B48-4F21-B773-E07BB4D8A27D}"/>
                </a:ext>
              </a:extLst>
            </p:cNvPr>
            <p:cNvSpPr/>
            <p:nvPr/>
          </p:nvSpPr>
          <p:spPr>
            <a:xfrm>
              <a:off x="2120509" y="622388"/>
              <a:ext cx="457200" cy="457200"/>
            </a:xfrm>
            <a:custGeom>
              <a:avLst/>
              <a:gdLst>
                <a:gd name="connsiteX0" fmla="*/ 8082 w 457200"/>
                <a:gd name="connsiteY0" fmla="*/ 429378 h 457200"/>
                <a:gd name="connsiteX1" fmla="*/ 429378 w 457200"/>
                <a:gd name="connsiteY1" fmla="*/ 8082 h 457200"/>
                <a:gd name="connsiteX2" fmla="*/ 456157 w 457200"/>
                <a:gd name="connsiteY2" fmla="*/ 34861 h 457200"/>
                <a:gd name="connsiteX3" fmla="*/ 34861 w 457200"/>
                <a:gd name="connsiteY3" fmla="*/ 45615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8082" y="429378"/>
                  </a:moveTo>
                  <a:lnTo>
                    <a:pt x="429378" y="8082"/>
                  </a:lnTo>
                  <a:lnTo>
                    <a:pt x="456157" y="34861"/>
                  </a:lnTo>
                  <a:lnTo>
                    <a:pt x="34861" y="456157"/>
                  </a:ln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92C90107-E57B-4577-8564-3460FA064E6D}"/>
                </a:ext>
              </a:extLst>
            </p:cNvPr>
            <p:cNvSpPr/>
            <p:nvPr/>
          </p:nvSpPr>
          <p:spPr>
            <a:xfrm>
              <a:off x="2541793" y="622342"/>
              <a:ext cx="457200" cy="457200"/>
            </a:xfrm>
            <a:custGeom>
              <a:avLst/>
              <a:gdLst>
                <a:gd name="connsiteX0" fmla="*/ 8082 w 457200"/>
                <a:gd name="connsiteY0" fmla="*/ 429378 h 457200"/>
                <a:gd name="connsiteX1" fmla="*/ 429378 w 457200"/>
                <a:gd name="connsiteY1" fmla="*/ 8082 h 457200"/>
                <a:gd name="connsiteX2" fmla="*/ 456157 w 457200"/>
                <a:gd name="connsiteY2" fmla="*/ 34861 h 457200"/>
                <a:gd name="connsiteX3" fmla="*/ 34861 w 457200"/>
                <a:gd name="connsiteY3" fmla="*/ 45615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8082" y="429378"/>
                  </a:moveTo>
                  <a:lnTo>
                    <a:pt x="429378" y="8082"/>
                  </a:lnTo>
                  <a:lnTo>
                    <a:pt x="456157" y="34861"/>
                  </a:lnTo>
                  <a:lnTo>
                    <a:pt x="34861" y="456157"/>
                  </a:ln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8A141D88-52F5-42B9-A96C-E48B2B3A433A}"/>
                </a:ext>
              </a:extLst>
            </p:cNvPr>
            <p:cNvSpPr/>
            <p:nvPr/>
          </p:nvSpPr>
          <p:spPr>
            <a:xfrm>
              <a:off x="2963029" y="622222"/>
              <a:ext cx="457200" cy="457200"/>
            </a:xfrm>
            <a:custGeom>
              <a:avLst/>
              <a:gdLst>
                <a:gd name="connsiteX0" fmla="*/ 8082 w 457200"/>
                <a:gd name="connsiteY0" fmla="*/ 429378 h 457200"/>
                <a:gd name="connsiteX1" fmla="*/ 429378 w 457200"/>
                <a:gd name="connsiteY1" fmla="*/ 8082 h 457200"/>
                <a:gd name="connsiteX2" fmla="*/ 456157 w 457200"/>
                <a:gd name="connsiteY2" fmla="*/ 34861 h 457200"/>
                <a:gd name="connsiteX3" fmla="*/ 34861 w 457200"/>
                <a:gd name="connsiteY3" fmla="*/ 45615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8082" y="429378"/>
                  </a:moveTo>
                  <a:lnTo>
                    <a:pt x="429378" y="8082"/>
                  </a:lnTo>
                  <a:lnTo>
                    <a:pt x="456157" y="34861"/>
                  </a:lnTo>
                  <a:lnTo>
                    <a:pt x="34861" y="456157"/>
                  </a:ln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F42BE71-045C-431D-826A-6911B59E4FE1}"/>
              </a:ext>
            </a:extLst>
          </p:cNvPr>
          <p:cNvGrpSpPr/>
          <p:nvPr userDrawn="1"/>
        </p:nvGrpSpPr>
        <p:grpSpPr>
          <a:xfrm>
            <a:off x="230990" y="661691"/>
            <a:ext cx="558338" cy="559300"/>
            <a:chOff x="1173099" y="1525676"/>
            <a:chExt cx="1282370" cy="1284580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19C7BDEE-BC29-4C39-B5B2-7FAB133935DE}"/>
                </a:ext>
              </a:extLst>
            </p:cNvPr>
            <p:cNvSpPr/>
            <p:nvPr/>
          </p:nvSpPr>
          <p:spPr>
            <a:xfrm>
              <a:off x="1199921" y="2346274"/>
              <a:ext cx="152400" cy="259080"/>
            </a:xfrm>
            <a:custGeom>
              <a:avLst/>
              <a:gdLst>
                <a:gd name="connsiteX0" fmla="*/ 152095 w 152400"/>
                <a:gd name="connsiteY0" fmla="*/ 259309 h 259080"/>
                <a:gd name="connsiteX1" fmla="*/ 5715 w 152400"/>
                <a:gd name="connsiteY1" fmla="*/ 5715 h 259080"/>
                <a:gd name="connsiteX2" fmla="*/ 152095 w 152400"/>
                <a:gd name="connsiteY2" fmla="*/ 259309 h 25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259080">
                  <a:moveTo>
                    <a:pt x="152095" y="259309"/>
                  </a:moveTo>
                  <a:cubicBezTo>
                    <a:pt x="85192" y="188214"/>
                    <a:pt x="34442" y="101727"/>
                    <a:pt x="5715" y="5715"/>
                  </a:cubicBezTo>
                  <a:lnTo>
                    <a:pt x="152095" y="259309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FDBBA76C-0085-4C5F-93E6-72277E642120}"/>
                </a:ext>
              </a:extLst>
            </p:cNvPr>
            <p:cNvSpPr/>
            <p:nvPr/>
          </p:nvSpPr>
          <p:spPr>
            <a:xfrm>
              <a:off x="1173099" y="2159813"/>
              <a:ext cx="327660" cy="563880"/>
            </a:xfrm>
            <a:custGeom>
              <a:avLst/>
              <a:gdLst>
                <a:gd name="connsiteX0" fmla="*/ 327431 w 327660"/>
                <a:gd name="connsiteY0" fmla="*/ 562966 h 563880"/>
                <a:gd name="connsiteX1" fmla="*/ 285369 w 327660"/>
                <a:gd name="connsiteY1" fmla="*/ 536905 h 563880"/>
                <a:gd name="connsiteX2" fmla="*/ 7468 w 327660"/>
                <a:gd name="connsiteY2" fmla="*/ 55474 h 563880"/>
                <a:gd name="connsiteX3" fmla="*/ 5715 w 327660"/>
                <a:gd name="connsiteY3" fmla="*/ 9068 h 563880"/>
                <a:gd name="connsiteX4" fmla="*/ 5715 w 327660"/>
                <a:gd name="connsiteY4" fmla="*/ 5715 h 563880"/>
                <a:gd name="connsiteX5" fmla="*/ 327431 w 327660"/>
                <a:gd name="connsiteY5" fmla="*/ 562966 h 56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7660" h="563880">
                  <a:moveTo>
                    <a:pt x="327431" y="562966"/>
                  </a:moveTo>
                  <a:cubicBezTo>
                    <a:pt x="313106" y="554736"/>
                    <a:pt x="299085" y="545973"/>
                    <a:pt x="285369" y="536905"/>
                  </a:cubicBezTo>
                  <a:lnTo>
                    <a:pt x="7468" y="55474"/>
                  </a:lnTo>
                  <a:cubicBezTo>
                    <a:pt x="6248" y="40234"/>
                    <a:pt x="5715" y="24689"/>
                    <a:pt x="5715" y="9068"/>
                  </a:cubicBezTo>
                  <a:lnTo>
                    <a:pt x="5715" y="5715"/>
                  </a:lnTo>
                  <a:lnTo>
                    <a:pt x="327431" y="562966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4D1127C3-4285-4607-BFA4-48F15F15D6C9}"/>
                </a:ext>
              </a:extLst>
            </p:cNvPr>
            <p:cNvSpPr/>
            <p:nvPr/>
          </p:nvSpPr>
          <p:spPr>
            <a:xfrm>
              <a:off x="1178890" y="2040179"/>
              <a:ext cx="434340" cy="731520"/>
            </a:xfrm>
            <a:custGeom>
              <a:avLst/>
              <a:gdLst>
                <a:gd name="connsiteX0" fmla="*/ 431063 w 434340"/>
                <a:gd name="connsiteY0" fmla="*/ 732130 h 731520"/>
                <a:gd name="connsiteX1" fmla="*/ 396773 w 434340"/>
                <a:gd name="connsiteY1" fmla="*/ 719176 h 731520"/>
                <a:gd name="connsiteX2" fmla="*/ 5715 w 434340"/>
                <a:gd name="connsiteY2" fmla="*/ 41986 h 731520"/>
                <a:gd name="connsiteX3" fmla="*/ 11811 w 434340"/>
                <a:gd name="connsiteY3" fmla="*/ 5715 h 731520"/>
                <a:gd name="connsiteX4" fmla="*/ 431063 w 434340"/>
                <a:gd name="connsiteY4" fmla="*/ 73213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" h="731520">
                  <a:moveTo>
                    <a:pt x="431063" y="732130"/>
                  </a:moveTo>
                  <a:cubicBezTo>
                    <a:pt x="419481" y="728091"/>
                    <a:pt x="407975" y="723900"/>
                    <a:pt x="396773" y="719176"/>
                  </a:cubicBezTo>
                  <a:lnTo>
                    <a:pt x="5715" y="41986"/>
                  </a:lnTo>
                  <a:cubicBezTo>
                    <a:pt x="7468" y="29718"/>
                    <a:pt x="9373" y="17678"/>
                    <a:pt x="11811" y="5715"/>
                  </a:cubicBezTo>
                  <a:lnTo>
                    <a:pt x="431063" y="732130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52F1F29B-C334-4032-A71C-8957DB560F34}"/>
                </a:ext>
              </a:extLst>
            </p:cNvPr>
            <p:cNvSpPr/>
            <p:nvPr/>
          </p:nvSpPr>
          <p:spPr>
            <a:xfrm>
              <a:off x="1201293" y="1945691"/>
              <a:ext cx="502920" cy="853440"/>
            </a:xfrm>
            <a:custGeom>
              <a:avLst/>
              <a:gdLst>
                <a:gd name="connsiteX0" fmla="*/ 503606 w 502920"/>
                <a:gd name="connsiteY0" fmla="*/ 851002 h 853440"/>
                <a:gd name="connsiteX1" fmla="*/ 473278 w 502920"/>
                <a:gd name="connsiteY1" fmla="*/ 844906 h 853440"/>
                <a:gd name="connsiteX2" fmla="*/ 5715 w 502920"/>
                <a:gd name="connsiteY2" fmla="*/ 35281 h 853440"/>
                <a:gd name="connsiteX3" fmla="*/ 15545 w 502920"/>
                <a:gd name="connsiteY3" fmla="*/ 5715 h 853440"/>
                <a:gd name="connsiteX4" fmla="*/ 196444 w 502920"/>
                <a:gd name="connsiteY4" fmla="*/ 318821 h 853440"/>
                <a:gd name="connsiteX5" fmla="*/ 322707 w 502920"/>
                <a:gd name="connsiteY5" fmla="*/ 537743 h 853440"/>
                <a:gd name="connsiteX6" fmla="*/ 503606 w 502920"/>
                <a:gd name="connsiteY6" fmla="*/ 851002 h 85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2920" h="853440">
                  <a:moveTo>
                    <a:pt x="503606" y="851002"/>
                  </a:moveTo>
                  <a:cubicBezTo>
                    <a:pt x="493471" y="849249"/>
                    <a:pt x="483261" y="847116"/>
                    <a:pt x="473278" y="844906"/>
                  </a:cubicBezTo>
                  <a:lnTo>
                    <a:pt x="5715" y="35281"/>
                  </a:lnTo>
                  <a:cubicBezTo>
                    <a:pt x="8687" y="25298"/>
                    <a:pt x="12040" y="15316"/>
                    <a:pt x="15545" y="5715"/>
                  </a:cubicBezTo>
                  <a:lnTo>
                    <a:pt x="196444" y="318821"/>
                  </a:lnTo>
                  <a:cubicBezTo>
                    <a:pt x="215722" y="404317"/>
                    <a:pt x="260680" y="480136"/>
                    <a:pt x="322707" y="537743"/>
                  </a:cubicBezTo>
                  <a:lnTo>
                    <a:pt x="503606" y="851002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CEA541AC-7695-4083-88CE-6917142B348B}"/>
                </a:ext>
              </a:extLst>
            </p:cNvPr>
            <p:cNvSpPr/>
            <p:nvPr/>
          </p:nvSpPr>
          <p:spPr>
            <a:xfrm>
              <a:off x="1233678" y="1866290"/>
              <a:ext cx="160020" cy="289560"/>
            </a:xfrm>
            <a:custGeom>
              <a:avLst/>
              <a:gdLst>
                <a:gd name="connsiteX0" fmla="*/ 18364 w 160020"/>
                <a:gd name="connsiteY0" fmla="*/ 5715 h 289560"/>
                <a:gd name="connsiteX1" fmla="*/ 157048 w 160020"/>
                <a:gd name="connsiteY1" fmla="*/ 245821 h 289560"/>
                <a:gd name="connsiteX2" fmla="*/ 153543 w 160020"/>
                <a:gd name="connsiteY2" fmla="*/ 286817 h 289560"/>
                <a:gd name="connsiteX3" fmla="*/ 5715 w 160020"/>
                <a:gd name="connsiteY3" fmla="*/ 30785 h 289560"/>
                <a:gd name="connsiteX4" fmla="*/ 18364 w 160020"/>
                <a:gd name="connsiteY4" fmla="*/ 5715 h 28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" h="289560">
                  <a:moveTo>
                    <a:pt x="18364" y="5715"/>
                  </a:moveTo>
                  <a:lnTo>
                    <a:pt x="157048" y="245821"/>
                  </a:lnTo>
                  <a:cubicBezTo>
                    <a:pt x="155143" y="259309"/>
                    <a:pt x="153924" y="272948"/>
                    <a:pt x="153543" y="286817"/>
                  </a:cubicBezTo>
                  <a:lnTo>
                    <a:pt x="5715" y="30785"/>
                  </a:lnTo>
                  <a:cubicBezTo>
                    <a:pt x="9754" y="22403"/>
                    <a:pt x="13945" y="13945"/>
                    <a:pt x="18364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C3A8E39A-5503-4E74-8BBE-738BB894E105}"/>
                </a:ext>
              </a:extLst>
            </p:cNvPr>
            <p:cNvSpPr/>
            <p:nvPr/>
          </p:nvSpPr>
          <p:spPr>
            <a:xfrm>
              <a:off x="1610030" y="2542946"/>
              <a:ext cx="182880" cy="266700"/>
            </a:xfrm>
            <a:custGeom>
              <a:avLst/>
              <a:gdLst>
                <a:gd name="connsiteX0" fmla="*/ 181204 w 182880"/>
                <a:gd name="connsiteY0" fmla="*/ 262966 h 266700"/>
                <a:gd name="connsiteX1" fmla="*/ 153162 w 182880"/>
                <a:gd name="connsiteY1" fmla="*/ 261214 h 266700"/>
                <a:gd name="connsiteX2" fmla="*/ 5715 w 182880"/>
                <a:gd name="connsiteY2" fmla="*/ 5715 h 266700"/>
                <a:gd name="connsiteX3" fmla="*/ 42824 w 182880"/>
                <a:gd name="connsiteY3" fmla="*/ 23241 h 266700"/>
                <a:gd name="connsiteX4" fmla="*/ 181204 w 182880"/>
                <a:gd name="connsiteY4" fmla="*/ 262966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266700">
                  <a:moveTo>
                    <a:pt x="181204" y="262966"/>
                  </a:moveTo>
                  <a:cubicBezTo>
                    <a:pt x="171755" y="262585"/>
                    <a:pt x="162458" y="262128"/>
                    <a:pt x="153162" y="261214"/>
                  </a:cubicBezTo>
                  <a:lnTo>
                    <a:pt x="5715" y="5715"/>
                  </a:lnTo>
                  <a:cubicBezTo>
                    <a:pt x="17602" y="12192"/>
                    <a:pt x="30023" y="17983"/>
                    <a:pt x="42824" y="23241"/>
                  </a:cubicBezTo>
                  <a:lnTo>
                    <a:pt x="181204" y="262966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4A69D934-C21E-4166-9F34-F19B664BFCE6}"/>
                </a:ext>
              </a:extLst>
            </p:cNvPr>
            <p:cNvSpPr/>
            <p:nvPr/>
          </p:nvSpPr>
          <p:spPr>
            <a:xfrm>
              <a:off x="1273531" y="1798168"/>
              <a:ext cx="144780" cy="251460"/>
            </a:xfrm>
            <a:custGeom>
              <a:avLst/>
              <a:gdLst>
                <a:gd name="connsiteX0" fmla="*/ 20041 w 144780"/>
                <a:gd name="connsiteY0" fmla="*/ 5715 h 251460"/>
                <a:gd name="connsiteX1" fmla="*/ 141961 w 144780"/>
                <a:gd name="connsiteY1" fmla="*/ 216713 h 251460"/>
                <a:gd name="connsiteX2" fmla="*/ 131826 w 144780"/>
                <a:gd name="connsiteY2" fmla="*/ 245745 h 251460"/>
                <a:gd name="connsiteX3" fmla="*/ 5715 w 144780"/>
                <a:gd name="connsiteY3" fmla="*/ 27203 h 251460"/>
                <a:gd name="connsiteX4" fmla="*/ 20041 w 144780"/>
                <a:gd name="connsiteY4" fmla="*/ 5715 h 25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780" h="251460">
                  <a:moveTo>
                    <a:pt x="20041" y="5715"/>
                  </a:moveTo>
                  <a:lnTo>
                    <a:pt x="141961" y="216713"/>
                  </a:lnTo>
                  <a:cubicBezTo>
                    <a:pt x="138074" y="226162"/>
                    <a:pt x="134798" y="235992"/>
                    <a:pt x="131826" y="245745"/>
                  </a:cubicBezTo>
                  <a:lnTo>
                    <a:pt x="5715" y="27203"/>
                  </a:lnTo>
                  <a:cubicBezTo>
                    <a:pt x="10211" y="19888"/>
                    <a:pt x="15088" y="12878"/>
                    <a:pt x="20041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3F360252-4795-4C15-AE03-35ED65F1AD33}"/>
                </a:ext>
              </a:extLst>
            </p:cNvPr>
            <p:cNvSpPr/>
            <p:nvPr/>
          </p:nvSpPr>
          <p:spPr>
            <a:xfrm>
              <a:off x="1713357" y="2581656"/>
              <a:ext cx="160020" cy="228600"/>
            </a:xfrm>
            <a:custGeom>
              <a:avLst/>
              <a:gdLst>
                <a:gd name="connsiteX0" fmla="*/ 157582 w 160020"/>
                <a:gd name="connsiteY0" fmla="*/ 222352 h 228600"/>
                <a:gd name="connsiteX1" fmla="*/ 131826 w 160020"/>
                <a:gd name="connsiteY1" fmla="*/ 224104 h 228600"/>
                <a:gd name="connsiteX2" fmla="*/ 5715 w 160020"/>
                <a:gd name="connsiteY2" fmla="*/ 5715 h 228600"/>
                <a:gd name="connsiteX3" fmla="*/ 36043 w 160020"/>
                <a:gd name="connsiteY3" fmla="*/ 11659 h 228600"/>
                <a:gd name="connsiteX4" fmla="*/ 157582 w 160020"/>
                <a:gd name="connsiteY4" fmla="*/ 222352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" h="228600">
                  <a:moveTo>
                    <a:pt x="157582" y="222352"/>
                  </a:moveTo>
                  <a:cubicBezTo>
                    <a:pt x="149200" y="223190"/>
                    <a:pt x="140589" y="223723"/>
                    <a:pt x="131826" y="224104"/>
                  </a:cubicBezTo>
                  <a:lnTo>
                    <a:pt x="5715" y="5715"/>
                  </a:lnTo>
                  <a:cubicBezTo>
                    <a:pt x="15697" y="8153"/>
                    <a:pt x="25832" y="10058"/>
                    <a:pt x="36043" y="11659"/>
                  </a:cubicBezTo>
                  <a:lnTo>
                    <a:pt x="157582" y="222352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0738D08C-4999-49CB-A07A-A730CAE18E94}"/>
                </a:ext>
              </a:extLst>
            </p:cNvPr>
            <p:cNvSpPr/>
            <p:nvPr/>
          </p:nvSpPr>
          <p:spPr>
            <a:xfrm>
              <a:off x="1318489" y="1738960"/>
              <a:ext cx="137160" cy="228600"/>
            </a:xfrm>
            <a:custGeom>
              <a:avLst/>
              <a:gdLst>
                <a:gd name="connsiteX0" fmla="*/ 21793 w 137160"/>
                <a:gd name="connsiteY0" fmla="*/ 5715 h 228600"/>
                <a:gd name="connsiteX1" fmla="*/ 134417 w 137160"/>
                <a:gd name="connsiteY1" fmla="*/ 200787 h 228600"/>
                <a:gd name="connsiteX2" fmla="*/ 120777 w 137160"/>
                <a:gd name="connsiteY2" fmla="*/ 223876 h 228600"/>
                <a:gd name="connsiteX3" fmla="*/ 5715 w 137160"/>
                <a:gd name="connsiteY3" fmla="*/ 24384 h 228600"/>
                <a:gd name="connsiteX4" fmla="*/ 21793 w 137160"/>
                <a:gd name="connsiteY4" fmla="*/ 571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228600">
                  <a:moveTo>
                    <a:pt x="21793" y="5715"/>
                  </a:moveTo>
                  <a:lnTo>
                    <a:pt x="134417" y="200787"/>
                  </a:lnTo>
                  <a:cubicBezTo>
                    <a:pt x="129692" y="208331"/>
                    <a:pt x="125120" y="216027"/>
                    <a:pt x="120777" y="223876"/>
                  </a:cubicBezTo>
                  <a:lnTo>
                    <a:pt x="5715" y="24384"/>
                  </a:lnTo>
                  <a:cubicBezTo>
                    <a:pt x="10973" y="18212"/>
                    <a:pt x="16383" y="11887"/>
                    <a:pt x="21793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89966559-0486-49A7-98F8-E3501AC7313A}"/>
                </a:ext>
              </a:extLst>
            </p:cNvPr>
            <p:cNvSpPr/>
            <p:nvPr/>
          </p:nvSpPr>
          <p:spPr>
            <a:xfrm>
              <a:off x="1800377" y="2592476"/>
              <a:ext cx="144780" cy="205740"/>
            </a:xfrm>
            <a:custGeom>
              <a:avLst/>
              <a:gdLst>
                <a:gd name="connsiteX0" fmla="*/ 145313 w 144780"/>
                <a:gd name="connsiteY0" fmla="*/ 200863 h 205740"/>
                <a:gd name="connsiteX1" fmla="*/ 121006 w 144780"/>
                <a:gd name="connsiteY1" fmla="*/ 205435 h 205740"/>
                <a:gd name="connsiteX2" fmla="*/ 5715 w 144780"/>
                <a:gd name="connsiteY2" fmla="*/ 5944 h 205740"/>
                <a:gd name="connsiteX3" fmla="*/ 16231 w 144780"/>
                <a:gd name="connsiteY3" fmla="*/ 6096 h 205740"/>
                <a:gd name="connsiteX4" fmla="*/ 32690 w 144780"/>
                <a:gd name="connsiteY4" fmla="*/ 5715 h 205740"/>
                <a:gd name="connsiteX5" fmla="*/ 145313 w 144780"/>
                <a:gd name="connsiteY5" fmla="*/ 20086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780" h="205740">
                  <a:moveTo>
                    <a:pt x="145313" y="200863"/>
                  </a:moveTo>
                  <a:cubicBezTo>
                    <a:pt x="137236" y="202616"/>
                    <a:pt x="129235" y="204216"/>
                    <a:pt x="121006" y="205435"/>
                  </a:cubicBezTo>
                  <a:lnTo>
                    <a:pt x="5715" y="5944"/>
                  </a:lnTo>
                  <a:cubicBezTo>
                    <a:pt x="9220" y="6096"/>
                    <a:pt x="12725" y="6096"/>
                    <a:pt x="16231" y="6096"/>
                  </a:cubicBezTo>
                  <a:cubicBezTo>
                    <a:pt x="21869" y="6096"/>
                    <a:pt x="27280" y="5944"/>
                    <a:pt x="32690" y="5715"/>
                  </a:cubicBezTo>
                  <a:lnTo>
                    <a:pt x="145313" y="200863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27C41DFF-9DD2-4695-A401-8E0F6F67D5B3}"/>
                </a:ext>
              </a:extLst>
            </p:cNvPr>
            <p:cNvSpPr/>
            <p:nvPr/>
          </p:nvSpPr>
          <p:spPr>
            <a:xfrm>
              <a:off x="1368476" y="1687678"/>
              <a:ext cx="129540" cy="213360"/>
            </a:xfrm>
            <a:custGeom>
              <a:avLst/>
              <a:gdLst>
                <a:gd name="connsiteX0" fmla="*/ 23165 w 129540"/>
                <a:gd name="connsiteY0" fmla="*/ 5715 h 213360"/>
                <a:gd name="connsiteX1" fmla="*/ 130531 w 129540"/>
                <a:gd name="connsiteY1" fmla="*/ 191719 h 213360"/>
                <a:gd name="connsiteX2" fmla="*/ 114452 w 129540"/>
                <a:gd name="connsiteY2" fmla="*/ 210464 h 213360"/>
                <a:gd name="connsiteX3" fmla="*/ 5715 w 129540"/>
                <a:gd name="connsiteY3" fmla="*/ 22022 h 213360"/>
                <a:gd name="connsiteX4" fmla="*/ 23165 w 129540"/>
                <a:gd name="connsiteY4" fmla="*/ 571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213360">
                  <a:moveTo>
                    <a:pt x="23165" y="5715"/>
                  </a:moveTo>
                  <a:lnTo>
                    <a:pt x="130531" y="191719"/>
                  </a:lnTo>
                  <a:cubicBezTo>
                    <a:pt x="124892" y="197815"/>
                    <a:pt x="119482" y="203987"/>
                    <a:pt x="114452" y="210464"/>
                  </a:cubicBezTo>
                  <a:lnTo>
                    <a:pt x="5715" y="22022"/>
                  </a:lnTo>
                  <a:cubicBezTo>
                    <a:pt x="11430" y="16231"/>
                    <a:pt x="17145" y="10820"/>
                    <a:pt x="23165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DAAE75F7-A3B8-4EFE-8645-CA777099DB55}"/>
                </a:ext>
              </a:extLst>
            </p:cNvPr>
            <p:cNvSpPr/>
            <p:nvPr/>
          </p:nvSpPr>
          <p:spPr>
            <a:xfrm>
              <a:off x="1878559" y="2582875"/>
              <a:ext cx="137160" cy="198120"/>
            </a:xfrm>
            <a:custGeom>
              <a:avLst/>
              <a:gdLst>
                <a:gd name="connsiteX0" fmla="*/ 137389 w 137160"/>
                <a:gd name="connsiteY0" fmla="*/ 191872 h 198120"/>
                <a:gd name="connsiteX1" fmla="*/ 114452 w 137160"/>
                <a:gd name="connsiteY1" fmla="*/ 198882 h 198120"/>
                <a:gd name="connsiteX2" fmla="*/ 5715 w 137160"/>
                <a:gd name="connsiteY2" fmla="*/ 10439 h 198120"/>
                <a:gd name="connsiteX3" fmla="*/ 29870 w 137160"/>
                <a:gd name="connsiteY3" fmla="*/ 5715 h 198120"/>
                <a:gd name="connsiteX4" fmla="*/ 137389 w 137160"/>
                <a:gd name="connsiteY4" fmla="*/ 191872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198120">
                  <a:moveTo>
                    <a:pt x="137389" y="191872"/>
                  </a:moveTo>
                  <a:cubicBezTo>
                    <a:pt x="129845" y="194310"/>
                    <a:pt x="122149" y="196748"/>
                    <a:pt x="114452" y="198882"/>
                  </a:cubicBezTo>
                  <a:lnTo>
                    <a:pt x="5715" y="10439"/>
                  </a:lnTo>
                  <a:cubicBezTo>
                    <a:pt x="13792" y="9068"/>
                    <a:pt x="21793" y="7620"/>
                    <a:pt x="29870" y="5715"/>
                  </a:cubicBezTo>
                  <a:lnTo>
                    <a:pt x="137389" y="191872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6C402055-6FC4-414A-8568-C64363ED3A6F}"/>
                </a:ext>
              </a:extLst>
            </p:cNvPr>
            <p:cNvSpPr/>
            <p:nvPr/>
          </p:nvSpPr>
          <p:spPr>
            <a:xfrm>
              <a:off x="1422349" y="1643558"/>
              <a:ext cx="129540" cy="205740"/>
            </a:xfrm>
            <a:custGeom>
              <a:avLst/>
              <a:gdLst>
                <a:gd name="connsiteX0" fmla="*/ 24460 w 129540"/>
                <a:gd name="connsiteY0" fmla="*/ 5715 h 205740"/>
                <a:gd name="connsiteX1" fmla="*/ 129388 w 129540"/>
                <a:gd name="connsiteY1" fmla="*/ 187147 h 205740"/>
                <a:gd name="connsiteX2" fmla="*/ 111176 w 129540"/>
                <a:gd name="connsiteY2" fmla="*/ 202235 h 205740"/>
                <a:gd name="connsiteX3" fmla="*/ 5715 w 129540"/>
                <a:gd name="connsiteY3" fmla="*/ 19583 h 205740"/>
                <a:gd name="connsiteX4" fmla="*/ 24460 w 129540"/>
                <a:gd name="connsiteY4" fmla="*/ 5715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205740">
                  <a:moveTo>
                    <a:pt x="24460" y="5715"/>
                  </a:moveTo>
                  <a:lnTo>
                    <a:pt x="129388" y="187147"/>
                  </a:lnTo>
                  <a:cubicBezTo>
                    <a:pt x="123063" y="191719"/>
                    <a:pt x="117119" y="196748"/>
                    <a:pt x="111176" y="202235"/>
                  </a:cubicBezTo>
                  <a:lnTo>
                    <a:pt x="5715" y="19583"/>
                  </a:lnTo>
                  <a:cubicBezTo>
                    <a:pt x="11811" y="14783"/>
                    <a:pt x="18136" y="10058"/>
                    <a:pt x="24460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E3EE1432-16E0-421D-8D04-F615DEBA7F93}"/>
                </a:ext>
              </a:extLst>
            </p:cNvPr>
            <p:cNvSpPr/>
            <p:nvPr/>
          </p:nvSpPr>
          <p:spPr>
            <a:xfrm>
              <a:off x="1949272" y="2561768"/>
              <a:ext cx="137160" cy="198120"/>
            </a:xfrm>
            <a:custGeom>
              <a:avLst/>
              <a:gdLst>
                <a:gd name="connsiteX0" fmla="*/ 132512 w 137160"/>
                <a:gd name="connsiteY0" fmla="*/ 187300 h 198120"/>
                <a:gd name="connsiteX1" fmla="*/ 111176 w 137160"/>
                <a:gd name="connsiteY1" fmla="*/ 196596 h 198120"/>
                <a:gd name="connsiteX2" fmla="*/ 5715 w 137160"/>
                <a:gd name="connsiteY2" fmla="*/ 14097 h 198120"/>
                <a:gd name="connsiteX3" fmla="*/ 27813 w 137160"/>
                <a:gd name="connsiteY3" fmla="*/ 5715 h 198120"/>
                <a:gd name="connsiteX4" fmla="*/ 132512 w 137160"/>
                <a:gd name="connsiteY4" fmla="*/ 187300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198120">
                  <a:moveTo>
                    <a:pt x="132512" y="187300"/>
                  </a:moveTo>
                  <a:cubicBezTo>
                    <a:pt x="125501" y="190424"/>
                    <a:pt x="118339" y="193624"/>
                    <a:pt x="111176" y="196596"/>
                  </a:cubicBezTo>
                  <a:lnTo>
                    <a:pt x="5715" y="14097"/>
                  </a:lnTo>
                  <a:cubicBezTo>
                    <a:pt x="13259" y="11506"/>
                    <a:pt x="20574" y="8839"/>
                    <a:pt x="27813" y="5715"/>
                  </a:cubicBezTo>
                  <a:lnTo>
                    <a:pt x="132512" y="187300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3941DA1F-FAC1-41FF-9275-1D949527003F}"/>
                </a:ext>
              </a:extLst>
            </p:cNvPr>
            <p:cNvSpPr/>
            <p:nvPr/>
          </p:nvSpPr>
          <p:spPr>
            <a:xfrm>
              <a:off x="1480337" y="1605915"/>
              <a:ext cx="129540" cy="198120"/>
            </a:xfrm>
            <a:custGeom>
              <a:avLst/>
              <a:gdLst>
                <a:gd name="connsiteX0" fmla="*/ 25832 w 129540"/>
                <a:gd name="connsiteY0" fmla="*/ 5715 h 198120"/>
                <a:gd name="connsiteX1" fmla="*/ 129845 w 129540"/>
                <a:gd name="connsiteY1" fmla="*/ 185928 h 198120"/>
                <a:gd name="connsiteX2" fmla="*/ 109728 w 129540"/>
                <a:gd name="connsiteY2" fmla="*/ 197815 h 198120"/>
                <a:gd name="connsiteX3" fmla="*/ 5715 w 129540"/>
                <a:gd name="connsiteY3" fmla="*/ 17450 h 198120"/>
                <a:gd name="connsiteX4" fmla="*/ 25832 w 129540"/>
                <a:gd name="connsiteY4" fmla="*/ 5715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198120">
                  <a:moveTo>
                    <a:pt x="25832" y="5715"/>
                  </a:moveTo>
                  <a:lnTo>
                    <a:pt x="129845" y="185928"/>
                  </a:lnTo>
                  <a:cubicBezTo>
                    <a:pt x="122987" y="189586"/>
                    <a:pt x="116205" y="193624"/>
                    <a:pt x="109728" y="197815"/>
                  </a:cubicBezTo>
                  <a:lnTo>
                    <a:pt x="5715" y="17450"/>
                  </a:lnTo>
                  <a:cubicBezTo>
                    <a:pt x="12344" y="13411"/>
                    <a:pt x="18974" y="9525"/>
                    <a:pt x="25832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62E672CD-A1A2-4C76-9387-E72099AFFE2D}"/>
                </a:ext>
              </a:extLst>
            </p:cNvPr>
            <p:cNvSpPr/>
            <p:nvPr/>
          </p:nvSpPr>
          <p:spPr>
            <a:xfrm>
              <a:off x="2013890" y="2530373"/>
              <a:ext cx="129540" cy="198120"/>
            </a:xfrm>
            <a:custGeom>
              <a:avLst/>
              <a:gdLst>
                <a:gd name="connsiteX0" fmla="*/ 130073 w 129540"/>
                <a:gd name="connsiteY0" fmla="*/ 185928 h 198120"/>
                <a:gd name="connsiteX1" fmla="*/ 109728 w 129540"/>
                <a:gd name="connsiteY1" fmla="*/ 197510 h 198120"/>
                <a:gd name="connsiteX2" fmla="*/ 5715 w 129540"/>
                <a:gd name="connsiteY2" fmla="*/ 17450 h 198120"/>
                <a:gd name="connsiteX3" fmla="*/ 26060 w 129540"/>
                <a:gd name="connsiteY3" fmla="*/ 5715 h 198120"/>
                <a:gd name="connsiteX4" fmla="*/ 130073 w 129540"/>
                <a:gd name="connsiteY4" fmla="*/ 185928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198120">
                  <a:moveTo>
                    <a:pt x="130073" y="185928"/>
                  </a:moveTo>
                  <a:cubicBezTo>
                    <a:pt x="123444" y="189967"/>
                    <a:pt x="116586" y="193777"/>
                    <a:pt x="109728" y="197510"/>
                  </a:cubicBezTo>
                  <a:lnTo>
                    <a:pt x="5715" y="17450"/>
                  </a:lnTo>
                  <a:cubicBezTo>
                    <a:pt x="12573" y="13564"/>
                    <a:pt x="19355" y="9754"/>
                    <a:pt x="26060" y="5715"/>
                  </a:cubicBezTo>
                  <a:lnTo>
                    <a:pt x="130073" y="185928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D10923CE-04A8-4768-ACF8-70875AD71FF3}"/>
                </a:ext>
              </a:extLst>
            </p:cNvPr>
            <p:cNvSpPr/>
            <p:nvPr/>
          </p:nvSpPr>
          <p:spPr>
            <a:xfrm>
              <a:off x="1542136" y="1575054"/>
              <a:ext cx="137160" cy="198120"/>
            </a:xfrm>
            <a:custGeom>
              <a:avLst/>
              <a:gdLst>
                <a:gd name="connsiteX0" fmla="*/ 27051 w 137160"/>
                <a:gd name="connsiteY0" fmla="*/ 5715 h 198120"/>
                <a:gd name="connsiteX1" fmla="*/ 132512 w 137160"/>
                <a:gd name="connsiteY1" fmla="*/ 188214 h 198120"/>
                <a:gd name="connsiteX2" fmla="*/ 110261 w 137160"/>
                <a:gd name="connsiteY2" fmla="*/ 196444 h 198120"/>
                <a:gd name="connsiteX3" fmla="*/ 5715 w 137160"/>
                <a:gd name="connsiteY3" fmla="*/ 15392 h 198120"/>
                <a:gd name="connsiteX4" fmla="*/ 27051 w 137160"/>
                <a:gd name="connsiteY4" fmla="*/ 5715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198120">
                  <a:moveTo>
                    <a:pt x="27051" y="5715"/>
                  </a:moveTo>
                  <a:lnTo>
                    <a:pt x="132512" y="188214"/>
                  </a:lnTo>
                  <a:cubicBezTo>
                    <a:pt x="124968" y="190652"/>
                    <a:pt x="117653" y="193472"/>
                    <a:pt x="110261" y="196444"/>
                  </a:cubicBezTo>
                  <a:lnTo>
                    <a:pt x="5715" y="15392"/>
                  </a:lnTo>
                  <a:cubicBezTo>
                    <a:pt x="12725" y="12040"/>
                    <a:pt x="19888" y="8915"/>
                    <a:pt x="27051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CB36F3E3-E996-4A69-8D95-0EB75EF7E819}"/>
                </a:ext>
              </a:extLst>
            </p:cNvPr>
            <p:cNvSpPr/>
            <p:nvPr/>
          </p:nvSpPr>
          <p:spPr>
            <a:xfrm>
              <a:off x="2072792" y="2488921"/>
              <a:ext cx="129540" cy="205740"/>
            </a:xfrm>
            <a:custGeom>
              <a:avLst/>
              <a:gdLst>
                <a:gd name="connsiteX0" fmla="*/ 129311 w 129540"/>
                <a:gd name="connsiteY0" fmla="*/ 188138 h 205740"/>
                <a:gd name="connsiteX1" fmla="*/ 110414 w 129540"/>
                <a:gd name="connsiteY1" fmla="*/ 202006 h 205740"/>
                <a:gd name="connsiteX2" fmla="*/ 5715 w 129540"/>
                <a:gd name="connsiteY2" fmla="*/ 20574 h 205740"/>
                <a:gd name="connsiteX3" fmla="*/ 23927 w 129540"/>
                <a:gd name="connsiteY3" fmla="*/ 5715 h 205740"/>
                <a:gd name="connsiteX4" fmla="*/ 129311 w 129540"/>
                <a:gd name="connsiteY4" fmla="*/ 188138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205740">
                  <a:moveTo>
                    <a:pt x="129311" y="188138"/>
                  </a:moveTo>
                  <a:cubicBezTo>
                    <a:pt x="123216" y="192862"/>
                    <a:pt x="116738" y="197434"/>
                    <a:pt x="110414" y="202006"/>
                  </a:cubicBezTo>
                  <a:lnTo>
                    <a:pt x="5715" y="20574"/>
                  </a:lnTo>
                  <a:cubicBezTo>
                    <a:pt x="12040" y="15849"/>
                    <a:pt x="17983" y="10973"/>
                    <a:pt x="23927" y="5715"/>
                  </a:cubicBezTo>
                  <a:lnTo>
                    <a:pt x="129311" y="188138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A143DAE-0306-4EDC-B46B-3ABD7A2ECA0F}"/>
                </a:ext>
              </a:extLst>
            </p:cNvPr>
            <p:cNvSpPr/>
            <p:nvPr/>
          </p:nvSpPr>
          <p:spPr>
            <a:xfrm>
              <a:off x="1607744" y="1551280"/>
              <a:ext cx="137160" cy="198120"/>
            </a:xfrm>
            <a:custGeom>
              <a:avLst/>
              <a:gdLst>
                <a:gd name="connsiteX0" fmla="*/ 28651 w 137160"/>
                <a:gd name="connsiteY0" fmla="*/ 5715 h 198120"/>
                <a:gd name="connsiteX1" fmla="*/ 137236 w 137160"/>
                <a:gd name="connsiteY1" fmla="*/ 193929 h 198120"/>
                <a:gd name="connsiteX2" fmla="*/ 113081 w 137160"/>
                <a:gd name="connsiteY2" fmla="*/ 198653 h 198120"/>
                <a:gd name="connsiteX3" fmla="*/ 5715 w 137160"/>
                <a:gd name="connsiteY3" fmla="*/ 12878 h 198120"/>
                <a:gd name="connsiteX4" fmla="*/ 28651 w 137160"/>
                <a:gd name="connsiteY4" fmla="*/ 5715 h 198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198120">
                  <a:moveTo>
                    <a:pt x="28651" y="5715"/>
                  </a:moveTo>
                  <a:lnTo>
                    <a:pt x="137236" y="193929"/>
                  </a:lnTo>
                  <a:cubicBezTo>
                    <a:pt x="129007" y="195148"/>
                    <a:pt x="120929" y="196748"/>
                    <a:pt x="113081" y="198653"/>
                  </a:cubicBezTo>
                  <a:lnTo>
                    <a:pt x="5715" y="12878"/>
                  </a:lnTo>
                  <a:cubicBezTo>
                    <a:pt x="13487" y="10211"/>
                    <a:pt x="20955" y="7772"/>
                    <a:pt x="28651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92EF7A83-AD73-4C09-B26E-D9F6FF20BB50}"/>
                </a:ext>
              </a:extLst>
            </p:cNvPr>
            <p:cNvSpPr/>
            <p:nvPr/>
          </p:nvSpPr>
          <p:spPr>
            <a:xfrm>
              <a:off x="2125751" y="2437028"/>
              <a:ext cx="129540" cy="213360"/>
            </a:xfrm>
            <a:custGeom>
              <a:avLst/>
              <a:gdLst>
                <a:gd name="connsiteX0" fmla="*/ 130607 w 129540"/>
                <a:gd name="connsiteY0" fmla="*/ 193777 h 213360"/>
                <a:gd name="connsiteX1" fmla="*/ 112928 w 129540"/>
                <a:gd name="connsiteY1" fmla="*/ 209855 h 213360"/>
                <a:gd name="connsiteX2" fmla="*/ 5715 w 129540"/>
                <a:gd name="connsiteY2" fmla="*/ 24079 h 213360"/>
                <a:gd name="connsiteX3" fmla="*/ 22022 w 129540"/>
                <a:gd name="connsiteY3" fmla="*/ 5715 h 213360"/>
                <a:gd name="connsiteX4" fmla="*/ 130607 w 129540"/>
                <a:gd name="connsiteY4" fmla="*/ 193777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40" h="213360">
                  <a:moveTo>
                    <a:pt x="130607" y="193777"/>
                  </a:moveTo>
                  <a:cubicBezTo>
                    <a:pt x="124816" y="199187"/>
                    <a:pt x="118872" y="204597"/>
                    <a:pt x="112928" y="209855"/>
                  </a:cubicBezTo>
                  <a:lnTo>
                    <a:pt x="5715" y="24079"/>
                  </a:lnTo>
                  <a:cubicBezTo>
                    <a:pt x="11354" y="18136"/>
                    <a:pt x="16764" y="11963"/>
                    <a:pt x="22022" y="5715"/>
                  </a:cubicBezTo>
                  <a:lnTo>
                    <a:pt x="130607" y="193777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387668A5-50D5-408D-8A67-9E38D961FF8D}"/>
                </a:ext>
              </a:extLst>
            </p:cNvPr>
            <p:cNvSpPr/>
            <p:nvPr/>
          </p:nvSpPr>
          <p:spPr>
            <a:xfrm>
              <a:off x="1677619" y="1534592"/>
              <a:ext cx="144780" cy="205740"/>
            </a:xfrm>
            <a:custGeom>
              <a:avLst/>
              <a:gdLst>
                <a:gd name="connsiteX0" fmla="*/ 30099 w 144780"/>
                <a:gd name="connsiteY0" fmla="*/ 5715 h 205740"/>
                <a:gd name="connsiteX1" fmla="*/ 144780 w 144780"/>
                <a:gd name="connsiteY1" fmla="*/ 204673 h 205740"/>
                <a:gd name="connsiteX2" fmla="*/ 138989 w 144780"/>
                <a:gd name="connsiteY2" fmla="*/ 204521 h 205740"/>
                <a:gd name="connsiteX3" fmla="*/ 118110 w 144780"/>
                <a:gd name="connsiteY3" fmla="*/ 205054 h 205740"/>
                <a:gd name="connsiteX4" fmla="*/ 5715 w 144780"/>
                <a:gd name="connsiteY4" fmla="*/ 10516 h 205740"/>
                <a:gd name="connsiteX5" fmla="*/ 30099 w 144780"/>
                <a:gd name="connsiteY5" fmla="*/ 5715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780" h="205740">
                  <a:moveTo>
                    <a:pt x="30099" y="5715"/>
                  </a:moveTo>
                  <a:lnTo>
                    <a:pt x="144780" y="204673"/>
                  </a:lnTo>
                  <a:cubicBezTo>
                    <a:pt x="142875" y="204521"/>
                    <a:pt x="140894" y="204521"/>
                    <a:pt x="138989" y="204521"/>
                  </a:cubicBezTo>
                  <a:cubicBezTo>
                    <a:pt x="131978" y="204521"/>
                    <a:pt x="124968" y="204673"/>
                    <a:pt x="118110" y="205054"/>
                  </a:cubicBezTo>
                  <a:lnTo>
                    <a:pt x="5715" y="10516"/>
                  </a:lnTo>
                  <a:cubicBezTo>
                    <a:pt x="13792" y="8687"/>
                    <a:pt x="21869" y="7163"/>
                    <a:pt x="30099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7E1F7670-F7D6-4494-81D3-1F716FD936DA}"/>
                </a:ext>
              </a:extLst>
            </p:cNvPr>
            <p:cNvSpPr/>
            <p:nvPr/>
          </p:nvSpPr>
          <p:spPr>
            <a:xfrm>
              <a:off x="2172233" y="2373097"/>
              <a:ext cx="137160" cy="228600"/>
            </a:xfrm>
            <a:custGeom>
              <a:avLst/>
              <a:gdLst>
                <a:gd name="connsiteX0" fmla="*/ 134036 w 137160"/>
                <a:gd name="connsiteY0" fmla="*/ 204292 h 228600"/>
                <a:gd name="connsiteX1" fmla="*/ 117957 w 137160"/>
                <a:gd name="connsiteY1" fmla="*/ 223038 h 228600"/>
                <a:gd name="connsiteX2" fmla="*/ 5715 w 137160"/>
                <a:gd name="connsiteY2" fmla="*/ 28499 h 228600"/>
                <a:gd name="connsiteX3" fmla="*/ 19355 w 137160"/>
                <a:gd name="connsiteY3" fmla="*/ 5715 h 228600"/>
                <a:gd name="connsiteX4" fmla="*/ 134036 w 137160"/>
                <a:gd name="connsiteY4" fmla="*/ 204292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" h="228600">
                  <a:moveTo>
                    <a:pt x="134036" y="204292"/>
                  </a:moveTo>
                  <a:cubicBezTo>
                    <a:pt x="128778" y="210617"/>
                    <a:pt x="123368" y="216865"/>
                    <a:pt x="117957" y="223038"/>
                  </a:cubicBezTo>
                  <a:lnTo>
                    <a:pt x="5715" y="28499"/>
                  </a:lnTo>
                  <a:cubicBezTo>
                    <a:pt x="10439" y="21108"/>
                    <a:pt x="15164" y="13411"/>
                    <a:pt x="19355" y="5715"/>
                  </a:cubicBezTo>
                  <a:lnTo>
                    <a:pt x="134036" y="204292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6DE45E90-581A-4A4A-A50D-2011049A60A2}"/>
                </a:ext>
              </a:extLst>
            </p:cNvPr>
            <p:cNvSpPr/>
            <p:nvPr/>
          </p:nvSpPr>
          <p:spPr>
            <a:xfrm>
              <a:off x="1752143" y="1526210"/>
              <a:ext cx="160020" cy="228600"/>
            </a:xfrm>
            <a:custGeom>
              <a:avLst/>
              <a:gdLst>
                <a:gd name="connsiteX0" fmla="*/ 31547 w 160020"/>
                <a:gd name="connsiteY0" fmla="*/ 5715 h 228600"/>
                <a:gd name="connsiteX1" fmla="*/ 156972 w 160020"/>
                <a:gd name="connsiteY1" fmla="*/ 223037 h 228600"/>
                <a:gd name="connsiteX2" fmla="*/ 126873 w 160020"/>
                <a:gd name="connsiteY2" fmla="*/ 217399 h 228600"/>
                <a:gd name="connsiteX3" fmla="*/ 5715 w 160020"/>
                <a:gd name="connsiteY3" fmla="*/ 7620 h 228600"/>
                <a:gd name="connsiteX4" fmla="*/ 31547 w 160020"/>
                <a:gd name="connsiteY4" fmla="*/ 571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" h="228600">
                  <a:moveTo>
                    <a:pt x="31547" y="5715"/>
                  </a:moveTo>
                  <a:lnTo>
                    <a:pt x="156972" y="223037"/>
                  </a:lnTo>
                  <a:cubicBezTo>
                    <a:pt x="146990" y="220599"/>
                    <a:pt x="137008" y="218846"/>
                    <a:pt x="126873" y="217399"/>
                  </a:cubicBezTo>
                  <a:lnTo>
                    <a:pt x="5715" y="7620"/>
                  </a:lnTo>
                  <a:cubicBezTo>
                    <a:pt x="14249" y="6782"/>
                    <a:pt x="22784" y="6096"/>
                    <a:pt x="31547" y="57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D319F673-49C9-45F9-AEB5-3E326D49A598}"/>
                </a:ext>
              </a:extLst>
            </p:cNvPr>
            <p:cNvSpPr/>
            <p:nvPr/>
          </p:nvSpPr>
          <p:spPr>
            <a:xfrm>
              <a:off x="2210409" y="2293087"/>
              <a:ext cx="144780" cy="243840"/>
            </a:xfrm>
            <a:custGeom>
              <a:avLst/>
              <a:gdLst>
                <a:gd name="connsiteX0" fmla="*/ 141427 w 144780"/>
                <a:gd name="connsiteY0" fmla="*/ 222885 h 243840"/>
                <a:gd name="connsiteX1" fmla="*/ 126873 w 144780"/>
                <a:gd name="connsiteY1" fmla="*/ 244221 h 243840"/>
                <a:gd name="connsiteX2" fmla="*/ 5715 w 144780"/>
                <a:gd name="connsiteY2" fmla="*/ 34443 h 243840"/>
                <a:gd name="connsiteX3" fmla="*/ 16078 w 144780"/>
                <a:gd name="connsiteY3" fmla="*/ 5715 h 243840"/>
                <a:gd name="connsiteX4" fmla="*/ 141427 w 144780"/>
                <a:gd name="connsiteY4" fmla="*/ 222885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780" h="243840">
                  <a:moveTo>
                    <a:pt x="141427" y="222885"/>
                  </a:moveTo>
                  <a:cubicBezTo>
                    <a:pt x="136703" y="230048"/>
                    <a:pt x="131826" y="237287"/>
                    <a:pt x="126873" y="244221"/>
                  </a:cubicBezTo>
                  <a:lnTo>
                    <a:pt x="5715" y="34443"/>
                  </a:lnTo>
                  <a:cubicBezTo>
                    <a:pt x="9601" y="25146"/>
                    <a:pt x="12878" y="15545"/>
                    <a:pt x="16078" y="5715"/>
                  </a:cubicBezTo>
                  <a:lnTo>
                    <a:pt x="141427" y="222885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38782A5A-D997-4E3E-A47F-1F0B6A21D5F8}"/>
                </a:ext>
              </a:extLst>
            </p:cNvPr>
            <p:cNvSpPr/>
            <p:nvPr/>
          </p:nvSpPr>
          <p:spPr>
            <a:xfrm>
              <a:off x="1831391" y="1525676"/>
              <a:ext cx="182880" cy="259080"/>
            </a:xfrm>
            <a:custGeom>
              <a:avLst/>
              <a:gdLst>
                <a:gd name="connsiteX0" fmla="*/ 33757 w 182880"/>
                <a:gd name="connsiteY0" fmla="*/ 7315 h 259080"/>
                <a:gd name="connsiteX1" fmla="*/ 179603 w 182880"/>
                <a:gd name="connsiteY1" fmla="*/ 259842 h 259080"/>
                <a:gd name="connsiteX2" fmla="*/ 143027 w 182880"/>
                <a:gd name="connsiteY2" fmla="*/ 243383 h 259080"/>
                <a:gd name="connsiteX3" fmla="*/ 5715 w 182880"/>
                <a:gd name="connsiteY3" fmla="*/ 5715 h 259080"/>
                <a:gd name="connsiteX4" fmla="*/ 33757 w 182880"/>
                <a:gd name="connsiteY4" fmla="*/ 7315 h 25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259080">
                  <a:moveTo>
                    <a:pt x="33757" y="7315"/>
                  </a:moveTo>
                  <a:lnTo>
                    <a:pt x="179603" y="259842"/>
                  </a:lnTo>
                  <a:cubicBezTo>
                    <a:pt x="167716" y="253746"/>
                    <a:pt x="155601" y="248260"/>
                    <a:pt x="143027" y="243383"/>
                  </a:cubicBezTo>
                  <a:lnTo>
                    <a:pt x="5715" y="5715"/>
                  </a:lnTo>
                  <a:cubicBezTo>
                    <a:pt x="15164" y="6096"/>
                    <a:pt x="24460" y="6401"/>
                    <a:pt x="33757" y="7315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A985CAFC-2BEA-4AD8-99B9-A95A820FE3F0}"/>
                </a:ext>
              </a:extLst>
            </p:cNvPr>
            <p:cNvSpPr/>
            <p:nvPr/>
          </p:nvSpPr>
          <p:spPr>
            <a:xfrm>
              <a:off x="2236089" y="2186407"/>
              <a:ext cx="160020" cy="281940"/>
            </a:xfrm>
            <a:custGeom>
              <a:avLst/>
              <a:gdLst>
                <a:gd name="connsiteX0" fmla="*/ 155677 w 160020"/>
                <a:gd name="connsiteY0" fmla="*/ 258623 h 281940"/>
                <a:gd name="connsiteX1" fmla="*/ 143027 w 160020"/>
                <a:gd name="connsiteY1" fmla="*/ 283464 h 281940"/>
                <a:gd name="connsiteX2" fmla="*/ 5715 w 160020"/>
                <a:gd name="connsiteY2" fmla="*/ 45644 h 281940"/>
                <a:gd name="connsiteX3" fmla="*/ 9601 w 160020"/>
                <a:gd name="connsiteY3" fmla="*/ 5715 h 281940"/>
                <a:gd name="connsiteX4" fmla="*/ 155677 w 160020"/>
                <a:gd name="connsiteY4" fmla="*/ 258623 h 28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20" h="281940">
                  <a:moveTo>
                    <a:pt x="155677" y="258623"/>
                  </a:moveTo>
                  <a:cubicBezTo>
                    <a:pt x="151638" y="267005"/>
                    <a:pt x="147447" y="275234"/>
                    <a:pt x="143027" y="283464"/>
                  </a:cubicBezTo>
                  <a:lnTo>
                    <a:pt x="5715" y="45644"/>
                  </a:lnTo>
                  <a:cubicBezTo>
                    <a:pt x="7620" y="32538"/>
                    <a:pt x="8839" y="19203"/>
                    <a:pt x="9601" y="5715"/>
                  </a:cubicBezTo>
                  <a:lnTo>
                    <a:pt x="155677" y="258623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EB2664A4-E98F-4717-8090-C673B1B5208D}"/>
                </a:ext>
              </a:extLst>
            </p:cNvPr>
            <p:cNvSpPr/>
            <p:nvPr/>
          </p:nvSpPr>
          <p:spPr>
            <a:xfrm>
              <a:off x="1917421" y="1534287"/>
              <a:ext cx="274320" cy="419100"/>
            </a:xfrm>
            <a:custGeom>
              <a:avLst/>
              <a:gdLst>
                <a:gd name="connsiteX0" fmla="*/ 35966 w 274320"/>
                <a:gd name="connsiteY0" fmla="*/ 11506 h 419100"/>
                <a:gd name="connsiteX1" fmla="*/ 270967 w 274320"/>
                <a:gd name="connsiteY1" fmla="*/ 418643 h 419100"/>
                <a:gd name="connsiteX2" fmla="*/ 182042 w 274320"/>
                <a:gd name="connsiteY2" fmla="*/ 311125 h 419100"/>
                <a:gd name="connsiteX3" fmla="*/ 5715 w 274320"/>
                <a:gd name="connsiteY3" fmla="*/ 5715 h 419100"/>
                <a:gd name="connsiteX4" fmla="*/ 35966 w 274320"/>
                <a:gd name="connsiteY4" fmla="*/ 11506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" h="419100">
                  <a:moveTo>
                    <a:pt x="35966" y="11506"/>
                  </a:moveTo>
                  <a:lnTo>
                    <a:pt x="270967" y="418643"/>
                  </a:lnTo>
                  <a:cubicBezTo>
                    <a:pt x="247345" y="378028"/>
                    <a:pt x="217170" y="341757"/>
                    <a:pt x="182042" y="311125"/>
                  </a:cubicBezTo>
                  <a:lnTo>
                    <a:pt x="5715" y="5715"/>
                  </a:lnTo>
                  <a:cubicBezTo>
                    <a:pt x="15850" y="7239"/>
                    <a:pt x="25984" y="9220"/>
                    <a:pt x="35966" y="11506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99D3F64-A4ED-4EFE-B403-4B17F748E2FE}"/>
                </a:ext>
              </a:extLst>
            </p:cNvPr>
            <p:cNvSpPr/>
            <p:nvPr/>
          </p:nvSpPr>
          <p:spPr>
            <a:xfrm>
              <a:off x="2182749" y="1947215"/>
              <a:ext cx="243840" cy="449580"/>
            </a:xfrm>
            <a:custGeom>
              <a:avLst/>
              <a:gdLst>
                <a:gd name="connsiteX0" fmla="*/ 241935 w 243840"/>
                <a:gd name="connsiteY0" fmla="*/ 414833 h 449580"/>
                <a:gd name="connsiteX1" fmla="*/ 231953 w 243840"/>
                <a:gd name="connsiteY1" fmla="*/ 443865 h 449580"/>
                <a:gd name="connsiteX2" fmla="*/ 55626 w 243840"/>
                <a:gd name="connsiteY2" fmla="*/ 138608 h 449580"/>
                <a:gd name="connsiteX3" fmla="*/ 5715 w 243840"/>
                <a:gd name="connsiteY3" fmla="*/ 5715 h 449580"/>
                <a:gd name="connsiteX4" fmla="*/ 241935 w 243840"/>
                <a:gd name="connsiteY4" fmla="*/ 414833 h 44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" h="449580">
                  <a:moveTo>
                    <a:pt x="241935" y="414833"/>
                  </a:moveTo>
                  <a:cubicBezTo>
                    <a:pt x="238811" y="424662"/>
                    <a:pt x="235458" y="434416"/>
                    <a:pt x="231953" y="443865"/>
                  </a:cubicBezTo>
                  <a:lnTo>
                    <a:pt x="55626" y="138608"/>
                  </a:lnTo>
                  <a:cubicBezTo>
                    <a:pt x="46329" y="90983"/>
                    <a:pt x="29184" y="46177"/>
                    <a:pt x="5715" y="5715"/>
                  </a:cubicBezTo>
                  <a:lnTo>
                    <a:pt x="241935" y="414833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EBF09302-44D0-4FA6-AFFD-46A206119C50}"/>
                </a:ext>
              </a:extLst>
            </p:cNvPr>
            <p:cNvSpPr/>
            <p:nvPr/>
          </p:nvSpPr>
          <p:spPr>
            <a:xfrm>
              <a:off x="2011756" y="1557604"/>
              <a:ext cx="434340" cy="739140"/>
            </a:xfrm>
            <a:custGeom>
              <a:avLst/>
              <a:gdLst>
                <a:gd name="connsiteX0" fmla="*/ 436016 w 434340"/>
                <a:gd name="connsiteY0" fmla="*/ 704088 h 739140"/>
                <a:gd name="connsiteX1" fmla="*/ 429692 w 434340"/>
                <a:gd name="connsiteY1" fmla="*/ 739978 h 739140"/>
                <a:gd name="connsiteX2" fmla="*/ 5715 w 434340"/>
                <a:gd name="connsiteY2" fmla="*/ 5715 h 739140"/>
                <a:gd name="connsiteX3" fmla="*/ 39852 w 434340"/>
                <a:gd name="connsiteY3" fmla="*/ 18288 h 739140"/>
                <a:gd name="connsiteX4" fmla="*/ 436016 w 434340"/>
                <a:gd name="connsiteY4" fmla="*/ 704088 h 739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" h="739140">
                  <a:moveTo>
                    <a:pt x="436016" y="704088"/>
                  </a:moveTo>
                  <a:cubicBezTo>
                    <a:pt x="434264" y="716204"/>
                    <a:pt x="432130" y="728091"/>
                    <a:pt x="429692" y="739978"/>
                  </a:cubicBezTo>
                  <a:lnTo>
                    <a:pt x="5715" y="5715"/>
                  </a:lnTo>
                  <a:cubicBezTo>
                    <a:pt x="17297" y="9601"/>
                    <a:pt x="28651" y="13792"/>
                    <a:pt x="39852" y="18288"/>
                  </a:cubicBezTo>
                  <a:lnTo>
                    <a:pt x="436016" y="704088"/>
                  </a:ln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43164CEA-0D5A-423C-A050-C09ABBC67742}"/>
                </a:ext>
              </a:extLst>
            </p:cNvPr>
            <p:cNvSpPr/>
            <p:nvPr/>
          </p:nvSpPr>
          <p:spPr>
            <a:xfrm>
              <a:off x="2120189" y="1605229"/>
              <a:ext cx="335280" cy="579120"/>
            </a:xfrm>
            <a:custGeom>
              <a:avLst/>
              <a:gdLst>
                <a:gd name="connsiteX0" fmla="*/ 334213 w 335280"/>
                <a:gd name="connsiteY0" fmla="*/ 563651 h 579120"/>
                <a:gd name="connsiteX1" fmla="*/ 334061 w 335280"/>
                <a:gd name="connsiteY1" fmla="*/ 574700 h 579120"/>
                <a:gd name="connsiteX2" fmla="*/ 5715 w 335280"/>
                <a:gd name="connsiteY2" fmla="*/ 5715 h 579120"/>
                <a:gd name="connsiteX3" fmla="*/ 47016 w 335280"/>
                <a:gd name="connsiteY3" fmla="*/ 30937 h 579120"/>
                <a:gd name="connsiteX4" fmla="*/ 332994 w 335280"/>
                <a:gd name="connsiteY4" fmla="*/ 526161 h 579120"/>
                <a:gd name="connsiteX5" fmla="*/ 334213 w 335280"/>
                <a:gd name="connsiteY5" fmla="*/ 563651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280" h="579120">
                  <a:moveTo>
                    <a:pt x="334213" y="563651"/>
                  </a:moveTo>
                  <a:cubicBezTo>
                    <a:pt x="334213" y="567309"/>
                    <a:pt x="334213" y="570967"/>
                    <a:pt x="334061" y="574700"/>
                  </a:cubicBezTo>
                  <a:lnTo>
                    <a:pt x="5715" y="5715"/>
                  </a:lnTo>
                  <a:cubicBezTo>
                    <a:pt x="19888" y="13564"/>
                    <a:pt x="33528" y="21793"/>
                    <a:pt x="47016" y="30937"/>
                  </a:cubicBezTo>
                  <a:lnTo>
                    <a:pt x="332994" y="526161"/>
                  </a:lnTo>
                  <a:cubicBezTo>
                    <a:pt x="333908" y="538429"/>
                    <a:pt x="334213" y="551002"/>
                    <a:pt x="334213" y="563651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85290D93-43A0-416A-A09C-126E13F6018B}"/>
                </a:ext>
              </a:extLst>
            </p:cNvPr>
            <p:cNvSpPr/>
            <p:nvPr/>
          </p:nvSpPr>
          <p:spPr>
            <a:xfrm>
              <a:off x="2263978" y="1714119"/>
              <a:ext cx="167640" cy="289560"/>
            </a:xfrm>
            <a:custGeom>
              <a:avLst/>
              <a:gdLst>
                <a:gd name="connsiteX0" fmla="*/ 168250 w 167640"/>
                <a:gd name="connsiteY0" fmla="*/ 287122 h 289560"/>
                <a:gd name="connsiteX1" fmla="*/ 5715 w 167640"/>
                <a:gd name="connsiteY1" fmla="*/ 5715 h 289560"/>
                <a:gd name="connsiteX2" fmla="*/ 168250 w 167640"/>
                <a:gd name="connsiteY2" fmla="*/ 287122 h 28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" h="289560">
                  <a:moveTo>
                    <a:pt x="168250" y="287122"/>
                  </a:moveTo>
                  <a:lnTo>
                    <a:pt x="5715" y="5715"/>
                  </a:lnTo>
                  <a:cubicBezTo>
                    <a:pt x="82068" y="82753"/>
                    <a:pt x="138989" y="179299"/>
                    <a:pt x="168250" y="287122"/>
                  </a:cubicBezTo>
                  <a:close/>
                </a:path>
              </a:pathLst>
            </a:custGeom>
            <a:solidFill>
              <a:srgbClr val="F972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0D1E3424-08C0-47FF-8CB7-7D3D80B601DA}"/>
              </a:ext>
            </a:extLst>
          </p:cNvPr>
          <p:cNvSpPr/>
          <p:nvPr userDrawn="1"/>
        </p:nvSpPr>
        <p:spPr>
          <a:xfrm flipH="1">
            <a:off x="11615650" y="1148596"/>
            <a:ext cx="576349" cy="576349"/>
          </a:xfrm>
          <a:custGeom>
            <a:avLst/>
            <a:gdLst>
              <a:gd name="connsiteX0" fmla="*/ 843382 w 845820"/>
              <a:gd name="connsiteY0" fmla="*/ 843382 h 845820"/>
              <a:gd name="connsiteX1" fmla="*/ 5715 w 845820"/>
              <a:gd name="connsiteY1" fmla="*/ 843382 h 845820"/>
              <a:gd name="connsiteX2" fmla="*/ 5715 w 845820"/>
              <a:gd name="connsiteY2" fmla="*/ 5715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820" h="845820">
                <a:moveTo>
                  <a:pt x="843382" y="843382"/>
                </a:moveTo>
                <a:lnTo>
                  <a:pt x="5715" y="843382"/>
                </a:lnTo>
                <a:lnTo>
                  <a:pt x="5715" y="5715"/>
                </a:lnTo>
                <a:close/>
              </a:path>
            </a:pathLst>
          </a:custGeom>
          <a:solidFill>
            <a:srgbClr val="F9725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5C6004B8-1E11-49BF-9181-09EBE2E19A1F}"/>
              </a:ext>
            </a:extLst>
          </p:cNvPr>
          <p:cNvSpPr/>
          <p:nvPr userDrawn="1"/>
        </p:nvSpPr>
        <p:spPr>
          <a:xfrm flipH="1">
            <a:off x="11615650" y="577802"/>
            <a:ext cx="576349" cy="576349"/>
          </a:xfrm>
          <a:custGeom>
            <a:avLst/>
            <a:gdLst>
              <a:gd name="connsiteX0" fmla="*/ 843382 w 845820"/>
              <a:gd name="connsiteY0" fmla="*/ 843382 h 845820"/>
              <a:gd name="connsiteX1" fmla="*/ 5715 w 845820"/>
              <a:gd name="connsiteY1" fmla="*/ 843382 h 845820"/>
              <a:gd name="connsiteX2" fmla="*/ 5715 w 845820"/>
              <a:gd name="connsiteY2" fmla="*/ 5715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820" h="845820">
                <a:moveTo>
                  <a:pt x="843382" y="843382"/>
                </a:moveTo>
                <a:lnTo>
                  <a:pt x="5715" y="843382"/>
                </a:lnTo>
                <a:lnTo>
                  <a:pt x="5715" y="5715"/>
                </a:lnTo>
                <a:close/>
              </a:path>
            </a:pathLst>
          </a:custGeom>
          <a:solidFill>
            <a:srgbClr val="02A1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C6A5091-8FDA-4D86-B572-D89A5C1CCBE1}"/>
              </a:ext>
            </a:extLst>
          </p:cNvPr>
          <p:cNvGrpSpPr/>
          <p:nvPr userDrawn="1"/>
        </p:nvGrpSpPr>
        <p:grpSpPr>
          <a:xfrm flipH="1">
            <a:off x="10916710" y="104521"/>
            <a:ext cx="488754" cy="1978279"/>
            <a:chOff x="1148563" y="3635121"/>
            <a:chExt cx="717270" cy="2903220"/>
          </a:xfrm>
        </p:grpSpPr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62AB270A-2875-4746-8804-A0EC85AC2E7A}"/>
                </a:ext>
              </a:extLst>
            </p:cNvPr>
            <p:cNvSpPr/>
            <p:nvPr/>
          </p:nvSpPr>
          <p:spPr>
            <a:xfrm>
              <a:off x="1148563" y="3635121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84 w 60960"/>
                <a:gd name="connsiteY5" fmla="*/ 33376 h 2903220"/>
                <a:gd name="connsiteX6" fmla="*/ 60884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05 h 2903220"/>
                <a:gd name="connsiteX9" fmla="*/ 5715 w 60960"/>
                <a:gd name="connsiteY9" fmla="*/ 317221 h 2903220"/>
                <a:gd name="connsiteX10" fmla="*/ 5715 w 60960"/>
                <a:gd name="connsiteY10" fmla="*/ 317221 h 2903220"/>
                <a:gd name="connsiteX11" fmla="*/ 33299 w 60960"/>
                <a:gd name="connsiteY11" fmla="*/ 289636 h 2903220"/>
                <a:gd name="connsiteX12" fmla="*/ 33299 w 60960"/>
                <a:gd name="connsiteY12" fmla="*/ 289636 h 2903220"/>
                <a:gd name="connsiteX13" fmla="*/ 60884 w 60960"/>
                <a:gd name="connsiteY13" fmla="*/ 317221 h 2903220"/>
                <a:gd name="connsiteX14" fmla="*/ 60884 w 60960"/>
                <a:gd name="connsiteY14" fmla="*/ 317221 h 2903220"/>
                <a:gd name="connsiteX15" fmla="*/ 33299 w 60960"/>
                <a:gd name="connsiteY15" fmla="*/ 344805 h 2903220"/>
                <a:gd name="connsiteX16" fmla="*/ 33299 w 60960"/>
                <a:gd name="connsiteY16" fmla="*/ 628726 h 2903220"/>
                <a:gd name="connsiteX17" fmla="*/ 5715 w 60960"/>
                <a:gd name="connsiteY17" fmla="*/ 601142 h 2903220"/>
                <a:gd name="connsiteX18" fmla="*/ 5715 w 60960"/>
                <a:gd name="connsiteY18" fmla="*/ 601142 h 2903220"/>
                <a:gd name="connsiteX19" fmla="*/ 33299 w 60960"/>
                <a:gd name="connsiteY19" fmla="*/ 573558 h 2903220"/>
                <a:gd name="connsiteX20" fmla="*/ 33299 w 60960"/>
                <a:gd name="connsiteY20" fmla="*/ 573558 h 2903220"/>
                <a:gd name="connsiteX21" fmla="*/ 60884 w 60960"/>
                <a:gd name="connsiteY21" fmla="*/ 601142 h 2903220"/>
                <a:gd name="connsiteX22" fmla="*/ 60884 w 60960"/>
                <a:gd name="connsiteY22" fmla="*/ 601142 h 2903220"/>
                <a:gd name="connsiteX23" fmla="*/ 33299 w 60960"/>
                <a:gd name="connsiteY23" fmla="*/ 628726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84 w 60960"/>
                <a:gd name="connsiteY29" fmla="*/ 885139 h 2903220"/>
                <a:gd name="connsiteX30" fmla="*/ 60884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84 w 60960"/>
                <a:gd name="connsiteY37" fmla="*/ 1169060 h 2903220"/>
                <a:gd name="connsiteX38" fmla="*/ 60884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84 w 60960"/>
                <a:gd name="connsiteY45" fmla="*/ 1452982 h 2903220"/>
                <a:gd name="connsiteX46" fmla="*/ 60884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84 w 60960"/>
                <a:gd name="connsiteY53" fmla="*/ 1736903 h 2903220"/>
                <a:gd name="connsiteX54" fmla="*/ 60884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485 h 2903220"/>
                <a:gd name="connsiteX57" fmla="*/ 5715 w 60960"/>
                <a:gd name="connsiteY57" fmla="*/ 2020824 h 2903220"/>
                <a:gd name="connsiteX58" fmla="*/ 5715 w 60960"/>
                <a:gd name="connsiteY58" fmla="*/ 2020824 h 2903220"/>
                <a:gd name="connsiteX59" fmla="*/ 33299 w 60960"/>
                <a:gd name="connsiteY59" fmla="*/ 1993240 h 2903220"/>
                <a:gd name="connsiteX60" fmla="*/ 33299 w 60960"/>
                <a:gd name="connsiteY60" fmla="*/ 1993240 h 2903220"/>
                <a:gd name="connsiteX61" fmla="*/ 60884 w 60960"/>
                <a:gd name="connsiteY61" fmla="*/ 2020824 h 2903220"/>
                <a:gd name="connsiteX62" fmla="*/ 60884 w 60960"/>
                <a:gd name="connsiteY62" fmla="*/ 2020824 h 2903220"/>
                <a:gd name="connsiteX63" fmla="*/ 33299 w 60960"/>
                <a:gd name="connsiteY63" fmla="*/ 2048485 h 2903220"/>
                <a:gd name="connsiteX64" fmla="*/ 33299 w 60960"/>
                <a:gd name="connsiteY64" fmla="*/ 2332330 h 2903220"/>
                <a:gd name="connsiteX65" fmla="*/ 5715 w 60960"/>
                <a:gd name="connsiteY65" fmla="*/ 2304745 h 2903220"/>
                <a:gd name="connsiteX66" fmla="*/ 5715 w 60960"/>
                <a:gd name="connsiteY66" fmla="*/ 2304745 h 2903220"/>
                <a:gd name="connsiteX67" fmla="*/ 33299 w 60960"/>
                <a:gd name="connsiteY67" fmla="*/ 2277161 h 2903220"/>
                <a:gd name="connsiteX68" fmla="*/ 33299 w 60960"/>
                <a:gd name="connsiteY68" fmla="*/ 2277161 h 2903220"/>
                <a:gd name="connsiteX69" fmla="*/ 60884 w 60960"/>
                <a:gd name="connsiteY69" fmla="*/ 2304745 h 2903220"/>
                <a:gd name="connsiteX70" fmla="*/ 60884 w 60960"/>
                <a:gd name="connsiteY70" fmla="*/ 2304745 h 2903220"/>
                <a:gd name="connsiteX71" fmla="*/ 33299 w 60960"/>
                <a:gd name="connsiteY71" fmla="*/ 2332330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84 w 60960"/>
                <a:gd name="connsiteY77" fmla="*/ 2588743 h 2903220"/>
                <a:gd name="connsiteX78" fmla="*/ 60884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84 w 60960"/>
                <a:gd name="connsiteY85" fmla="*/ 2872664 h 2903220"/>
                <a:gd name="connsiteX86" fmla="*/ 60884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7983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60"/>
                    <a:pt x="17983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84" y="18136"/>
                    <a:pt x="60884" y="33376"/>
                  </a:cubicBezTo>
                  <a:lnTo>
                    <a:pt x="60884" y="33376"/>
                  </a:lnTo>
                  <a:cubicBezTo>
                    <a:pt x="60960" y="48616"/>
                    <a:pt x="48539" y="60884"/>
                    <a:pt x="33299" y="60884"/>
                  </a:cubicBezTo>
                  <a:close/>
                  <a:moveTo>
                    <a:pt x="33299" y="344805"/>
                  </a:moveTo>
                  <a:cubicBezTo>
                    <a:pt x="17983" y="344805"/>
                    <a:pt x="5715" y="332537"/>
                    <a:pt x="5715" y="317221"/>
                  </a:cubicBezTo>
                  <a:lnTo>
                    <a:pt x="5715" y="317221"/>
                  </a:lnTo>
                  <a:cubicBezTo>
                    <a:pt x="5715" y="301981"/>
                    <a:pt x="17983" y="289636"/>
                    <a:pt x="33299" y="289636"/>
                  </a:cubicBezTo>
                  <a:lnTo>
                    <a:pt x="33299" y="289636"/>
                  </a:lnTo>
                  <a:cubicBezTo>
                    <a:pt x="48539" y="289636"/>
                    <a:pt x="60884" y="302057"/>
                    <a:pt x="60884" y="317221"/>
                  </a:cubicBezTo>
                  <a:lnTo>
                    <a:pt x="60884" y="317221"/>
                  </a:lnTo>
                  <a:cubicBezTo>
                    <a:pt x="60960" y="332537"/>
                    <a:pt x="48539" y="344805"/>
                    <a:pt x="33299" y="344805"/>
                  </a:cubicBezTo>
                  <a:close/>
                  <a:moveTo>
                    <a:pt x="33299" y="628726"/>
                  </a:moveTo>
                  <a:cubicBezTo>
                    <a:pt x="17983" y="628726"/>
                    <a:pt x="5715" y="616458"/>
                    <a:pt x="5715" y="601142"/>
                  </a:cubicBezTo>
                  <a:lnTo>
                    <a:pt x="5715" y="601142"/>
                  </a:lnTo>
                  <a:cubicBezTo>
                    <a:pt x="5715" y="585902"/>
                    <a:pt x="17983" y="573558"/>
                    <a:pt x="33299" y="573558"/>
                  </a:cubicBezTo>
                  <a:lnTo>
                    <a:pt x="33299" y="573558"/>
                  </a:lnTo>
                  <a:cubicBezTo>
                    <a:pt x="48539" y="573558"/>
                    <a:pt x="60884" y="585978"/>
                    <a:pt x="60884" y="601142"/>
                  </a:cubicBezTo>
                  <a:lnTo>
                    <a:pt x="60884" y="601142"/>
                  </a:lnTo>
                  <a:cubicBezTo>
                    <a:pt x="60960" y="616458"/>
                    <a:pt x="48539" y="628726"/>
                    <a:pt x="33299" y="628726"/>
                  </a:cubicBezTo>
                  <a:close/>
                  <a:moveTo>
                    <a:pt x="33299" y="912724"/>
                  </a:moveTo>
                  <a:cubicBezTo>
                    <a:pt x="17983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7983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84" y="869975"/>
                    <a:pt x="60884" y="885139"/>
                  </a:cubicBezTo>
                  <a:lnTo>
                    <a:pt x="60884" y="885139"/>
                  </a:lnTo>
                  <a:cubicBezTo>
                    <a:pt x="60960" y="900379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7983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7983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84" y="1153820"/>
                    <a:pt x="60884" y="1169060"/>
                  </a:cubicBezTo>
                  <a:lnTo>
                    <a:pt x="60884" y="1169060"/>
                  </a:lnTo>
                  <a:cubicBezTo>
                    <a:pt x="60960" y="1184300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7983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7983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84" y="1437818"/>
                    <a:pt x="60884" y="1452982"/>
                  </a:cubicBezTo>
                  <a:lnTo>
                    <a:pt x="60884" y="1452982"/>
                  </a:lnTo>
                  <a:cubicBezTo>
                    <a:pt x="60960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7983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7983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84" y="1721739"/>
                    <a:pt x="60884" y="1736903"/>
                  </a:cubicBezTo>
                  <a:lnTo>
                    <a:pt x="60884" y="1736903"/>
                  </a:lnTo>
                  <a:cubicBezTo>
                    <a:pt x="60960" y="1752219"/>
                    <a:pt x="48539" y="1764487"/>
                    <a:pt x="33299" y="1764487"/>
                  </a:cubicBezTo>
                  <a:close/>
                  <a:moveTo>
                    <a:pt x="33299" y="2048485"/>
                  </a:moveTo>
                  <a:cubicBezTo>
                    <a:pt x="17983" y="2048485"/>
                    <a:pt x="5715" y="2036064"/>
                    <a:pt x="5715" y="2020824"/>
                  </a:cubicBezTo>
                  <a:lnTo>
                    <a:pt x="5715" y="2020824"/>
                  </a:lnTo>
                  <a:cubicBezTo>
                    <a:pt x="5715" y="2005584"/>
                    <a:pt x="17983" y="1993240"/>
                    <a:pt x="33299" y="1993240"/>
                  </a:cubicBezTo>
                  <a:lnTo>
                    <a:pt x="33299" y="1993240"/>
                  </a:lnTo>
                  <a:cubicBezTo>
                    <a:pt x="48539" y="1993240"/>
                    <a:pt x="60884" y="2005660"/>
                    <a:pt x="60884" y="2020824"/>
                  </a:cubicBezTo>
                  <a:lnTo>
                    <a:pt x="60884" y="2020824"/>
                  </a:lnTo>
                  <a:cubicBezTo>
                    <a:pt x="60960" y="2036140"/>
                    <a:pt x="48539" y="2048485"/>
                    <a:pt x="33299" y="2048485"/>
                  </a:cubicBezTo>
                  <a:close/>
                  <a:moveTo>
                    <a:pt x="33299" y="2332330"/>
                  </a:moveTo>
                  <a:cubicBezTo>
                    <a:pt x="17983" y="2332330"/>
                    <a:pt x="5715" y="2320062"/>
                    <a:pt x="5715" y="2304745"/>
                  </a:cubicBezTo>
                  <a:lnTo>
                    <a:pt x="5715" y="2304745"/>
                  </a:lnTo>
                  <a:cubicBezTo>
                    <a:pt x="5715" y="2289505"/>
                    <a:pt x="17983" y="2277161"/>
                    <a:pt x="33299" y="2277161"/>
                  </a:cubicBezTo>
                  <a:lnTo>
                    <a:pt x="33299" y="2277161"/>
                  </a:lnTo>
                  <a:cubicBezTo>
                    <a:pt x="48539" y="2277161"/>
                    <a:pt x="60884" y="2289582"/>
                    <a:pt x="60884" y="2304745"/>
                  </a:cubicBezTo>
                  <a:lnTo>
                    <a:pt x="60884" y="2304745"/>
                  </a:lnTo>
                  <a:cubicBezTo>
                    <a:pt x="60960" y="2320062"/>
                    <a:pt x="48539" y="2332330"/>
                    <a:pt x="33299" y="2332330"/>
                  </a:cubicBezTo>
                  <a:close/>
                  <a:moveTo>
                    <a:pt x="33299" y="2616327"/>
                  </a:moveTo>
                  <a:cubicBezTo>
                    <a:pt x="17983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7983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84" y="2573579"/>
                    <a:pt x="60884" y="2588743"/>
                  </a:cubicBezTo>
                  <a:lnTo>
                    <a:pt x="60884" y="2588743"/>
                  </a:lnTo>
                  <a:cubicBezTo>
                    <a:pt x="60960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7983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7983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84" y="2857500"/>
                    <a:pt x="60884" y="2872664"/>
                  </a:cubicBezTo>
                  <a:lnTo>
                    <a:pt x="60884" y="2872664"/>
                  </a:lnTo>
                  <a:cubicBezTo>
                    <a:pt x="60960" y="2887904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4EE2849B-A1E9-4487-BB1A-9D333CD751F5}"/>
                </a:ext>
              </a:extLst>
            </p:cNvPr>
            <p:cNvSpPr/>
            <p:nvPr/>
          </p:nvSpPr>
          <p:spPr>
            <a:xfrm>
              <a:off x="1476680" y="3635121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84 w 60960"/>
                <a:gd name="connsiteY5" fmla="*/ 33376 h 2903220"/>
                <a:gd name="connsiteX6" fmla="*/ 60884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05 h 2903220"/>
                <a:gd name="connsiteX9" fmla="*/ 5715 w 60960"/>
                <a:gd name="connsiteY9" fmla="*/ 317221 h 2903220"/>
                <a:gd name="connsiteX10" fmla="*/ 5715 w 60960"/>
                <a:gd name="connsiteY10" fmla="*/ 317221 h 2903220"/>
                <a:gd name="connsiteX11" fmla="*/ 33299 w 60960"/>
                <a:gd name="connsiteY11" fmla="*/ 289636 h 2903220"/>
                <a:gd name="connsiteX12" fmla="*/ 33299 w 60960"/>
                <a:gd name="connsiteY12" fmla="*/ 289636 h 2903220"/>
                <a:gd name="connsiteX13" fmla="*/ 60884 w 60960"/>
                <a:gd name="connsiteY13" fmla="*/ 317221 h 2903220"/>
                <a:gd name="connsiteX14" fmla="*/ 60884 w 60960"/>
                <a:gd name="connsiteY14" fmla="*/ 317221 h 2903220"/>
                <a:gd name="connsiteX15" fmla="*/ 33299 w 60960"/>
                <a:gd name="connsiteY15" fmla="*/ 344805 h 2903220"/>
                <a:gd name="connsiteX16" fmla="*/ 33299 w 60960"/>
                <a:gd name="connsiteY16" fmla="*/ 628726 h 2903220"/>
                <a:gd name="connsiteX17" fmla="*/ 5715 w 60960"/>
                <a:gd name="connsiteY17" fmla="*/ 601142 h 2903220"/>
                <a:gd name="connsiteX18" fmla="*/ 5715 w 60960"/>
                <a:gd name="connsiteY18" fmla="*/ 601142 h 2903220"/>
                <a:gd name="connsiteX19" fmla="*/ 33299 w 60960"/>
                <a:gd name="connsiteY19" fmla="*/ 573558 h 2903220"/>
                <a:gd name="connsiteX20" fmla="*/ 33299 w 60960"/>
                <a:gd name="connsiteY20" fmla="*/ 573558 h 2903220"/>
                <a:gd name="connsiteX21" fmla="*/ 60884 w 60960"/>
                <a:gd name="connsiteY21" fmla="*/ 601142 h 2903220"/>
                <a:gd name="connsiteX22" fmla="*/ 60884 w 60960"/>
                <a:gd name="connsiteY22" fmla="*/ 601142 h 2903220"/>
                <a:gd name="connsiteX23" fmla="*/ 33299 w 60960"/>
                <a:gd name="connsiteY23" fmla="*/ 628726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84 w 60960"/>
                <a:gd name="connsiteY29" fmla="*/ 885139 h 2903220"/>
                <a:gd name="connsiteX30" fmla="*/ 60884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84 w 60960"/>
                <a:gd name="connsiteY37" fmla="*/ 1169060 h 2903220"/>
                <a:gd name="connsiteX38" fmla="*/ 60884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84 w 60960"/>
                <a:gd name="connsiteY45" fmla="*/ 1452982 h 2903220"/>
                <a:gd name="connsiteX46" fmla="*/ 60884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84 w 60960"/>
                <a:gd name="connsiteY53" fmla="*/ 1736903 h 2903220"/>
                <a:gd name="connsiteX54" fmla="*/ 60884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485 h 2903220"/>
                <a:gd name="connsiteX57" fmla="*/ 5715 w 60960"/>
                <a:gd name="connsiteY57" fmla="*/ 2020824 h 2903220"/>
                <a:gd name="connsiteX58" fmla="*/ 5715 w 60960"/>
                <a:gd name="connsiteY58" fmla="*/ 2020824 h 2903220"/>
                <a:gd name="connsiteX59" fmla="*/ 33299 w 60960"/>
                <a:gd name="connsiteY59" fmla="*/ 1993240 h 2903220"/>
                <a:gd name="connsiteX60" fmla="*/ 33299 w 60960"/>
                <a:gd name="connsiteY60" fmla="*/ 1993240 h 2903220"/>
                <a:gd name="connsiteX61" fmla="*/ 60884 w 60960"/>
                <a:gd name="connsiteY61" fmla="*/ 2020824 h 2903220"/>
                <a:gd name="connsiteX62" fmla="*/ 60884 w 60960"/>
                <a:gd name="connsiteY62" fmla="*/ 2020824 h 2903220"/>
                <a:gd name="connsiteX63" fmla="*/ 33299 w 60960"/>
                <a:gd name="connsiteY63" fmla="*/ 2048485 h 2903220"/>
                <a:gd name="connsiteX64" fmla="*/ 33299 w 60960"/>
                <a:gd name="connsiteY64" fmla="*/ 2332330 h 2903220"/>
                <a:gd name="connsiteX65" fmla="*/ 5715 w 60960"/>
                <a:gd name="connsiteY65" fmla="*/ 2304745 h 2903220"/>
                <a:gd name="connsiteX66" fmla="*/ 5715 w 60960"/>
                <a:gd name="connsiteY66" fmla="*/ 2304745 h 2903220"/>
                <a:gd name="connsiteX67" fmla="*/ 33299 w 60960"/>
                <a:gd name="connsiteY67" fmla="*/ 2277161 h 2903220"/>
                <a:gd name="connsiteX68" fmla="*/ 33299 w 60960"/>
                <a:gd name="connsiteY68" fmla="*/ 2277161 h 2903220"/>
                <a:gd name="connsiteX69" fmla="*/ 60884 w 60960"/>
                <a:gd name="connsiteY69" fmla="*/ 2304745 h 2903220"/>
                <a:gd name="connsiteX70" fmla="*/ 60884 w 60960"/>
                <a:gd name="connsiteY70" fmla="*/ 2304745 h 2903220"/>
                <a:gd name="connsiteX71" fmla="*/ 33299 w 60960"/>
                <a:gd name="connsiteY71" fmla="*/ 2332330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84 w 60960"/>
                <a:gd name="connsiteY77" fmla="*/ 2588743 h 2903220"/>
                <a:gd name="connsiteX78" fmla="*/ 60884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84 w 60960"/>
                <a:gd name="connsiteY85" fmla="*/ 2872664 h 2903220"/>
                <a:gd name="connsiteX86" fmla="*/ 60884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8059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60"/>
                    <a:pt x="18059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84" y="18136"/>
                    <a:pt x="60884" y="33376"/>
                  </a:cubicBezTo>
                  <a:lnTo>
                    <a:pt x="60884" y="33376"/>
                  </a:lnTo>
                  <a:cubicBezTo>
                    <a:pt x="60884" y="48616"/>
                    <a:pt x="48539" y="60884"/>
                    <a:pt x="33299" y="60884"/>
                  </a:cubicBezTo>
                  <a:close/>
                  <a:moveTo>
                    <a:pt x="33299" y="344805"/>
                  </a:moveTo>
                  <a:cubicBezTo>
                    <a:pt x="18059" y="344805"/>
                    <a:pt x="5715" y="332537"/>
                    <a:pt x="5715" y="317221"/>
                  </a:cubicBezTo>
                  <a:lnTo>
                    <a:pt x="5715" y="317221"/>
                  </a:lnTo>
                  <a:cubicBezTo>
                    <a:pt x="5715" y="301981"/>
                    <a:pt x="18059" y="289636"/>
                    <a:pt x="33299" y="289636"/>
                  </a:cubicBezTo>
                  <a:lnTo>
                    <a:pt x="33299" y="289636"/>
                  </a:lnTo>
                  <a:cubicBezTo>
                    <a:pt x="48539" y="289636"/>
                    <a:pt x="60884" y="302057"/>
                    <a:pt x="60884" y="317221"/>
                  </a:cubicBezTo>
                  <a:lnTo>
                    <a:pt x="60884" y="317221"/>
                  </a:lnTo>
                  <a:cubicBezTo>
                    <a:pt x="60884" y="332537"/>
                    <a:pt x="48539" y="344805"/>
                    <a:pt x="33299" y="344805"/>
                  </a:cubicBezTo>
                  <a:close/>
                  <a:moveTo>
                    <a:pt x="33299" y="628726"/>
                  </a:moveTo>
                  <a:cubicBezTo>
                    <a:pt x="18059" y="628726"/>
                    <a:pt x="5715" y="616458"/>
                    <a:pt x="5715" y="601142"/>
                  </a:cubicBezTo>
                  <a:lnTo>
                    <a:pt x="5715" y="601142"/>
                  </a:lnTo>
                  <a:cubicBezTo>
                    <a:pt x="5715" y="585902"/>
                    <a:pt x="18059" y="573558"/>
                    <a:pt x="33299" y="573558"/>
                  </a:cubicBezTo>
                  <a:lnTo>
                    <a:pt x="33299" y="573558"/>
                  </a:lnTo>
                  <a:cubicBezTo>
                    <a:pt x="48539" y="573558"/>
                    <a:pt x="60884" y="585978"/>
                    <a:pt x="60884" y="601142"/>
                  </a:cubicBezTo>
                  <a:lnTo>
                    <a:pt x="60884" y="601142"/>
                  </a:lnTo>
                  <a:cubicBezTo>
                    <a:pt x="60884" y="616458"/>
                    <a:pt x="48539" y="628726"/>
                    <a:pt x="33299" y="628726"/>
                  </a:cubicBezTo>
                  <a:close/>
                  <a:moveTo>
                    <a:pt x="33299" y="912724"/>
                  </a:moveTo>
                  <a:cubicBezTo>
                    <a:pt x="18059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8059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84" y="869975"/>
                    <a:pt x="60884" y="885139"/>
                  </a:cubicBezTo>
                  <a:lnTo>
                    <a:pt x="60884" y="885139"/>
                  </a:lnTo>
                  <a:cubicBezTo>
                    <a:pt x="60884" y="900379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8059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8059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84" y="1153820"/>
                    <a:pt x="60884" y="1169060"/>
                  </a:cubicBezTo>
                  <a:lnTo>
                    <a:pt x="60884" y="1169060"/>
                  </a:lnTo>
                  <a:cubicBezTo>
                    <a:pt x="60884" y="1184300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8059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8059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84" y="1437818"/>
                    <a:pt x="60884" y="1452982"/>
                  </a:cubicBezTo>
                  <a:lnTo>
                    <a:pt x="60884" y="1452982"/>
                  </a:lnTo>
                  <a:cubicBezTo>
                    <a:pt x="60884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8059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8059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84" y="1721739"/>
                    <a:pt x="60884" y="1736903"/>
                  </a:cubicBezTo>
                  <a:lnTo>
                    <a:pt x="60884" y="1736903"/>
                  </a:lnTo>
                  <a:cubicBezTo>
                    <a:pt x="60884" y="1752219"/>
                    <a:pt x="48539" y="1764487"/>
                    <a:pt x="33299" y="1764487"/>
                  </a:cubicBezTo>
                  <a:close/>
                  <a:moveTo>
                    <a:pt x="33299" y="2048485"/>
                  </a:moveTo>
                  <a:cubicBezTo>
                    <a:pt x="18059" y="2048485"/>
                    <a:pt x="5715" y="2036064"/>
                    <a:pt x="5715" y="2020824"/>
                  </a:cubicBezTo>
                  <a:lnTo>
                    <a:pt x="5715" y="2020824"/>
                  </a:lnTo>
                  <a:cubicBezTo>
                    <a:pt x="5715" y="2005584"/>
                    <a:pt x="18059" y="1993240"/>
                    <a:pt x="33299" y="1993240"/>
                  </a:cubicBezTo>
                  <a:lnTo>
                    <a:pt x="33299" y="1993240"/>
                  </a:lnTo>
                  <a:cubicBezTo>
                    <a:pt x="48539" y="1993240"/>
                    <a:pt x="60884" y="2005660"/>
                    <a:pt x="60884" y="2020824"/>
                  </a:cubicBezTo>
                  <a:lnTo>
                    <a:pt x="60884" y="2020824"/>
                  </a:lnTo>
                  <a:cubicBezTo>
                    <a:pt x="60884" y="2036140"/>
                    <a:pt x="48539" y="2048485"/>
                    <a:pt x="33299" y="2048485"/>
                  </a:cubicBezTo>
                  <a:close/>
                  <a:moveTo>
                    <a:pt x="33299" y="2332330"/>
                  </a:moveTo>
                  <a:cubicBezTo>
                    <a:pt x="18059" y="2332330"/>
                    <a:pt x="5715" y="2320062"/>
                    <a:pt x="5715" y="2304745"/>
                  </a:cubicBezTo>
                  <a:lnTo>
                    <a:pt x="5715" y="2304745"/>
                  </a:lnTo>
                  <a:cubicBezTo>
                    <a:pt x="5715" y="2289505"/>
                    <a:pt x="18059" y="2277161"/>
                    <a:pt x="33299" y="2277161"/>
                  </a:cubicBezTo>
                  <a:lnTo>
                    <a:pt x="33299" y="2277161"/>
                  </a:lnTo>
                  <a:cubicBezTo>
                    <a:pt x="48539" y="2277161"/>
                    <a:pt x="60884" y="2289582"/>
                    <a:pt x="60884" y="2304745"/>
                  </a:cubicBezTo>
                  <a:lnTo>
                    <a:pt x="60884" y="2304745"/>
                  </a:lnTo>
                  <a:cubicBezTo>
                    <a:pt x="60884" y="2320062"/>
                    <a:pt x="48539" y="2332330"/>
                    <a:pt x="33299" y="2332330"/>
                  </a:cubicBezTo>
                  <a:close/>
                  <a:moveTo>
                    <a:pt x="33299" y="2616327"/>
                  </a:moveTo>
                  <a:cubicBezTo>
                    <a:pt x="18059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8059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84" y="2573579"/>
                    <a:pt x="60884" y="2588743"/>
                  </a:cubicBezTo>
                  <a:lnTo>
                    <a:pt x="60884" y="2588743"/>
                  </a:lnTo>
                  <a:cubicBezTo>
                    <a:pt x="60884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8059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8059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84" y="2857500"/>
                    <a:pt x="60884" y="2872664"/>
                  </a:cubicBezTo>
                  <a:lnTo>
                    <a:pt x="60884" y="2872664"/>
                  </a:lnTo>
                  <a:cubicBezTo>
                    <a:pt x="60884" y="2887904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B06A6917-DEC4-467D-8E60-F2CFE3E0658E}"/>
                </a:ext>
              </a:extLst>
            </p:cNvPr>
            <p:cNvSpPr/>
            <p:nvPr/>
          </p:nvSpPr>
          <p:spPr>
            <a:xfrm>
              <a:off x="1804873" y="3635121"/>
              <a:ext cx="60960" cy="2903220"/>
            </a:xfrm>
            <a:custGeom>
              <a:avLst/>
              <a:gdLst>
                <a:gd name="connsiteX0" fmla="*/ 33299 w 60960"/>
                <a:gd name="connsiteY0" fmla="*/ 60884 h 2903220"/>
                <a:gd name="connsiteX1" fmla="*/ 5715 w 60960"/>
                <a:gd name="connsiteY1" fmla="*/ 33376 h 2903220"/>
                <a:gd name="connsiteX2" fmla="*/ 5715 w 60960"/>
                <a:gd name="connsiteY2" fmla="*/ 33376 h 2903220"/>
                <a:gd name="connsiteX3" fmla="*/ 33299 w 60960"/>
                <a:gd name="connsiteY3" fmla="*/ 5715 h 2903220"/>
                <a:gd name="connsiteX4" fmla="*/ 33299 w 60960"/>
                <a:gd name="connsiteY4" fmla="*/ 5715 h 2903220"/>
                <a:gd name="connsiteX5" fmla="*/ 60808 w 60960"/>
                <a:gd name="connsiteY5" fmla="*/ 33376 h 2903220"/>
                <a:gd name="connsiteX6" fmla="*/ 60808 w 60960"/>
                <a:gd name="connsiteY6" fmla="*/ 33376 h 2903220"/>
                <a:gd name="connsiteX7" fmla="*/ 33299 w 60960"/>
                <a:gd name="connsiteY7" fmla="*/ 60884 h 2903220"/>
                <a:gd name="connsiteX8" fmla="*/ 33299 w 60960"/>
                <a:gd name="connsiteY8" fmla="*/ 344805 h 2903220"/>
                <a:gd name="connsiteX9" fmla="*/ 5715 w 60960"/>
                <a:gd name="connsiteY9" fmla="*/ 317221 h 2903220"/>
                <a:gd name="connsiteX10" fmla="*/ 5715 w 60960"/>
                <a:gd name="connsiteY10" fmla="*/ 317221 h 2903220"/>
                <a:gd name="connsiteX11" fmla="*/ 33299 w 60960"/>
                <a:gd name="connsiteY11" fmla="*/ 289636 h 2903220"/>
                <a:gd name="connsiteX12" fmla="*/ 33299 w 60960"/>
                <a:gd name="connsiteY12" fmla="*/ 289636 h 2903220"/>
                <a:gd name="connsiteX13" fmla="*/ 60808 w 60960"/>
                <a:gd name="connsiteY13" fmla="*/ 317221 h 2903220"/>
                <a:gd name="connsiteX14" fmla="*/ 60808 w 60960"/>
                <a:gd name="connsiteY14" fmla="*/ 317221 h 2903220"/>
                <a:gd name="connsiteX15" fmla="*/ 33299 w 60960"/>
                <a:gd name="connsiteY15" fmla="*/ 344805 h 2903220"/>
                <a:gd name="connsiteX16" fmla="*/ 33299 w 60960"/>
                <a:gd name="connsiteY16" fmla="*/ 628726 h 2903220"/>
                <a:gd name="connsiteX17" fmla="*/ 5715 w 60960"/>
                <a:gd name="connsiteY17" fmla="*/ 601142 h 2903220"/>
                <a:gd name="connsiteX18" fmla="*/ 5715 w 60960"/>
                <a:gd name="connsiteY18" fmla="*/ 601142 h 2903220"/>
                <a:gd name="connsiteX19" fmla="*/ 33299 w 60960"/>
                <a:gd name="connsiteY19" fmla="*/ 573558 h 2903220"/>
                <a:gd name="connsiteX20" fmla="*/ 33299 w 60960"/>
                <a:gd name="connsiteY20" fmla="*/ 573558 h 2903220"/>
                <a:gd name="connsiteX21" fmla="*/ 60808 w 60960"/>
                <a:gd name="connsiteY21" fmla="*/ 601142 h 2903220"/>
                <a:gd name="connsiteX22" fmla="*/ 60808 w 60960"/>
                <a:gd name="connsiteY22" fmla="*/ 601142 h 2903220"/>
                <a:gd name="connsiteX23" fmla="*/ 33299 w 60960"/>
                <a:gd name="connsiteY23" fmla="*/ 628726 h 2903220"/>
                <a:gd name="connsiteX24" fmla="*/ 33299 w 60960"/>
                <a:gd name="connsiteY24" fmla="*/ 912724 h 2903220"/>
                <a:gd name="connsiteX25" fmla="*/ 5715 w 60960"/>
                <a:gd name="connsiteY25" fmla="*/ 885139 h 2903220"/>
                <a:gd name="connsiteX26" fmla="*/ 5715 w 60960"/>
                <a:gd name="connsiteY26" fmla="*/ 885139 h 2903220"/>
                <a:gd name="connsiteX27" fmla="*/ 33299 w 60960"/>
                <a:gd name="connsiteY27" fmla="*/ 857555 h 2903220"/>
                <a:gd name="connsiteX28" fmla="*/ 33299 w 60960"/>
                <a:gd name="connsiteY28" fmla="*/ 857555 h 2903220"/>
                <a:gd name="connsiteX29" fmla="*/ 60808 w 60960"/>
                <a:gd name="connsiteY29" fmla="*/ 885139 h 2903220"/>
                <a:gd name="connsiteX30" fmla="*/ 60808 w 60960"/>
                <a:gd name="connsiteY30" fmla="*/ 885139 h 2903220"/>
                <a:gd name="connsiteX31" fmla="*/ 33299 w 60960"/>
                <a:gd name="connsiteY31" fmla="*/ 912724 h 2903220"/>
                <a:gd name="connsiteX32" fmla="*/ 33299 w 60960"/>
                <a:gd name="connsiteY32" fmla="*/ 1196645 h 2903220"/>
                <a:gd name="connsiteX33" fmla="*/ 5715 w 60960"/>
                <a:gd name="connsiteY33" fmla="*/ 1169060 h 2903220"/>
                <a:gd name="connsiteX34" fmla="*/ 5715 w 60960"/>
                <a:gd name="connsiteY34" fmla="*/ 1169060 h 2903220"/>
                <a:gd name="connsiteX35" fmla="*/ 33299 w 60960"/>
                <a:gd name="connsiteY35" fmla="*/ 1141552 h 2903220"/>
                <a:gd name="connsiteX36" fmla="*/ 33299 w 60960"/>
                <a:gd name="connsiteY36" fmla="*/ 1141552 h 2903220"/>
                <a:gd name="connsiteX37" fmla="*/ 60808 w 60960"/>
                <a:gd name="connsiteY37" fmla="*/ 1169060 h 2903220"/>
                <a:gd name="connsiteX38" fmla="*/ 60808 w 60960"/>
                <a:gd name="connsiteY38" fmla="*/ 1169060 h 2903220"/>
                <a:gd name="connsiteX39" fmla="*/ 33299 w 60960"/>
                <a:gd name="connsiteY39" fmla="*/ 1196645 h 2903220"/>
                <a:gd name="connsiteX40" fmla="*/ 33299 w 60960"/>
                <a:gd name="connsiteY40" fmla="*/ 1480566 h 2903220"/>
                <a:gd name="connsiteX41" fmla="*/ 5715 w 60960"/>
                <a:gd name="connsiteY41" fmla="*/ 1452982 h 2903220"/>
                <a:gd name="connsiteX42" fmla="*/ 5715 w 60960"/>
                <a:gd name="connsiteY42" fmla="*/ 1452982 h 2903220"/>
                <a:gd name="connsiteX43" fmla="*/ 33299 w 60960"/>
                <a:gd name="connsiteY43" fmla="*/ 1425397 h 2903220"/>
                <a:gd name="connsiteX44" fmla="*/ 33299 w 60960"/>
                <a:gd name="connsiteY44" fmla="*/ 1425397 h 2903220"/>
                <a:gd name="connsiteX45" fmla="*/ 60808 w 60960"/>
                <a:gd name="connsiteY45" fmla="*/ 1452982 h 2903220"/>
                <a:gd name="connsiteX46" fmla="*/ 60808 w 60960"/>
                <a:gd name="connsiteY46" fmla="*/ 1452982 h 2903220"/>
                <a:gd name="connsiteX47" fmla="*/ 33299 w 60960"/>
                <a:gd name="connsiteY47" fmla="*/ 1480566 h 2903220"/>
                <a:gd name="connsiteX48" fmla="*/ 33299 w 60960"/>
                <a:gd name="connsiteY48" fmla="*/ 1764487 h 2903220"/>
                <a:gd name="connsiteX49" fmla="*/ 5715 w 60960"/>
                <a:gd name="connsiteY49" fmla="*/ 1736903 h 2903220"/>
                <a:gd name="connsiteX50" fmla="*/ 5715 w 60960"/>
                <a:gd name="connsiteY50" fmla="*/ 1736903 h 2903220"/>
                <a:gd name="connsiteX51" fmla="*/ 33299 w 60960"/>
                <a:gd name="connsiteY51" fmla="*/ 1709319 h 2903220"/>
                <a:gd name="connsiteX52" fmla="*/ 33299 w 60960"/>
                <a:gd name="connsiteY52" fmla="*/ 1709319 h 2903220"/>
                <a:gd name="connsiteX53" fmla="*/ 60808 w 60960"/>
                <a:gd name="connsiteY53" fmla="*/ 1736903 h 2903220"/>
                <a:gd name="connsiteX54" fmla="*/ 60808 w 60960"/>
                <a:gd name="connsiteY54" fmla="*/ 1736903 h 2903220"/>
                <a:gd name="connsiteX55" fmla="*/ 33299 w 60960"/>
                <a:gd name="connsiteY55" fmla="*/ 1764487 h 2903220"/>
                <a:gd name="connsiteX56" fmla="*/ 33299 w 60960"/>
                <a:gd name="connsiteY56" fmla="*/ 2048485 h 2903220"/>
                <a:gd name="connsiteX57" fmla="*/ 5715 w 60960"/>
                <a:gd name="connsiteY57" fmla="*/ 2020824 h 2903220"/>
                <a:gd name="connsiteX58" fmla="*/ 5715 w 60960"/>
                <a:gd name="connsiteY58" fmla="*/ 2020824 h 2903220"/>
                <a:gd name="connsiteX59" fmla="*/ 33299 w 60960"/>
                <a:gd name="connsiteY59" fmla="*/ 1993240 h 2903220"/>
                <a:gd name="connsiteX60" fmla="*/ 33299 w 60960"/>
                <a:gd name="connsiteY60" fmla="*/ 1993240 h 2903220"/>
                <a:gd name="connsiteX61" fmla="*/ 60808 w 60960"/>
                <a:gd name="connsiteY61" fmla="*/ 2020824 h 2903220"/>
                <a:gd name="connsiteX62" fmla="*/ 60808 w 60960"/>
                <a:gd name="connsiteY62" fmla="*/ 2020824 h 2903220"/>
                <a:gd name="connsiteX63" fmla="*/ 33299 w 60960"/>
                <a:gd name="connsiteY63" fmla="*/ 2048485 h 2903220"/>
                <a:gd name="connsiteX64" fmla="*/ 33299 w 60960"/>
                <a:gd name="connsiteY64" fmla="*/ 2332330 h 2903220"/>
                <a:gd name="connsiteX65" fmla="*/ 5715 w 60960"/>
                <a:gd name="connsiteY65" fmla="*/ 2304745 h 2903220"/>
                <a:gd name="connsiteX66" fmla="*/ 5715 w 60960"/>
                <a:gd name="connsiteY66" fmla="*/ 2304745 h 2903220"/>
                <a:gd name="connsiteX67" fmla="*/ 33299 w 60960"/>
                <a:gd name="connsiteY67" fmla="*/ 2277161 h 2903220"/>
                <a:gd name="connsiteX68" fmla="*/ 33299 w 60960"/>
                <a:gd name="connsiteY68" fmla="*/ 2277161 h 2903220"/>
                <a:gd name="connsiteX69" fmla="*/ 60808 w 60960"/>
                <a:gd name="connsiteY69" fmla="*/ 2304745 h 2903220"/>
                <a:gd name="connsiteX70" fmla="*/ 60808 w 60960"/>
                <a:gd name="connsiteY70" fmla="*/ 2304745 h 2903220"/>
                <a:gd name="connsiteX71" fmla="*/ 33299 w 60960"/>
                <a:gd name="connsiteY71" fmla="*/ 2332330 h 2903220"/>
                <a:gd name="connsiteX72" fmla="*/ 33299 w 60960"/>
                <a:gd name="connsiteY72" fmla="*/ 2616327 h 2903220"/>
                <a:gd name="connsiteX73" fmla="*/ 5715 w 60960"/>
                <a:gd name="connsiteY73" fmla="*/ 2588743 h 2903220"/>
                <a:gd name="connsiteX74" fmla="*/ 5715 w 60960"/>
                <a:gd name="connsiteY74" fmla="*/ 2588743 h 2903220"/>
                <a:gd name="connsiteX75" fmla="*/ 33299 w 60960"/>
                <a:gd name="connsiteY75" fmla="*/ 2561158 h 2903220"/>
                <a:gd name="connsiteX76" fmla="*/ 33299 w 60960"/>
                <a:gd name="connsiteY76" fmla="*/ 2561158 h 2903220"/>
                <a:gd name="connsiteX77" fmla="*/ 60808 w 60960"/>
                <a:gd name="connsiteY77" fmla="*/ 2588743 h 2903220"/>
                <a:gd name="connsiteX78" fmla="*/ 60808 w 60960"/>
                <a:gd name="connsiteY78" fmla="*/ 2588743 h 2903220"/>
                <a:gd name="connsiteX79" fmla="*/ 33299 w 60960"/>
                <a:gd name="connsiteY79" fmla="*/ 2616327 h 2903220"/>
                <a:gd name="connsiteX80" fmla="*/ 33299 w 60960"/>
                <a:gd name="connsiteY80" fmla="*/ 2900248 h 2903220"/>
                <a:gd name="connsiteX81" fmla="*/ 5715 w 60960"/>
                <a:gd name="connsiteY81" fmla="*/ 2872664 h 2903220"/>
                <a:gd name="connsiteX82" fmla="*/ 5715 w 60960"/>
                <a:gd name="connsiteY82" fmla="*/ 2872664 h 2903220"/>
                <a:gd name="connsiteX83" fmla="*/ 33299 w 60960"/>
                <a:gd name="connsiteY83" fmla="*/ 2845079 h 2903220"/>
                <a:gd name="connsiteX84" fmla="*/ 33299 w 60960"/>
                <a:gd name="connsiteY84" fmla="*/ 2845079 h 2903220"/>
                <a:gd name="connsiteX85" fmla="*/ 60808 w 60960"/>
                <a:gd name="connsiteY85" fmla="*/ 2872664 h 2903220"/>
                <a:gd name="connsiteX86" fmla="*/ 60808 w 60960"/>
                <a:gd name="connsiteY86" fmla="*/ 2872664 h 2903220"/>
                <a:gd name="connsiteX87" fmla="*/ 33299 w 60960"/>
                <a:gd name="connsiteY87" fmla="*/ 2900248 h 290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960" h="2903220">
                  <a:moveTo>
                    <a:pt x="33299" y="60884"/>
                  </a:moveTo>
                  <a:cubicBezTo>
                    <a:pt x="17983" y="60884"/>
                    <a:pt x="5715" y="48616"/>
                    <a:pt x="5715" y="33376"/>
                  </a:cubicBezTo>
                  <a:lnTo>
                    <a:pt x="5715" y="33376"/>
                  </a:lnTo>
                  <a:cubicBezTo>
                    <a:pt x="5715" y="18060"/>
                    <a:pt x="17983" y="5715"/>
                    <a:pt x="33299" y="5715"/>
                  </a:cubicBezTo>
                  <a:lnTo>
                    <a:pt x="33299" y="5715"/>
                  </a:lnTo>
                  <a:cubicBezTo>
                    <a:pt x="48539" y="5715"/>
                    <a:pt x="60808" y="18136"/>
                    <a:pt x="60808" y="33376"/>
                  </a:cubicBezTo>
                  <a:lnTo>
                    <a:pt x="60808" y="33376"/>
                  </a:lnTo>
                  <a:cubicBezTo>
                    <a:pt x="60808" y="48616"/>
                    <a:pt x="48539" y="60884"/>
                    <a:pt x="33299" y="60884"/>
                  </a:cubicBezTo>
                  <a:close/>
                  <a:moveTo>
                    <a:pt x="33299" y="344805"/>
                  </a:moveTo>
                  <a:cubicBezTo>
                    <a:pt x="17983" y="344805"/>
                    <a:pt x="5715" y="332537"/>
                    <a:pt x="5715" y="317221"/>
                  </a:cubicBezTo>
                  <a:lnTo>
                    <a:pt x="5715" y="317221"/>
                  </a:lnTo>
                  <a:cubicBezTo>
                    <a:pt x="5715" y="301981"/>
                    <a:pt x="17983" y="289636"/>
                    <a:pt x="33299" y="289636"/>
                  </a:cubicBezTo>
                  <a:lnTo>
                    <a:pt x="33299" y="289636"/>
                  </a:lnTo>
                  <a:cubicBezTo>
                    <a:pt x="48539" y="289636"/>
                    <a:pt x="60808" y="302057"/>
                    <a:pt x="60808" y="317221"/>
                  </a:cubicBezTo>
                  <a:lnTo>
                    <a:pt x="60808" y="317221"/>
                  </a:lnTo>
                  <a:cubicBezTo>
                    <a:pt x="60808" y="332537"/>
                    <a:pt x="48539" y="344805"/>
                    <a:pt x="33299" y="344805"/>
                  </a:cubicBezTo>
                  <a:close/>
                  <a:moveTo>
                    <a:pt x="33299" y="628726"/>
                  </a:moveTo>
                  <a:cubicBezTo>
                    <a:pt x="17983" y="628726"/>
                    <a:pt x="5715" y="616458"/>
                    <a:pt x="5715" y="601142"/>
                  </a:cubicBezTo>
                  <a:lnTo>
                    <a:pt x="5715" y="601142"/>
                  </a:lnTo>
                  <a:cubicBezTo>
                    <a:pt x="5715" y="585902"/>
                    <a:pt x="17983" y="573558"/>
                    <a:pt x="33299" y="573558"/>
                  </a:cubicBezTo>
                  <a:lnTo>
                    <a:pt x="33299" y="573558"/>
                  </a:lnTo>
                  <a:cubicBezTo>
                    <a:pt x="48539" y="573558"/>
                    <a:pt x="60808" y="585978"/>
                    <a:pt x="60808" y="601142"/>
                  </a:cubicBezTo>
                  <a:lnTo>
                    <a:pt x="60808" y="601142"/>
                  </a:lnTo>
                  <a:cubicBezTo>
                    <a:pt x="60808" y="616458"/>
                    <a:pt x="48539" y="628726"/>
                    <a:pt x="33299" y="628726"/>
                  </a:cubicBezTo>
                  <a:close/>
                  <a:moveTo>
                    <a:pt x="33299" y="912724"/>
                  </a:moveTo>
                  <a:cubicBezTo>
                    <a:pt x="17983" y="912724"/>
                    <a:pt x="5715" y="900455"/>
                    <a:pt x="5715" y="885139"/>
                  </a:cubicBezTo>
                  <a:lnTo>
                    <a:pt x="5715" y="885139"/>
                  </a:lnTo>
                  <a:cubicBezTo>
                    <a:pt x="5715" y="869899"/>
                    <a:pt x="17983" y="857555"/>
                    <a:pt x="33299" y="857555"/>
                  </a:cubicBezTo>
                  <a:lnTo>
                    <a:pt x="33299" y="857555"/>
                  </a:lnTo>
                  <a:cubicBezTo>
                    <a:pt x="48539" y="857555"/>
                    <a:pt x="60808" y="869975"/>
                    <a:pt x="60808" y="885139"/>
                  </a:cubicBezTo>
                  <a:lnTo>
                    <a:pt x="60808" y="885139"/>
                  </a:lnTo>
                  <a:cubicBezTo>
                    <a:pt x="60808" y="900379"/>
                    <a:pt x="48539" y="912724"/>
                    <a:pt x="33299" y="912724"/>
                  </a:cubicBezTo>
                  <a:close/>
                  <a:moveTo>
                    <a:pt x="33299" y="1196645"/>
                  </a:moveTo>
                  <a:cubicBezTo>
                    <a:pt x="17983" y="1196645"/>
                    <a:pt x="5715" y="1184377"/>
                    <a:pt x="5715" y="1169060"/>
                  </a:cubicBezTo>
                  <a:lnTo>
                    <a:pt x="5715" y="1169060"/>
                  </a:lnTo>
                  <a:cubicBezTo>
                    <a:pt x="5715" y="1153820"/>
                    <a:pt x="17983" y="1141552"/>
                    <a:pt x="33299" y="1141552"/>
                  </a:cubicBezTo>
                  <a:lnTo>
                    <a:pt x="33299" y="1141552"/>
                  </a:lnTo>
                  <a:cubicBezTo>
                    <a:pt x="48539" y="1141552"/>
                    <a:pt x="60808" y="1153820"/>
                    <a:pt x="60808" y="1169060"/>
                  </a:cubicBezTo>
                  <a:lnTo>
                    <a:pt x="60808" y="1169060"/>
                  </a:lnTo>
                  <a:cubicBezTo>
                    <a:pt x="60808" y="1184300"/>
                    <a:pt x="48539" y="1196645"/>
                    <a:pt x="33299" y="1196645"/>
                  </a:cubicBezTo>
                  <a:close/>
                  <a:moveTo>
                    <a:pt x="33299" y="1480566"/>
                  </a:moveTo>
                  <a:cubicBezTo>
                    <a:pt x="17983" y="1480566"/>
                    <a:pt x="5715" y="1468298"/>
                    <a:pt x="5715" y="1452982"/>
                  </a:cubicBezTo>
                  <a:lnTo>
                    <a:pt x="5715" y="1452982"/>
                  </a:lnTo>
                  <a:cubicBezTo>
                    <a:pt x="5715" y="1437742"/>
                    <a:pt x="17983" y="1425397"/>
                    <a:pt x="33299" y="1425397"/>
                  </a:cubicBezTo>
                  <a:lnTo>
                    <a:pt x="33299" y="1425397"/>
                  </a:lnTo>
                  <a:cubicBezTo>
                    <a:pt x="48539" y="1425397"/>
                    <a:pt x="60808" y="1437818"/>
                    <a:pt x="60808" y="1452982"/>
                  </a:cubicBezTo>
                  <a:lnTo>
                    <a:pt x="60808" y="1452982"/>
                  </a:lnTo>
                  <a:cubicBezTo>
                    <a:pt x="60808" y="1468298"/>
                    <a:pt x="48539" y="1480566"/>
                    <a:pt x="33299" y="1480566"/>
                  </a:cubicBezTo>
                  <a:close/>
                  <a:moveTo>
                    <a:pt x="33299" y="1764487"/>
                  </a:moveTo>
                  <a:cubicBezTo>
                    <a:pt x="17983" y="1764487"/>
                    <a:pt x="5715" y="1752219"/>
                    <a:pt x="5715" y="1736903"/>
                  </a:cubicBezTo>
                  <a:lnTo>
                    <a:pt x="5715" y="1736903"/>
                  </a:lnTo>
                  <a:cubicBezTo>
                    <a:pt x="5715" y="1721663"/>
                    <a:pt x="17983" y="1709319"/>
                    <a:pt x="33299" y="1709319"/>
                  </a:cubicBezTo>
                  <a:lnTo>
                    <a:pt x="33299" y="1709319"/>
                  </a:lnTo>
                  <a:cubicBezTo>
                    <a:pt x="48539" y="1709319"/>
                    <a:pt x="60808" y="1721739"/>
                    <a:pt x="60808" y="1736903"/>
                  </a:cubicBezTo>
                  <a:lnTo>
                    <a:pt x="60808" y="1736903"/>
                  </a:lnTo>
                  <a:cubicBezTo>
                    <a:pt x="60808" y="1752219"/>
                    <a:pt x="48539" y="1764487"/>
                    <a:pt x="33299" y="1764487"/>
                  </a:cubicBezTo>
                  <a:close/>
                  <a:moveTo>
                    <a:pt x="33299" y="2048485"/>
                  </a:moveTo>
                  <a:cubicBezTo>
                    <a:pt x="17983" y="2048485"/>
                    <a:pt x="5715" y="2036064"/>
                    <a:pt x="5715" y="2020824"/>
                  </a:cubicBezTo>
                  <a:lnTo>
                    <a:pt x="5715" y="2020824"/>
                  </a:lnTo>
                  <a:cubicBezTo>
                    <a:pt x="5715" y="2005584"/>
                    <a:pt x="17983" y="1993240"/>
                    <a:pt x="33299" y="1993240"/>
                  </a:cubicBezTo>
                  <a:lnTo>
                    <a:pt x="33299" y="1993240"/>
                  </a:lnTo>
                  <a:cubicBezTo>
                    <a:pt x="48539" y="1993240"/>
                    <a:pt x="60808" y="2005660"/>
                    <a:pt x="60808" y="2020824"/>
                  </a:cubicBezTo>
                  <a:lnTo>
                    <a:pt x="60808" y="2020824"/>
                  </a:lnTo>
                  <a:cubicBezTo>
                    <a:pt x="60808" y="2036140"/>
                    <a:pt x="48539" y="2048485"/>
                    <a:pt x="33299" y="2048485"/>
                  </a:cubicBezTo>
                  <a:close/>
                  <a:moveTo>
                    <a:pt x="33299" y="2332330"/>
                  </a:moveTo>
                  <a:cubicBezTo>
                    <a:pt x="17983" y="2332330"/>
                    <a:pt x="5715" y="2320062"/>
                    <a:pt x="5715" y="2304745"/>
                  </a:cubicBezTo>
                  <a:lnTo>
                    <a:pt x="5715" y="2304745"/>
                  </a:lnTo>
                  <a:cubicBezTo>
                    <a:pt x="5715" y="2289505"/>
                    <a:pt x="17983" y="2277161"/>
                    <a:pt x="33299" y="2277161"/>
                  </a:cubicBezTo>
                  <a:lnTo>
                    <a:pt x="33299" y="2277161"/>
                  </a:lnTo>
                  <a:cubicBezTo>
                    <a:pt x="48539" y="2277161"/>
                    <a:pt x="60808" y="2289582"/>
                    <a:pt x="60808" y="2304745"/>
                  </a:cubicBezTo>
                  <a:lnTo>
                    <a:pt x="60808" y="2304745"/>
                  </a:lnTo>
                  <a:cubicBezTo>
                    <a:pt x="60808" y="2320062"/>
                    <a:pt x="48539" y="2332330"/>
                    <a:pt x="33299" y="2332330"/>
                  </a:cubicBezTo>
                  <a:close/>
                  <a:moveTo>
                    <a:pt x="33299" y="2616327"/>
                  </a:moveTo>
                  <a:cubicBezTo>
                    <a:pt x="17983" y="2616327"/>
                    <a:pt x="5715" y="2604059"/>
                    <a:pt x="5715" y="2588743"/>
                  </a:cubicBezTo>
                  <a:lnTo>
                    <a:pt x="5715" y="2588743"/>
                  </a:lnTo>
                  <a:cubicBezTo>
                    <a:pt x="5715" y="2573503"/>
                    <a:pt x="17983" y="2561158"/>
                    <a:pt x="33299" y="2561158"/>
                  </a:cubicBezTo>
                  <a:lnTo>
                    <a:pt x="33299" y="2561158"/>
                  </a:lnTo>
                  <a:cubicBezTo>
                    <a:pt x="48539" y="2561158"/>
                    <a:pt x="60808" y="2573579"/>
                    <a:pt x="60808" y="2588743"/>
                  </a:cubicBezTo>
                  <a:lnTo>
                    <a:pt x="60808" y="2588743"/>
                  </a:lnTo>
                  <a:cubicBezTo>
                    <a:pt x="60808" y="2603983"/>
                    <a:pt x="48539" y="2616327"/>
                    <a:pt x="33299" y="2616327"/>
                  </a:cubicBezTo>
                  <a:close/>
                  <a:moveTo>
                    <a:pt x="33299" y="2900248"/>
                  </a:moveTo>
                  <a:cubicBezTo>
                    <a:pt x="17983" y="2900248"/>
                    <a:pt x="5715" y="2887980"/>
                    <a:pt x="5715" y="2872664"/>
                  </a:cubicBezTo>
                  <a:lnTo>
                    <a:pt x="5715" y="2872664"/>
                  </a:lnTo>
                  <a:cubicBezTo>
                    <a:pt x="5715" y="2857424"/>
                    <a:pt x="17983" y="2845079"/>
                    <a:pt x="33299" y="2845079"/>
                  </a:cubicBezTo>
                  <a:lnTo>
                    <a:pt x="33299" y="2845079"/>
                  </a:lnTo>
                  <a:cubicBezTo>
                    <a:pt x="48539" y="2845079"/>
                    <a:pt x="60808" y="2857500"/>
                    <a:pt x="60808" y="2872664"/>
                  </a:cubicBezTo>
                  <a:lnTo>
                    <a:pt x="60808" y="2872664"/>
                  </a:lnTo>
                  <a:cubicBezTo>
                    <a:pt x="60808" y="2887904"/>
                    <a:pt x="48539" y="2900248"/>
                    <a:pt x="33299" y="2900248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201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47D4FF-A5FC-4DC3-BA64-F2985DD0B118}"/>
              </a:ext>
            </a:extLst>
          </p:cNvPr>
          <p:cNvSpPr/>
          <p:nvPr userDrawn="1"/>
        </p:nvSpPr>
        <p:spPr>
          <a:xfrm>
            <a:off x="4063999" y="0"/>
            <a:ext cx="4063999" cy="101600"/>
          </a:xfrm>
          <a:prstGeom prst="rect">
            <a:avLst/>
          </a:prstGeom>
          <a:solidFill>
            <a:srgbClr val="282E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7FC6A8-E340-466B-BC7C-AAA76BEC1352}"/>
              </a:ext>
            </a:extLst>
          </p:cNvPr>
          <p:cNvSpPr/>
          <p:nvPr userDrawn="1"/>
        </p:nvSpPr>
        <p:spPr>
          <a:xfrm>
            <a:off x="4063999" y="6756400"/>
            <a:ext cx="4063999" cy="101600"/>
          </a:xfrm>
          <a:prstGeom prst="rect">
            <a:avLst/>
          </a:prstGeom>
          <a:solidFill>
            <a:srgbClr val="282E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9" r:id="rId16"/>
    <p:sldLayoutId id="2147483687" r:id="rId17"/>
    <p:sldLayoutId id="2147483688" r:id="rId18"/>
    <p:sldLayoutId id="2147483690" r:id="rId19"/>
    <p:sldLayoutId id="2147483691" r:id="rId20"/>
    <p:sldLayoutId id="2147483692" r:id="rId21"/>
    <p:sldLayoutId id="2147483672" r:id="rId22"/>
    <p:sldLayoutId id="2147483664" r:id="rId2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D8A10E-E04A-4E8D-8378-56DC9A569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73" y="3415146"/>
            <a:ext cx="2964953" cy="29649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FFBEE1-083C-4223-BD05-8B41B8C984F8}"/>
              </a:ext>
            </a:extLst>
          </p:cNvPr>
          <p:cNvSpPr txBox="1"/>
          <p:nvPr/>
        </p:nvSpPr>
        <p:spPr>
          <a:xfrm>
            <a:off x="3594100" y="2316051"/>
            <a:ext cx="5003800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282E44"/>
                </a:solidFill>
                <a:latin typeface="+mj-lt"/>
                <a:cs typeface="Arial" panose="020B0604020202020204" pitchFamily="34" charset="0"/>
              </a:rPr>
              <a:t>Welcome</a:t>
            </a:r>
            <a:endParaRPr lang="ko-KR" altLang="en-US" sz="6000" dirty="0">
              <a:solidFill>
                <a:srgbClr val="282E44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8A174-3F01-422F-8DA6-6C520152C975}"/>
              </a:ext>
            </a:extLst>
          </p:cNvPr>
          <p:cNvSpPr txBox="1"/>
          <p:nvPr/>
        </p:nvSpPr>
        <p:spPr>
          <a:xfrm>
            <a:off x="3295359" y="3764201"/>
            <a:ext cx="560127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2400" b="1" spc="300" dirty="0">
                <a:solidFill>
                  <a:srgbClr val="282E44"/>
                </a:solidFill>
                <a:latin typeface="Bebas Neue (Headings)"/>
                <a:cs typeface="Arial" panose="020B0604020202020204" pitchFamily="34" charset="0"/>
              </a:rPr>
              <a:t>Our Project Presentation</a:t>
            </a:r>
            <a:endParaRPr lang="ko-KR" altLang="en-US" sz="2400" b="1" spc="300" dirty="0">
              <a:solidFill>
                <a:srgbClr val="282E44"/>
              </a:solidFill>
              <a:latin typeface="Bebas Neue (Headings)"/>
              <a:cs typeface="Arial" panose="020B0604020202020204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B5EF83F-825A-4E6C-9830-89CA6AB7A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9031" y="1281619"/>
            <a:ext cx="1717587" cy="17175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6D4D52-5EF1-4780-B3D8-0F07E9874ED0}"/>
              </a:ext>
            </a:extLst>
          </p:cNvPr>
          <p:cNvSpPr txBox="1"/>
          <p:nvPr/>
        </p:nvSpPr>
        <p:spPr>
          <a:xfrm>
            <a:off x="5237205" y="3179426"/>
            <a:ext cx="1717587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82E44"/>
                </a:solidFill>
                <a:latin typeface="+mj-lt"/>
                <a:cs typeface="Arial" panose="020B0604020202020204" pitchFamily="34" charset="0"/>
              </a:rPr>
              <a:t>To</a:t>
            </a:r>
            <a:endParaRPr lang="ko-KR" altLang="en-US" sz="3200" dirty="0">
              <a:solidFill>
                <a:srgbClr val="282E44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그룹 583">
            <a:extLst>
              <a:ext uri="{FF2B5EF4-FFF2-40B4-BE49-F238E27FC236}">
                <a16:creationId xmlns:a16="http://schemas.microsoft.com/office/drawing/2014/main" id="{D2FD1A27-31E1-43A9-9105-975D03BB01B7}"/>
              </a:ext>
            </a:extLst>
          </p:cNvPr>
          <p:cNvGrpSpPr/>
          <p:nvPr/>
        </p:nvGrpSpPr>
        <p:grpSpPr>
          <a:xfrm>
            <a:off x="152835" y="153676"/>
            <a:ext cx="1141093" cy="1052824"/>
            <a:chOff x="2398879" y="5371262"/>
            <a:chExt cx="1009852" cy="931735"/>
          </a:xfrm>
        </p:grpSpPr>
        <p:sp>
          <p:nvSpPr>
            <p:cNvPr id="585" name="자유형: 도형 584">
              <a:extLst>
                <a:ext uri="{FF2B5EF4-FFF2-40B4-BE49-F238E27FC236}">
                  <a16:creationId xmlns:a16="http://schemas.microsoft.com/office/drawing/2014/main" id="{B974F0C6-11F5-4347-9526-935E710BEDC4}"/>
                </a:ext>
              </a:extLst>
            </p:cNvPr>
            <p:cNvSpPr/>
            <p:nvPr/>
          </p:nvSpPr>
          <p:spPr>
            <a:xfrm>
              <a:off x="2398879" y="5380977"/>
              <a:ext cx="922020" cy="922020"/>
            </a:xfrm>
            <a:custGeom>
              <a:avLst/>
              <a:gdLst>
                <a:gd name="connsiteX0" fmla="*/ 690863 w 922020"/>
                <a:gd name="connsiteY0" fmla="*/ 235676 h 922020"/>
                <a:gd name="connsiteX1" fmla="*/ 690863 w 922020"/>
                <a:gd name="connsiteY1" fmla="*/ 690863 h 922020"/>
                <a:gd name="connsiteX2" fmla="*/ 235676 w 922020"/>
                <a:gd name="connsiteY2" fmla="*/ 690863 h 922020"/>
                <a:gd name="connsiteX3" fmla="*/ 235676 w 922020"/>
                <a:gd name="connsiteY3" fmla="*/ 235676 h 922020"/>
                <a:gd name="connsiteX4" fmla="*/ 690863 w 922020"/>
                <a:gd name="connsiteY4" fmla="*/ 235676 h 9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2020" h="922020">
                  <a:moveTo>
                    <a:pt x="690863" y="235676"/>
                  </a:moveTo>
                  <a:cubicBezTo>
                    <a:pt x="816559" y="361372"/>
                    <a:pt x="816559" y="565166"/>
                    <a:pt x="690863" y="690863"/>
                  </a:cubicBezTo>
                  <a:cubicBezTo>
                    <a:pt x="565166" y="816559"/>
                    <a:pt x="361372" y="816559"/>
                    <a:pt x="235676" y="690863"/>
                  </a:cubicBezTo>
                  <a:cubicBezTo>
                    <a:pt x="109979" y="565166"/>
                    <a:pt x="109979" y="361372"/>
                    <a:pt x="235676" y="235676"/>
                  </a:cubicBezTo>
                  <a:cubicBezTo>
                    <a:pt x="361372" y="109979"/>
                    <a:pt x="565166" y="109979"/>
                    <a:pt x="690863" y="235676"/>
                  </a:cubicBez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6" name="자유형: 도형 585">
              <a:extLst>
                <a:ext uri="{FF2B5EF4-FFF2-40B4-BE49-F238E27FC236}">
                  <a16:creationId xmlns:a16="http://schemas.microsoft.com/office/drawing/2014/main" id="{762689C6-9B7C-4D45-82CA-C688147227BA}"/>
                </a:ext>
              </a:extLst>
            </p:cNvPr>
            <p:cNvSpPr/>
            <p:nvPr/>
          </p:nvSpPr>
          <p:spPr>
            <a:xfrm>
              <a:off x="2730551" y="5371262"/>
              <a:ext cx="678180" cy="678180"/>
            </a:xfrm>
            <a:custGeom>
              <a:avLst/>
              <a:gdLst>
                <a:gd name="connsiteX0" fmla="*/ 342138 w 678180"/>
                <a:gd name="connsiteY0" fmla="*/ 678561 h 678180"/>
                <a:gd name="connsiteX1" fmla="*/ 5715 w 678180"/>
                <a:gd name="connsiteY1" fmla="*/ 342138 h 678180"/>
                <a:gd name="connsiteX2" fmla="*/ 342138 w 678180"/>
                <a:gd name="connsiteY2" fmla="*/ 5715 h 678180"/>
                <a:gd name="connsiteX3" fmla="*/ 678561 w 678180"/>
                <a:gd name="connsiteY3" fmla="*/ 342138 h 678180"/>
                <a:gd name="connsiteX4" fmla="*/ 342138 w 678180"/>
                <a:gd name="connsiteY4" fmla="*/ 678561 h 678180"/>
                <a:gd name="connsiteX5" fmla="*/ 342138 w 678180"/>
                <a:gd name="connsiteY5" fmla="*/ 34823 h 678180"/>
                <a:gd name="connsiteX6" fmla="*/ 34900 w 678180"/>
                <a:gd name="connsiteY6" fmla="*/ 342062 h 678180"/>
                <a:gd name="connsiteX7" fmla="*/ 342138 w 678180"/>
                <a:gd name="connsiteY7" fmla="*/ 649300 h 678180"/>
                <a:gd name="connsiteX8" fmla="*/ 649376 w 678180"/>
                <a:gd name="connsiteY8" fmla="*/ 342062 h 678180"/>
                <a:gd name="connsiteX9" fmla="*/ 342138 w 678180"/>
                <a:gd name="connsiteY9" fmla="*/ 34823 h 67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8180" h="678180">
                  <a:moveTo>
                    <a:pt x="342138" y="678561"/>
                  </a:moveTo>
                  <a:cubicBezTo>
                    <a:pt x="156591" y="678561"/>
                    <a:pt x="5715" y="527609"/>
                    <a:pt x="5715" y="342138"/>
                  </a:cubicBezTo>
                  <a:cubicBezTo>
                    <a:pt x="5715" y="156591"/>
                    <a:pt x="156667" y="5715"/>
                    <a:pt x="342138" y="5715"/>
                  </a:cubicBezTo>
                  <a:cubicBezTo>
                    <a:pt x="527685" y="5715"/>
                    <a:pt x="678561" y="156667"/>
                    <a:pt x="678561" y="342138"/>
                  </a:cubicBezTo>
                  <a:cubicBezTo>
                    <a:pt x="678561" y="527609"/>
                    <a:pt x="527609" y="678561"/>
                    <a:pt x="342138" y="678561"/>
                  </a:cubicBezTo>
                  <a:close/>
                  <a:moveTo>
                    <a:pt x="342138" y="34823"/>
                  </a:moveTo>
                  <a:cubicBezTo>
                    <a:pt x="172746" y="34823"/>
                    <a:pt x="34900" y="172669"/>
                    <a:pt x="34900" y="342062"/>
                  </a:cubicBezTo>
                  <a:cubicBezTo>
                    <a:pt x="34900" y="511454"/>
                    <a:pt x="172746" y="649300"/>
                    <a:pt x="342138" y="649300"/>
                  </a:cubicBezTo>
                  <a:cubicBezTo>
                    <a:pt x="511531" y="649300"/>
                    <a:pt x="649376" y="511454"/>
                    <a:pt x="649376" y="342062"/>
                  </a:cubicBezTo>
                  <a:cubicBezTo>
                    <a:pt x="649376" y="172669"/>
                    <a:pt x="511531" y="34823"/>
                    <a:pt x="342138" y="34823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4C30E72-E6D4-4885-830A-4BAF31FC4422}"/>
              </a:ext>
            </a:extLst>
          </p:cNvPr>
          <p:cNvSpPr txBox="1"/>
          <p:nvPr/>
        </p:nvSpPr>
        <p:spPr>
          <a:xfrm>
            <a:off x="4602880" y="693443"/>
            <a:ext cx="30859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dirty="0">
                <a:solidFill>
                  <a:srgbClr val="282E44"/>
                </a:solidFill>
                <a:latin typeface="+mj-lt"/>
                <a:cs typeface="Arial" panose="020B0604020202020204" pitchFamily="34" charset="0"/>
              </a:rPr>
              <a:t>Game Interface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C40130-FA15-498F-B99D-7DC10FD6D1F9}"/>
              </a:ext>
            </a:extLst>
          </p:cNvPr>
          <p:cNvSpPr txBox="1"/>
          <p:nvPr/>
        </p:nvSpPr>
        <p:spPr>
          <a:xfrm>
            <a:off x="1194681" y="1394906"/>
            <a:ext cx="9801726" cy="703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" marR="3810" indent="-63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Game Play: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If player input letter of a word correctly the coming word become green else word remain   black.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0894802-98F5-160C-CA79-AA368DD4E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81" y="2412679"/>
            <a:ext cx="4812829" cy="3769726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60BDA494-BD40-8CEC-4139-6B7F8D917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879" y="2412678"/>
            <a:ext cx="4856494" cy="376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80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자유형: 도형 563">
            <a:extLst>
              <a:ext uri="{FF2B5EF4-FFF2-40B4-BE49-F238E27FC236}">
                <a16:creationId xmlns:a16="http://schemas.microsoft.com/office/drawing/2014/main" id="{99F05C18-0A33-4877-B625-BAA31B60AC51}"/>
              </a:ext>
            </a:extLst>
          </p:cNvPr>
          <p:cNvSpPr/>
          <p:nvPr/>
        </p:nvSpPr>
        <p:spPr>
          <a:xfrm>
            <a:off x="910769" y="5975352"/>
            <a:ext cx="1679428" cy="839714"/>
          </a:xfrm>
          <a:custGeom>
            <a:avLst/>
            <a:gdLst>
              <a:gd name="connsiteX0" fmla="*/ 4572 w 1828800"/>
              <a:gd name="connsiteY0" fmla="*/ 914857 h 914400"/>
              <a:gd name="connsiteX1" fmla="*/ 1825066 w 1828800"/>
              <a:gd name="connsiteY1" fmla="*/ 914857 h 914400"/>
              <a:gd name="connsiteX2" fmla="*/ 914781 w 1828800"/>
              <a:gd name="connsiteY2" fmla="*/ 4572 h 914400"/>
              <a:gd name="connsiteX3" fmla="*/ 4572 w 1828800"/>
              <a:gd name="connsiteY3" fmla="*/ 914857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914400">
                <a:moveTo>
                  <a:pt x="4572" y="914857"/>
                </a:moveTo>
                <a:lnTo>
                  <a:pt x="1825066" y="914857"/>
                </a:lnTo>
                <a:cubicBezTo>
                  <a:pt x="1825066" y="412166"/>
                  <a:pt x="1417548" y="4572"/>
                  <a:pt x="914781" y="4572"/>
                </a:cubicBezTo>
                <a:cubicBezTo>
                  <a:pt x="412089" y="4648"/>
                  <a:pt x="4572" y="412166"/>
                  <a:pt x="4572" y="914857"/>
                </a:cubicBezTo>
                <a:close/>
              </a:path>
            </a:pathLst>
          </a:custGeom>
          <a:solidFill>
            <a:srgbClr val="F9725D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584" name="그룹 583">
            <a:extLst>
              <a:ext uri="{FF2B5EF4-FFF2-40B4-BE49-F238E27FC236}">
                <a16:creationId xmlns:a16="http://schemas.microsoft.com/office/drawing/2014/main" id="{D2FD1A27-31E1-43A9-9105-975D03BB01B7}"/>
              </a:ext>
            </a:extLst>
          </p:cNvPr>
          <p:cNvGrpSpPr/>
          <p:nvPr/>
        </p:nvGrpSpPr>
        <p:grpSpPr>
          <a:xfrm>
            <a:off x="152835" y="153676"/>
            <a:ext cx="1141093" cy="1052824"/>
            <a:chOff x="2398879" y="5371262"/>
            <a:chExt cx="1009852" cy="931735"/>
          </a:xfrm>
        </p:grpSpPr>
        <p:sp>
          <p:nvSpPr>
            <p:cNvPr id="585" name="자유형: 도형 584">
              <a:extLst>
                <a:ext uri="{FF2B5EF4-FFF2-40B4-BE49-F238E27FC236}">
                  <a16:creationId xmlns:a16="http://schemas.microsoft.com/office/drawing/2014/main" id="{B974F0C6-11F5-4347-9526-935E710BEDC4}"/>
                </a:ext>
              </a:extLst>
            </p:cNvPr>
            <p:cNvSpPr/>
            <p:nvPr/>
          </p:nvSpPr>
          <p:spPr>
            <a:xfrm>
              <a:off x="2398879" y="5380977"/>
              <a:ext cx="922020" cy="922020"/>
            </a:xfrm>
            <a:custGeom>
              <a:avLst/>
              <a:gdLst>
                <a:gd name="connsiteX0" fmla="*/ 690863 w 922020"/>
                <a:gd name="connsiteY0" fmla="*/ 235676 h 922020"/>
                <a:gd name="connsiteX1" fmla="*/ 690863 w 922020"/>
                <a:gd name="connsiteY1" fmla="*/ 690863 h 922020"/>
                <a:gd name="connsiteX2" fmla="*/ 235676 w 922020"/>
                <a:gd name="connsiteY2" fmla="*/ 690863 h 922020"/>
                <a:gd name="connsiteX3" fmla="*/ 235676 w 922020"/>
                <a:gd name="connsiteY3" fmla="*/ 235676 h 922020"/>
                <a:gd name="connsiteX4" fmla="*/ 690863 w 922020"/>
                <a:gd name="connsiteY4" fmla="*/ 235676 h 9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2020" h="922020">
                  <a:moveTo>
                    <a:pt x="690863" y="235676"/>
                  </a:moveTo>
                  <a:cubicBezTo>
                    <a:pt x="816559" y="361372"/>
                    <a:pt x="816559" y="565166"/>
                    <a:pt x="690863" y="690863"/>
                  </a:cubicBezTo>
                  <a:cubicBezTo>
                    <a:pt x="565166" y="816559"/>
                    <a:pt x="361372" y="816559"/>
                    <a:pt x="235676" y="690863"/>
                  </a:cubicBezTo>
                  <a:cubicBezTo>
                    <a:pt x="109979" y="565166"/>
                    <a:pt x="109979" y="361372"/>
                    <a:pt x="235676" y="235676"/>
                  </a:cubicBezTo>
                  <a:cubicBezTo>
                    <a:pt x="361372" y="109979"/>
                    <a:pt x="565166" y="109979"/>
                    <a:pt x="690863" y="235676"/>
                  </a:cubicBez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6" name="자유형: 도형 585">
              <a:extLst>
                <a:ext uri="{FF2B5EF4-FFF2-40B4-BE49-F238E27FC236}">
                  <a16:creationId xmlns:a16="http://schemas.microsoft.com/office/drawing/2014/main" id="{762689C6-9B7C-4D45-82CA-C688147227BA}"/>
                </a:ext>
              </a:extLst>
            </p:cNvPr>
            <p:cNvSpPr/>
            <p:nvPr/>
          </p:nvSpPr>
          <p:spPr>
            <a:xfrm>
              <a:off x="2730551" y="5371262"/>
              <a:ext cx="678180" cy="678180"/>
            </a:xfrm>
            <a:custGeom>
              <a:avLst/>
              <a:gdLst>
                <a:gd name="connsiteX0" fmla="*/ 342138 w 678180"/>
                <a:gd name="connsiteY0" fmla="*/ 678561 h 678180"/>
                <a:gd name="connsiteX1" fmla="*/ 5715 w 678180"/>
                <a:gd name="connsiteY1" fmla="*/ 342138 h 678180"/>
                <a:gd name="connsiteX2" fmla="*/ 342138 w 678180"/>
                <a:gd name="connsiteY2" fmla="*/ 5715 h 678180"/>
                <a:gd name="connsiteX3" fmla="*/ 678561 w 678180"/>
                <a:gd name="connsiteY3" fmla="*/ 342138 h 678180"/>
                <a:gd name="connsiteX4" fmla="*/ 342138 w 678180"/>
                <a:gd name="connsiteY4" fmla="*/ 678561 h 678180"/>
                <a:gd name="connsiteX5" fmla="*/ 342138 w 678180"/>
                <a:gd name="connsiteY5" fmla="*/ 34823 h 678180"/>
                <a:gd name="connsiteX6" fmla="*/ 34900 w 678180"/>
                <a:gd name="connsiteY6" fmla="*/ 342062 h 678180"/>
                <a:gd name="connsiteX7" fmla="*/ 342138 w 678180"/>
                <a:gd name="connsiteY7" fmla="*/ 649300 h 678180"/>
                <a:gd name="connsiteX8" fmla="*/ 649376 w 678180"/>
                <a:gd name="connsiteY8" fmla="*/ 342062 h 678180"/>
                <a:gd name="connsiteX9" fmla="*/ 342138 w 678180"/>
                <a:gd name="connsiteY9" fmla="*/ 34823 h 67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8180" h="678180">
                  <a:moveTo>
                    <a:pt x="342138" y="678561"/>
                  </a:moveTo>
                  <a:cubicBezTo>
                    <a:pt x="156591" y="678561"/>
                    <a:pt x="5715" y="527609"/>
                    <a:pt x="5715" y="342138"/>
                  </a:cubicBezTo>
                  <a:cubicBezTo>
                    <a:pt x="5715" y="156591"/>
                    <a:pt x="156667" y="5715"/>
                    <a:pt x="342138" y="5715"/>
                  </a:cubicBezTo>
                  <a:cubicBezTo>
                    <a:pt x="527685" y="5715"/>
                    <a:pt x="678561" y="156667"/>
                    <a:pt x="678561" y="342138"/>
                  </a:cubicBezTo>
                  <a:cubicBezTo>
                    <a:pt x="678561" y="527609"/>
                    <a:pt x="527609" y="678561"/>
                    <a:pt x="342138" y="678561"/>
                  </a:cubicBezTo>
                  <a:close/>
                  <a:moveTo>
                    <a:pt x="342138" y="34823"/>
                  </a:moveTo>
                  <a:cubicBezTo>
                    <a:pt x="172746" y="34823"/>
                    <a:pt x="34900" y="172669"/>
                    <a:pt x="34900" y="342062"/>
                  </a:cubicBezTo>
                  <a:cubicBezTo>
                    <a:pt x="34900" y="511454"/>
                    <a:pt x="172746" y="649300"/>
                    <a:pt x="342138" y="649300"/>
                  </a:cubicBezTo>
                  <a:cubicBezTo>
                    <a:pt x="511531" y="649300"/>
                    <a:pt x="649376" y="511454"/>
                    <a:pt x="649376" y="342062"/>
                  </a:cubicBezTo>
                  <a:cubicBezTo>
                    <a:pt x="649376" y="172669"/>
                    <a:pt x="511531" y="34823"/>
                    <a:pt x="342138" y="34823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4C30E72-E6D4-4885-830A-4BAF31FC4422}"/>
              </a:ext>
            </a:extLst>
          </p:cNvPr>
          <p:cNvSpPr txBox="1"/>
          <p:nvPr/>
        </p:nvSpPr>
        <p:spPr>
          <a:xfrm>
            <a:off x="4602880" y="693443"/>
            <a:ext cx="32432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dirty="0">
                <a:solidFill>
                  <a:srgbClr val="282E44"/>
                </a:solidFill>
                <a:latin typeface="+mj-lt"/>
                <a:cs typeface="Arial" panose="020B0604020202020204" pitchFamily="34" charset="0"/>
              </a:rPr>
              <a:t>Game Interface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70EC7-FD4A-4D8C-AF9D-AC42B86EE7ED}"/>
              </a:ext>
            </a:extLst>
          </p:cNvPr>
          <p:cNvSpPr txBox="1"/>
          <p:nvPr/>
        </p:nvSpPr>
        <p:spPr>
          <a:xfrm>
            <a:off x="2363269" y="1642705"/>
            <a:ext cx="8176912" cy="102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" marR="3810" indent="-63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Backgrounds: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is word “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roof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and player input the right spelling. Thus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word turn into green.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After enter the word “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roof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” the score will change like that 0+4(length of the word) =4.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44C7BD-F556-4DD5-8D98-E5085939DC89}"/>
              </a:ext>
            </a:extLst>
          </p:cNvPr>
          <p:cNvSpPr txBox="1"/>
          <p:nvPr/>
        </p:nvSpPr>
        <p:spPr>
          <a:xfrm>
            <a:off x="5408728" y="5339506"/>
            <a:ext cx="1374542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" marR="3810" indent="-63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Desert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8303CFFF-05D3-487D-7C44-4614884D3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533" y="2665164"/>
            <a:ext cx="5213954" cy="396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03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자유형: 도형 563">
            <a:extLst>
              <a:ext uri="{FF2B5EF4-FFF2-40B4-BE49-F238E27FC236}">
                <a16:creationId xmlns:a16="http://schemas.microsoft.com/office/drawing/2014/main" id="{99F05C18-0A33-4877-B625-BAA31B60AC51}"/>
              </a:ext>
            </a:extLst>
          </p:cNvPr>
          <p:cNvSpPr/>
          <p:nvPr/>
        </p:nvSpPr>
        <p:spPr>
          <a:xfrm>
            <a:off x="910769" y="5975352"/>
            <a:ext cx="1679428" cy="839714"/>
          </a:xfrm>
          <a:custGeom>
            <a:avLst/>
            <a:gdLst>
              <a:gd name="connsiteX0" fmla="*/ 4572 w 1828800"/>
              <a:gd name="connsiteY0" fmla="*/ 914857 h 914400"/>
              <a:gd name="connsiteX1" fmla="*/ 1825066 w 1828800"/>
              <a:gd name="connsiteY1" fmla="*/ 914857 h 914400"/>
              <a:gd name="connsiteX2" fmla="*/ 914781 w 1828800"/>
              <a:gd name="connsiteY2" fmla="*/ 4572 h 914400"/>
              <a:gd name="connsiteX3" fmla="*/ 4572 w 1828800"/>
              <a:gd name="connsiteY3" fmla="*/ 914857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914400">
                <a:moveTo>
                  <a:pt x="4572" y="914857"/>
                </a:moveTo>
                <a:lnTo>
                  <a:pt x="1825066" y="914857"/>
                </a:lnTo>
                <a:cubicBezTo>
                  <a:pt x="1825066" y="412166"/>
                  <a:pt x="1417548" y="4572"/>
                  <a:pt x="914781" y="4572"/>
                </a:cubicBezTo>
                <a:cubicBezTo>
                  <a:pt x="412089" y="4648"/>
                  <a:pt x="4572" y="412166"/>
                  <a:pt x="4572" y="914857"/>
                </a:cubicBezTo>
                <a:close/>
              </a:path>
            </a:pathLst>
          </a:custGeom>
          <a:solidFill>
            <a:srgbClr val="F9725D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584" name="그룹 583">
            <a:extLst>
              <a:ext uri="{FF2B5EF4-FFF2-40B4-BE49-F238E27FC236}">
                <a16:creationId xmlns:a16="http://schemas.microsoft.com/office/drawing/2014/main" id="{D2FD1A27-31E1-43A9-9105-975D03BB01B7}"/>
              </a:ext>
            </a:extLst>
          </p:cNvPr>
          <p:cNvGrpSpPr/>
          <p:nvPr/>
        </p:nvGrpSpPr>
        <p:grpSpPr>
          <a:xfrm>
            <a:off x="152835" y="153676"/>
            <a:ext cx="1141093" cy="1052824"/>
            <a:chOff x="2398879" y="5371262"/>
            <a:chExt cx="1009852" cy="931735"/>
          </a:xfrm>
        </p:grpSpPr>
        <p:sp>
          <p:nvSpPr>
            <p:cNvPr id="585" name="자유형: 도형 584">
              <a:extLst>
                <a:ext uri="{FF2B5EF4-FFF2-40B4-BE49-F238E27FC236}">
                  <a16:creationId xmlns:a16="http://schemas.microsoft.com/office/drawing/2014/main" id="{B974F0C6-11F5-4347-9526-935E710BEDC4}"/>
                </a:ext>
              </a:extLst>
            </p:cNvPr>
            <p:cNvSpPr/>
            <p:nvPr/>
          </p:nvSpPr>
          <p:spPr>
            <a:xfrm>
              <a:off x="2398879" y="5380977"/>
              <a:ext cx="922020" cy="922020"/>
            </a:xfrm>
            <a:custGeom>
              <a:avLst/>
              <a:gdLst>
                <a:gd name="connsiteX0" fmla="*/ 690863 w 922020"/>
                <a:gd name="connsiteY0" fmla="*/ 235676 h 922020"/>
                <a:gd name="connsiteX1" fmla="*/ 690863 w 922020"/>
                <a:gd name="connsiteY1" fmla="*/ 690863 h 922020"/>
                <a:gd name="connsiteX2" fmla="*/ 235676 w 922020"/>
                <a:gd name="connsiteY2" fmla="*/ 690863 h 922020"/>
                <a:gd name="connsiteX3" fmla="*/ 235676 w 922020"/>
                <a:gd name="connsiteY3" fmla="*/ 235676 h 922020"/>
                <a:gd name="connsiteX4" fmla="*/ 690863 w 922020"/>
                <a:gd name="connsiteY4" fmla="*/ 235676 h 9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2020" h="922020">
                  <a:moveTo>
                    <a:pt x="690863" y="235676"/>
                  </a:moveTo>
                  <a:cubicBezTo>
                    <a:pt x="816559" y="361372"/>
                    <a:pt x="816559" y="565166"/>
                    <a:pt x="690863" y="690863"/>
                  </a:cubicBezTo>
                  <a:cubicBezTo>
                    <a:pt x="565166" y="816559"/>
                    <a:pt x="361372" y="816559"/>
                    <a:pt x="235676" y="690863"/>
                  </a:cubicBezTo>
                  <a:cubicBezTo>
                    <a:pt x="109979" y="565166"/>
                    <a:pt x="109979" y="361372"/>
                    <a:pt x="235676" y="235676"/>
                  </a:cubicBezTo>
                  <a:cubicBezTo>
                    <a:pt x="361372" y="109979"/>
                    <a:pt x="565166" y="109979"/>
                    <a:pt x="690863" y="235676"/>
                  </a:cubicBez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6" name="자유형: 도형 585">
              <a:extLst>
                <a:ext uri="{FF2B5EF4-FFF2-40B4-BE49-F238E27FC236}">
                  <a16:creationId xmlns:a16="http://schemas.microsoft.com/office/drawing/2014/main" id="{762689C6-9B7C-4D45-82CA-C688147227BA}"/>
                </a:ext>
              </a:extLst>
            </p:cNvPr>
            <p:cNvSpPr/>
            <p:nvPr/>
          </p:nvSpPr>
          <p:spPr>
            <a:xfrm>
              <a:off x="2730551" y="5371262"/>
              <a:ext cx="678180" cy="678180"/>
            </a:xfrm>
            <a:custGeom>
              <a:avLst/>
              <a:gdLst>
                <a:gd name="connsiteX0" fmla="*/ 342138 w 678180"/>
                <a:gd name="connsiteY0" fmla="*/ 678561 h 678180"/>
                <a:gd name="connsiteX1" fmla="*/ 5715 w 678180"/>
                <a:gd name="connsiteY1" fmla="*/ 342138 h 678180"/>
                <a:gd name="connsiteX2" fmla="*/ 342138 w 678180"/>
                <a:gd name="connsiteY2" fmla="*/ 5715 h 678180"/>
                <a:gd name="connsiteX3" fmla="*/ 678561 w 678180"/>
                <a:gd name="connsiteY3" fmla="*/ 342138 h 678180"/>
                <a:gd name="connsiteX4" fmla="*/ 342138 w 678180"/>
                <a:gd name="connsiteY4" fmla="*/ 678561 h 678180"/>
                <a:gd name="connsiteX5" fmla="*/ 342138 w 678180"/>
                <a:gd name="connsiteY5" fmla="*/ 34823 h 678180"/>
                <a:gd name="connsiteX6" fmla="*/ 34900 w 678180"/>
                <a:gd name="connsiteY6" fmla="*/ 342062 h 678180"/>
                <a:gd name="connsiteX7" fmla="*/ 342138 w 678180"/>
                <a:gd name="connsiteY7" fmla="*/ 649300 h 678180"/>
                <a:gd name="connsiteX8" fmla="*/ 649376 w 678180"/>
                <a:gd name="connsiteY8" fmla="*/ 342062 h 678180"/>
                <a:gd name="connsiteX9" fmla="*/ 342138 w 678180"/>
                <a:gd name="connsiteY9" fmla="*/ 34823 h 67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8180" h="678180">
                  <a:moveTo>
                    <a:pt x="342138" y="678561"/>
                  </a:moveTo>
                  <a:cubicBezTo>
                    <a:pt x="156591" y="678561"/>
                    <a:pt x="5715" y="527609"/>
                    <a:pt x="5715" y="342138"/>
                  </a:cubicBezTo>
                  <a:cubicBezTo>
                    <a:pt x="5715" y="156591"/>
                    <a:pt x="156667" y="5715"/>
                    <a:pt x="342138" y="5715"/>
                  </a:cubicBezTo>
                  <a:cubicBezTo>
                    <a:pt x="527685" y="5715"/>
                    <a:pt x="678561" y="156667"/>
                    <a:pt x="678561" y="342138"/>
                  </a:cubicBezTo>
                  <a:cubicBezTo>
                    <a:pt x="678561" y="527609"/>
                    <a:pt x="527609" y="678561"/>
                    <a:pt x="342138" y="678561"/>
                  </a:cubicBezTo>
                  <a:close/>
                  <a:moveTo>
                    <a:pt x="342138" y="34823"/>
                  </a:moveTo>
                  <a:cubicBezTo>
                    <a:pt x="172746" y="34823"/>
                    <a:pt x="34900" y="172669"/>
                    <a:pt x="34900" y="342062"/>
                  </a:cubicBezTo>
                  <a:cubicBezTo>
                    <a:pt x="34900" y="511454"/>
                    <a:pt x="172746" y="649300"/>
                    <a:pt x="342138" y="649300"/>
                  </a:cubicBezTo>
                  <a:cubicBezTo>
                    <a:pt x="511531" y="649300"/>
                    <a:pt x="649376" y="511454"/>
                    <a:pt x="649376" y="342062"/>
                  </a:cubicBezTo>
                  <a:cubicBezTo>
                    <a:pt x="649376" y="172669"/>
                    <a:pt x="511531" y="34823"/>
                    <a:pt x="342138" y="34823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4C30E72-E6D4-4885-830A-4BAF31FC4422}"/>
              </a:ext>
            </a:extLst>
          </p:cNvPr>
          <p:cNvSpPr txBox="1"/>
          <p:nvPr/>
        </p:nvSpPr>
        <p:spPr>
          <a:xfrm>
            <a:off x="4602880" y="693443"/>
            <a:ext cx="31547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dirty="0">
                <a:solidFill>
                  <a:srgbClr val="282E44"/>
                </a:solidFill>
                <a:latin typeface="+mj-lt"/>
                <a:cs typeface="Arial" panose="020B0604020202020204" pitchFamily="34" charset="0"/>
              </a:rPr>
              <a:t>Game Interface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70EC7-FD4A-4D8C-AF9D-AC42B86EE7ED}"/>
              </a:ext>
            </a:extLst>
          </p:cNvPr>
          <p:cNvSpPr txBox="1"/>
          <p:nvPr/>
        </p:nvSpPr>
        <p:spPr>
          <a:xfrm>
            <a:off x="2363269" y="1642705"/>
            <a:ext cx="8176394" cy="703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" marR="3810" indent="-63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Backgrounds: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are default 5 lives in this game. If player misses 5 word to 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   the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game will end here.</a:t>
            </a:r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29E622B-76E7-D127-99AF-46467E5DB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194" y="2346616"/>
            <a:ext cx="4929611" cy="388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20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D0C05F2-0F1A-4409-A1B3-6AED6BBD0A65}"/>
              </a:ext>
            </a:extLst>
          </p:cNvPr>
          <p:cNvSpPr txBox="1"/>
          <p:nvPr/>
        </p:nvSpPr>
        <p:spPr>
          <a:xfrm>
            <a:off x="2603944" y="527416"/>
            <a:ext cx="6984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82E44"/>
                </a:solidFill>
                <a:latin typeface="+mj-lt"/>
                <a:cs typeface="Arial" panose="020B0604020202020204" pitchFamily="34" charset="0"/>
              </a:rPr>
              <a:t>Methodology</a:t>
            </a:r>
            <a:endParaRPr lang="ko-KR" altLang="en-US" sz="3200" dirty="0">
              <a:solidFill>
                <a:srgbClr val="282E44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A23043A-C347-4FD3-8BA3-4305DA46E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907" y="1533839"/>
            <a:ext cx="525409" cy="5232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05A1A69-8FB8-4193-B254-AF8B6C774AE2}"/>
              </a:ext>
            </a:extLst>
          </p:cNvPr>
          <p:cNvSpPr txBox="1"/>
          <p:nvPr/>
        </p:nvSpPr>
        <p:spPr>
          <a:xfrm>
            <a:off x="3129354" y="1673483"/>
            <a:ext cx="6984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game was made with Python Programming Language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4C302F-4331-4E50-B1D3-0F32A3F3C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8403" y="2311719"/>
            <a:ext cx="462024" cy="5232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ECDBEC5-DB49-4170-B67A-16803156627A}"/>
              </a:ext>
            </a:extLst>
          </p:cNvPr>
          <p:cNvSpPr txBox="1"/>
          <p:nvPr/>
        </p:nvSpPr>
        <p:spPr>
          <a:xfrm>
            <a:off x="3129354" y="2398220"/>
            <a:ext cx="6984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modules “Pygame” was used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EFD0DA-3488-41A4-9D88-9EF7314DD788}"/>
              </a:ext>
            </a:extLst>
          </p:cNvPr>
          <p:cNvSpPr txBox="1"/>
          <p:nvPr/>
        </p:nvSpPr>
        <p:spPr>
          <a:xfrm>
            <a:off x="3161046" y="3208793"/>
            <a:ext cx="6984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Pycharm</a:t>
            </a:r>
            <a:r>
              <a:rPr lang="en-US" dirty="0"/>
              <a:t> was used as the code editor</a:t>
            </a:r>
          </a:p>
        </p:txBody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DB7CCC38-247C-4DDE-BDEF-8D490966D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70" y="3001928"/>
            <a:ext cx="616491" cy="61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4C70CC-F9DA-4609-B1EE-D871D932491C}"/>
              </a:ext>
            </a:extLst>
          </p:cNvPr>
          <p:cNvSpPr txBox="1"/>
          <p:nvPr/>
        </p:nvSpPr>
        <p:spPr>
          <a:xfrm>
            <a:off x="2603945" y="1006483"/>
            <a:ext cx="6984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282E44"/>
                </a:solidFill>
                <a:latin typeface="+mj-lt"/>
                <a:cs typeface="Arial" panose="020B0604020202020204" pitchFamily="34" charset="0"/>
              </a:rPr>
              <a:t>Limitations</a:t>
            </a:r>
            <a:endParaRPr lang="ko-KR" altLang="en-US" sz="4000" dirty="0">
              <a:solidFill>
                <a:srgbClr val="282E44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30A30B3C-2426-46D1-A96D-5E113798F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257" y="5354411"/>
            <a:ext cx="10009486" cy="27868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876090F-79AF-48B7-90D8-42E483FA08CC}"/>
              </a:ext>
            </a:extLst>
          </p:cNvPr>
          <p:cNvSpPr txBox="1"/>
          <p:nvPr/>
        </p:nvSpPr>
        <p:spPr>
          <a:xfrm>
            <a:off x="3010299" y="2031021"/>
            <a:ext cx="6984109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236855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game does not have a score recording system</a:t>
            </a:r>
          </a:p>
          <a:p>
            <a:pPr marL="342900" marR="236855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can’t show top score</a:t>
            </a:r>
          </a:p>
          <a:p>
            <a:pPr marL="342900" marR="236855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has no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sound system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36855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has fixed background</a:t>
            </a:r>
          </a:p>
          <a:p>
            <a:pPr marL="342900" marR="236855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It can’t be played on a mobile phone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613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4C70CC-F9DA-4609-B1EE-D871D932491C}"/>
              </a:ext>
            </a:extLst>
          </p:cNvPr>
          <p:cNvSpPr txBox="1"/>
          <p:nvPr/>
        </p:nvSpPr>
        <p:spPr>
          <a:xfrm>
            <a:off x="2603945" y="1040672"/>
            <a:ext cx="698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282E44"/>
                </a:solidFill>
                <a:latin typeface="+mj-lt"/>
                <a:cs typeface="Arial" panose="020B0604020202020204" pitchFamily="34" charset="0"/>
              </a:rPr>
              <a:t>Future</a:t>
            </a:r>
            <a:r>
              <a:rPr lang="en-US" altLang="ko-KR" sz="2800" dirty="0">
                <a:solidFill>
                  <a:srgbClr val="282E44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3600" dirty="0">
                <a:solidFill>
                  <a:srgbClr val="282E44"/>
                </a:solidFill>
                <a:latin typeface="+mj-lt"/>
                <a:cs typeface="Arial" panose="020B0604020202020204" pitchFamily="34" charset="0"/>
              </a:rPr>
              <a:t>scope</a:t>
            </a:r>
            <a:endParaRPr lang="ko-KR" altLang="en-US" sz="2800" dirty="0">
              <a:solidFill>
                <a:srgbClr val="282E44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30A30B3C-2426-46D1-A96D-5E113798F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257" y="5354410"/>
            <a:ext cx="10009486" cy="27868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876090F-79AF-48B7-90D8-42E483FA08CC}"/>
              </a:ext>
            </a:extLst>
          </p:cNvPr>
          <p:cNvSpPr txBox="1"/>
          <p:nvPr/>
        </p:nvSpPr>
        <p:spPr>
          <a:xfrm>
            <a:off x="3010299" y="2031021"/>
            <a:ext cx="6984109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236855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can add levels to make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word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coming fast</a:t>
            </a:r>
          </a:p>
          <a:p>
            <a:pPr marL="342900" marR="236855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can add custom background selection</a:t>
            </a:r>
          </a:p>
          <a:p>
            <a:pPr marL="342900" marR="236855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 can add previous best score of a player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36855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 can add sound system</a:t>
            </a:r>
          </a:p>
          <a:p>
            <a:pPr marL="342900" marR="236855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can add all time top scored player</a:t>
            </a:r>
          </a:p>
        </p:txBody>
      </p:sp>
    </p:spTree>
    <p:extLst>
      <p:ext uri="{BB962C8B-B14F-4D97-AF65-F5344CB8AC3E}">
        <p14:creationId xmlns:p14="http://schemas.microsoft.com/office/powerpoint/2010/main" val="2662994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1075756" y="1307879"/>
            <a:ext cx="10040486" cy="135421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282E44"/>
                </a:solidFill>
                <a:latin typeface="+mj-lt"/>
                <a:cs typeface="Arial" panose="020B0604020202020204" pitchFamily="34" charset="0"/>
              </a:rPr>
              <a:t>Thank you </a:t>
            </a:r>
          </a:p>
          <a:p>
            <a:pPr algn="ctr"/>
            <a:r>
              <a:rPr lang="en-US" altLang="ko-KR" sz="2800" dirty="0">
                <a:solidFill>
                  <a:srgbClr val="282E44"/>
                </a:solidFill>
                <a:latin typeface="+mj-lt"/>
                <a:cs typeface="Arial" panose="020B0604020202020204" pitchFamily="34" charset="0"/>
              </a:rPr>
              <a:t>for your patience</a:t>
            </a:r>
            <a:endParaRPr lang="ko-KR" altLang="en-US" sz="2800" dirty="0">
              <a:solidFill>
                <a:srgbClr val="282E44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5E4FBAB-737A-4391-B62D-9546B1CE1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3823" y="3899619"/>
            <a:ext cx="4604353" cy="288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1075755" y="1502238"/>
            <a:ext cx="10040486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282E44"/>
                </a:solidFill>
                <a:latin typeface="+mj-lt"/>
                <a:cs typeface="Arial" panose="020B0604020202020204" pitchFamily="34" charset="0"/>
              </a:rPr>
              <a:t>Any Questions?</a:t>
            </a:r>
            <a:endParaRPr lang="ko-KR" altLang="en-US" sz="2800" dirty="0">
              <a:solidFill>
                <a:srgbClr val="282E44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8610C42-9263-46DE-A16D-950B3EDE8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3995" y="2425568"/>
            <a:ext cx="3464007" cy="351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2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C1F2AD7-DA57-402B-86B7-2E8698262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1239" y="3429000"/>
            <a:ext cx="2527304" cy="255929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06978E1-1A39-44F7-A9DC-1A5D6B9B2B8B}"/>
              </a:ext>
            </a:extLst>
          </p:cNvPr>
          <p:cNvSpPr txBox="1"/>
          <p:nvPr/>
        </p:nvSpPr>
        <p:spPr>
          <a:xfrm>
            <a:off x="8048078" y="3083564"/>
            <a:ext cx="5280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82E44"/>
                </a:solidFill>
              </a:rPr>
              <a:t>Roll: 22102032</a:t>
            </a:r>
          </a:p>
          <a:p>
            <a:r>
              <a:rPr lang="en-US" altLang="ko-KR" dirty="0">
                <a:solidFill>
                  <a:srgbClr val="282E44"/>
                </a:solidFill>
              </a:rPr>
              <a:t>Reg: 10838</a:t>
            </a:r>
            <a:endParaRPr lang="ko-KR" altLang="en-US" dirty="0">
              <a:solidFill>
                <a:srgbClr val="282E44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1A80C1D-DDE2-4A35-B9FA-DF428BA29C31}"/>
              </a:ext>
            </a:extLst>
          </p:cNvPr>
          <p:cNvSpPr/>
          <p:nvPr/>
        </p:nvSpPr>
        <p:spPr>
          <a:xfrm>
            <a:off x="7440197" y="1221744"/>
            <a:ext cx="808655" cy="64633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3600" dirty="0">
                <a:solidFill>
                  <a:srgbClr val="282E44"/>
                </a:solidFill>
                <a:latin typeface="+mj-lt"/>
              </a:rPr>
              <a:t>01.</a:t>
            </a:r>
            <a:endParaRPr lang="ko-KR" altLang="en-US" sz="3600" dirty="0">
              <a:solidFill>
                <a:srgbClr val="282E44"/>
              </a:solidFill>
              <a:latin typeface="+mj-lt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A1BAEB7-C745-41BA-8DC4-C40A83DB7487}"/>
              </a:ext>
            </a:extLst>
          </p:cNvPr>
          <p:cNvSpPr/>
          <p:nvPr/>
        </p:nvSpPr>
        <p:spPr>
          <a:xfrm>
            <a:off x="8048078" y="2535129"/>
            <a:ext cx="3177982" cy="58477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3200" dirty="0">
                <a:solidFill>
                  <a:srgbClr val="282E44"/>
                </a:solidFill>
                <a:latin typeface="+mj-lt"/>
              </a:rPr>
              <a:t>Md Tanim </a:t>
            </a:r>
            <a:r>
              <a:rPr lang="en-US" altLang="ko-KR" sz="3200" dirty="0" err="1">
                <a:solidFill>
                  <a:srgbClr val="282E44"/>
                </a:solidFill>
                <a:latin typeface="+mj-lt"/>
              </a:rPr>
              <a:t>ishrak</a:t>
            </a:r>
            <a:endParaRPr lang="ko-KR" altLang="en-US" sz="3200" dirty="0">
              <a:solidFill>
                <a:srgbClr val="282E44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2D1EED-3CBD-46C9-8EC1-DD9D90952AEE}"/>
              </a:ext>
            </a:extLst>
          </p:cNvPr>
          <p:cNvSpPr txBox="1"/>
          <p:nvPr/>
        </p:nvSpPr>
        <p:spPr>
          <a:xfrm>
            <a:off x="7351863" y="511272"/>
            <a:ext cx="46404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282E44"/>
                </a:solidFill>
                <a:latin typeface="+mj-lt"/>
                <a:cs typeface="Arial" panose="020B0604020202020204" pitchFamily="34" charset="0"/>
              </a:rPr>
              <a:t>Team members</a:t>
            </a:r>
            <a:endParaRPr lang="ko-KR" altLang="en-US" sz="4400" dirty="0">
              <a:solidFill>
                <a:srgbClr val="282E44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2B5FF2-D024-45FB-971B-6D2036DE31DD}"/>
              </a:ext>
            </a:extLst>
          </p:cNvPr>
          <p:cNvSpPr txBox="1"/>
          <p:nvPr/>
        </p:nvSpPr>
        <p:spPr>
          <a:xfrm>
            <a:off x="8048079" y="1668019"/>
            <a:ext cx="5280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82E44"/>
                </a:solidFill>
              </a:rPr>
              <a:t>Roll: 22102004</a:t>
            </a:r>
          </a:p>
          <a:p>
            <a:r>
              <a:rPr lang="en-US" altLang="ko-KR" dirty="0">
                <a:solidFill>
                  <a:srgbClr val="282E44"/>
                </a:solidFill>
              </a:rPr>
              <a:t>Reg: 10810</a:t>
            </a:r>
            <a:endParaRPr lang="ko-KR" altLang="en-US" dirty="0">
              <a:solidFill>
                <a:srgbClr val="282E44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F7FF565-3315-4375-8D4F-59663D5A01EE}"/>
              </a:ext>
            </a:extLst>
          </p:cNvPr>
          <p:cNvSpPr/>
          <p:nvPr/>
        </p:nvSpPr>
        <p:spPr>
          <a:xfrm>
            <a:off x="7439545" y="2465372"/>
            <a:ext cx="808655" cy="64633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3600" dirty="0">
                <a:solidFill>
                  <a:srgbClr val="282E44"/>
                </a:solidFill>
                <a:latin typeface="+mj-lt"/>
              </a:rPr>
              <a:t>02.</a:t>
            </a:r>
            <a:endParaRPr lang="ko-KR" altLang="en-US" sz="3600" dirty="0">
              <a:solidFill>
                <a:srgbClr val="282E44"/>
              </a:solidFill>
              <a:latin typeface="+mj-lt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917E78-DDAC-410B-AE9D-5B00EE041643}"/>
              </a:ext>
            </a:extLst>
          </p:cNvPr>
          <p:cNvSpPr/>
          <p:nvPr/>
        </p:nvSpPr>
        <p:spPr>
          <a:xfrm>
            <a:off x="8048079" y="1280713"/>
            <a:ext cx="2728077" cy="58477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3200" dirty="0">
                <a:solidFill>
                  <a:srgbClr val="282E44"/>
                </a:solidFill>
                <a:latin typeface="+mj-lt"/>
              </a:rPr>
              <a:t>Md Ashraful </a:t>
            </a:r>
            <a:r>
              <a:rPr lang="en-US" altLang="ko-KR" sz="3200" dirty="0" err="1">
                <a:solidFill>
                  <a:srgbClr val="282E44"/>
                </a:solidFill>
                <a:latin typeface="+mj-lt"/>
              </a:rPr>
              <a:t>islam</a:t>
            </a:r>
            <a:r>
              <a:rPr lang="en-US" altLang="ko-KR" sz="3200" dirty="0">
                <a:solidFill>
                  <a:srgbClr val="282E44"/>
                </a:solidFill>
                <a:latin typeface="+mj-lt"/>
              </a:rPr>
              <a:t> </a:t>
            </a:r>
            <a:endParaRPr lang="ko-KR" altLang="en-US" sz="3200" dirty="0">
              <a:solidFill>
                <a:srgbClr val="282E44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9C7A87-2628-936E-EEDC-AF36BB4890D4}"/>
              </a:ext>
            </a:extLst>
          </p:cNvPr>
          <p:cNvSpPr/>
          <p:nvPr/>
        </p:nvSpPr>
        <p:spPr>
          <a:xfrm>
            <a:off x="1327934" y="3424092"/>
            <a:ext cx="3421626" cy="973393"/>
          </a:xfrm>
          <a:prstGeom prst="rect">
            <a:avLst/>
          </a:prstGeom>
          <a:noFill/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rgbClr val="282E44"/>
                </a:solidFill>
                <a:latin typeface="+mj-lt"/>
                <a:cs typeface="Arial" panose="020B0604020202020204" pitchFamily="34" charset="0"/>
              </a:rPr>
              <a:t>Supervised</a:t>
            </a:r>
            <a:r>
              <a:rPr lang="en-US" altLang="ko-KR" sz="4000" dirty="0">
                <a:solidFill>
                  <a:srgbClr val="282E44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4400" dirty="0">
                <a:solidFill>
                  <a:srgbClr val="282E44"/>
                </a:solidFill>
                <a:latin typeface="+mj-lt"/>
                <a:cs typeface="Arial" panose="020B0604020202020204" pitchFamily="34" charset="0"/>
              </a:rPr>
              <a:t>by</a:t>
            </a:r>
            <a:endParaRPr lang="ko-KR" altLang="en-US" sz="4000" dirty="0">
              <a:solidFill>
                <a:srgbClr val="282E44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4281A6-D984-79D6-F399-4F9D6F0A3D27}"/>
              </a:ext>
            </a:extLst>
          </p:cNvPr>
          <p:cNvSpPr txBox="1"/>
          <p:nvPr/>
        </p:nvSpPr>
        <p:spPr>
          <a:xfrm>
            <a:off x="1666567" y="4246759"/>
            <a:ext cx="342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282E44"/>
                </a:solidFill>
                <a:latin typeface="+mj-lt"/>
              </a:rPr>
              <a:t>Dr. </a:t>
            </a:r>
            <a:r>
              <a:rPr lang="en-US" altLang="ko-KR" sz="3200" dirty="0" err="1">
                <a:solidFill>
                  <a:srgbClr val="282E44"/>
                </a:solidFill>
                <a:latin typeface="+mj-lt"/>
              </a:rPr>
              <a:t>md.</a:t>
            </a:r>
            <a:r>
              <a:rPr lang="en-US" altLang="ko-KR" sz="3200" dirty="0">
                <a:solidFill>
                  <a:srgbClr val="282E44"/>
                </a:solidFill>
                <a:latin typeface="+mj-lt"/>
              </a:rPr>
              <a:t> Selim al </a:t>
            </a:r>
            <a:r>
              <a:rPr lang="en-US" altLang="ko-KR" sz="3200" dirty="0" err="1">
                <a:solidFill>
                  <a:srgbClr val="282E44"/>
                </a:solidFill>
                <a:latin typeface="+mj-lt"/>
              </a:rPr>
              <a:t>mamun</a:t>
            </a:r>
            <a:endParaRPr lang="en-US" altLang="ko-KR" sz="3200" dirty="0">
              <a:solidFill>
                <a:srgbClr val="282E44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9CE26-C439-458B-3AD7-2736724DFFF6}"/>
              </a:ext>
            </a:extLst>
          </p:cNvPr>
          <p:cNvSpPr txBox="1"/>
          <p:nvPr/>
        </p:nvSpPr>
        <p:spPr>
          <a:xfrm>
            <a:off x="1666567" y="4710659"/>
            <a:ext cx="4242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82E44"/>
                </a:solidFill>
              </a:rPr>
              <a:t>Professor </a:t>
            </a:r>
          </a:p>
          <a:p>
            <a:r>
              <a:rPr lang="en-US" sz="2400" dirty="0">
                <a:solidFill>
                  <a:srgbClr val="282E44"/>
                </a:solidFill>
              </a:rPr>
              <a:t>Department of CSE, JKKNIU</a:t>
            </a:r>
            <a:endParaRPr lang="ko-KR" altLang="en-US" sz="2400" dirty="0">
              <a:solidFill>
                <a:srgbClr val="282E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30" grpId="0"/>
      <p:bldP spid="32" grpId="0"/>
      <p:bldP spid="33" grpId="0"/>
      <p:bldP spid="34" grpId="0"/>
      <p:bldP spid="4" grpId="0"/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D8A10E-E04A-4E8D-8378-56DC9A569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73" y="3415146"/>
            <a:ext cx="2964953" cy="29649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FFBEE1-083C-4223-BD05-8B41B8C984F8}"/>
              </a:ext>
            </a:extLst>
          </p:cNvPr>
          <p:cNvSpPr txBox="1"/>
          <p:nvPr/>
        </p:nvSpPr>
        <p:spPr>
          <a:xfrm>
            <a:off x="2871019" y="2921168"/>
            <a:ext cx="5726879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282E44"/>
                </a:solidFill>
                <a:latin typeface="+mj-lt"/>
                <a:cs typeface="Arial" panose="020B0604020202020204" pitchFamily="34" charset="0"/>
              </a:rPr>
              <a:t> typing tutorial</a:t>
            </a:r>
            <a:endParaRPr lang="ko-KR" altLang="en-US" sz="6000" dirty="0">
              <a:solidFill>
                <a:srgbClr val="282E44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8A174-3F01-422F-8DA6-6C520152C975}"/>
              </a:ext>
            </a:extLst>
          </p:cNvPr>
          <p:cNvSpPr txBox="1"/>
          <p:nvPr/>
        </p:nvSpPr>
        <p:spPr>
          <a:xfrm>
            <a:off x="2996620" y="2459503"/>
            <a:ext cx="560127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82E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  <a:endParaRPr lang="ko-KR" altLang="en-US" sz="2400" b="1" dirty="0">
              <a:solidFill>
                <a:srgbClr val="282E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B5EF83F-825A-4E6C-9830-89CA6AB7A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9031" y="1281619"/>
            <a:ext cx="1717587" cy="171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2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B42D1EED-3CBD-46C9-8EC1-DD9D90952AEE}"/>
              </a:ext>
            </a:extLst>
          </p:cNvPr>
          <p:cNvSpPr txBox="1"/>
          <p:nvPr/>
        </p:nvSpPr>
        <p:spPr>
          <a:xfrm>
            <a:off x="4394200" y="1020121"/>
            <a:ext cx="3737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282E44"/>
                </a:solidFill>
                <a:latin typeface="+mj-lt"/>
                <a:cs typeface="Arial" panose="020B0604020202020204" pitchFamily="34" charset="0"/>
              </a:rPr>
              <a:t>Table of content</a:t>
            </a:r>
            <a:endParaRPr lang="ko-KR" altLang="en-US" sz="4400" dirty="0">
              <a:solidFill>
                <a:srgbClr val="282E44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2" name="Google Shape;227;p22">
            <a:extLst>
              <a:ext uri="{FF2B5EF4-FFF2-40B4-BE49-F238E27FC236}">
                <a16:creationId xmlns:a16="http://schemas.microsoft.com/office/drawing/2014/main" id="{5FD5FBD1-681A-44BB-B428-5B3E13D628A3}"/>
              </a:ext>
            </a:extLst>
          </p:cNvPr>
          <p:cNvSpPr txBox="1">
            <a:spLocks/>
          </p:cNvSpPr>
          <p:nvPr/>
        </p:nvSpPr>
        <p:spPr>
          <a:xfrm>
            <a:off x="2517233" y="4603728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Light"/>
                <a:ea typeface="Roboto Light"/>
                <a:sym typeface="Roboto Light"/>
              </a:rPr>
              <a:t>We will see some interface of the project.</a:t>
            </a:r>
          </a:p>
        </p:txBody>
      </p:sp>
      <p:sp>
        <p:nvSpPr>
          <p:cNvPr id="83" name="Google Shape;228;p22">
            <a:extLst>
              <a:ext uri="{FF2B5EF4-FFF2-40B4-BE49-F238E27FC236}">
                <a16:creationId xmlns:a16="http://schemas.microsoft.com/office/drawing/2014/main" id="{2BD2D0B2-6FC1-4B5F-8BDC-1B147CD3A790}"/>
              </a:ext>
            </a:extLst>
          </p:cNvPr>
          <p:cNvSpPr txBox="1">
            <a:spLocks/>
          </p:cNvSpPr>
          <p:nvPr/>
        </p:nvSpPr>
        <p:spPr>
          <a:xfrm>
            <a:off x="3898671" y="4365787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tabLst/>
              <a:defRPr/>
            </a:pPr>
            <a:r>
              <a:rPr kumimoji="0" lang="e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Black"/>
                <a:ea typeface="Roboto Black"/>
                <a:sym typeface="Roboto Black"/>
              </a:rPr>
              <a:t>03</a:t>
            </a:r>
          </a:p>
        </p:txBody>
      </p:sp>
      <p:sp>
        <p:nvSpPr>
          <p:cNvPr id="84" name="Google Shape;229;p22">
            <a:extLst>
              <a:ext uri="{FF2B5EF4-FFF2-40B4-BE49-F238E27FC236}">
                <a16:creationId xmlns:a16="http://schemas.microsoft.com/office/drawing/2014/main" id="{B3E49B7C-0D6A-4091-9161-894456CC99A2}"/>
              </a:ext>
            </a:extLst>
          </p:cNvPr>
          <p:cNvSpPr txBox="1">
            <a:spLocks/>
          </p:cNvSpPr>
          <p:nvPr/>
        </p:nvSpPr>
        <p:spPr>
          <a:xfrm>
            <a:off x="7935225" y="3677089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Light"/>
                <a:ea typeface="Roboto Light"/>
                <a:sym typeface="Roboto Light"/>
              </a:rPr>
              <a:t>Here we will describe the limitations of the project.</a:t>
            </a:r>
          </a:p>
        </p:txBody>
      </p:sp>
      <p:sp>
        <p:nvSpPr>
          <p:cNvPr id="85" name="Google Shape;230;p22">
            <a:extLst>
              <a:ext uri="{FF2B5EF4-FFF2-40B4-BE49-F238E27FC236}">
                <a16:creationId xmlns:a16="http://schemas.microsoft.com/office/drawing/2014/main" id="{F85F2221-9AA4-4C40-B315-A8728B5846B3}"/>
              </a:ext>
            </a:extLst>
          </p:cNvPr>
          <p:cNvSpPr txBox="1">
            <a:spLocks/>
          </p:cNvSpPr>
          <p:nvPr/>
        </p:nvSpPr>
        <p:spPr>
          <a:xfrm>
            <a:off x="6691125" y="3428464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tabLst/>
              <a:defRPr/>
            </a:pPr>
            <a:r>
              <a:rPr kumimoji="0" lang="e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Black"/>
                <a:ea typeface="Roboto Black"/>
                <a:sym typeface="Roboto Black"/>
              </a:rPr>
              <a:t>05</a:t>
            </a:r>
          </a:p>
        </p:txBody>
      </p:sp>
      <p:sp>
        <p:nvSpPr>
          <p:cNvPr id="86" name="Google Shape;231;p22">
            <a:extLst>
              <a:ext uri="{FF2B5EF4-FFF2-40B4-BE49-F238E27FC236}">
                <a16:creationId xmlns:a16="http://schemas.microsoft.com/office/drawing/2014/main" id="{6CB13E2A-E4DA-4714-B3B2-861827B9F3AA}"/>
              </a:ext>
            </a:extLst>
          </p:cNvPr>
          <p:cNvSpPr txBox="1">
            <a:spLocks/>
          </p:cNvSpPr>
          <p:nvPr/>
        </p:nvSpPr>
        <p:spPr>
          <a:xfrm>
            <a:off x="7935225" y="4565939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Light"/>
                <a:ea typeface="Roboto Light"/>
                <a:sym typeface="Roboto Light"/>
              </a:rPr>
              <a:t>Here are some future scope of the project.</a:t>
            </a:r>
          </a:p>
        </p:txBody>
      </p:sp>
      <p:sp>
        <p:nvSpPr>
          <p:cNvPr id="87" name="Google Shape;232;p22">
            <a:extLst>
              <a:ext uri="{FF2B5EF4-FFF2-40B4-BE49-F238E27FC236}">
                <a16:creationId xmlns:a16="http://schemas.microsoft.com/office/drawing/2014/main" id="{EEBA1AC0-21BC-4CCF-A66F-08DEA1C8D0AA}"/>
              </a:ext>
            </a:extLst>
          </p:cNvPr>
          <p:cNvSpPr txBox="1">
            <a:spLocks/>
          </p:cNvSpPr>
          <p:nvPr/>
        </p:nvSpPr>
        <p:spPr>
          <a:xfrm>
            <a:off x="6691125" y="4325189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tabLst/>
              <a:defRPr/>
            </a:pPr>
            <a:r>
              <a:rPr kumimoji="0" lang="e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Black"/>
                <a:ea typeface="Roboto Black"/>
                <a:sym typeface="Roboto Black"/>
              </a:rPr>
              <a:t>06</a:t>
            </a:r>
          </a:p>
        </p:txBody>
      </p:sp>
      <p:sp>
        <p:nvSpPr>
          <p:cNvPr id="88" name="Google Shape;233;p22">
            <a:extLst>
              <a:ext uri="{FF2B5EF4-FFF2-40B4-BE49-F238E27FC236}">
                <a16:creationId xmlns:a16="http://schemas.microsoft.com/office/drawing/2014/main" id="{A40C5B13-7A28-4970-B974-8A70E5930CC2}"/>
              </a:ext>
            </a:extLst>
          </p:cNvPr>
          <p:cNvSpPr txBox="1">
            <a:spLocks/>
          </p:cNvSpPr>
          <p:nvPr/>
        </p:nvSpPr>
        <p:spPr>
          <a:xfrm>
            <a:off x="2249750" y="2752389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Light"/>
                <a:ea typeface="Roboto Light"/>
                <a:sym typeface="Roboto Light"/>
              </a:rPr>
              <a:t>Here we will describe what is the project will serve</a:t>
            </a:r>
          </a:p>
        </p:txBody>
      </p:sp>
      <p:sp>
        <p:nvSpPr>
          <p:cNvPr id="89" name="Google Shape;234;p22">
            <a:extLst>
              <a:ext uri="{FF2B5EF4-FFF2-40B4-BE49-F238E27FC236}">
                <a16:creationId xmlns:a16="http://schemas.microsoft.com/office/drawing/2014/main" id="{01322986-78BE-40C5-A458-3183B2C52235}"/>
              </a:ext>
            </a:extLst>
          </p:cNvPr>
          <p:cNvSpPr txBox="1">
            <a:spLocks/>
          </p:cNvSpPr>
          <p:nvPr/>
        </p:nvSpPr>
        <p:spPr>
          <a:xfrm>
            <a:off x="4351575" y="2531739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tabLst/>
              <a:defRPr/>
            </a:pPr>
            <a:r>
              <a:rPr kumimoji="0" lang="e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Black"/>
                <a:ea typeface="Roboto Black"/>
                <a:sym typeface="Roboto Black"/>
              </a:rPr>
              <a:t>01</a:t>
            </a:r>
          </a:p>
        </p:txBody>
      </p:sp>
      <p:sp>
        <p:nvSpPr>
          <p:cNvPr id="90" name="Google Shape;235;p22">
            <a:extLst>
              <a:ext uri="{FF2B5EF4-FFF2-40B4-BE49-F238E27FC236}">
                <a16:creationId xmlns:a16="http://schemas.microsoft.com/office/drawing/2014/main" id="{4131D284-596A-4756-9901-A2126487D518}"/>
              </a:ext>
            </a:extLst>
          </p:cNvPr>
          <p:cNvSpPr txBox="1">
            <a:spLocks/>
          </p:cNvSpPr>
          <p:nvPr/>
        </p:nvSpPr>
        <p:spPr>
          <a:xfrm>
            <a:off x="2254207" y="3708862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Light"/>
                <a:ea typeface="Roboto Light"/>
                <a:sym typeface="Roboto Light"/>
              </a:rPr>
              <a:t>We will describe the flow of the project</a:t>
            </a:r>
          </a:p>
        </p:txBody>
      </p:sp>
      <p:sp>
        <p:nvSpPr>
          <p:cNvPr id="91" name="Google Shape;236;p22">
            <a:extLst>
              <a:ext uri="{FF2B5EF4-FFF2-40B4-BE49-F238E27FC236}">
                <a16:creationId xmlns:a16="http://schemas.microsoft.com/office/drawing/2014/main" id="{59C99062-B959-4513-9550-A78008AA690E}"/>
              </a:ext>
            </a:extLst>
          </p:cNvPr>
          <p:cNvSpPr txBox="1">
            <a:spLocks/>
          </p:cNvSpPr>
          <p:nvPr/>
        </p:nvSpPr>
        <p:spPr>
          <a:xfrm>
            <a:off x="4356032" y="3460237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tabLst/>
              <a:defRPr/>
            </a:pPr>
            <a:r>
              <a:rPr kumimoji="0" lang="e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Black"/>
                <a:ea typeface="Roboto Black"/>
                <a:sym typeface="Roboto Black"/>
              </a:rPr>
              <a:t>02</a:t>
            </a:r>
          </a:p>
        </p:txBody>
      </p:sp>
      <p:sp>
        <p:nvSpPr>
          <p:cNvPr id="94" name="Google Shape;239;p22">
            <a:extLst>
              <a:ext uri="{FF2B5EF4-FFF2-40B4-BE49-F238E27FC236}">
                <a16:creationId xmlns:a16="http://schemas.microsoft.com/office/drawing/2014/main" id="{4C79F357-9B7F-4EA7-A134-73EEE7449110}"/>
              </a:ext>
            </a:extLst>
          </p:cNvPr>
          <p:cNvSpPr txBox="1">
            <a:spLocks/>
          </p:cNvSpPr>
          <p:nvPr/>
        </p:nvSpPr>
        <p:spPr>
          <a:xfrm>
            <a:off x="1260909" y="2437589"/>
            <a:ext cx="2982579" cy="43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Black"/>
                <a:ea typeface="Roboto Black"/>
                <a:sym typeface="Roboto Black"/>
              </a:rPr>
              <a:t>Project Introduction</a:t>
            </a:r>
          </a:p>
        </p:txBody>
      </p:sp>
      <p:sp>
        <p:nvSpPr>
          <p:cNvPr id="95" name="Google Shape;240;p22">
            <a:extLst>
              <a:ext uri="{FF2B5EF4-FFF2-40B4-BE49-F238E27FC236}">
                <a16:creationId xmlns:a16="http://schemas.microsoft.com/office/drawing/2014/main" id="{40FB8D48-5466-4B32-A20F-2950D8E37E6A}"/>
              </a:ext>
            </a:extLst>
          </p:cNvPr>
          <p:cNvSpPr txBox="1">
            <a:spLocks/>
          </p:cNvSpPr>
          <p:nvPr/>
        </p:nvSpPr>
        <p:spPr>
          <a:xfrm>
            <a:off x="1563750" y="3470900"/>
            <a:ext cx="2684195" cy="36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Black"/>
                <a:ea typeface="Roboto Black"/>
                <a:sym typeface="Roboto Black"/>
              </a:rPr>
              <a:t>Game Flow</a:t>
            </a:r>
          </a:p>
        </p:txBody>
      </p:sp>
      <p:sp>
        <p:nvSpPr>
          <p:cNvPr id="97" name="Google Shape;242;p22">
            <a:extLst>
              <a:ext uri="{FF2B5EF4-FFF2-40B4-BE49-F238E27FC236}">
                <a16:creationId xmlns:a16="http://schemas.microsoft.com/office/drawing/2014/main" id="{8D6F8755-6FE9-4F10-A157-C6285545037F}"/>
              </a:ext>
            </a:extLst>
          </p:cNvPr>
          <p:cNvSpPr txBox="1">
            <a:spLocks/>
          </p:cNvSpPr>
          <p:nvPr/>
        </p:nvSpPr>
        <p:spPr>
          <a:xfrm>
            <a:off x="2530521" y="4327319"/>
            <a:ext cx="1808618" cy="401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kern="0" dirty="0">
                <a:solidFill>
                  <a:schemeClr val="tx1"/>
                </a:solidFill>
              </a:rPr>
              <a:t>Game Interface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Black"/>
              <a:ea typeface="Roboto Black"/>
              <a:sym typeface="Roboto Black"/>
            </a:endParaRPr>
          </a:p>
        </p:txBody>
      </p:sp>
      <p:sp>
        <p:nvSpPr>
          <p:cNvPr id="98" name="Google Shape;243;p22">
            <a:extLst>
              <a:ext uri="{FF2B5EF4-FFF2-40B4-BE49-F238E27FC236}">
                <a16:creationId xmlns:a16="http://schemas.microsoft.com/office/drawing/2014/main" id="{C620A6E0-ECFF-4679-949F-D7983C2413C9}"/>
              </a:ext>
            </a:extLst>
          </p:cNvPr>
          <p:cNvSpPr txBox="1">
            <a:spLocks/>
          </p:cNvSpPr>
          <p:nvPr/>
        </p:nvSpPr>
        <p:spPr>
          <a:xfrm>
            <a:off x="7948513" y="3362289"/>
            <a:ext cx="2076000" cy="43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kern="0" dirty="0">
                <a:solidFill>
                  <a:schemeClr val="tx1"/>
                </a:solidFill>
              </a:rPr>
              <a:t>Limitations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Black"/>
              <a:ea typeface="Roboto Black"/>
              <a:sym typeface="Roboto Black"/>
            </a:endParaRPr>
          </a:p>
        </p:txBody>
      </p:sp>
      <p:sp>
        <p:nvSpPr>
          <p:cNvPr id="99" name="Google Shape;244;p22">
            <a:extLst>
              <a:ext uri="{FF2B5EF4-FFF2-40B4-BE49-F238E27FC236}">
                <a16:creationId xmlns:a16="http://schemas.microsoft.com/office/drawing/2014/main" id="{9AFF9DC0-D4EC-4C8A-879C-0992B3BDEEFA}"/>
              </a:ext>
            </a:extLst>
          </p:cNvPr>
          <p:cNvSpPr txBox="1">
            <a:spLocks/>
          </p:cNvSpPr>
          <p:nvPr/>
        </p:nvSpPr>
        <p:spPr>
          <a:xfrm>
            <a:off x="7948513" y="4286489"/>
            <a:ext cx="20760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Black"/>
                <a:ea typeface="Roboto Black"/>
                <a:sym typeface="Roboto Black"/>
              </a:rPr>
              <a:t>Future scope</a:t>
            </a:r>
          </a:p>
        </p:txBody>
      </p:sp>
      <p:grpSp>
        <p:nvGrpSpPr>
          <p:cNvPr id="101" name="Google Shape;246;p22">
            <a:extLst>
              <a:ext uri="{FF2B5EF4-FFF2-40B4-BE49-F238E27FC236}">
                <a16:creationId xmlns:a16="http://schemas.microsoft.com/office/drawing/2014/main" id="{EE57FD82-C9A8-4718-9CD0-723F7423F4F0}"/>
              </a:ext>
            </a:extLst>
          </p:cNvPr>
          <p:cNvGrpSpPr/>
          <p:nvPr/>
        </p:nvGrpSpPr>
        <p:grpSpPr>
          <a:xfrm>
            <a:off x="5121856" y="2465868"/>
            <a:ext cx="610585" cy="606600"/>
            <a:chOff x="6226275" y="3911538"/>
            <a:chExt cx="900325" cy="894450"/>
          </a:xfrm>
          <a:solidFill>
            <a:schemeClr val="accent1">
              <a:lumMod val="75000"/>
            </a:schemeClr>
          </a:solidFill>
        </p:grpSpPr>
        <p:sp>
          <p:nvSpPr>
            <p:cNvPr id="102" name="Google Shape;247;p22">
              <a:extLst>
                <a:ext uri="{FF2B5EF4-FFF2-40B4-BE49-F238E27FC236}">
                  <a16:creationId xmlns:a16="http://schemas.microsoft.com/office/drawing/2014/main" id="{8AF7ED8E-4903-4B96-BE69-65AAA26DB308}"/>
                </a:ext>
              </a:extLst>
            </p:cNvPr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248;p22">
              <a:extLst>
                <a:ext uri="{FF2B5EF4-FFF2-40B4-BE49-F238E27FC236}">
                  <a16:creationId xmlns:a16="http://schemas.microsoft.com/office/drawing/2014/main" id="{6992E4B3-CEBB-4949-BC27-8E724026FBC3}"/>
                </a:ext>
              </a:extLst>
            </p:cNvPr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249;p22">
              <a:extLst>
                <a:ext uri="{FF2B5EF4-FFF2-40B4-BE49-F238E27FC236}">
                  <a16:creationId xmlns:a16="http://schemas.microsoft.com/office/drawing/2014/main" id="{C0580A48-8679-4645-A875-5C5E2D61F492}"/>
                </a:ext>
              </a:extLst>
            </p:cNvPr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250;p22">
              <a:extLst>
                <a:ext uri="{FF2B5EF4-FFF2-40B4-BE49-F238E27FC236}">
                  <a16:creationId xmlns:a16="http://schemas.microsoft.com/office/drawing/2014/main" id="{4B07747C-D756-4FEB-9717-21A0DBB1E6A7}"/>
                </a:ext>
              </a:extLst>
            </p:cNvPr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251;p22">
              <a:extLst>
                <a:ext uri="{FF2B5EF4-FFF2-40B4-BE49-F238E27FC236}">
                  <a16:creationId xmlns:a16="http://schemas.microsoft.com/office/drawing/2014/main" id="{53253055-BB6F-4B07-9692-99A31650F140}"/>
                </a:ext>
              </a:extLst>
            </p:cNvPr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252;p22">
              <a:extLst>
                <a:ext uri="{FF2B5EF4-FFF2-40B4-BE49-F238E27FC236}">
                  <a16:creationId xmlns:a16="http://schemas.microsoft.com/office/drawing/2014/main" id="{4A380422-3D6E-420E-A30C-5EDD2DC60882}"/>
                </a:ext>
              </a:extLst>
            </p:cNvPr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253;p22">
              <a:extLst>
                <a:ext uri="{FF2B5EF4-FFF2-40B4-BE49-F238E27FC236}">
                  <a16:creationId xmlns:a16="http://schemas.microsoft.com/office/drawing/2014/main" id="{F97D98DF-ABF1-45F4-BBEA-D14172E5B94F}"/>
                </a:ext>
              </a:extLst>
            </p:cNvPr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254;p22">
              <a:extLst>
                <a:ext uri="{FF2B5EF4-FFF2-40B4-BE49-F238E27FC236}">
                  <a16:creationId xmlns:a16="http://schemas.microsoft.com/office/drawing/2014/main" id="{5CA54525-E9C1-4529-828D-82776B4C5C73}"/>
                </a:ext>
              </a:extLst>
            </p:cNvPr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264;p22">
            <a:extLst>
              <a:ext uri="{FF2B5EF4-FFF2-40B4-BE49-F238E27FC236}">
                <a16:creationId xmlns:a16="http://schemas.microsoft.com/office/drawing/2014/main" id="{1F7E7EF8-91DE-481A-895B-10173728446D}"/>
              </a:ext>
            </a:extLst>
          </p:cNvPr>
          <p:cNvSpPr/>
          <p:nvPr/>
        </p:nvSpPr>
        <p:spPr>
          <a:xfrm>
            <a:off x="5173760" y="4464345"/>
            <a:ext cx="654232" cy="387658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20" name="Google Shape;265;p22">
            <a:extLst>
              <a:ext uri="{FF2B5EF4-FFF2-40B4-BE49-F238E27FC236}">
                <a16:creationId xmlns:a16="http://schemas.microsoft.com/office/drawing/2014/main" id="{60DDD7AB-626B-49F2-AC6A-50D44F7EB57E}"/>
              </a:ext>
            </a:extLst>
          </p:cNvPr>
          <p:cNvCxnSpPr>
            <a:cxnSpLocks/>
          </p:cNvCxnSpPr>
          <p:nvPr/>
        </p:nvCxnSpPr>
        <p:spPr>
          <a:xfrm>
            <a:off x="3782728" y="1822189"/>
            <a:ext cx="455275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4BC664B-7FC5-4187-8C2E-E24E1EEBC3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577" y="3377613"/>
            <a:ext cx="630100" cy="630100"/>
          </a:xfrm>
          <a:prstGeom prst="rect">
            <a:avLst/>
          </a:prstGeom>
        </p:spPr>
      </p:pic>
      <p:sp>
        <p:nvSpPr>
          <p:cNvPr id="121" name="Google Shape;229;p22">
            <a:extLst>
              <a:ext uri="{FF2B5EF4-FFF2-40B4-BE49-F238E27FC236}">
                <a16:creationId xmlns:a16="http://schemas.microsoft.com/office/drawing/2014/main" id="{4C339744-4CD8-42E5-8FC1-117DF190A77C}"/>
              </a:ext>
            </a:extLst>
          </p:cNvPr>
          <p:cNvSpPr txBox="1">
            <a:spLocks/>
          </p:cNvSpPr>
          <p:nvPr/>
        </p:nvSpPr>
        <p:spPr>
          <a:xfrm>
            <a:off x="7957538" y="2747828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Light"/>
                <a:ea typeface="Roboto Light"/>
                <a:sym typeface="Roboto Light"/>
              </a:rPr>
              <a:t>Here we will describe the development stage.</a:t>
            </a:r>
          </a:p>
        </p:txBody>
      </p:sp>
      <p:sp>
        <p:nvSpPr>
          <p:cNvPr id="122" name="Google Shape;230;p22">
            <a:extLst>
              <a:ext uri="{FF2B5EF4-FFF2-40B4-BE49-F238E27FC236}">
                <a16:creationId xmlns:a16="http://schemas.microsoft.com/office/drawing/2014/main" id="{426FA8E7-42A7-454A-9641-6698D808FCCF}"/>
              </a:ext>
            </a:extLst>
          </p:cNvPr>
          <p:cNvSpPr txBox="1">
            <a:spLocks/>
          </p:cNvSpPr>
          <p:nvPr/>
        </p:nvSpPr>
        <p:spPr>
          <a:xfrm>
            <a:off x="6713438" y="2499203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tabLst/>
              <a:defRPr/>
            </a:pPr>
            <a:r>
              <a:rPr kumimoji="0" lang="e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Black"/>
                <a:ea typeface="Roboto Black"/>
                <a:sym typeface="Roboto Black"/>
              </a:rPr>
              <a:t>04</a:t>
            </a:r>
          </a:p>
        </p:txBody>
      </p:sp>
      <p:sp>
        <p:nvSpPr>
          <p:cNvPr id="123" name="Google Shape;243;p22">
            <a:extLst>
              <a:ext uri="{FF2B5EF4-FFF2-40B4-BE49-F238E27FC236}">
                <a16:creationId xmlns:a16="http://schemas.microsoft.com/office/drawing/2014/main" id="{10913F50-8053-4213-B114-3705158F42A1}"/>
              </a:ext>
            </a:extLst>
          </p:cNvPr>
          <p:cNvSpPr txBox="1">
            <a:spLocks/>
          </p:cNvSpPr>
          <p:nvPr/>
        </p:nvSpPr>
        <p:spPr>
          <a:xfrm>
            <a:off x="7970826" y="2433028"/>
            <a:ext cx="2076000" cy="43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kern="0" dirty="0">
                <a:solidFill>
                  <a:schemeClr val="tx1"/>
                </a:solidFill>
              </a:rPr>
              <a:t>Methodology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Black"/>
              <a:ea typeface="Roboto Black"/>
              <a:sym typeface="Roboto Black"/>
            </a:endParaRPr>
          </a:p>
        </p:txBody>
      </p:sp>
      <p:sp>
        <p:nvSpPr>
          <p:cNvPr id="124" name="Google Shape;263;p22">
            <a:extLst>
              <a:ext uri="{FF2B5EF4-FFF2-40B4-BE49-F238E27FC236}">
                <a16:creationId xmlns:a16="http://schemas.microsoft.com/office/drawing/2014/main" id="{F8DA85AC-5FB0-4576-88A3-930A05A47365}"/>
              </a:ext>
            </a:extLst>
          </p:cNvPr>
          <p:cNvSpPr/>
          <p:nvPr/>
        </p:nvSpPr>
        <p:spPr>
          <a:xfrm>
            <a:off x="6544548" y="2474114"/>
            <a:ext cx="544213" cy="545304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2743FA-7D78-4F6D-9B97-67D459292D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547" y="3387262"/>
            <a:ext cx="544213" cy="544213"/>
          </a:xfrm>
          <a:prstGeom prst="rect">
            <a:avLst/>
          </a:prstGeom>
        </p:spPr>
      </p:pic>
      <p:sp>
        <p:nvSpPr>
          <p:cNvPr id="125" name="Google Shape;245;p22">
            <a:extLst>
              <a:ext uri="{FF2B5EF4-FFF2-40B4-BE49-F238E27FC236}">
                <a16:creationId xmlns:a16="http://schemas.microsoft.com/office/drawing/2014/main" id="{84CDED82-28C4-48B9-91C3-2C03DBC29CBB}"/>
              </a:ext>
            </a:extLst>
          </p:cNvPr>
          <p:cNvSpPr/>
          <p:nvPr/>
        </p:nvSpPr>
        <p:spPr>
          <a:xfrm>
            <a:off x="6544547" y="4364078"/>
            <a:ext cx="608070" cy="607524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78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4" grpId="0"/>
      <p:bldP spid="95" grpId="0"/>
      <p:bldP spid="97" grpId="0"/>
      <p:bldP spid="98" grpId="0"/>
      <p:bldP spid="99" grpId="0"/>
      <p:bldP spid="119" grpId="0" animBg="1"/>
      <p:bldP spid="121" grpId="0"/>
      <p:bldP spid="122" grpId="0"/>
      <p:bldP spid="123" grpId="0"/>
      <p:bldP spid="124" grpId="0" animBg="1"/>
      <p:bldP spid="1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17B203B-E1D1-42E4-BF83-B4995D00BF49}"/>
              </a:ext>
            </a:extLst>
          </p:cNvPr>
          <p:cNvSpPr txBox="1"/>
          <p:nvPr/>
        </p:nvSpPr>
        <p:spPr>
          <a:xfrm>
            <a:off x="3975100" y="1657928"/>
            <a:ext cx="4241800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282E44"/>
                </a:solidFill>
                <a:latin typeface="+mj-lt"/>
                <a:cs typeface="Arial" panose="020B0604020202020204" pitchFamily="34" charset="0"/>
              </a:rPr>
              <a:t>Project 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FD624F-8423-4ED3-BE28-FC5E68F67414}"/>
              </a:ext>
            </a:extLst>
          </p:cNvPr>
          <p:cNvSpPr txBox="1"/>
          <p:nvPr/>
        </p:nvSpPr>
        <p:spPr>
          <a:xfrm>
            <a:off x="2249102" y="2623144"/>
            <a:ext cx="89400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“</a:t>
            </a:r>
            <a:r>
              <a:rPr lang="en-US" sz="2000" b="1" dirty="0"/>
              <a:t>Typing Tutorial</a:t>
            </a:r>
            <a:r>
              <a:rPr lang="en-US" sz="2000" dirty="0"/>
              <a:t>” is a typing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Player types letters from keyboard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Player has to input correct spelling of coming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size of the word can be increases by selecting word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score is based on the word length. Like player input “</a:t>
            </a:r>
            <a:r>
              <a:rPr lang="en-US" sz="2000" b="1" dirty="0"/>
              <a:t>eat</a:t>
            </a:r>
            <a:r>
              <a:rPr lang="en-US" sz="2000" dirty="0"/>
              <a:t>” score will be </a:t>
            </a:r>
            <a:r>
              <a:rPr lang="en-US" sz="2000" b="1" dirty="0"/>
              <a:t>3</a:t>
            </a:r>
            <a:r>
              <a:rPr lang="en-US" sz="2000" dirty="0"/>
              <a:t> ,input “</a:t>
            </a:r>
            <a:r>
              <a:rPr lang="en-US" sz="2000" b="1" dirty="0"/>
              <a:t>love</a:t>
            </a:r>
            <a:r>
              <a:rPr lang="en-US" sz="2000" dirty="0"/>
              <a:t>” score will be </a:t>
            </a:r>
            <a:r>
              <a:rPr lang="en-US" sz="2000" b="1" dirty="0"/>
              <a:t>4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956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35D7E74-C7BE-431F-B331-016E70162589}"/>
              </a:ext>
            </a:extLst>
          </p:cNvPr>
          <p:cNvSpPr txBox="1"/>
          <p:nvPr/>
        </p:nvSpPr>
        <p:spPr>
          <a:xfrm>
            <a:off x="4788568" y="208547"/>
            <a:ext cx="2614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dirty="0">
                <a:solidFill>
                  <a:srgbClr val="282E44"/>
                </a:solidFill>
                <a:latin typeface="+mj-lt"/>
                <a:cs typeface="Arial" panose="020B0604020202020204" pitchFamily="34" charset="0"/>
              </a:rPr>
              <a:t>Game Flow</a:t>
            </a:r>
            <a:endParaRPr lang="ko-KR" altLang="en-US" sz="4800" dirty="0">
              <a:solidFill>
                <a:srgbClr val="282E44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12A83-A625-4511-A643-363D8633FABF}"/>
              </a:ext>
            </a:extLst>
          </p:cNvPr>
          <p:cNvSpPr txBox="1"/>
          <p:nvPr/>
        </p:nvSpPr>
        <p:spPr>
          <a:xfrm>
            <a:off x="1541078" y="797510"/>
            <a:ext cx="86156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game “Typing Tutorial” starts, generates new words and makes a slide movement from right to </a:t>
            </a:r>
          </a:p>
          <a:p>
            <a:pPr lvl="1"/>
            <a:r>
              <a:rPr lang="en-US" sz="2400" dirty="0"/>
              <a:t>    left.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Then the main part of the game starts, where the player must write the correct word to get points and save lives.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score of the game depends on the length of the word in the game.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If the player failed to write the word within the screen present, then the word will vanish, and life will be reduced. If life is zero, then the game ends.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490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35D7E74-C7BE-431F-B331-016E70162589}"/>
              </a:ext>
            </a:extLst>
          </p:cNvPr>
          <p:cNvSpPr txBox="1"/>
          <p:nvPr/>
        </p:nvSpPr>
        <p:spPr>
          <a:xfrm>
            <a:off x="5309675" y="321250"/>
            <a:ext cx="2614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dirty="0">
                <a:solidFill>
                  <a:srgbClr val="282E44"/>
                </a:solidFill>
                <a:latin typeface="+mj-lt"/>
                <a:cs typeface="Arial" panose="020B0604020202020204" pitchFamily="34" charset="0"/>
              </a:rPr>
              <a:t>Game Flow</a:t>
            </a:r>
            <a:endParaRPr lang="ko-KR" altLang="en-US" sz="4800" dirty="0">
              <a:solidFill>
                <a:srgbClr val="282E44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8ECB0A-5093-E9E9-A461-C586D53DB3BD}"/>
              </a:ext>
            </a:extLst>
          </p:cNvPr>
          <p:cNvSpPr txBox="1"/>
          <p:nvPr/>
        </p:nvSpPr>
        <p:spPr>
          <a:xfrm>
            <a:off x="5468434" y="1678689"/>
            <a:ext cx="1963057" cy="369332"/>
          </a:xfrm>
          <a:prstGeom prst="rect">
            <a:avLst/>
          </a:prstGeom>
          <a:solidFill>
            <a:srgbClr val="282E4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Start</a:t>
            </a:r>
            <a:endParaRPr lang="en-ID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4A2C7-58FF-6451-CC60-F8578A524039}"/>
              </a:ext>
            </a:extLst>
          </p:cNvPr>
          <p:cNvSpPr txBox="1"/>
          <p:nvPr/>
        </p:nvSpPr>
        <p:spPr>
          <a:xfrm>
            <a:off x="5468431" y="3052469"/>
            <a:ext cx="1963057" cy="1080000"/>
          </a:xfrm>
          <a:prstGeom prst="rect">
            <a:avLst/>
          </a:prstGeom>
          <a:solidFill>
            <a:srgbClr val="282E4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Word 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Generate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E1E452-4617-AB22-69E5-8FE471BA2706}"/>
              </a:ext>
            </a:extLst>
          </p:cNvPr>
          <p:cNvSpPr txBox="1"/>
          <p:nvPr/>
        </p:nvSpPr>
        <p:spPr>
          <a:xfrm>
            <a:off x="2370291" y="3052028"/>
            <a:ext cx="1779639" cy="648000"/>
          </a:xfrm>
          <a:prstGeom prst="rect">
            <a:avLst/>
          </a:prstGeom>
          <a:solidFill>
            <a:srgbClr val="282E4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Select Word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Length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8F055-9503-9E6F-B197-BCD50742C209}"/>
              </a:ext>
            </a:extLst>
          </p:cNvPr>
          <p:cNvSpPr txBox="1"/>
          <p:nvPr/>
        </p:nvSpPr>
        <p:spPr>
          <a:xfrm>
            <a:off x="8749989" y="3052028"/>
            <a:ext cx="1632414" cy="369332"/>
          </a:xfrm>
          <a:prstGeom prst="rect">
            <a:avLst/>
          </a:prstGeom>
          <a:solidFill>
            <a:srgbClr val="282E4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6609D2-FC42-D1F6-3C81-1B4B879D7B95}"/>
              </a:ext>
            </a:extLst>
          </p:cNvPr>
          <p:cNvSpPr txBox="1"/>
          <p:nvPr/>
        </p:nvSpPr>
        <p:spPr>
          <a:xfrm>
            <a:off x="8779485" y="4150552"/>
            <a:ext cx="1632414" cy="369332"/>
          </a:xfrm>
          <a:prstGeom prst="rect">
            <a:avLst/>
          </a:prstGeom>
          <a:solidFill>
            <a:srgbClr val="282E4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Correct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83282E-BF7A-E5DD-644A-BDB7D9DA2F45}"/>
              </a:ext>
            </a:extLst>
          </p:cNvPr>
          <p:cNvSpPr txBox="1"/>
          <p:nvPr/>
        </p:nvSpPr>
        <p:spPr>
          <a:xfrm>
            <a:off x="2370291" y="4150552"/>
            <a:ext cx="1779639" cy="369332"/>
          </a:xfrm>
          <a:prstGeom prst="rect">
            <a:avLst/>
          </a:prstGeom>
          <a:solidFill>
            <a:srgbClr val="282E4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Time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over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73A5A8-AA52-D975-88FF-6EBCACEC2D0D}"/>
              </a:ext>
            </a:extLst>
          </p:cNvPr>
          <p:cNvSpPr txBox="1"/>
          <p:nvPr/>
        </p:nvSpPr>
        <p:spPr>
          <a:xfrm>
            <a:off x="2370291" y="4970408"/>
            <a:ext cx="1779639" cy="369332"/>
          </a:xfrm>
          <a:prstGeom prst="rect">
            <a:avLst/>
          </a:prstGeom>
          <a:solidFill>
            <a:srgbClr val="282E4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Life decrease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D7DFBE-E81A-02A6-DAF1-3F431F15AB47}"/>
              </a:ext>
            </a:extLst>
          </p:cNvPr>
          <p:cNvSpPr txBox="1"/>
          <p:nvPr/>
        </p:nvSpPr>
        <p:spPr>
          <a:xfrm>
            <a:off x="5468431" y="4970408"/>
            <a:ext cx="1963056" cy="369332"/>
          </a:xfrm>
          <a:prstGeom prst="rect">
            <a:avLst/>
          </a:prstGeom>
          <a:solidFill>
            <a:srgbClr val="282E4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Zero Life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0AC76F-162C-E0DC-AEA6-5957C6E0D061}"/>
              </a:ext>
            </a:extLst>
          </p:cNvPr>
          <p:cNvSpPr txBox="1"/>
          <p:nvPr/>
        </p:nvSpPr>
        <p:spPr>
          <a:xfrm>
            <a:off x="8749988" y="4970408"/>
            <a:ext cx="1632414" cy="369332"/>
          </a:xfrm>
          <a:prstGeom prst="rect">
            <a:avLst/>
          </a:prstGeom>
          <a:solidFill>
            <a:srgbClr val="282E4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Exit</a:t>
            </a:r>
            <a:endParaRPr lang="en-ID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A00211-3F40-DA02-D79C-0DD77AEEBA30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6449960" y="2048021"/>
            <a:ext cx="3" cy="1004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41F0E44-1561-F4EB-283C-DCBCF917B59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7431488" y="3592469"/>
            <a:ext cx="1347997" cy="742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2FE54B-65E1-AD78-AE29-FB2F76DA6091}"/>
              </a:ext>
            </a:extLst>
          </p:cNvPr>
          <p:cNvCxnSpPr/>
          <p:nvPr/>
        </p:nvCxnSpPr>
        <p:spPr>
          <a:xfrm>
            <a:off x="4237705" y="3421360"/>
            <a:ext cx="11539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5A506E-3135-7EE6-6B46-6153928F8FA0}"/>
              </a:ext>
            </a:extLst>
          </p:cNvPr>
          <p:cNvCxnSpPr>
            <a:endCxn id="7" idx="2"/>
          </p:cNvCxnSpPr>
          <p:nvPr/>
        </p:nvCxnSpPr>
        <p:spPr>
          <a:xfrm flipV="1">
            <a:off x="9566195" y="3421360"/>
            <a:ext cx="1" cy="711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A9CC31-35FB-37A4-91B4-C9DEF6DC093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431487" y="3236694"/>
            <a:ext cx="13185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1242AD-34C1-F172-CED0-C79B78B0C9F6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flipH="1">
            <a:off x="4149930" y="3592469"/>
            <a:ext cx="1318501" cy="742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B23655-0D7E-4E49-2765-0E64F0A441F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260111" y="4519884"/>
            <a:ext cx="0" cy="450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BD4E65-628C-76B1-04CB-38531270E65F}"/>
              </a:ext>
            </a:extLst>
          </p:cNvPr>
          <p:cNvCxnSpPr>
            <a:cxnSpLocks/>
          </p:cNvCxnSpPr>
          <p:nvPr/>
        </p:nvCxnSpPr>
        <p:spPr>
          <a:xfrm>
            <a:off x="4160340" y="5223900"/>
            <a:ext cx="12313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4BCEB2-5AF5-AF3D-94D0-EE93E0FE35A9}"/>
              </a:ext>
            </a:extLst>
          </p:cNvPr>
          <p:cNvCxnSpPr>
            <a:cxnSpLocks/>
          </p:cNvCxnSpPr>
          <p:nvPr/>
        </p:nvCxnSpPr>
        <p:spPr>
          <a:xfrm>
            <a:off x="7490119" y="5155074"/>
            <a:ext cx="12307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DC6F123-7C51-C50A-4DF9-84043986762D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H="1">
            <a:off x="2370290" y="2438400"/>
            <a:ext cx="4079669" cy="2716675"/>
          </a:xfrm>
          <a:prstGeom prst="bentConnector3">
            <a:avLst>
              <a:gd name="adj1" fmla="val -560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768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그룹 583">
            <a:extLst>
              <a:ext uri="{FF2B5EF4-FFF2-40B4-BE49-F238E27FC236}">
                <a16:creationId xmlns:a16="http://schemas.microsoft.com/office/drawing/2014/main" id="{D2FD1A27-31E1-43A9-9105-975D03BB01B7}"/>
              </a:ext>
            </a:extLst>
          </p:cNvPr>
          <p:cNvGrpSpPr/>
          <p:nvPr/>
        </p:nvGrpSpPr>
        <p:grpSpPr>
          <a:xfrm>
            <a:off x="152835" y="153676"/>
            <a:ext cx="1141093" cy="1052824"/>
            <a:chOff x="2398879" y="5371262"/>
            <a:chExt cx="1009852" cy="931735"/>
          </a:xfrm>
        </p:grpSpPr>
        <p:sp>
          <p:nvSpPr>
            <p:cNvPr id="585" name="자유형: 도형 584">
              <a:extLst>
                <a:ext uri="{FF2B5EF4-FFF2-40B4-BE49-F238E27FC236}">
                  <a16:creationId xmlns:a16="http://schemas.microsoft.com/office/drawing/2014/main" id="{B974F0C6-11F5-4347-9526-935E710BEDC4}"/>
                </a:ext>
              </a:extLst>
            </p:cNvPr>
            <p:cNvSpPr/>
            <p:nvPr/>
          </p:nvSpPr>
          <p:spPr>
            <a:xfrm>
              <a:off x="2398879" y="5380977"/>
              <a:ext cx="922020" cy="922020"/>
            </a:xfrm>
            <a:custGeom>
              <a:avLst/>
              <a:gdLst>
                <a:gd name="connsiteX0" fmla="*/ 690863 w 922020"/>
                <a:gd name="connsiteY0" fmla="*/ 235676 h 922020"/>
                <a:gd name="connsiteX1" fmla="*/ 690863 w 922020"/>
                <a:gd name="connsiteY1" fmla="*/ 690863 h 922020"/>
                <a:gd name="connsiteX2" fmla="*/ 235676 w 922020"/>
                <a:gd name="connsiteY2" fmla="*/ 690863 h 922020"/>
                <a:gd name="connsiteX3" fmla="*/ 235676 w 922020"/>
                <a:gd name="connsiteY3" fmla="*/ 235676 h 922020"/>
                <a:gd name="connsiteX4" fmla="*/ 690863 w 922020"/>
                <a:gd name="connsiteY4" fmla="*/ 235676 h 9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2020" h="922020">
                  <a:moveTo>
                    <a:pt x="690863" y="235676"/>
                  </a:moveTo>
                  <a:cubicBezTo>
                    <a:pt x="816559" y="361372"/>
                    <a:pt x="816559" y="565166"/>
                    <a:pt x="690863" y="690863"/>
                  </a:cubicBezTo>
                  <a:cubicBezTo>
                    <a:pt x="565166" y="816559"/>
                    <a:pt x="361372" y="816559"/>
                    <a:pt x="235676" y="690863"/>
                  </a:cubicBezTo>
                  <a:cubicBezTo>
                    <a:pt x="109979" y="565166"/>
                    <a:pt x="109979" y="361372"/>
                    <a:pt x="235676" y="235676"/>
                  </a:cubicBezTo>
                  <a:cubicBezTo>
                    <a:pt x="361372" y="109979"/>
                    <a:pt x="565166" y="109979"/>
                    <a:pt x="690863" y="235676"/>
                  </a:cubicBez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6" name="자유형: 도형 585">
              <a:extLst>
                <a:ext uri="{FF2B5EF4-FFF2-40B4-BE49-F238E27FC236}">
                  <a16:creationId xmlns:a16="http://schemas.microsoft.com/office/drawing/2014/main" id="{762689C6-9B7C-4D45-82CA-C688147227BA}"/>
                </a:ext>
              </a:extLst>
            </p:cNvPr>
            <p:cNvSpPr/>
            <p:nvPr/>
          </p:nvSpPr>
          <p:spPr>
            <a:xfrm>
              <a:off x="2730551" y="5371262"/>
              <a:ext cx="678180" cy="678180"/>
            </a:xfrm>
            <a:custGeom>
              <a:avLst/>
              <a:gdLst>
                <a:gd name="connsiteX0" fmla="*/ 342138 w 678180"/>
                <a:gd name="connsiteY0" fmla="*/ 678561 h 678180"/>
                <a:gd name="connsiteX1" fmla="*/ 5715 w 678180"/>
                <a:gd name="connsiteY1" fmla="*/ 342138 h 678180"/>
                <a:gd name="connsiteX2" fmla="*/ 342138 w 678180"/>
                <a:gd name="connsiteY2" fmla="*/ 5715 h 678180"/>
                <a:gd name="connsiteX3" fmla="*/ 678561 w 678180"/>
                <a:gd name="connsiteY3" fmla="*/ 342138 h 678180"/>
                <a:gd name="connsiteX4" fmla="*/ 342138 w 678180"/>
                <a:gd name="connsiteY4" fmla="*/ 678561 h 678180"/>
                <a:gd name="connsiteX5" fmla="*/ 342138 w 678180"/>
                <a:gd name="connsiteY5" fmla="*/ 34823 h 678180"/>
                <a:gd name="connsiteX6" fmla="*/ 34900 w 678180"/>
                <a:gd name="connsiteY6" fmla="*/ 342062 h 678180"/>
                <a:gd name="connsiteX7" fmla="*/ 342138 w 678180"/>
                <a:gd name="connsiteY7" fmla="*/ 649300 h 678180"/>
                <a:gd name="connsiteX8" fmla="*/ 649376 w 678180"/>
                <a:gd name="connsiteY8" fmla="*/ 342062 h 678180"/>
                <a:gd name="connsiteX9" fmla="*/ 342138 w 678180"/>
                <a:gd name="connsiteY9" fmla="*/ 34823 h 67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8180" h="678180">
                  <a:moveTo>
                    <a:pt x="342138" y="678561"/>
                  </a:moveTo>
                  <a:cubicBezTo>
                    <a:pt x="156591" y="678561"/>
                    <a:pt x="5715" y="527609"/>
                    <a:pt x="5715" y="342138"/>
                  </a:cubicBezTo>
                  <a:cubicBezTo>
                    <a:pt x="5715" y="156591"/>
                    <a:pt x="156667" y="5715"/>
                    <a:pt x="342138" y="5715"/>
                  </a:cubicBezTo>
                  <a:cubicBezTo>
                    <a:pt x="527685" y="5715"/>
                    <a:pt x="678561" y="156667"/>
                    <a:pt x="678561" y="342138"/>
                  </a:cubicBezTo>
                  <a:cubicBezTo>
                    <a:pt x="678561" y="527609"/>
                    <a:pt x="527609" y="678561"/>
                    <a:pt x="342138" y="678561"/>
                  </a:cubicBezTo>
                  <a:close/>
                  <a:moveTo>
                    <a:pt x="342138" y="34823"/>
                  </a:moveTo>
                  <a:cubicBezTo>
                    <a:pt x="172746" y="34823"/>
                    <a:pt x="34900" y="172669"/>
                    <a:pt x="34900" y="342062"/>
                  </a:cubicBezTo>
                  <a:cubicBezTo>
                    <a:pt x="34900" y="511454"/>
                    <a:pt x="172746" y="649300"/>
                    <a:pt x="342138" y="649300"/>
                  </a:cubicBezTo>
                  <a:cubicBezTo>
                    <a:pt x="511531" y="649300"/>
                    <a:pt x="649376" y="511454"/>
                    <a:pt x="649376" y="342062"/>
                  </a:cubicBezTo>
                  <a:cubicBezTo>
                    <a:pt x="649376" y="172669"/>
                    <a:pt x="511531" y="34823"/>
                    <a:pt x="342138" y="34823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4C30E72-E6D4-4885-830A-4BAF31FC4422}"/>
              </a:ext>
            </a:extLst>
          </p:cNvPr>
          <p:cNvSpPr txBox="1"/>
          <p:nvPr/>
        </p:nvSpPr>
        <p:spPr>
          <a:xfrm>
            <a:off x="4602881" y="693443"/>
            <a:ext cx="35873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dirty="0">
                <a:solidFill>
                  <a:srgbClr val="282E44"/>
                </a:solidFill>
                <a:latin typeface="+mj-lt"/>
                <a:cs typeface="Arial" panose="020B0604020202020204" pitchFamily="34" charset="0"/>
              </a:rPr>
              <a:t>Game Interface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C40130-FA15-498F-B99D-7DC10FD6D1F9}"/>
              </a:ext>
            </a:extLst>
          </p:cNvPr>
          <p:cNvSpPr txBox="1"/>
          <p:nvPr/>
        </p:nvSpPr>
        <p:spPr>
          <a:xfrm>
            <a:off x="1194681" y="1394906"/>
            <a:ext cx="9801726" cy="645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" marR="3810" indent="-635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1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Game play</a:t>
            </a:r>
            <a:r>
              <a:rPr lang="en-US" sz="1800" b="1" i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b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game “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Typing Tutorial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starts 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like this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In here word coming from right side and player inputs 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“=&gt;” here.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AFC9B1C-2B13-63E0-D0DF-33EE59BFD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99" y="1937797"/>
            <a:ext cx="5592304" cy="440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12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그룹 583">
            <a:extLst>
              <a:ext uri="{FF2B5EF4-FFF2-40B4-BE49-F238E27FC236}">
                <a16:creationId xmlns:a16="http://schemas.microsoft.com/office/drawing/2014/main" id="{D2FD1A27-31E1-43A9-9105-975D03BB01B7}"/>
              </a:ext>
            </a:extLst>
          </p:cNvPr>
          <p:cNvGrpSpPr/>
          <p:nvPr/>
        </p:nvGrpSpPr>
        <p:grpSpPr>
          <a:xfrm>
            <a:off x="152835" y="153676"/>
            <a:ext cx="1141093" cy="1052824"/>
            <a:chOff x="2398879" y="5371262"/>
            <a:chExt cx="1009852" cy="931735"/>
          </a:xfrm>
        </p:grpSpPr>
        <p:sp>
          <p:nvSpPr>
            <p:cNvPr id="585" name="자유형: 도형 584">
              <a:extLst>
                <a:ext uri="{FF2B5EF4-FFF2-40B4-BE49-F238E27FC236}">
                  <a16:creationId xmlns:a16="http://schemas.microsoft.com/office/drawing/2014/main" id="{B974F0C6-11F5-4347-9526-935E710BEDC4}"/>
                </a:ext>
              </a:extLst>
            </p:cNvPr>
            <p:cNvSpPr/>
            <p:nvPr/>
          </p:nvSpPr>
          <p:spPr>
            <a:xfrm>
              <a:off x="2398879" y="5380977"/>
              <a:ext cx="922020" cy="922020"/>
            </a:xfrm>
            <a:custGeom>
              <a:avLst/>
              <a:gdLst>
                <a:gd name="connsiteX0" fmla="*/ 690863 w 922020"/>
                <a:gd name="connsiteY0" fmla="*/ 235676 h 922020"/>
                <a:gd name="connsiteX1" fmla="*/ 690863 w 922020"/>
                <a:gd name="connsiteY1" fmla="*/ 690863 h 922020"/>
                <a:gd name="connsiteX2" fmla="*/ 235676 w 922020"/>
                <a:gd name="connsiteY2" fmla="*/ 690863 h 922020"/>
                <a:gd name="connsiteX3" fmla="*/ 235676 w 922020"/>
                <a:gd name="connsiteY3" fmla="*/ 235676 h 922020"/>
                <a:gd name="connsiteX4" fmla="*/ 690863 w 922020"/>
                <a:gd name="connsiteY4" fmla="*/ 235676 h 9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2020" h="922020">
                  <a:moveTo>
                    <a:pt x="690863" y="235676"/>
                  </a:moveTo>
                  <a:cubicBezTo>
                    <a:pt x="816559" y="361372"/>
                    <a:pt x="816559" y="565166"/>
                    <a:pt x="690863" y="690863"/>
                  </a:cubicBezTo>
                  <a:cubicBezTo>
                    <a:pt x="565166" y="816559"/>
                    <a:pt x="361372" y="816559"/>
                    <a:pt x="235676" y="690863"/>
                  </a:cubicBezTo>
                  <a:cubicBezTo>
                    <a:pt x="109979" y="565166"/>
                    <a:pt x="109979" y="361372"/>
                    <a:pt x="235676" y="235676"/>
                  </a:cubicBezTo>
                  <a:cubicBezTo>
                    <a:pt x="361372" y="109979"/>
                    <a:pt x="565166" y="109979"/>
                    <a:pt x="690863" y="235676"/>
                  </a:cubicBezTo>
                  <a:close/>
                </a:path>
              </a:pathLst>
            </a:custGeom>
            <a:solidFill>
              <a:srgbClr val="7264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6" name="자유형: 도형 585">
              <a:extLst>
                <a:ext uri="{FF2B5EF4-FFF2-40B4-BE49-F238E27FC236}">
                  <a16:creationId xmlns:a16="http://schemas.microsoft.com/office/drawing/2014/main" id="{762689C6-9B7C-4D45-82CA-C688147227BA}"/>
                </a:ext>
              </a:extLst>
            </p:cNvPr>
            <p:cNvSpPr/>
            <p:nvPr/>
          </p:nvSpPr>
          <p:spPr>
            <a:xfrm>
              <a:off x="2730551" y="5371262"/>
              <a:ext cx="678180" cy="678180"/>
            </a:xfrm>
            <a:custGeom>
              <a:avLst/>
              <a:gdLst>
                <a:gd name="connsiteX0" fmla="*/ 342138 w 678180"/>
                <a:gd name="connsiteY0" fmla="*/ 678561 h 678180"/>
                <a:gd name="connsiteX1" fmla="*/ 5715 w 678180"/>
                <a:gd name="connsiteY1" fmla="*/ 342138 h 678180"/>
                <a:gd name="connsiteX2" fmla="*/ 342138 w 678180"/>
                <a:gd name="connsiteY2" fmla="*/ 5715 h 678180"/>
                <a:gd name="connsiteX3" fmla="*/ 678561 w 678180"/>
                <a:gd name="connsiteY3" fmla="*/ 342138 h 678180"/>
                <a:gd name="connsiteX4" fmla="*/ 342138 w 678180"/>
                <a:gd name="connsiteY4" fmla="*/ 678561 h 678180"/>
                <a:gd name="connsiteX5" fmla="*/ 342138 w 678180"/>
                <a:gd name="connsiteY5" fmla="*/ 34823 h 678180"/>
                <a:gd name="connsiteX6" fmla="*/ 34900 w 678180"/>
                <a:gd name="connsiteY6" fmla="*/ 342062 h 678180"/>
                <a:gd name="connsiteX7" fmla="*/ 342138 w 678180"/>
                <a:gd name="connsiteY7" fmla="*/ 649300 h 678180"/>
                <a:gd name="connsiteX8" fmla="*/ 649376 w 678180"/>
                <a:gd name="connsiteY8" fmla="*/ 342062 h 678180"/>
                <a:gd name="connsiteX9" fmla="*/ 342138 w 678180"/>
                <a:gd name="connsiteY9" fmla="*/ 34823 h 67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8180" h="678180">
                  <a:moveTo>
                    <a:pt x="342138" y="678561"/>
                  </a:moveTo>
                  <a:cubicBezTo>
                    <a:pt x="156591" y="678561"/>
                    <a:pt x="5715" y="527609"/>
                    <a:pt x="5715" y="342138"/>
                  </a:cubicBezTo>
                  <a:cubicBezTo>
                    <a:pt x="5715" y="156591"/>
                    <a:pt x="156667" y="5715"/>
                    <a:pt x="342138" y="5715"/>
                  </a:cubicBezTo>
                  <a:cubicBezTo>
                    <a:pt x="527685" y="5715"/>
                    <a:pt x="678561" y="156667"/>
                    <a:pt x="678561" y="342138"/>
                  </a:cubicBezTo>
                  <a:cubicBezTo>
                    <a:pt x="678561" y="527609"/>
                    <a:pt x="527609" y="678561"/>
                    <a:pt x="342138" y="678561"/>
                  </a:cubicBezTo>
                  <a:close/>
                  <a:moveTo>
                    <a:pt x="342138" y="34823"/>
                  </a:moveTo>
                  <a:cubicBezTo>
                    <a:pt x="172746" y="34823"/>
                    <a:pt x="34900" y="172669"/>
                    <a:pt x="34900" y="342062"/>
                  </a:cubicBezTo>
                  <a:cubicBezTo>
                    <a:pt x="34900" y="511454"/>
                    <a:pt x="172746" y="649300"/>
                    <a:pt x="342138" y="649300"/>
                  </a:cubicBezTo>
                  <a:cubicBezTo>
                    <a:pt x="511531" y="649300"/>
                    <a:pt x="649376" y="511454"/>
                    <a:pt x="649376" y="342062"/>
                  </a:cubicBezTo>
                  <a:cubicBezTo>
                    <a:pt x="649376" y="172669"/>
                    <a:pt x="511531" y="34823"/>
                    <a:pt x="342138" y="34823"/>
                  </a:cubicBezTo>
                  <a:close/>
                </a:path>
              </a:pathLst>
            </a:custGeom>
            <a:solidFill>
              <a:srgbClr val="282E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4C30E72-E6D4-4885-830A-4BAF31FC4422}"/>
              </a:ext>
            </a:extLst>
          </p:cNvPr>
          <p:cNvSpPr txBox="1"/>
          <p:nvPr/>
        </p:nvSpPr>
        <p:spPr>
          <a:xfrm>
            <a:off x="4602881" y="693443"/>
            <a:ext cx="329242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dirty="0">
                <a:solidFill>
                  <a:srgbClr val="282E44"/>
                </a:solidFill>
                <a:latin typeface="+mj-lt"/>
                <a:cs typeface="Arial" panose="020B0604020202020204" pitchFamily="34" charset="0"/>
              </a:rPr>
              <a:t>Game Interface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C40130-FA15-498F-B99D-7DC10FD6D1F9}"/>
              </a:ext>
            </a:extLst>
          </p:cNvPr>
          <p:cNvSpPr txBox="1"/>
          <p:nvPr/>
        </p:nvSpPr>
        <p:spPr>
          <a:xfrm>
            <a:off x="1194681" y="1394906"/>
            <a:ext cx="9801726" cy="645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" marR="3810" indent="-635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Gameplay: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Player can select the length of a word. The length can be multiple or constant. Default length is 2. Length can be select from 1 to 7.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 descr="A screenshot of a game">
            <a:extLst>
              <a:ext uri="{FF2B5EF4-FFF2-40B4-BE49-F238E27FC236}">
                <a16:creationId xmlns:a16="http://schemas.microsoft.com/office/drawing/2014/main" id="{F7154515-B197-CAA6-3743-C9D4670E3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590" y="2164347"/>
            <a:ext cx="5582819" cy="41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05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bas Neue - Poppins Light">
      <a:majorFont>
        <a:latin typeface="Bebas Neue"/>
        <a:ea typeface="Arial Unicode MS"/>
        <a:cs typeface=""/>
      </a:majorFont>
      <a:minorFont>
        <a:latin typeface="Poppins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82E44"/>
        </a:solidFill>
        <a:ln w="57150" cap="flat">
          <a:noFill/>
          <a:prstDash val="solid"/>
          <a:miter/>
        </a:ln>
      </a:spPr>
      <a:bodyPr rtlCol="0" anchor="ctr"/>
      <a:lstStyle>
        <a:defPPr algn="ctr">
          <a:defRPr sz="2400" dirty="0" smtClean="0">
            <a:solidFill>
              <a:schemeClr val="bg1"/>
            </a:solidFill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3499</TotalTime>
  <Words>566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Bebas Neue (Headings)</vt:lpstr>
      <vt:lpstr>Times New Roman</vt:lpstr>
      <vt:lpstr>Arial</vt:lpstr>
      <vt:lpstr>Poppins Light</vt:lpstr>
      <vt:lpstr>Roboto Light</vt:lpstr>
      <vt:lpstr>Symbol</vt:lpstr>
      <vt:lpstr>맑은 고딕</vt:lpstr>
      <vt:lpstr>Roboto Black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Tanim Ishrak</cp:lastModifiedBy>
  <cp:revision>180</cp:revision>
  <dcterms:created xsi:type="dcterms:W3CDTF">2019-04-06T05:20:47Z</dcterms:created>
  <dcterms:modified xsi:type="dcterms:W3CDTF">2024-01-14T14:53:58Z</dcterms:modified>
</cp:coreProperties>
</file>