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301" r:id="rId37"/>
    <p:sldId id="294" r:id="rId38"/>
    <p:sldId id="302" r:id="rId39"/>
    <p:sldId id="303" r:id="rId40"/>
    <p:sldId id="304"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48408-FFB0-4096-A9A7-E2B5870E21F9}" v="12" dt="2023-10-31T19:59:44.122"/>
    <p1510:client id="{C0DA2B10-F1D4-4897-B074-9E17192A92F8}" v="364" dt="2023-10-31T19:46:31.790"/>
    <p1510:client id="{CB6F8B9C-718A-41B3-AC1C-9D8D0D7C77D8}" v="2" dt="2023-11-01T04:16:04.5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46:36.116" v="10468" actId="1076"/>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addSp modSp add mod">
        <pc:chgData name="SHHD 山本覚" userId="57e3f178-c88d-44ee-9b09-55235ac55cf9" providerId="ADAL" clId="{C0DA2B10-F1D4-4897-B074-9E17192A92F8}" dt="2023-10-31T19:37:29.345" v="9945" actId="20577"/>
        <pc:sldMkLst>
          <pc:docMk/>
          <pc:sldMk cId="2954290235" sldId="293"/>
        </pc:sldMkLst>
        <pc:spChg chg="mod">
          <ac:chgData name="SHHD 山本覚" userId="57e3f178-c88d-44ee-9b09-55235ac55cf9" providerId="ADAL" clId="{C0DA2B10-F1D4-4897-B074-9E17192A92F8}" dt="2023-10-31T19:37:29.345" v="9945" actId="20577"/>
          <ac:spMkLst>
            <pc:docMk/>
            <pc:sldMk cId="2954290235" sldId="293"/>
            <ac:spMk id="2" creationId="{679B1F19-EA37-6319-E74D-3884CF7D7061}"/>
          </ac:spMkLst>
        </pc:spChg>
        <pc:spChg chg="add mod">
          <ac:chgData name="SHHD 山本覚" userId="57e3f178-c88d-44ee-9b09-55235ac55cf9" providerId="ADAL" clId="{C0DA2B10-F1D4-4897-B074-9E17192A92F8}" dt="2023-10-31T19:27:25.124" v="9921" actId="164"/>
          <ac:spMkLst>
            <pc:docMk/>
            <pc:sldMk cId="2954290235" sldId="293"/>
            <ac:spMk id="5" creationId="{98446390-4D7B-9624-EA75-B95F25B727C6}"/>
          </ac:spMkLst>
        </pc:spChg>
        <pc:spChg chg="add mod">
          <ac:chgData name="SHHD 山本覚" userId="57e3f178-c88d-44ee-9b09-55235ac55cf9" providerId="ADAL" clId="{C0DA2B10-F1D4-4897-B074-9E17192A92F8}" dt="2023-10-31T19:28:24.711" v="9934" actId="14100"/>
          <ac:spMkLst>
            <pc:docMk/>
            <pc:sldMk cId="2954290235" sldId="293"/>
            <ac:spMk id="9" creationId="{C3E5EE62-555D-6F28-08D1-EF816954D725}"/>
          </ac:spMkLst>
        </pc:spChg>
        <pc:spChg chg="add mod">
          <ac:chgData name="SHHD 山本覚" userId="57e3f178-c88d-44ee-9b09-55235ac55cf9" providerId="ADAL" clId="{C0DA2B10-F1D4-4897-B074-9E17192A92F8}" dt="2023-10-31T19:28:28.294" v="9936" actId="571"/>
          <ac:spMkLst>
            <pc:docMk/>
            <pc:sldMk cId="2954290235" sldId="293"/>
            <ac:spMk id="11" creationId="{8A159B10-F890-E604-81AE-A3054A71E8E5}"/>
          </ac:spMkLst>
        </pc:spChg>
        <pc:spChg chg="add mod">
          <ac:chgData name="SHHD 山本覚" userId="57e3f178-c88d-44ee-9b09-55235ac55cf9" providerId="ADAL" clId="{C0DA2B10-F1D4-4897-B074-9E17192A92F8}" dt="2023-10-31T19:28:42.362" v="9940" actId="14100"/>
          <ac:spMkLst>
            <pc:docMk/>
            <pc:sldMk cId="2954290235" sldId="293"/>
            <ac:spMk id="12" creationId="{CEEF2223-BAA7-48FD-601E-C90B3DB0EAA4}"/>
          </ac:spMkLst>
        </pc:spChg>
        <pc:grpChg chg="add mod">
          <ac:chgData name="SHHD 山本覚" userId="57e3f178-c88d-44ee-9b09-55235ac55cf9" providerId="ADAL" clId="{C0DA2B10-F1D4-4897-B074-9E17192A92F8}" dt="2023-10-31T19:28:08.859" v="9929" actId="1076"/>
          <ac:grpSpMkLst>
            <pc:docMk/>
            <pc:sldMk cId="2954290235" sldId="293"/>
            <ac:grpSpMk id="6" creationId="{C5B5D052-91A6-FA0B-1802-A9D7B8537BBB}"/>
          </ac:grpSpMkLst>
        </pc:grpChg>
        <pc:picChg chg="add mod">
          <ac:chgData name="SHHD 山本覚" userId="57e3f178-c88d-44ee-9b09-55235ac55cf9" providerId="ADAL" clId="{C0DA2B10-F1D4-4897-B074-9E17192A92F8}" dt="2023-10-31T19:27:25.124" v="9921" actId="164"/>
          <ac:picMkLst>
            <pc:docMk/>
            <pc:sldMk cId="2954290235" sldId="293"/>
            <ac:picMk id="4" creationId="{34C20ED9-1626-DB75-97A4-5267DDB25931}"/>
          </ac:picMkLst>
        </pc:picChg>
        <pc:picChg chg="add mod">
          <ac:chgData name="SHHD 山本覚" userId="57e3f178-c88d-44ee-9b09-55235ac55cf9" providerId="ADAL" clId="{C0DA2B10-F1D4-4897-B074-9E17192A92F8}" dt="2023-10-31T19:27:59.918" v="9926" actId="1076"/>
          <ac:picMkLst>
            <pc:docMk/>
            <pc:sldMk cId="2954290235" sldId="293"/>
            <ac:picMk id="8" creationId="{62459FE4-79CC-77EA-4A83-3903C1BB5D8E}"/>
          </ac:picMkLst>
        </pc:picChg>
        <pc:picChg chg="add mod">
          <ac:chgData name="SHHD 山本覚" userId="57e3f178-c88d-44ee-9b09-55235ac55cf9" providerId="ADAL" clId="{C0DA2B10-F1D4-4897-B074-9E17192A92F8}" dt="2023-10-31T19:28:28.294" v="9936" actId="571"/>
          <ac:picMkLst>
            <pc:docMk/>
            <pc:sldMk cId="2954290235" sldId="293"/>
            <ac:picMk id="10" creationId="{5CE1727B-E8C0-E573-F611-E300EC9C6A6C}"/>
          </ac:picMkLst>
        </pc:pic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sldChg chg="addSp delSp modSp add mod">
        <pc:chgData name="SHHD 山本覚" userId="57e3f178-c88d-44ee-9b09-55235ac55cf9" providerId="ADAL" clId="{C0DA2B10-F1D4-4897-B074-9E17192A92F8}" dt="2023-10-31T19:46:36.116" v="10468" actId="1076"/>
        <pc:sldMkLst>
          <pc:docMk/>
          <pc:sldMk cId="2832214276" sldId="301"/>
        </pc:sldMkLst>
        <pc:spChg chg="mod">
          <ac:chgData name="SHHD 山本覚" userId="57e3f178-c88d-44ee-9b09-55235ac55cf9" providerId="ADAL" clId="{C0DA2B10-F1D4-4897-B074-9E17192A92F8}" dt="2023-10-31T19:37:38.794" v="9949" actId="20577"/>
          <ac:spMkLst>
            <pc:docMk/>
            <pc:sldMk cId="2832214276" sldId="301"/>
            <ac:spMk id="2" creationId="{679B1F19-EA37-6319-E74D-3884CF7D7061}"/>
          </ac:spMkLst>
        </pc:spChg>
        <pc:spChg chg="del">
          <ac:chgData name="SHHD 山本覚" userId="57e3f178-c88d-44ee-9b09-55235ac55cf9" providerId="ADAL" clId="{C0DA2B10-F1D4-4897-B074-9E17192A92F8}" dt="2023-10-31T19:38:29.738" v="9964" actId="478"/>
          <ac:spMkLst>
            <pc:docMk/>
            <pc:sldMk cId="2832214276" sldId="301"/>
            <ac:spMk id="9" creationId="{C3E5EE62-555D-6F28-08D1-EF816954D725}"/>
          </ac:spMkLst>
        </pc:spChg>
        <pc:spChg chg="add mod">
          <ac:chgData name="SHHD 山本覚" userId="57e3f178-c88d-44ee-9b09-55235ac55cf9" providerId="ADAL" clId="{C0DA2B10-F1D4-4897-B074-9E17192A92F8}" dt="2023-10-31T19:40:23.555" v="10041" actId="692"/>
          <ac:spMkLst>
            <pc:docMk/>
            <pc:sldMk cId="2832214276" sldId="301"/>
            <ac:spMk id="10" creationId="{DEA18670-C3D6-3DC0-AB25-6511D717E85F}"/>
          </ac:spMkLst>
        </pc:spChg>
        <pc:spChg chg="add mod">
          <ac:chgData name="SHHD 山本覚" userId="57e3f178-c88d-44ee-9b09-55235ac55cf9" providerId="ADAL" clId="{C0DA2B10-F1D4-4897-B074-9E17192A92F8}" dt="2023-10-31T19:40:43.202" v="10061" actId="120"/>
          <ac:spMkLst>
            <pc:docMk/>
            <pc:sldMk cId="2832214276" sldId="301"/>
            <ac:spMk id="11" creationId="{230E50F3-BF14-A54A-EE9E-38152478C31D}"/>
          </ac:spMkLst>
        </pc:spChg>
        <pc:spChg chg="mod ord">
          <ac:chgData name="SHHD 山本覚" userId="57e3f178-c88d-44ee-9b09-55235ac55cf9" providerId="ADAL" clId="{C0DA2B10-F1D4-4897-B074-9E17192A92F8}" dt="2023-10-31T19:38:28.134" v="9963" actId="1076"/>
          <ac:spMkLst>
            <pc:docMk/>
            <pc:sldMk cId="2832214276" sldId="301"/>
            <ac:spMk id="12" creationId="{CEEF2223-BAA7-48FD-601E-C90B3DB0EAA4}"/>
          </ac:spMkLst>
        </pc:spChg>
        <pc:spChg chg="add mod">
          <ac:chgData name="SHHD 山本覚" userId="57e3f178-c88d-44ee-9b09-55235ac55cf9" providerId="ADAL" clId="{C0DA2B10-F1D4-4897-B074-9E17192A92F8}" dt="2023-10-31T19:46:36.116" v="10468" actId="1076"/>
          <ac:spMkLst>
            <pc:docMk/>
            <pc:sldMk cId="2832214276" sldId="301"/>
            <ac:spMk id="13" creationId="{EB53BAEC-963D-5EA5-451B-FFE039169988}"/>
          </ac:spMkLst>
        </pc:spChg>
        <pc:spChg chg="mod">
          <ac:chgData name="SHHD 山本覚" userId="57e3f178-c88d-44ee-9b09-55235ac55cf9" providerId="ADAL" clId="{C0DA2B10-F1D4-4897-B074-9E17192A92F8}" dt="2023-10-31T19:46:28.008" v="10466" actId="14100"/>
          <ac:spMkLst>
            <pc:docMk/>
            <pc:sldMk cId="2832214276" sldId="301"/>
            <ac:spMk id="16" creationId="{45DA9CA9-E0D4-CAEE-C7F7-810DF764E4BA}"/>
          </ac:spMkLst>
        </pc:spChg>
        <pc:spChg chg="mod">
          <ac:chgData name="SHHD 山本覚" userId="57e3f178-c88d-44ee-9b09-55235ac55cf9" providerId="ADAL" clId="{C0DA2B10-F1D4-4897-B074-9E17192A92F8}" dt="2023-10-31T19:46:28.008" v="10466" actId="14100"/>
          <ac:spMkLst>
            <pc:docMk/>
            <pc:sldMk cId="2832214276" sldId="301"/>
            <ac:spMk id="17" creationId="{40129C3D-322E-A227-2BC2-D803309575BF}"/>
          </ac:spMkLst>
        </pc:spChg>
        <pc:spChg chg="mod">
          <ac:chgData name="SHHD 山本覚" userId="57e3f178-c88d-44ee-9b09-55235ac55cf9" providerId="ADAL" clId="{C0DA2B10-F1D4-4897-B074-9E17192A92F8}" dt="2023-10-31T19:46:28.008" v="10466" actId="14100"/>
          <ac:spMkLst>
            <pc:docMk/>
            <pc:sldMk cId="2832214276" sldId="301"/>
            <ac:spMk id="22" creationId="{C4883E41-A111-AC78-30F6-BD35F0BB96AB}"/>
          </ac:spMkLst>
        </pc:spChg>
        <pc:spChg chg="mod">
          <ac:chgData name="SHHD 山本覚" userId="57e3f178-c88d-44ee-9b09-55235ac55cf9" providerId="ADAL" clId="{C0DA2B10-F1D4-4897-B074-9E17192A92F8}" dt="2023-10-31T19:46:28.008" v="10466" actId="14100"/>
          <ac:spMkLst>
            <pc:docMk/>
            <pc:sldMk cId="2832214276" sldId="301"/>
            <ac:spMk id="23" creationId="{8B0DFE05-B550-1D6F-A68F-D4BB5A930EF8}"/>
          </ac:spMkLst>
        </pc:spChg>
        <pc:spChg chg="mod">
          <ac:chgData name="SHHD 山本覚" userId="57e3f178-c88d-44ee-9b09-55235ac55cf9" providerId="ADAL" clId="{C0DA2B10-F1D4-4897-B074-9E17192A92F8}" dt="2023-10-31T19:46:28.008" v="10466" actId="14100"/>
          <ac:spMkLst>
            <pc:docMk/>
            <pc:sldMk cId="2832214276" sldId="301"/>
            <ac:spMk id="27" creationId="{EA129775-840D-6705-A021-9A8D52A63D50}"/>
          </ac:spMkLst>
        </pc:spChg>
        <pc:spChg chg="mod">
          <ac:chgData name="SHHD 山本覚" userId="57e3f178-c88d-44ee-9b09-55235ac55cf9" providerId="ADAL" clId="{C0DA2B10-F1D4-4897-B074-9E17192A92F8}" dt="2023-10-31T19:46:28.008" v="10466" actId="14100"/>
          <ac:spMkLst>
            <pc:docMk/>
            <pc:sldMk cId="2832214276" sldId="301"/>
            <ac:spMk id="28" creationId="{E730302D-721D-B4A3-ECE4-B9F98506C18E}"/>
          </ac:spMkLst>
        </pc:spChg>
        <pc:grpChg chg="del">
          <ac:chgData name="SHHD 山本覚" userId="57e3f178-c88d-44ee-9b09-55235ac55cf9" providerId="ADAL" clId="{C0DA2B10-F1D4-4897-B074-9E17192A92F8}" dt="2023-10-31T19:38:01.506" v="9950" actId="478"/>
          <ac:grpSpMkLst>
            <pc:docMk/>
            <pc:sldMk cId="2832214276" sldId="301"/>
            <ac:grpSpMk id="6" creationId="{C5B5D052-91A6-FA0B-1802-A9D7B8537BBB}"/>
          </ac:grpSpMkLst>
        </pc:grpChg>
        <pc:grpChg chg="add del mod">
          <ac:chgData name="SHHD 山本覚" userId="57e3f178-c88d-44ee-9b09-55235ac55cf9" providerId="ADAL" clId="{C0DA2B10-F1D4-4897-B074-9E17192A92F8}" dt="2023-10-31T19:46:31.790" v="10467" actId="478"/>
          <ac:grpSpMkLst>
            <pc:docMk/>
            <pc:sldMk cId="2832214276" sldId="301"/>
            <ac:grpSpMk id="14" creationId="{EDE173FB-8C76-ACDE-C674-8F0C07F615ED}"/>
          </ac:grpSpMkLst>
        </pc:grpChg>
        <pc:picChg chg="add mod">
          <ac:chgData name="SHHD 山本覚" userId="57e3f178-c88d-44ee-9b09-55235ac55cf9" providerId="ADAL" clId="{C0DA2B10-F1D4-4897-B074-9E17192A92F8}" dt="2023-10-31T19:38:17.672" v="9959" actId="1076"/>
          <ac:picMkLst>
            <pc:docMk/>
            <pc:sldMk cId="2832214276" sldId="301"/>
            <ac:picMk id="7" creationId="{371D9556-E5EA-4A47-C9C5-89230D205494}"/>
          </ac:picMkLst>
        </pc:picChg>
        <pc:picChg chg="del">
          <ac:chgData name="SHHD 山本覚" userId="57e3f178-c88d-44ee-9b09-55235ac55cf9" providerId="ADAL" clId="{C0DA2B10-F1D4-4897-B074-9E17192A92F8}" dt="2023-10-31T19:38:03.018" v="9951" actId="478"/>
          <ac:picMkLst>
            <pc:docMk/>
            <pc:sldMk cId="2832214276" sldId="301"/>
            <ac:picMk id="8" creationId="{62459FE4-79CC-77EA-4A83-3903C1BB5D8E}"/>
          </ac:picMkLst>
        </pc:picChg>
        <pc:picChg chg="mod">
          <ac:chgData name="SHHD 山本覚" userId="57e3f178-c88d-44ee-9b09-55235ac55cf9" providerId="ADAL" clId="{C0DA2B10-F1D4-4897-B074-9E17192A92F8}" dt="2023-10-31T19:46:28.008" v="10466" actId="14100"/>
          <ac:picMkLst>
            <pc:docMk/>
            <pc:sldMk cId="2832214276" sldId="301"/>
            <ac:picMk id="15" creationId="{54BC7D57-BB79-7649-EA6D-496FDD9DD29A}"/>
          </ac:picMkLst>
        </pc:picChg>
        <pc:picChg chg="mod">
          <ac:chgData name="SHHD 山本覚" userId="57e3f178-c88d-44ee-9b09-55235ac55cf9" providerId="ADAL" clId="{C0DA2B10-F1D4-4897-B074-9E17192A92F8}" dt="2023-10-31T19:46:28.008" v="10466" actId="14100"/>
          <ac:picMkLst>
            <pc:docMk/>
            <pc:sldMk cId="2832214276" sldId="301"/>
            <ac:picMk id="19" creationId="{60E9D209-4851-DDDA-F165-D9802B7687B7}"/>
          </ac:picMkLst>
        </pc:picChg>
        <pc:picChg chg="mod">
          <ac:chgData name="SHHD 山本覚" userId="57e3f178-c88d-44ee-9b09-55235ac55cf9" providerId="ADAL" clId="{C0DA2B10-F1D4-4897-B074-9E17192A92F8}" dt="2023-10-31T19:46:28.008" v="10466" actId="14100"/>
          <ac:picMkLst>
            <pc:docMk/>
            <pc:sldMk cId="2832214276" sldId="301"/>
            <ac:picMk id="21" creationId="{F8E21797-CE95-B056-3F06-11ECE8D9A509}"/>
          </ac:picMkLst>
        </pc:picChg>
        <pc:picChg chg="mod">
          <ac:chgData name="SHHD 山本覚" userId="57e3f178-c88d-44ee-9b09-55235ac55cf9" providerId="ADAL" clId="{C0DA2B10-F1D4-4897-B074-9E17192A92F8}" dt="2023-10-31T19:46:28.008" v="10466" actId="14100"/>
          <ac:picMkLst>
            <pc:docMk/>
            <pc:sldMk cId="2832214276" sldId="301"/>
            <ac:picMk id="26" creationId="{878BBF56-D070-38F9-55BE-8DB39B0B3A54}"/>
          </ac:picMkLst>
        </pc:picChg>
        <pc:cxnChg chg="mod">
          <ac:chgData name="SHHD 山本覚" userId="57e3f178-c88d-44ee-9b09-55235ac55cf9" providerId="ADAL" clId="{C0DA2B10-F1D4-4897-B074-9E17192A92F8}" dt="2023-10-31T19:46:28.008" v="10466" actId="14100"/>
          <ac:cxnSpMkLst>
            <pc:docMk/>
            <pc:sldMk cId="2832214276" sldId="301"/>
            <ac:cxnSpMk id="18" creationId="{04642293-CC2A-2AEB-28A1-1010CB9E842A}"/>
          </ac:cxnSpMkLst>
        </pc:cxnChg>
        <pc:cxnChg chg="mod">
          <ac:chgData name="SHHD 山本覚" userId="57e3f178-c88d-44ee-9b09-55235ac55cf9" providerId="ADAL" clId="{C0DA2B10-F1D4-4897-B074-9E17192A92F8}" dt="2023-10-31T19:46:28.008" v="10466" actId="14100"/>
          <ac:cxnSpMkLst>
            <pc:docMk/>
            <pc:sldMk cId="2832214276" sldId="301"/>
            <ac:cxnSpMk id="20" creationId="{6093E59F-8093-D6B9-B36E-CF920AF7C5C9}"/>
          </ac:cxnSpMkLst>
        </pc:cxnChg>
        <pc:cxnChg chg="mod">
          <ac:chgData name="SHHD 山本覚" userId="57e3f178-c88d-44ee-9b09-55235ac55cf9" providerId="ADAL" clId="{C0DA2B10-F1D4-4897-B074-9E17192A92F8}" dt="2023-10-31T19:46:28.008" v="10466" actId="14100"/>
          <ac:cxnSpMkLst>
            <pc:docMk/>
            <pc:sldMk cId="2832214276" sldId="301"/>
            <ac:cxnSpMk id="24" creationId="{2CA89493-4169-69A6-B621-02CD1ECF1F50}"/>
          </ac:cxnSpMkLst>
        </pc:cxnChg>
        <pc:cxnChg chg="mod">
          <ac:chgData name="SHHD 山本覚" userId="57e3f178-c88d-44ee-9b09-55235ac55cf9" providerId="ADAL" clId="{C0DA2B10-F1D4-4897-B074-9E17192A92F8}" dt="2023-10-31T19:46:28.008" v="10466" actId="14100"/>
          <ac:cxnSpMkLst>
            <pc:docMk/>
            <pc:sldMk cId="2832214276" sldId="301"/>
            <ac:cxnSpMk id="25" creationId="{D20F9580-4E70-D348-2ED5-D8202A3351FD}"/>
          </ac:cxnSpMkLst>
        </pc:cxnChg>
      </pc:sldChg>
    </pc:docChg>
  </pc:docChgLst>
  <pc:docChgLst>
    <pc:chgData name="SHHD 山本覚" userId="57e3f178-c88d-44ee-9b09-55235ac55cf9" providerId="ADAL" clId="{0DC48408-FFB0-4096-A9A7-E2B5870E21F9}"/>
    <pc:docChg chg="undo custSel addSld delSld modSld">
      <pc:chgData name="SHHD 山本覚" userId="57e3f178-c88d-44ee-9b09-55235ac55cf9" providerId="ADAL" clId="{0DC48408-FFB0-4096-A9A7-E2B5870E21F9}" dt="2023-10-31T19:59:57.535" v="569" actId="1076"/>
      <pc:docMkLst>
        <pc:docMk/>
      </pc:docMkLst>
      <pc:sldChg chg="addSp delSp mod">
        <pc:chgData name="SHHD 山本覚" userId="57e3f178-c88d-44ee-9b09-55235ac55cf9" providerId="ADAL" clId="{0DC48408-FFB0-4096-A9A7-E2B5870E21F9}" dt="2023-10-31T19:55:02.624" v="141" actId="21"/>
        <pc:sldMkLst>
          <pc:docMk/>
          <pc:sldMk cId="827925618" sldId="263"/>
        </pc:sldMkLst>
        <pc:picChg chg="add del">
          <ac:chgData name="SHHD 山本覚" userId="57e3f178-c88d-44ee-9b09-55235ac55cf9" providerId="ADAL" clId="{0DC48408-FFB0-4096-A9A7-E2B5870E21F9}" dt="2023-10-31T19:55:02.624" v="141" actId="21"/>
          <ac:picMkLst>
            <pc:docMk/>
            <pc:sldMk cId="827925618" sldId="263"/>
            <ac:picMk id="4" creationId="{200950C2-3DCF-CC62-D240-81145138DDA9}"/>
          </ac:picMkLst>
        </pc:picChg>
      </pc:sldChg>
      <pc:sldChg chg="addSp modSp mod">
        <pc:chgData name="SHHD 山本覚" userId="57e3f178-c88d-44ee-9b09-55235ac55cf9" providerId="ADAL" clId="{0DC48408-FFB0-4096-A9A7-E2B5870E21F9}" dt="2023-10-31T19:56:49.902" v="324" actId="1076"/>
        <pc:sldMkLst>
          <pc:docMk/>
          <pc:sldMk cId="18491178" sldId="294"/>
        </pc:sldMkLst>
        <pc:spChg chg="add mod">
          <ac:chgData name="SHHD 山本覚" userId="57e3f178-c88d-44ee-9b09-55235ac55cf9" providerId="ADAL" clId="{0DC48408-FFB0-4096-A9A7-E2B5870E21F9}" dt="2023-10-31T19:54:18.177" v="136" actId="1076"/>
          <ac:spMkLst>
            <pc:docMk/>
            <pc:sldMk cId="18491178" sldId="294"/>
            <ac:spMk id="5" creationId="{6EB0A2AD-DC54-2F86-11C6-333F92291997}"/>
          </ac:spMkLst>
        </pc:spChg>
        <pc:spChg chg="add mod">
          <ac:chgData name="SHHD 山本覚" userId="57e3f178-c88d-44ee-9b09-55235ac55cf9" providerId="ADAL" clId="{0DC48408-FFB0-4096-A9A7-E2B5870E21F9}" dt="2023-10-31T19:56:49.902" v="324" actId="1076"/>
          <ac:spMkLst>
            <pc:docMk/>
            <pc:sldMk cId="18491178" sldId="294"/>
            <ac:spMk id="6" creationId="{C71F465D-1924-678C-5579-80212355B13E}"/>
          </ac:spMkLst>
        </pc:spChg>
        <pc:grpChg chg="add mod">
          <ac:chgData name="SHHD 山本覚" userId="57e3f178-c88d-44ee-9b09-55235ac55cf9" providerId="ADAL" clId="{0DC48408-FFB0-4096-A9A7-E2B5870E21F9}" dt="2023-10-31T19:56:49.902" v="324" actId="1076"/>
          <ac:grpSpMkLst>
            <pc:docMk/>
            <pc:sldMk cId="18491178" sldId="294"/>
            <ac:grpSpMk id="7" creationId="{4F71D8DB-4424-FCBC-A675-0D0C9DC91A03}"/>
          </ac:grpSpMkLst>
        </pc:grpChg>
        <pc:picChg chg="add mod">
          <ac:chgData name="SHHD 山本覚" userId="57e3f178-c88d-44ee-9b09-55235ac55cf9" providerId="ADAL" clId="{0DC48408-FFB0-4096-A9A7-E2B5870E21F9}" dt="2023-10-31T19:54:18.177" v="136" actId="1076"/>
          <ac:picMkLst>
            <pc:docMk/>
            <pc:sldMk cId="18491178" sldId="294"/>
            <ac:picMk id="4" creationId="{D52466C2-3296-F622-D104-B4038569C8E6}"/>
          </ac:picMkLst>
        </pc:picChg>
      </pc:sldChg>
      <pc:sldChg chg="modSp mod">
        <pc:chgData name="SHHD 山本覚" userId="57e3f178-c88d-44ee-9b09-55235ac55cf9" providerId="ADAL" clId="{0DC48408-FFB0-4096-A9A7-E2B5870E21F9}" dt="2023-10-31T19:51:21.422" v="18" actId="6549"/>
        <pc:sldMkLst>
          <pc:docMk/>
          <pc:sldMk cId="2832214276" sldId="301"/>
        </pc:sldMkLst>
        <pc:spChg chg="mod">
          <ac:chgData name="SHHD 山本覚" userId="57e3f178-c88d-44ee-9b09-55235ac55cf9" providerId="ADAL" clId="{0DC48408-FFB0-4096-A9A7-E2B5870E21F9}" dt="2023-10-31T19:51:21.422" v="18" actId="6549"/>
          <ac:spMkLst>
            <pc:docMk/>
            <pc:sldMk cId="2832214276" sldId="301"/>
            <ac:spMk id="13" creationId="{EB53BAEC-963D-5EA5-451B-FFE039169988}"/>
          </ac:spMkLst>
        </pc:spChg>
      </pc:sldChg>
      <pc:sldChg chg="addSp delSp modSp add mod">
        <pc:chgData name="SHHD 山本覚" userId="57e3f178-c88d-44ee-9b09-55235ac55cf9" providerId="ADAL" clId="{0DC48408-FFB0-4096-A9A7-E2B5870E21F9}" dt="2023-10-31T19:55:45.803" v="155" actId="14100"/>
        <pc:sldMkLst>
          <pc:docMk/>
          <pc:sldMk cId="3487098230" sldId="302"/>
        </pc:sldMkLst>
        <pc:spChg chg="del">
          <ac:chgData name="SHHD 山本覚" userId="57e3f178-c88d-44ee-9b09-55235ac55cf9" providerId="ADAL" clId="{0DC48408-FFB0-4096-A9A7-E2B5870E21F9}" dt="2023-10-31T19:55:08.624" v="143" actId="478"/>
          <ac:spMkLst>
            <pc:docMk/>
            <pc:sldMk cId="3487098230" sldId="302"/>
            <ac:spMk id="6" creationId="{C71F465D-1924-678C-5579-80212355B13E}"/>
          </ac:spMkLst>
        </pc:spChg>
        <pc:spChg chg="add mod">
          <ac:chgData name="SHHD 山本覚" userId="57e3f178-c88d-44ee-9b09-55235ac55cf9" providerId="ADAL" clId="{0DC48408-FFB0-4096-A9A7-E2B5870E21F9}" dt="2023-10-31T19:55:08.624" v="143" actId="478"/>
          <ac:spMkLst>
            <pc:docMk/>
            <pc:sldMk cId="3487098230" sldId="302"/>
            <ac:spMk id="8" creationId="{63D2FE6E-D4CD-9868-094A-74EE2B44EC57}"/>
          </ac:spMkLst>
        </pc:spChg>
        <pc:spChg chg="add mod">
          <ac:chgData name="SHHD 山本覚" userId="57e3f178-c88d-44ee-9b09-55235ac55cf9" providerId="ADAL" clId="{0DC48408-FFB0-4096-A9A7-E2B5870E21F9}" dt="2023-10-31T19:55:45.803" v="155" actId="14100"/>
          <ac:spMkLst>
            <pc:docMk/>
            <pc:sldMk cId="3487098230" sldId="302"/>
            <ac:spMk id="10" creationId="{934F0D86-8B8C-C04C-2FE6-583C3E68B815}"/>
          </ac:spMkLst>
        </pc:spChg>
        <pc:grpChg chg="del">
          <ac:chgData name="SHHD 山本覚" userId="57e3f178-c88d-44ee-9b09-55235ac55cf9" providerId="ADAL" clId="{0DC48408-FFB0-4096-A9A7-E2B5870E21F9}" dt="2023-10-31T19:55:05.012" v="142" actId="478"/>
          <ac:grpSpMkLst>
            <pc:docMk/>
            <pc:sldMk cId="3487098230" sldId="302"/>
            <ac:grpSpMk id="7" creationId="{4F71D8DB-4424-FCBC-A675-0D0C9DC91A03}"/>
          </ac:grpSpMkLst>
        </pc:grpChg>
        <pc:picChg chg="add mod">
          <ac:chgData name="SHHD 山本覚" userId="57e3f178-c88d-44ee-9b09-55235ac55cf9" providerId="ADAL" clId="{0DC48408-FFB0-4096-A9A7-E2B5870E21F9}" dt="2023-10-31T19:55:27.109" v="149" actId="1076"/>
          <ac:picMkLst>
            <pc:docMk/>
            <pc:sldMk cId="3487098230" sldId="302"/>
            <ac:picMk id="9" creationId="{676A009E-087D-EFE9-3344-D70D8492C639}"/>
          </ac:picMkLst>
        </pc:picChg>
      </pc:sldChg>
      <pc:sldChg chg="add del">
        <pc:chgData name="SHHD 山本覚" userId="57e3f178-c88d-44ee-9b09-55235ac55cf9" providerId="ADAL" clId="{0DC48408-FFB0-4096-A9A7-E2B5870E21F9}" dt="2023-10-31T19:54:52.981" v="138"/>
        <pc:sldMkLst>
          <pc:docMk/>
          <pc:sldMk cId="4041434079" sldId="302"/>
        </pc:sldMkLst>
      </pc:sldChg>
      <pc:sldChg chg="modSp add mod">
        <pc:chgData name="SHHD 山本覚" userId="57e3f178-c88d-44ee-9b09-55235ac55cf9" providerId="ADAL" clId="{0DC48408-FFB0-4096-A9A7-E2B5870E21F9}" dt="2023-10-31T19:57:06.732" v="333" actId="20577"/>
        <pc:sldMkLst>
          <pc:docMk/>
          <pc:sldMk cId="2294716279" sldId="303"/>
        </pc:sldMkLst>
        <pc:spChg chg="mod">
          <ac:chgData name="SHHD 山本覚" userId="57e3f178-c88d-44ee-9b09-55235ac55cf9" providerId="ADAL" clId="{0DC48408-FFB0-4096-A9A7-E2B5870E21F9}" dt="2023-10-31T19:57:06.732" v="333" actId="20577"/>
          <ac:spMkLst>
            <pc:docMk/>
            <pc:sldMk cId="2294716279" sldId="303"/>
            <ac:spMk id="4" creationId="{9696FD56-A136-8319-D86C-0569605E49F0}"/>
          </ac:spMkLst>
        </pc:spChg>
      </pc:sldChg>
      <pc:sldChg chg="addSp modSp add mod">
        <pc:chgData name="SHHD 山本覚" userId="57e3f178-c88d-44ee-9b09-55235ac55cf9" providerId="ADAL" clId="{0DC48408-FFB0-4096-A9A7-E2B5870E21F9}" dt="2023-10-31T19:59:57.535" v="569" actId="1076"/>
        <pc:sldMkLst>
          <pc:docMk/>
          <pc:sldMk cId="2491957032" sldId="304"/>
        </pc:sldMkLst>
        <pc:spChg chg="mod">
          <ac:chgData name="SHHD 山本覚" userId="57e3f178-c88d-44ee-9b09-55235ac55cf9" providerId="ADAL" clId="{0DC48408-FFB0-4096-A9A7-E2B5870E21F9}" dt="2023-10-31T19:57:32.202" v="374" actId="20577"/>
          <ac:spMkLst>
            <pc:docMk/>
            <pc:sldMk cId="2491957032" sldId="304"/>
            <ac:spMk id="2" creationId="{679B1F19-EA37-6319-E74D-3884CF7D7061}"/>
          </ac:spMkLst>
        </pc:spChg>
        <pc:spChg chg="mod">
          <ac:chgData name="SHHD 山本覚" userId="57e3f178-c88d-44ee-9b09-55235ac55cf9" providerId="ADAL" clId="{0DC48408-FFB0-4096-A9A7-E2B5870E21F9}" dt="2023-10-31T19:59:57.535" v="569" actId="1076"/>
          <ac:spMkLst>
            <pc:docMk/>
            <pc:sldMk cId="2491957032" sldId="304"/>
            <ac:spMk id="4" creationId="{81E22F13-F9BA-6547-7B98-D5E042138C96}"/>
          </ac:spMkLst>
        </pc:spChg>
        <pc:spChg chg="mod">
          <ac:chgData name="SHHD 山本覚" userId="57e3f178-c88d-44ee-9b09-55235ac55cf9" providerId="ADAL" clId="{0DC48408-FFB0-4096-A9A7-E2B5870E21F9}" dt="2023-10-31T19:59:44.122" v="566" actId="1076"/>
          <ac:spMkLst>
            <pc:docMk/>
            <pc:sldMk cId="2491957032" sldId="304"/>
            <ac:spMk id="7" creationId="{6C868988-E34E-CA01-4CD4-467F356E527C}"/>
          </ac:spMkLst>
        </pc:spChg>
        <pc:grpChg chg="add mod">
          <ac:chgData name="SHHD 山本覚" userId="57e3f178-c88d-44ee-9b09-55235ac55cf9" providerId="ADAL" clId="{0DC48408-FFB0-4096-A9A7-E2B5870E21F9}" dt="2023-10-31T19:59:44.122" v="566" actId="1076"/>
          <ac:grpSpMkLst>
            <pc:docMk/>
            <pc:sldMk cId="2491957032" sldId="304"/>
            <ac:grpSpMk id="3" creationId="{09CEEF6B-30B3-3CE3-2E94-9AF0C505E743}"/>
          </ac:grpSpMkLst>
        </pc:grpChg>
        <pc:picChg chg="mod">
          <ac:chgData name="SHHD 山本覚" userId="57e3f178-c88d-44ee-9b09-55235ac55cf9" providerId="ADAL" clId="{0DC48408-FFB0-4096-A9A7-E2B5870E21F9}" dt="2023-10-31T19:59:44.122" v="566" actId="1076"/>
          <ac:picMkLst>
            <pc:docMk/>
            <pc:sldMk cId="2491957032" sldId="304"/>
            <ac:picMk id="5" creationId="{5272D648-3A57-0147-7419-9531FA664387}"/>
          </ac:picMkLst>
        </pc:picChg>
        <pc:picChg chg="mod">
          <ac:chgData name="SHHD 山本覚" userId="57e3f178-c88d-44ee-9b09-55235ac55cf9" providerId="ADAL" clId="{0DC48408-FFB0-4096-A9A7-E2B5870E21F9}" dt="2023-10-31T19:59:44.122" v="566" actId="1076"/>
          <ac:picMkLst>
            <pc:docMk/>
            <pc:sldMk cId="2491957032" sldId="304"/>
            <ac:picMk id="6" creationId="{DEFF2618-06C3-B39A-F0D7-D628F6A9DA08}"/>
          </ac:picMkLst>
        </pc:picChg>
      </pc:sldChg>
    </pc:docChg>
  </pc:docChgLst>
  <pc:docChgLst>
    <pc:chgData name="SHHD 山本覚" userId="57e3f178-c88d-44ee-9b09-55235ac55cf9" providerId="ADAL" clId="{CB6F8B9C-718A-41B3-AC1C-9D8D0D7C77D8}"/>
    <pc:docChg chg="undo custSel modSld">
      <pc:chgData name="SHHD 山本覚" userId="57e3f178-c88d-44ee-9b09-55235ac55cf9" providerId="ADAL" clId="{CB6F8B9C-718A-41B3-AC1C-9D8D0D7C77D8}" dt="2023-11-01T04:31:13.709" v="227" actId="729"/>
      <pc:docMkLst>
        <pc:docMk/>
      </pc:docMkLst>
      <pc:sldChg chg="modSp mod">
        <pc:chgData name="SHHD 山本覚" userId="57e3f178-c88d-44ee-9b09-55235ac55cf9" providerId="ADAL" clId="{CB6F8B9C-718A-41B3-AC1C-9D8D0D7C77D8}" dt="2023-11-01T02:51:12.242" v="0" actId="1076"/>
        <pc:sldMkLst>
          <pc:docMk/>
          <pc:sldMk cId="1378349243" sldId="281"/>
        </pc:sldMkLst>
        <pc:spChg chg="mod">
          <ac:chgData name="SHHD 山本覚" userId="57e3f178-c88d-44ee-9b09-55235ac55cf9" providerId="ADAL" clId="{CB6F8B9C-718A-41B3-AC1C-9D8D0D7C77D8}" dt="2023-11-01T02:51:12.242" v="0" actId="1076"/>
          <ac:spMkLst>
            <pc:docMk/>
            <pc:sldMk cId="1378349243" sldId="281"/>
            <ac:spMk id="7" creationId="{F706FC73-A2E9-C719-E491-08C3C9CC409F}"/>
          </ac:spMkLst>
        </pc:spChg>
      </pc:sldChg>
      <pc:sldChg chg="modSp mod modShow">
        <pc:chgData name="SHHD 山本覚" userId="57e3f178-c88d-44ee-9b09-55235ac55cf9" providerId="ADAL" clId="{CB6F8B9C-718A-41B3-AC1C-9D8D0D7C77D8}" dt="2023-11-01T04:31:13.709" v="227" actId="729"/>
        <pc:sldMkLst>
          <pc:docMk/>
          <pc:sldMk cId="132740242" sldId="290"/>
        </pc:sldMkLst>
        <pc:spChg chg="mod">
          <ac:chgData name="SHHD 山本覚" userId="57e3f178-c88d-44ee-9b09-55235ac55cf9" providerId="ADAL" clId="{CB6F8B9C-718A-41B3-AC1C-9D8D0D7C77D8}" dt="2023-11-01T02:53:16.228" v="56" actId="20577"/>
          <ac:spMkLst>
            <pc:docMk/>
            <pc:sldMk cId="132740242" sldId="290"/>
            <ac:spMk id="2" creationId="{679B1F19-EA37-6319-E74D-3884CF7D7061}"/>
          </ac:spMkLst>
        </pc:spChg>
      </pc:sldChg>
      <pc:sldChg chg="modSp mod">
        <pc:chgData name="SHHD 山本覚" userId="57e3f178-c88d-44ee-9b09-55235ac55cf9" providerId="ADAL" clId="{CB6F8B9C-718A-41B3-AC1C-9D8D0D7C77D8}" dt="2023-11-01T02:51:54.205" v="11" actId="20577"/>
        <pc:sldMkLst>
          <pc:docMk/>
          <pc:sldMk cId="18491178" sldId="294"/>
        </pc:sldMkLst>
        <pc:spChg chg="mod">
          <ac:chgData name="SHHD 山本覚" userId="57e3f178-c88d-44ee-9b09-55235ac55cf9" providerId="ADAL" clId="{CB6F8B9C-718A-41B3-AC1C-9D8D0D7C77D8}" dt="2023-11-01T02:51:54.205" v="11" actId="20577"/>
          <ac:spMkLst>
            <pc:docMk/>
            <pc:sldMk cId="18491178" sldId="294"/>
            <ac:spMk id="6" creationId="{C71F465D-1924-678C-5579-80212355B13E}"/>
          </ac:spMkLst>
        </pc:spChg>
      </pc:sldChg>
      <pc:sldChg chg="modSp mod">
        <pc:chgData name="SHHD 山本覚" userId="57e3f178-c88d-44ee-9b09-55235ac55cf9" providerId="ADAL" clId="{CB6F8B9C-718A-41B3-AC1C-9D8D0D7C77D8}" dt="2023-11-01T04:15:18.542" v="143" actId="113"/>
        <pc:sldMkLst>
          <pc:docMk/>
          <pc:sldMk cId="2832214276" sldId="301"/>
        </pc:sldMkLst>
        <pc:spChg chg="mod">
          <ac:chgData name="SHHD 山本覚" userId="57e3f178-c88d-44ee-9b09-55235ac55cf9" providerId="ADAL" clId="{CB6F8B9C-718A-41B3-AC1C-9D8D0D7C77D8}" dt="2023-11-01T04:15:18.542" v="143" actId="113"/>
          <ac:spMkLst>
            <pc:docMk/>
            <pc:sldMk cId="2832214276" sldId="301"/>
            <ac:spMk id="13" creationId="{EB53BAEC-963D-5EA5-451B-FFE039169988}"/>
          </ac:spMkLst>
        </pc:spChg>
      </pc:sldChg>
      <pc:sldChg chg="addSp modSp mod">
        <pc:chgData name="SHHD 山本覚" userId="57e3f178-c88d-44ee-9b09-55235ac55cf9" providerId="ADAL" clId="{CB6F8B9C-718A-41B3-AC1C-9D8D0D7C77D8}" dt="2023-11-01T04:17:00.254" v="226" actId="14100"/>
        <pc:sldMkLst>
          <pc:docMk/>
          <pc:sldMk cId="3487098230" sldId="302"/>
        </pc:sldMkLst>
        <pc:spChg chg="add mod">
          <ac:chgData name="SHHD 山本覚" userId="57e3f178-c88d-44ee-9b09-55235ac55cf9" providerId="ADAL" clId="{CB6F8B9C-718A-41B3-AC1C-9D8D0D7C77D8}" dt="2023-11-01T04:17:00.254" v="226" actId="14100"/>
          <ac:spMkLst>
            <pc:docMk/>
            <pc:sldMk cId="3487098230" sldId="302"/>
            <ac:spMk id="3" creationId="{88A12A2C-6E50-AC91-8B93-D2022FD83552}"/>
          </ac:spMkLst>
        </pc:spChg>
        <pc:spChg chg="add mod">
          <ac:chgData name="SHHD 山本覚" userId="57e3f178-c88d-44ee-9b09-55235ac55cf9" providerId="ADAL" clId="{CB6F8B9C-718A-41B3-AC1C-9D8D0D7C77D8}" dt="2023-11-01T04:16:53.430" v="225" actId="692"/>
          <ac:spMkLst>
            <pc:docMk/>
            <pc:sldMk cId="3487098230" sldId="302"/>
            <ac:spMk id="4" creationId="{154B4B01-EF8E-1FEA-A994-E7174420AD8F}"/>
          </ac:spMkLst>
        </pc:spChg>
        <pc:picChg chg="mod">
          <ac:chgData name="SHHD 山本覚" userId="57e3f178-c88d-44ee-9b09-55235ac55cf9" providerId="ADAL" clId="{CB6F8B9C-718A-41B3-AC1C-9D8D0D7C77D8}" dt="2023-11-01T04:15:47.075" v="146" actId="1076"/>
          <ac:picMkLst>
            <pc:docMk/>
            <pc:sldMk cId="3487098230" sldId="302"/>
            <ac:picMk id="9" creationId="{676A009E-087D-EFE9-3344-D70D8492C639}"/>
          </ac:picMkLst>
        </pc:pic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41</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312647"/>
            <a:ext cx="4414123" cy="5327617"/>
            <a:chOff x="7259695" y="1322322"/>
            <a:chExt cx="4414123" cy="5327617"/>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777026"/>
              <a:ext cx="1159328" cy="1159328"/>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227846" y="1322322"/>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56328" y="2606195"/>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0789" y="1342740"/>
            <a:ext cx="7890422" cy="654789"/>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ブランチを切る（１）</a:t>
            </a:r>
          </a:p>
        </p:txBody>
      </p:sp>
      <p:grpSp>
        <p:nvGrpSpPr>
          <p:cNvPr id="6" name="グループ化 5">
            <a:extLst>
              <a:ext uri="{FF2B5EF4-FFF2-40B4-BE49-F238E27FC236}">
                <a16:creationId xmlns:a16="http://schemas.microsoft.com/office/drawing/2014/main" id="{C5B5D052-91A6-FA0B-1802-A9D7B8537BBB}"/>
              </a:ext>
            </a:extLst>
          </p:cNvPr>
          <p:cNvGrpSpPr/>
          <p:nvPr/>
        </p:nvGrpSpPr>
        <p:grpSpPr>
          <a:xfrm>
            <a:off x="597284" y="1211046"/>
            <a:ext cx="10997432" cy="3121509"/>
            <a:chOff x="597284" y="3083349"/>
            <a:chExt cx="10997432" cy="3121509"/>
          </a:xfrm>
        </p:grpSpPr>
        <p:pic>
          <p:nvPicPr>
            <p:cNvPr id="4" name="図 3">
              <a:extLst>
                <a:ext uri="{FF2B5EF4-FFF2-40B4-BE49-F238E27FC236}">
                  <a16:creationId xmlns:a16="http://schemas.microsoft.com/office/drawing/2014/main" id="{34C20ED9-1626-DB75-97A4-5267DDB25931}"/>
                </a:ext>
              </a:extLst>
            </p:cNvPr>
            <p:cNvPicPr>
              <a:picLocks noChangeAspect="1"/>
            </p:cNvPicPr>
            <p:nvPr/>
          </p:nvPicPr>
          <p:blipFill>
            <a:blip r:embed="rId2"/>
            <a:stretch>
              <a:fillRect/>
            </a:stretch>
          </p:blipFill>
          <p:spPr>
            <a:xfrm>
              <a:off x="597284" y="3083349"/>
              <a:ext cx="10997432" cy="3121509"/>
            </a:xfrm>
            <a:prstGeom prst="rect">
              <a:avLst/>
            </a:prstGeom>
          </p:spPr>
        </p:pic>
        <p:sp>
          <p:nvSpPr>
            <p:cNvPr id="5" name="正方形/長方形 4">
              <a:extLst>
                <a:ext uri="{FF2B5EF4-FFF2-40B4-BE49-F238E27FC236}">
                  <a16:creationId xmlns:a16="http://schemas.microsoft.com/office/drawing/2014/main" id="{98446390-4D7B-9624-EA75-B95F25B727C6}"/>
                </a:ext>
              </a:extLst>
            </p:cNvPr>
            <p:cNvSpPr/>
            <p:nvPr/>
          </p:nvSpPr>
          <p:spPr>
            <a:xfrm>
              <a:off x="4173843" y="3863073"/>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a:extLst>
              <a:ext uri="{FF2B5EF4-FFF2-40B4-BE49-F238E27FC236}">
                <a16:creationId xmlns:a16="http://schemas.microsoft.com/office/drawing/2014/main" id="{62459FE4-79CC-77EA-4A83-3903C1BB5D8E}"/>
              </a:ext>
            </a:extLst>
          </p:cNvPr>
          <p:cNvPicPr>
            <a:picLocks noChangeAspect="1"/>
          </p:cNvPicPr>
          <p:nvPr/>
        </p:nvPicPr>
        <p:blipFill>
          <a:blip r:embed="rId3"/>
          <a:stretch>
            <a:fillRect/>
          </a:stretch>
        </p:blipFill>
        <p:spPr>
          <a:xfrm>
            <a:off x="2922736" y="4468544"/>
            <a:ext cx="6009071" cy="2356819"/>
          </a:xfrm>
          <a:prstGeom prst="rect">
            <a:avLst/>
          </a:prstGeom>
        </p:spPr>
      </p:pic>
      <p:sp>
        <p:nvSpPr>
          <p:cNvPr id="9" name="正方形/長方形 8">
            <a:extLst>
              <a:ext uri="{FF2B5EF4-FFF2-40B4-BE49-F238E27FC236}">
                <a16:creationId xmlns:a16="http://schemas.microsoft.com/office/drawing/2014/main" id="{C3E5EE62-555D-6F28-08D1-EF816954D725}"/>
              </a:ext>
            </a:extLst>
          </p:cNvPr>
          <p:cNvSpPr/>
          <p:nvPr/>
        </p:nvSpPr>
        <p:spPr>
          <a:xfrm>
            <a:off x="3869871" y="5475515"/>
            <a:ext cx="4882242" cy="28847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EF2223-BAA7-48FD-601E-C90B3DB0EAA4}"/>
              </a:ext>
            </a:extLst>
          </p:cNvPr>
          <p:cNvSpPr/>
          <p:nvPr/>
        </p:nvSpPr>
        <p:spPr>
          <a:xfrm>
            <a:off x="7075714" y="6422570"/>
            <a:ext cx="952500" cy="2176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ブランチを切る（２）</a:t>
            </a:r>
          </a:p>
        </p:txBody>
      </p:sp>
      <p:pic>
        <p:nvPicPr>
          <p:cNvPr id="7" name="図 6">
            <a:extLst>
              <a:ext uri="{FF2B5EF4-FFF2-40B4-BE49-F238E27FC236}">
                <a16:creationId xmlns:a16="http://schemas.microsoft.com/office/drawing/2014/main" id="{371D9556-E5EA-4A47-C9C5-89230D205494}"/>
              </a:ext>
            </a:extLst>
          </p:cNvPr>
          <p:cNvPicPr>
            <a:picLocks noChangeAspect="1"/>
          </p:cNvPicPr>
          <p:nvPr/>
        </p:nvPicPr>
        <p:blipFill>
          <a:blip r:embed="rId2"/>
          <a:stretch>
            <a:fillRect/>
          </a:stretch>
        </p:blipFill>
        <p:spPr>
          <a:xfrm>
            <a:off x="288435" y="1344323"/>
            <a:ext cx="3073068" cy="5290498"/>
          </a:xfrm>
          <a:prstGeom prst="rect">
            <a:avLst/>
          </a:prstGeom>
        </p:spPr>
      </p:pic>
      <p:sp>
        <p:nvSpPr>
          <p:cNvPr id="12" name="正方形/長方形 11">
            <a:extLst>
              <a:ext uri="{FF2B5EF4-FFF2-40B4-BE49-F238E27FC236}">
                <a16:creationId xmlns:a16="http://schemas.microsoft.com/office/drawing/2014/main" id="{CEEF2223-BAA7-48FD-601E-C90B3DB0EAA4}"/>
              </a:ext>
            </a:extLst>
          </p:cNvPr>
          <p:cNvSpPr/>
          <p:nvPr/>
        </p:nvSpPr>
        <p:spPr>
          <a:xfrm flipV="1">
            <a:off x="419100" y="3918858"/>
            <a:ext cx="952500" cy="22315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DEA18670-C3D6-3DC0-AB25-6511D717E85F}"/>
              </a:ext>
            </a:extLst>
          </p:cNvPr>
          <p:cNvSpPr txBox="1">
            <a:spLocks/>
          </p:cNvSpPr>
          <p:nvPr/>
        </p:nvSpPr>
        <p:spPr>
          <a:xfrm>
            <a:off x="1535260" y="3918858"/>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←作ったブランチ</a:t>
            </a:r>
          </a:p>
        </p:txBody>
      </p:sp>
      <p:sp>
        <p:nvSpPr>
          <p:cNvPr id="11" name="コンテンツ プレースホルダー 2">
            <a:extLst>
              <a:ext uri="{FF2B5EF4-FFF2-40B4-BE49-F238E27FC236}">
                <a16:creationId xmlns:a16="http://schemas.microsoft.com/office/drawing/2014/main" id="{230E50F3-BF14-A54A-EE9E-38152478C31D}"/>
              </a:ext>
            </a:extLst>
          </p:cNvPr>
          <p:cNvSpPr txBox="1">
            <a:spLocks/>
          </p:cNvSpPr>
          <p:nvPr/>
        </p:nvSpPr>
        <p:spPr>
          <a:xfrm>
            <a:off x="1535260" y="3663372"/>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←元のブランチ</a:t>
            </a:r>
          </a:p>
        </p:txBody>
      </p:sp>
      <p:sp>
        <p:nvSpPr>
          <p:cNvPr id="13" name="コンテンツ プレースホルダー 2">
            <a:extLst>
              <a:ext uri="{FF2B5EF4-FFF2-40B4-BE49-F238E27FC236}">
                <a16:creationId xmlns:a16="http://schemas.microsoft.com/office/drawing/2014/main" id="{EB53BAEC-963D-5EA5-451B-FFE039169988}"/>
              </a:ext>
            </a:extLst>
          </p:cNvPr>
          <p:cNvSpPr>
            <a:spLocks noGrp="1"/>
          </p:cNvSpPr>
          <p:nvPr>
            <p:ph idx="1"/>
          </p:nvPr>
        </p:nvSpPr>
        <p:spPr>
          <a:xfrm>
            <a:off x="3492168" y="2104601"/>
            <a:ext cx="8347422" cy="4100256"/>
          </a:xfrm>
        </p:spPr>
        <p:txBody>
          <a:bodyPr>
            <a:noAutofit/>
          </a:bodyPr>
          <a:lstStyle/>
          <a:p>
            <a:pPr>
              <a:lnSpc>
                <a:spcPct val="150000"/>
              </a:lnSpc>
              <a:buFont typeface="Arial" panose="020B0604020202020204" pitchFamily="34" charset="0"/>
              <a:buChar char="•"/>
            </a:pPr>
            <a:r>
              <a:rPr lang="ja-JP" altLang="en-US" sz="2400" dirty="0"/>
              <a:t>作ったブランチがメニュー内に表示されていれば</a:t>
            </a:r>
            <a:r>
              <a:rPr lang="en-US" altLang="ja-JP" sz="2400" dirty="0"/>
              <a:t>OK</a:t>
            </a:r>
            <a:r>
              <a:rPr lang="ja-JP" altLang="en-US" sz="2400" dirty="0"/>
              <a:t>です</a:t>
            </a:r>
            <a:endParaRPr lang="en-US" altLang="ja-JP" sz="2400" dirty="0"/>
          </a:p>
          <a:p>
            <a:pPr>
              <a:lnSpc>
                <a:spcPct val="150000"/>
              </a:lnSpc>
              <a:buFont typeface="Arial" panose="020B0604020202020204" pitchFamily="34" charset="0"/>
              <a:buChar char="•"/>
            </a:pPr>
            <a:r>
              <a:rPr kumimoji="1" lang="ja-JP" altLang="en-US" sz="2400" dirty="0"/>
              <a:t>ブランチの切替は画面左側のメニュー内のブランチ名を</a:t>
            </a:r>
            <a:br>
              <a:rPr kumimoji="1" lang="en-US" altLang="ja-JP" sz="2400" dirty="0"/>
            </a:br>
            <a:r>
              <a:rPr kumimoji="1" lang="ja-JP" altLang="en-US" sz="2400" b="1" dirty="0"/>
              <a:t>ダブルクリック</a:t>
            </a:r>
            <a:r>
              <a:rPr kumimoji="1" lang="ja-JP" altLang="en-US" sz="2400" dirty="0"/>
              <a:t>することで切り替えられます</a:t>
            </a:r>
            <a:endParaRPr kumimoji="1" lang="en-US" altLang="ja-JP" sz="2400" dirty="0"/>
          </a:p>
          <a:p>
            <a:pPr>
              <a:lnSpc>
                <a:spcPct val="150000"/>
              </a:lnSpc>
              <a:buFont typeface="Arial" panose="020B0604020202020204" pitchFamily="34" charset="0"/>
              <a:buChar char="•"/>
            </a:pPr>
            <a:r>
              <a:rPr lang="ja-JP" altLang="en-US" sz="2400" dirty="0"/>
              <a:t>元のブランチで「</a:t>
            </a:r>
            <a:r>
              <a:rPr lang="en-US" altLang="ja-JP" sz="2400" dirty="0"/>
              <a:t> TEST.txt </a:t>
            </a:r>
            <a:r>
              <a:rPr lang="ja-JP" altLang="en-US" sz="2400" dirty="0"/>
              <a:t>」の「</a:t>
            </a:r>
            <a:r>
              <a:rPr lang="en-US" altLang="ja-JP" sz="2400" dirty="0"/>
              <a:t>name</a:t>
            </a:r>
            <a:r>
              <a:rPr lang="ja-JP" altLang="en-US" sz="2400" dirty="0"/>
              <a:t>」を編集、</a:t>
            </a:r>
            <a:br>
              <a:rPr lang="en-US" altLang="ja-JP" sz="2400" dirty="0"/>
            </a:br>
            <a:r>
              <a:rPr lang="ja-JP" altLang="en-US" sz="2400" dirty="0"/>
              <a:t>元のブランチで「</a:t>
            </a:r>
            <a:r>
              <a:rPr lang="en-US" altLang="ja-JP" sz="2400" dirty="0"/>
              <a:t> TEST.txt </a:t>
            </a:r>
            <a:r>
              <a:rPr lang="ja-JP" altLang="en-US" sz="2400" dirty="0"/>
              <a:t>」の「</a:t>
            </a:r>
            <a:r>
              <a:rPr lang="en-US" altLang="ja-JP" sz="2400" dirty="0"/>
              <a:t>date</a:t>
            </a:r>
            <a:r>
              <a:rPr lang="ja-JP" altLang="en-US" sz="2400" dirty="0"/>
              <a:t>」を編集してみてください。これらの変更をこの後マージします</a:t>
            </a:r>
            <a:br>
              <a:rPr lang="en-US" altLang="ja-JP" sz="2400" dirty="0"/>
            </a:br>
            <a:endParaRPr kumimoji="1" lang="ja-JP" altLang="en-US" sz="2400" dirty="0"/>
          </a:p>
        </p:txBody>
      </p:sp>
    </p:spTree>
    <p:extLst>
      <p:ext uri="{BB962C8B-B14F-4D97-AF65-F5344CB8AC3E}">
        <p14:creationId xmlns:p14="http://schemas.microsoft.com/office/powerpoint/2010/main" val="283221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grpSp>
        <p:nvGrpSpPr>
          <p:cNvPr id="7" name="グループ化 6">
            <a:extLst>
              <a:ext uri="{FF2B5EF4-FFF2-40B4-BE49-F238E27FC236}">
                <a16:creationId xmlns:a16="http://schemas.microsoft.com/office/drawing/2014/main" id="{4F71D8DB-4424-FCBC-A675-0D0C9DC91A03}"/>
              </a:ext>
            </a:extLst>
          </p:cNvPr>
          <p:cNvGrpSpPr/>
          <p:nvPr/>
        </p:nvGrpSpPr>
        <p:grpSpPr>
          <a:xfrm>
            <a:off x="1922289" y="3438722"/>
            <a:ext cx="7690958" cy="2732386"/>
            <a:chOff x="1922289" y="2062807"/>
            <a:chExt cx="7690958" cy="2732386"/>
          </a:xfrm>
        </p:grpSpPr>
        <p:pic>
          <p:nvPicPr>
            <p:cNvPr id="4" name="図 3">
              <a:extLst>
                <a:ext uri="{FF2B5EF4-FFF2-40B4-BE49-F238E27FC236}">
                  <a16:creationId xmlns:a16="http://schemas.microsoft.com/office/drawing/2014/main" id="{D52466C2-3296-F622-D104-B4038569C8E6}"/>
                </a:ext>
              </a:extLst>
            </p:cNvPr>
            <p:cNvPicPr>
              <a:picLocks noChangeAspect="1"/>
            </p:cNvPicPr>
            <p:nvPr/>
          </p:nvPicPr>
          <p:blipFill>
            <a:blip r:embed="rId2"/>
            <a:stretch>
              <a:fillRect/>
            </a:stretch>
          </p:blipFill>
          <p:spPr>
            <a:xfrm>
              <a:off x="1922289" y="2062807"/>
              <a:ext cx="7690958" cy="2732386"/>
            </a:xfrm>
            <a:prstGeom prst="rect">
              <a:avLst/>
            </a:prstGeom>
          </p:spPr>
        </p:pic>
        <p:sp>
          <p:nvSpPr>
            <p:cNvPr id="5" name="正方形/長方形 4">
              <a:extLst>
                <a:ext uri="{FF2B5EF4-FFF2-40B4-BE49-F238E27FC236}">
                  <a16:creationId xmlns:a16="http://schemas.microsoft.com/office/drawing/2014/main" id="{6EB0A2AD-DC54-2F86-11C6-333F92291997}"/>
                </a:ext>
              </a:extLst>
            </p:cNvPr>
            <p:cNvSpPr/>
            <p:nvPr/>
          </p:nvSpPr>
          <p:spPr>
            <a:xfrm>
              <a:off x="5270155" y="2594927"/>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コンテンツ プレースホルダー 2">
            <a:extLst>
              <a:ext uri="{FF2B5EF4-FFF2-40B4-BE49-F238E27FC236}">
                <a16:creationId xmlns:a16="http://schemas.microsoft.com/office/drawing/2014/main" id="{C71F465D-1924-678C-5579-80212355B13E}"/>
              </a:ext>
            </a:extLst>
          </p:cNvPr>
          <p:cNvSpPr>
            <a:spLocks noGrp="1"/>
          </p:cNvSpPr>
          <p:nvPr>
            <p:ph idx="1"/>
          </p:nvPr>
        </p:nvSpPr>
        <p:spPr>
          <a:xfrm>
            <a:off x="1777630" y="1644951"/>
            <a:ext cx="8347422" cy="1408955"/>
          </a:xfrm>
        </p:spPr>
        <p:txBody>
          <a:bodyPr>
            <a:noAutofit/>
          </a:bodyPr>
          <a:lstStyle/>
          <a:p>
            <a:pPr>
              <a:lnSpc>
                <a:spcPct val="100000"/>
              </a:lnSpc>
              <a:buFont typeface="Arial" panose="020B0604020202020204" pitchFamily="34" charset="0"/>
              <a:buChar char="•"/>
            </a:pPr>
            <a:r>
              <a:rPr lang="ja-JP" altLang="en-US" sz="2400" dirty="0"/>
              <a:t>先ほど２つのブランチで行った変更を統合します</a:t>
            </a:r>
            <a:endParaRPr lang="en-US" altLang="ja-JP" sz="2400" dirty="0"/>
          </a:p>
          <a:p>
            <a:pPr>
              <a:lnSpc>
                <a:spcPct val="100000"/>
              </a:lnSpc>
              <a:buFont typeface="Arial" panose="020B0604020202020204" pitchFamily="34" charset="0"/>
              <a:buChar char="•"/>
            </a:pPr>
            <a:r>
              <a:rPr lang="ja-JP" altLang="en-US" sz="2400" dirty="0"/>
              <a:t>マージされたブランチで、２つのブランチに行った変更が</a:t>
            </a:r>
            <a:br>
              <a:rPr lang="en-US" altLang="ja-JP" sz="2400" dirty="0"/>
            </a:br>
            <a:r>
              <a:rPr lang="ja-JP" altLang="en-US" sz="2400" dirty="0"/>
              <a:t>確認できれば成功です</a:t>
            </a:r>
            <a:endParaRPr lang="en-US" altLang="ja-JP" sz="2400" dirty="0"/>
          </a:p>
        </p:txBody>
      </p:sp>
    </p:spTree>
    <p:extLst>
      <p:ext uri="{BB962C8B-B14F-4D97-AF65-F5344CB8AC3E}">
        <p14:creationId xmlns:p14="http://schemas.microsoft.com/office/powerpoint/2010/main" val="1849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
        <p:nvSpPr>
          <p:cNvPr id="8" name="コンテンツ プレースホルダー 7">
            <a:extLst>
              <a:ext uri="{FF2B5EF4-FFF2-40B4-BE49-F238E27FC236}">
                <a16:creationId xmlns:a16="http://schemas.microsoft.com/office/drawing/2014/main" id="{63D2FE6E-D4CD-9868-094A-74EE2B44EC57}"/>
              </a:ext>
            </a:extLst>
          </p:cNvPr>
          <p:cNvSpPr>
            <a:spLocks noGrp="1"/>
          </p:cNvSpPr>
          <p:nvPr>
            <p:ph idx="1"/>
          </p:nvPr>
        </p:nvSpPr>
        <p:spPr/>
        <p:txBody>
          <a:bodyPr/>
          <a:lstStyle/>
          <a:p>
            <a:endParaRPr lang="ja-JP" altLang="en-US"/>
          </a:p>
        </p:txBody>
      </p:sp>
      <p:pic>
        <p:nvPicPr>
          <p:cNvPr id="9" name="図 8">
            <a:extLst>
              <a:ext uri="{FF2B5EF4-FFF2-40B4-BE49-F238E27FC236}">
                <a16:creationId xmlns:a16="http://schemas.microsoft.com/office/drawing/2014/main" id="{676A009E-087D-EFE9-3344-D70D8492C639}"/>
              </a:ext>
            </a:extLst>
          </p:cNvPr>
          <p:cNvPicPr>
            <a:picLocks noChangeAspect="1"/>
          </p:cNvPicPr>
          <p:nvPr/>
        </p:nvPicPr>
        <p:blipFill>
          <a:blip r:embed="rId2"/>
          <a:stretch>
            <a:fillRect/>
          </a:stretch>
        </p:blipFill>
        <p:spPr>
          <a:xfrm>
            <a:off x="489856" y="73725"/>
            <a:ext cx="11015331" cy="6806068"/>
          </a:xfrm>
          <a:prstGeom prst="rect">
            <a:avLst/>
          </a:prstGeom>
        </p:spPr>
      </p:pic>
      <p:sp>
        <p:nvSpPr>
          <p:cNvPr id="10" name="正方形/長方形 9">
            <a:extLst>
              <a:ext uri="{FF2B5EF4-FFF2-40B4-BE49-F238E27FC236}">
                <a16:creationId xmlns:a16="http://schemas.microsoft.com/office/drawing/2014/main" id="{934F0D86-8B8C-C04C-2FE6-583C3E68B815}"/>
              </a:ext>
            </a:extLst>
          </p:cNvPr>
          <p:cNvSpPr/>
          <p:nvPr/>
        </p:nvSpPr>
        <p:spPr>
          <a:xfrm>
            <a:off x="9878785" y="6324599"/>
            <a:ext cx="745671" cy="39188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88A12A2C-6E50-AC91-8B93-D2022FD83552}"/>
              </a:ext>
            </a:extLst>
          </p:cNvPr>
          <p:cNvSpPr/>
          <p:nvPr/>
        </p:nvSpPr>
        <p:spPr>
          <a:xfrm>
            <a:off x="616511" y="2062843"/>
            <a:ext cx="4733817" cy="42532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4B4B01-EF8E-1FEA-A994-E7174420AD8F}"/>
              </a:ext>
            </a:extLst>
          </p:cNvPr>
          <p:cNvSpPr txBox="1"/>
          <p:nvPr/>
        </p:nvSpPr>
        <p:spPr>
          <a:xfrm>
            <a:off x="3710677" y="2488168"/>
            <a:ext cx="4573688" cy="369332"/>
          </a:xfrm>
          <a:prstGeom prst="rect">
            <a:avLst/>
          </a:prstGeom>
          <a:solidFill>
            <a:schemeClr val="bg1"/>
          </a:solidFill>
          <a:ln>
            <a:solidFill>
              <a:schemeClr val="tx1"/>
            </a:solidFill>
          </a:ln>
        </p:spPr>
        <p:txBody>
          <a:bodyPr wrap="none" rtlCol="0">
            <a:spAutoFit/>
          </a:bodyPr>
          <a:lstStyle/>
          <a:p>
            <a:r>
              <a:rPr kumimoji="1" lang="ja-JP" altLang="en-US" dirty="0"/>
              <a:t>樹形図が統合されている ＝ マージされている</a:t>
            </a:r>
          </a:p>
        </p:txBody>
      </p:sp>
    </p:spTree>
    <p:extLst>
      <p:ext uri="{BB962C8B-B14F-4D97-AF65-F5344CB8AC3E}">
        <p14:creationId xmlns:p14="http://schemas.microsoft.com/office/powerpoint/2010/main" val="3487098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さいごに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29471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でバージョン管理を簡単に</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761059" y="1763771"/>
            <a:ext cx="6683735" cy="2350857"/>
          </a:xfrm>
        </p:spPr>
        <p:txBody>
          <a:bodyPr>
            <a:noAutofit/>
          </a:bodyPr>
          <a:lstStyle/>
          <a:p>
            <a:pPr>
              <a:lnSpc>
                <a:spcPct val="150000"/>
              </a:lnSpc>
              <a:buFont typeface="Wingdings" panose="05000000000000000000" pitchFamily="2" charset="2"/>
              <a:buChar char="ü"/>
            </a:pPr>
            <a:r>
              <a:rPr kumimoji="1" lang="ja-JP" altLang="en-US" dirty="0"/>
              <a:t> </a:t>
            </a:r>
            <a:r>
              <a:rPr kumimoji="1" lang="en-US" altLang="ja-JP" dirty="0"/>
              <a:t>Git</a:t>
            </a:r>
            <a:r>
              <a:rPr kumimoji="1" lang="ja-JP" altLang="en-US" dirty="0"/>
              <a:t>を使ってバージョン管理を簡単に</a:t>
            </a:r>
            <a:endParaRPr lang="en-US" altLang="ja-JP" dirty="0"/>
          </a:p>
          <a:p>
            <a:pPr>
              <a:lnSpc>
                <a:spcPct val="150000"/>
              </a:lnSpc>
              <a:buFont typeface="Wingdings" panose="05000000000000000000" pitchFamily="2" charset="2"/>
              <a:buChar char="ü"/>
            </a:pPr>
            <a:r>
              <a:rPr kumimoji="1" lang="ja-JP" altLang="en-US" dirty="0"/>
              <a:t> チームでの編集を安全かつ簡単に</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・承認も（応用編で）</a:t>
            </a:r>
            <a:endParaRPr kumimoji="1" lang="ja-JP" altLang="en-US" dirty="0"/>
          </a:p>
        </p:txBody>
      </p:sp>
      <p:grpSp>
        <p:nvGrpSpPr>
          <p:cNvPr id="3" name="グループ化 2">
            <a:extLst>
              <a:ext uri="{FF2B5EF4-FFF2-40B4-BE49-F238E27FC236}">
                <a16:creationId xmlns:a16="http://schemas.microsoft.com/office/drawing/2014/main" id="{09CEEF6B-30B3-3CE3-2E94-9AF0C505E743}"/>
              </a:ext>
            </a:extLst>
          </p:cNvPr>
          <p:cNvGrpSpPr/>
          <p:nvPr/>
        </p:nvGrpSpPr>
        <p:grpSpPr>
          <a:xfrm>
            <a:off x="1949171" y="4498866"/>
            <a:ext cx="8083405" cy="1443669"/>
            <a:chOff x="2118910" y="5265603"/>
            <a:chExt cx="8083405" cy="1443669"/>
          </a:xfrm>
        </p:grpSpPr>
        <p:pic>
          <p:nvPicPr>
            <p:cNvPr id="5" name="Picture 2" descr="Git Logo - símbolo, significado logotipo, historia, PNG">
              <a:extLst>
                <a:ext uri="{FF2B5EF4-FFF2-40B4-BE49-F238E27FC236}">
                  <a16:creationId xmlns:a16="http://schemas.microsoft.com/office/drawing/2014/main" id="{5272D648-3A57-0147-7419-9531FA664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ourceTree: einfache Versionsverwaltung - was hinter dem Git- und ...">
              <a:extLst>
                <a:ext uri="{FF2B5EF4-FFF2-40B4-BE49-F238E27FC236}">
                  <a16:creationId xmlns:a16="http://schemas.microsoft.com/office/drawing/2014/main" id="{DEFF2618-06C3-B39A-F0D7-D628F6A9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6C868988-E34E-CA01-4CD4-467F356E527C}"/>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491957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725843"/>
            <a:ext cx="7873152" cy="4137074"/>
          </a:xfrm>
        </p:spPr>
        <p:txBody>
          <a:bodyPr>
            <a:noAutofit/>
          </a:bodyPr>
          <a:lstStyle/>
          <a:p>
            <a:pPr>
              <a:lnSpc>
                <a:spcPct val="150000"/>
              </a:lnSpc>
              <a:buFont typeface="Wingdings" panose="05000000000000000000" pitchFamily="2" charset="2"/>
              <a:buChar char="ü"/>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r>
              <a:rPr lang="ja-JP" altLang="en-US" dirty="0"/>
              <a:t> </a:t>
            </a:r>
            <a:endParaRPr lang="en-US" altLang="ja-JP" dirty="0"/>
          </a:p>
          <a:p>
            <a:pPr lvl="1">
              <a:lnSpc>
                <a:spcPct val="150000"/>
              </a:lnSpc>
              <a:buFont typeface="Arial" panose="020B0604020202020204" pitchFamily="34" charset="0"/>
              <a:buChar char="•"/>
            </a:pPr>
            <a:r>
              <a:rPr kumimoji="1" lang="ja-JP" altLang="en-US" dirty="0"/>
              <a:t>チャート式の画面で変更が分かりやすい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06794"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normAutofit/>
          </a:bodyPr>
          <a:lstStyle/>
          <a:p>
            <a:r>
              <a:rPr lang="ja-JP" altLang="en-US" dirty="0"/>
              <a:t>レビューができる（今回は使わない）</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1639</TotalTime>
  <Words>1322</Words>
  <Application>Microsoft Office PowerPoint</Application>
  <PresentationFormat>ワイド画面</PresentationFormat>
  <Paragraphs>207</Paragraphs>
  <Slides>41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レビューができる（今回は使わない）</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ブランチを切る（１）</vt:lpstr>
      <vt:lpstr>ブランチを切る（２）</vt:lpstr>
      <vt:lpstr>マージをする</vt:lpstr>
      <vt:lpstr>マージをする</vt:lpstr>
      <vt:lpstr>さいごに</vt:lpstr>
      <vt:lpstr>Gitでバージョン管理を簡単に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2023-11-01T04:31:22Z</dcterms:modified>
</cp:coreProperties>
</file>