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77" r:id="rId4"/>
    <p:sldId id="259" r:id="rId5"/>
    <p:sldId id="291" r:id="rId6"/>
    <p:sldId id="264" r:id="rId7"/>
    <p:sldId id="292" r:id="rId8"/>
    <p:sldId id="289" r:id="rId9"/>
    <p:sldId id="290" r:id="rId10"/>
    <p:sldId id="279" r:id="rId11"/>
    <p:sldId id="272" r:id="rId12"/>
    <p:sldId id="273" r:id="rId13"/>
    <p:sldId id="274" r:id="rId14"/>
    <p:sldId id="275" r:id="rId15"/>
    <p:sldId id="276" r:id="rId16"/>
    <p:sldId id="295" r:id="rId17"/>
    <p:sldId id="296" r:id="rId18"/>
    <p:sldId id="278" r:id="rId19"/>
    <p:sldId id="265" r:id="rId20"/>
    <p:sldId id="266" r:id="rId21"/>
    <p:sldId id="267" r:id="rId22"/>
    <p:sldId id="268" r:id="rId23"/>
    <p:sldId id="270" r:id="rId24"/>
    <p:sldId id="271" r:id="rId25"/>
    <p:sldId id="280" r:id="rId26"/>
    <p:sldId id="281" r:id="rId27"/>
    <p:sldId id="297" r:id="rId28"/>
    <p:sldId id="282" r:id="rId29"/>
    <p:sldId id="283" r:id="rId30"/>
    <p:sldId id="298" r:id="rId31"/>
    <p:sldId id="299" r:id="rId32"/>
    <p:sldId id="284" r:id="rId33"/>
    <p:sldId id="285" r:id="rId34"/>
    <p:sldId id="300" r:id="rId35"/>
    <p:sldId id="293" r:id="rId36"/>
    <p:sldId id="301" r:id="rId37"/>
    <p:sldId id="294" r:id="rId38"/>
    <p:sldId id="302" r:id="rId39"/>
    <p:sldId id="303" r:id="rId40"/>
    <p:sldId id="304" r:id="rId41"/>
    <p:sldId id="26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8451"/>
    <a:srgbClr val="DE9B06"/>
    <a:srgbClr val="2296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C48408-FFB0-4096-A9A7-E2B5870E21F9}" v="12" dt="2023-10-31T19:59:44.122"/>
    <p1510:client id="{C0DA2B10-F1D4-4897-B074-9E17192A92F8}" v="364" dt="2023-10-31T19:46:31.790"/>
    <p1510:client id="{CB6F8B9C-718A-41B3-AC1C-9D8D0D7C77D8}" v="4" dt="2023-11-01T05:50:23.10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36" autoAdjust="0"/>
  </p:normalViewPr>
  <p:slideViewPr>
    <p:cSldViewPr snapToGrid="0">
      <p:cViewPr varScale="1">
        <p:scale>
          <a:sx n="100" d="100"/>
          <a:sy n="100" d="100"/>
        </p:scale>
        <p:origin x="58" y="2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HD 山本覚" userId="57e3f178-c88d-44ee-9b09-55235ac55cf9" providerId="ADAL" clId="{E9A4C08A-28DD-4EFD-B3B3-49433378B0E3}"/>
    <pc:docChg chg="undo custSel addSld modSld modMainMaster">
      <pc:chgData name="SHHD 山本覚" userId="57e3f178-c88d-44ee-9b09-55235ac55cf9" providerId="ADAL" clId="{E9A4C08A-28DD-4EFD-B3B3-49433378B0E3}" dt="2023-10-23T07:49:06.746" v="8341" actId="20577"/>
      <pc:docMkLst>
        <pc:docMk/>
      </pc:docMkLst>
      <pc:sldChg chg="modSp new mod">
        <pc:chgData name="SHHD 山本覚" userId="57e3f178-c88d-44ee-9b09-55235ac55cf9" providerId="ADAL" clId="{E9A4C08A-28DD-4EFD-B3B3-49433378B0E3}" dt="2023-10-21T12:41:49.674" v="2877" actId="20577"/>
        <pc:sldMkLst>
          <pc:docMk/>
          <pc:sldMk cId="1691603085" sldId="256"/>
        </pc:sldMkLst>
        <pc:spChg chg="mod">
          <ac:chgData name="SHHD 山本覚" userId="57e3f178-c88d-44ee-9b09-55235ac55cf9" providerId="ADAL" clId="{E9A4C08A-28DD-4EFD-B3B3-49433378B0E3}" dt="2023-10-21T12:41:49.674" v="2877" actId="20577"/>
          <ac:spMkLst>
            <pc:docMk/>
            <pc:sldMk cId="1691603085" sldId="256"/>
            <ac:spMk id="2" creationId="{D68AA9E8-35A4-F087-721F-23B15853FB65}"/>
          </ac:spMkLst>
        </pc:spChg>
        <pc:spChg chg="mod">
          <ac:chgData name="SHHD 山本覚" userId="57e3f178-c88d-44ee-9b09-55235ac55cf9" providerId="ADAL" clId="{E9A4C08A-28DD-4EFD-B3B3-49433378B0E3}" dt="2023-10-21T12:41:26.195" v="2836" actId="20577"/>
          <ac:spMkLst>
            <pc:docMk/>
            <pc:sldMk cId="1691603085" sldId="256"/>
            <ac:spMk id="3" creationId="{28963885-801F-200F-7633-1AD09F79362B}"/>
          </ac:spMkLst>
        </pc:spChg>
      </pc:sldChg>
      <pc:sldChg chg="modSp new mod">
        <pc:chgData name="SHHD 山本覚" userId="57e3f178-c88d-44ee-9b09-55235ac55cf9" providerId="ADAL" clId="{E9A4C08A-28DD-4EFD-B3B3-49433378B0E3}" dt="2023-10-21T12:45:21.387" v="2966" actId="20577"/>
        <pc:sldMkLst>
          <pc:docMk/>
          <pc:sldMk cId="404124480" sldId="257"/>
        </pc:sldMkLst>
        <pc:spChg chg="mod">
          <ac:chgData name="SHHD 山本覚" userId="57e3f178-c88d-44ee-9b09-55235ac55cf9" providerId="ADAL" clId="{E9A4C08A-28DD-4EFD-B3B3-49433378B0E3}" dt="2023-10-21T12:40:59.600" v="2830" actId="20577"/>
          <ac:spMkLst>
            <pc:docMk/>
            <pc:sldMk cId="404124480" sldId="257"/>
            <ac:spMk id="2" creationId="{C623B405-D7F7-2C2D-5984-F261AFFE18C8}"/>
          </ac:spMkLst>
        </pc:spChg>
        <pc:spChg chg="mod">
          <ac:chgData name="SHHD 山本覚" userId="57e3f178-c88d-44ee-9b09-55235ac55cf9" providerId="ADAL" clId="{E9A4C08A-28DD-4EFD-B3B3-49433378B0E3}" dt="2023-10-21T12:45:21.387" v="2966" actId="20577"/>
          <ac:spMkLst>
            <pc:docMk/>
            <pc:sldMk cId="404124480" sldId="257"/>
            <ac:spMk id="3" creationId="{01442235-B642-AA12-6072-56C4EA4C8D71}"/>
          </ac:spMkLst>
        </pc:spChg>
      </pc:sldChg>
      <pc:sldChg chg="addSp delSp modSp new mod">
        <pc:chgData name="SHHD 山本覚" userId="57e3f178-c88d-44ee-9b09-55235ac55cf9" providerId="ADAL" clId="{E9A4C08A-28DD-4EFD-B3B3-49433378B0E3}" dt="2023-10-23T07:49:06.746" v="8341" actId="20577"/>
        <pc:sldMkLst>
          <pc:docMk/>
          <pc:sldMk cId="1388031519" sldId="258"/>
        </pc:sldMkLst>
        <pc:spChg chg="mod">
          <ac:chgData name="SHHD 山本覚" userId="57e3f178-c88d-44ee-9b09-55235ac55cf9" providerId="ADAL" clId="{E9A4C08A-28DD-4EFD-B3B3-49433378B0E3}" dt="2023-10-21T12:29:01.709" v="1584" actId="20577"/>
          <ac:spMkLst>
            <pc:docMk/>
            <pc:sldMk cId="1388031519" sldId="258"/>
            <ac:spMk id="2" creationId="{D68ADADD-08DC-D676-3BDA-B61422B01E9F}"/>
          </ac:spMkLst>
        </pc:spChg>
        <pc:spChg chg="del">
          <ac:chgData name="SHHD 山本覚" userId="57e3f178-c88d-44ee-9b09-55235ac55cf9" providerId="ADAL" clId="{E9A4C08A-28DD-4EFD-B3B3-49433378B0E3}" dt="2023-10-21T11:07:24.924" v="812" actId="478"/>
          <ac:spMkLst>
            <pc:docMk/>
            <pc:sldMk cId="1388031519" sldId="258"/>
            <ac:spMk id="3" creationId="{505D1E5D-34FC-E40A-3B7B-41E9BAF220FF}"/>
          </ac:spMkLst>
        </pc:spChg>
        <pc:spChg chg="add mod">
          <ac:chgData name="SHHD 山本覚" userId="57e3f178-c88d-44ee-9b09-55235ac55cf9" providerId="ADAL" clId="{E9A4C08A-28DD-4EFD-B3B3-49433378B0E3}" dt="2023-10-21T19:28:03.185" v="8321" actId="20577"/>
          <ac:spMkLst>
            <pc:docMk/>
            <pc:sldMk cId="1388031519" sldId="258"/>
            <ac:spMk id="6" creationId="{23612F77-4ACC-D826-60BF-ECE3EECA0487}"/>
          </ac:spMkLst>
        </pc:spChg>
        <pc:graphicFrameChg chg="add del mod modGraphic">
          <ac:chgData name="SHHD 山本覚" userId="57e3f178-c88d-44ee-9b09-55235ac55cf9" providerId="ADAL" clId="{E9A4C08A-28DD-4EFD-B3B3-49433378B0E3}" dt="2023-10-21T11:07:53.998" v="817" actId="478"/>
          <ac:graphicFrameMkLst>
            <pc:docMk/>
            <pc:sldMk cId="1388031519" sldId="258"/>
            <ac:graphicFrameMk id="4" creationId="{E806C218-977D-DF22-C48E-A4DD610B0C94}"/>
          </ac:graphicFrameMkLst>
        </pc:graphicFrameChg>
        <pc:graphicFrameChg chg="add mod modGraphic">
          <ac:chgData name="SHHD 山本覚" userId="57e3f178-c88d-44ee-9b09-55235ac55cf9" providerId="ADAL" clId="{E9A4C08A-28DD-4EFD-B3B3-49433378B0E3}" dt="2023-10-23T07:49:06.746" v="8341" actId="20577"/>
          <ac:graphicFrameMkLst>
            <pc:docMk/>
            <pc:sldMk cId="1388031519" sldId="258"/>
            <ac:graphicFrameMk id="5" creationId="{C6F2BAA7-E84C-6C26-73F2-03A2561F9A41}"/>
          </ac:graphicFrameMkLst>
        </pc:graphicFrameChg>
      </pc:sldChg>
      <pc:sldChg chg="addSp delSp modSp new mod">
        <pc:chgData name="SHHD 山本覚" userId="57e3f178-c88d-44ee-9b09-55235ac55cf9" providerId="ADAL" clId="{E9A4C08A-28DD-4EFD-B3B3-49433378B0E3}" dt="2023-10-21T13:39:46.864" v="6260" actId="20577"/>
        <pc:sldMkLst>
          <pc:docMk/>
          <pc:sldMk cId="301389911" sldId="259"/>
        </pc:sldMkLst>
        <pc:spChg chg="mod">
          <ac:chgData name="SHHD 山本覚" userId="57e3f178-c88d-44ee-9b09-55235ac55cf9" providerId="ADAL" clId="{E9A4C08A-28DD-4EFD-B3B3-49433378B0E3}" dt="2023-10-21T12:46:37.390" v="2985" actId="20577"/>
          <ac:spMkLst>
            <pc:docMk/>
            <pc:sldMk cId="301389911" sldId="259"/>
            <ac:spMk id="2" creationId="{679B1F19-EA37-6319-E74D-3884CF7D7061}"/>
          </ac:spMkLst>
        </pc:spChg>
        <pc:spChg chg="del">
          <ac:chgData name="SHHD 山本覚" userId="57e3f178-c88d-44ee-9b09-55235ac55cf9" providerId="ADAL" clId="{E9A4C08A-28DD-4EFD-B3B3-49433378B0E3}" dt="2023-10-21T12:46:18.726" v="2971" actId="478"/>
          <ac:spMkLst>
            <pc:docMk/>
            <pc:sldMk cId="301389911" sldId="259"/>
            <ac:spMk id="3" creationId="{511E01FD-484C-EADE-8E2B-4C315CD2D594}"/>
          </ac:spMkLst>
        </pc:spChg>
        <pc:spChg chg="add mod">
          <ac:chgData name="SHHD 山本覚" userId="57e3f178-c88d-44ee-9b09-55235ac55cf9" providerId="ADAL" clId="{E9A4C08A-28DD-4EFD-B3B3-49433378B0E3}" dt="2023-10-21T13:39:46.864" v="6260" actId="20577"/>
          <ac:spMkLst>
            <pc:docMk/>
            <pc:sldMk cId="301389911" sldId="259"/>
            <ac:spMk id="4" creationId="{81E22F13-F9BA-6547-7B98-D5E042138C96}"/>
          </ac:spMkLst>
        </pc:spChg>
      </pc:sldChg>
      <pc:sldChg chg="addSp delSp modSp new mod">
        <pc:chgData name="SHHD 山本覚" userId="57e3f178-c88d-44ee-9b09-55235ac55cf9" providerId="ADAL" clId="{E9A4C08A-28DD-4EFD-B3B3-49433378B0E3}" dt="2023-10-21T13:41:22.893" v="6288" actId="20577"/>
        <pc:sldMkLst>
          <pc:docMk/>
          <pc:sldMk cId="914635037" sldId="260"/>
        </pc:sldMkLst>
        <pc:spChg chg="mod">
          <ac:chgData name="SHHD 山本覚" userId="57e3f178-c88d-44ee-9b09-55235ac55cf9" providerId="ADAL" clId="{E9A4C08A-28DD-4EFD-B3B3-49433378B0E3}" dt="2023-10-21T13:33:42.023" v="5713" actId="20577"/>
          <ac:spMkLst>
            <pc:docMk/>
            <pc:sldMk cId="914635037" sldId="260"/>
            <ac:spMk id="2" creationId="{9D3DD31E-3BA5-DFDC-5E1C-10E08A13B3A0}"/>
          </ac:spMkLst>
        </pc:spChg>
        <pc:spChg chg="mod">
          <ac:chgData name="SHHD 山本覚" userId="57e3f178-c88d-44ee-9b09-55235ac55cf9" providerId="ADAL" clId="{E9A4C08A-28DD-4EFD-B3B3-49433378B0E3}" dt="2023-10-21T13:41:22.893" v="6288" actId="20577"/>
          <ac:spMkLst>
            <pc:docMk/>
            <pc:sldMk cId="914635037" sldId="260"/>
            <ac:spMk id="3" creationId="{A7A6F4CF-FCD0-A8C2-6CDD-F92DB58FABAF}"/>
          </ac:spMkLst>
        </pc:spChg>
        <pc:spChg chg="add mod">
          <ac:chgData name="SHHD 山本覚" userId="57e3f178-c88d-44ee-9b09-55235ac55cf9" providerId="ADAL" clId="{E9A4C08A-28DD-4EFD-B3B3-49433378B0E3}" dt="2023-10-21T13:26:49.388" v="5581" actId="1076"/>
          <ac:spMkLst>
            <pc:docMk/>
            <pc:sldMk cId="914635037" sldId="260"/>
            <ac:spMk id="4" creationId="{79D36CF0-9E4C-4E8F-2A74-E6D37248052B}"/>
          </ac:spMkLst>
        </pc:spChg>
        <pc:spChg chg="add mod">
          <ac:chgData name="SHHD 山本覚" userId="57e3f178-c88d-44ee-9b09-55235ac55cf9" providerId="ADAL" clId="{E9A4C08A-28DD-4EFD-B3B3-49433378B0E3}" dt="2023-10-21T13:25:52.467" v="5573" actId="20577"/>
          <ac:spMkLst>
            <pc:docMk/>
            <pc:sldMk cId="914635037" sldId="260"/>
            <ac:spMk id="5" creationId="{4E8C9E41-158D-4ED9-43E3-9BA48F3AB136}"/>
          </ac:spMkLst>
        </pc:spChg>
        <pc:spChg chg="add mod">
          <ac:chgData name="SHHD 山本覚" userId="57e3f178-c88d-44ee-9b09-55235ac55cf9" providerId="ADAL" clId="{E9A4C08A-28DD-4EFD-B3B3-49433378B0E3}" dt="2023-10-21T13:26:42.765" v="5580" actId="1076"/>
          <ac:spMkLst>
            <pc:docMk/>
            <pc:sldMk cId="914635037" sldId="260"/>
            <ac:spMk id="6" creationId="{DE525BA2-05E1-BED3-3AF6-A12B7090C8DE}"/>
          </ac:spMkLst>
        </pc:spChg>
        <pc:spChg chg="mod">
          <ac:chgData name="SHHD 山本覚" userId="57e3f178-c88d-44ee-9b09-55235ac55cf9" providerId="ADAL" clId="{E9A4C08A-28DD-4EFD-B3B3-49433378B0E3}" dt="2023-10-21T13:25:58.940" v="5574" actId="571"/>
          <ac:spMkLst>
            <pc:docMk/>
            <pc:sldMk cId="914635037" sldId="260"/>
            <ac:spMk id="9" creationId="{5FCDA5F8-AFA2-EFF4-7B44-47BEDC10376F}"/>
          </ac:spMkLst>
        </pc:spChg>
        <pc:spChg chg="mod">
          <ac:chgData name="SHHD 山本覚" userId="57e3f178-c88d-44ee-9b09-55235ac55cf9" providerId="ADAL" clId="{E9A4C08A-28DD-4EFD-B3B3-49433378B0E3}" dt="2023-10-21T13:25:58.940" v="5574" actId="571"/>
          <ac:spMkLst>
            <pc:docMk/>
            <pc:sldMk cId="914635037" sldId="260"/>
            <ac:spMk id="10" creationId="{3091E4D6-70DF-A141-C43F-166DE47464A4}"/>
          </ac:spMkLst>
        </pc:spChg>
        <pc:spChg chg="mod">
          <ac:chgData name="SHHD 山本覚" userId="57e3f178-c88d-44ee-9b09-55235ac55cf9" providerId="ADAL" clId="{E9A4C08A-28DD-4EFD-B3B3-49433378B0E3}" dt="2023-10-21T13:25:58.940" v="5574" actId="571"/>
          <ac:spMkLst>
            <pc:docMk/>
            <pc:sldMk cId="914635037" sldId="260"/>
            <ac:spMk id="11" creationId="{89A83DDB-1422-5735-14D6-0E089FDF8C0B}"/>
          </ac:spMkLst>
        </pc:spChg>
        <pc:spChg chg="mod">
          <ac:chgData name="SHHD 山本覚" userId="57e3f178-c88d-44ee-9b09-55235ac55cf9" providerId="ADAL" clId="{E9A4C08A-28DD-4EFD-B3B3-49433378B0E3}" dt="2023-10-21T13:26:30.950" v="5579" actId="1076"/>
          <ac:spMkLst>
            <pc:docMk/>
            <pc:sldMk cId="914635037" sldId="260"/>
            <ac:spMk id="13" creationId="{99D7A363-3D29-5E51-70A6-D72848E157B4}"/>
          </ac:spMkLst>
        </pc:spChg>
        <pc:spChg chg="mod">
          <ac:chgData name="SHHD 山本覚" userId="57e3f178-c88d-44ee-9b09-55235ac55cf9" providerId="ADAL" clId="{E9A4C08A-28DD-4EFD-B3B3-49433378B0E3}" dt="2023-10-21T13:26:24.639" v="5578" actId="1076"/>
          <ac:spMkLst>
            <pc:docMk/>
            <pc:sldMk cId="914635037" sldId="260"/>
            <ac:spMk id="14" creationId="{AEA82B4E-57CE-584D-355B-17C40EF9E48E}"/>
          </ac:spMkLst>
        </pc:spChg>
        <pc:spChg chg="del mod">
          <ac:chgData name="SHHD 山本覚" userId="57e3f178-c88d-44ee-9b09-55235ac55cf9" providerId="ADAL" clId="{E9A4C08A-28DD-4EFD-B3B3-49433378B0E3}" dt="2023-10-21T13:26:19.476" v="5577" actId="478"/>
          <ac:spMkLst>
            <pc:docMk/>
            <pc:sldMk cId="914635037" sldId="260"/>
            <ac:spMk id="15" creationId="{41DD2492-CB9B-FB00-D82D-6C06569D2160}"/>
          </ac:spMkLst>
        </pc:spChg>
        <pc:grpChg chg="add mod">
          <ac:chgData name="SHHD 山本覚" userId="57e3f178-c88d-44ee-9b09-55235ac55cf9" providerId="ADAL" clId="{E9A4C08A-28DD-4EFD-B3B3-49433378B0E3}" dt="2023-10-21T13:33:04.339" v="5689" actId="1076"/>
          <ac:grpSpMkLst>
            <pc:docMk/>
            <pc:sldMk cId="914635037" sldId="260"/>
            <ac:grpSpMk id="7" creationId="{27D1ED4D-139A-6C89-7620-8BF5AAED7210}"/>
          </ac:grpSpMkLst>
        </pc:grpChg>
        <pc:grpChg chg="add mod">
          <ac:chgData name="SHHD 山本覚" userId="57e3f178-c88d-44ee-9b09-55235ac55cf9" providerId="ADAL" clId="{E9A4C08A-28DD-4EFD-B3B3-49433378B0E3}" dt="2023-10-21T13:33:04.339" v="5689" actId="1076"/>
          <ac:grpSpMkLst>
            <pc:docMk/>
            <pc:sldMk cId="914635037" sldId="260"/>
            <ac:grpSpMk id="8" creationId="{4F6EAF66-211B-2BC0-7ACD-43E932CAB0E2}"/>
          </ac:grpSpMkLst>
        </pc:grpChg>
        <pc:grpChg chg="add mod">
          <ac:chgData name="SHHD 山本覚" userId="57e3f178-c88d-44ee-9b09-55235ac55cf9" providerId="ADAL" clId="{E9A4C08A-28DD-4EFD-B3B3-49433378B0E3}" dt="2023-10-21T13:33:04.339" v="5689" actId="1076"/>
          <ac:grpSpMkLst>
            <pc:docMk/>
            <pc:sldMk cId="914635037" sldId="260"/>
            <ac:grpSpMk id="12" creationId="{472FC50E-59E8-27B8-F49B-FC4C32999E80}"/>
          </ac:grpSpMkLst>
        </pc:grpChg>
      </pc:sldChg>
      <pc:sldChg chg="addSp delSp modSp add mod">
        <pc:chgData name="SHHD 山本覚" userId="57e3f178-c88d-44ee-9b09-55235ac55cf9" providerId="ADAL" clId="{E9A4C08A-28DD-4EFD-B3B3-49433378B0E3}" dt="2023-10-21T14:20:13.625" v="8257" actId="1076"/>
        <pc:sldMkLst>
          <pc:docMk/>
          <pc:sldMk cId="1948299851" sldId="261"/>
        </pc:sldMkLst>
        <pc:spChg chg="mod">
          <ac:chgData name="SHHD 山本覚" userId="57e3f178-c88d-44ee-9b09-55235ac55cf9" providerId="ADAL" clId="{E9A4C08A-28DD-4EFD-B3B3-49433378B0E3}" dt="2023-10-21T13:33:30.699" v="5709" actId="20577"/>
          <ac:spMkLst>
            <pc:docMk/>
            <pc:sldMk cId="1948299851" sldId="261"/>
            <ac:spMk id="2" creationId="{9D3DD31E-3BA5-DFDC-5E1C-10E08A13B3A0}"/>
          </ac:spMkLst>
        </pc:spChg>
        <pc:spChg chg="mod">
          <ac:chgData name="SHHD 山本覚" userId="57e3f178-c88d-44ee-9b09-55235ac55cf9" providerId="ADAL" clId="{E9A4C08A-28DD-4EFD-B3B3-49433378B0E3}" dt="2023-10-21T14:20:13.625" v="8257" actId="1076"/>
          <ac:spMkLst>
            <pc:docMk/>
            <pc:sldMk cId="1948299851" sldId="261"/>
            <ac:spMk id="3" creationId="{A7A6F4CF-FCD0-A8C2-6CDD-F92DB58FABAF}"/>
          </ac:spMkLst>
        </pc:spChg>
        <pc:spChg chg="mod">
          <ac:chgData name="SHHD 山本覚" userId="57e3f178-c88d-44ee-9b09-55235ac55cf9" providerId="ADAL" clId="{E9A4C08A-28DD-4EFD-B3B3-49433378B0E3}" dt="2023-10-21T13:42:29.133" v="6395" actId="1076"/>
          <ac:spMkLst>
            <pc:docMk/>
            <pc:sldMk cId="1948299851" sldId="261"/>
            <ac:spMk id="13" creationId="{99D7A363-3D29-5E51-70A6-D72848E157B4}"/>
          </ac:spMkLst>
        </pc:spChg>
        <pc:spChg chg="mod">
          <ac:chgData name="SHHD 山本覚" userId="57e3f178-c88d-44ee-9b09-55235ac55cf9" providerId="ADAL" clId="{E9A4C08A-28DD-4EFD-B3B3-49433378B0E3}" dt="2023-10-21T13:43:05.729" v="6401" actId="571"/>
          <ac:spMkLst>
            <pc:docMk/>
            <pc:sldMk cId="1948299851" sldId="261"/>
            <ac:spMk id="16" creationId="{95F398F8-F63E-AF56-B2B7-37F187F077A8}"/>
          </ac:spMkLst>
        </pc:spChg>
        <pc:spChg chg="mod">
          <ac:chgData name="SHHD 山本覚" userId="57e3f178-c88d-44ee-9b09-55235ac55cf9" providerId="ADAL" clId="{E9A4C08A-28DD-4EFD-B3B3-49433378B0E3}" dt="2023-10-21T13:43:05.729" v="6401" actId="571"/>
          <ac:spMkLst>
            <pc:docMk/>
            <pc:sldMk cId="1948299851" sldId="261"/>
            <ac:spMk id="17" creationId="{24B55358-CAF8-408E-96FA-675E27A95033}"/>
          </ac:spMkLst>
        </pc:spChg>
        <pc:spChg chg="mod">
          <ac:chgData name="SHHD 山本覚" userId="57e3f178-c88d-44ee-9b09-55235ac55cf9" providerId="ADAL" clId="{E9A4C08A-28DD-4EFD-B3B3-49433378B0E3}" dt="2023-10-21T13:43:05.729" v="6401" actId="571"/>
          <ac:spMkLst>
            <pc:docMk/>
            <pc:sldMk cId="1948299851" sldId="261"/>
            <ac:spMk id="18" creationId="{0321C6CB-34B5-8942-B178-7D4F4D1E305C}"/>
          </ac:spMkLst>
        </pc:spChg>
        <pc:grpChg chg="mod">
          <ac:chgData name="SHHD 山本覚" userId="57e3f178-c88d-44ee-9b09-55235ac55cf9" providerId="ADAL" clId="{E9A4C08A-28DD-4EFD-B3B3-49433378B0E3}" dt="2023-10-21T14:20:13.625" v="8257" actId="1076"/>
          <ac:grpSpMkLst>
            <pc:docMk/>
            <pc:sldMk cId="1948299851" sldId="261"/>
            <ac:grpSpMk id="7" creationId="{27D1ED4D-139A-6C89-7620-8BF5AAED7210}"/>
          </ac:grpSpMkLst>
        </pc:grpChg>
        <pc:grpChg chg="del">
          <ac:chgData name="SHHD 山本覚" userId="57e3f178-c88d-44ee-9b09-55235ac55cf9" providerId="ADAL" clId="{E9A4C08A-28DD-4EFD-B3B3-49433378B0E3}" dt="2023-10-21T13:36:54.477" v="6063" actId="478"/>
          <ac:grpSpMkLst>
            <pc:docMk/>
            <pc:sldMk cId="1948299851" sldId="261"/>
            <ac:grpSpMk id="8" creationId="{4F6EAF66-211B-2BC0-7ACD-43E932CAB0E2}"/>
          </ac:grpSpMkLst>
        </pc:grpChg>
        <pc:grpChg chg="del mod">
          <ac:chgData name="SHHD 山本覚" userId="57e3f178-c88d-44ee-9b09-55235ac55cf9" providerId="ADAL" clId="{E9A4C08A-28DD-4EFD-B3B3-49433378B0E3}" dt="2023-10-21T13:42:59.594" v="6400" actId="478"/>
          <ac:grpSpMkLst>
            <pc:docMk/>
            <pc:sldMk cId="1948299851" sldId="261"/>
            <ac:grpSpMk id="12" creationId="{472FC50E-59E8-27B8-F49B-FC4C32999E80}"/>
          </ac:grpSpMkLst>
        </pc:grpChg>
        <pc:grpChg chg="add mod">
          <ac:chgData name="SHHD 山本覚" userId="57e3f178-c88d-44ee-9b09-55235ac55cf9" providerId="ADAL" clId="{E9A4C08A-28DD-4EFD-B3B3-49433378B0E3}" dt="2023-10-21T14:20:13.625" v="8257" actId="1076"/>
          <ac:grpSpMkLst>
            <pc:docMk/>
            <pc:sldMk cId="1948299851" sldId="261"/>
            <ac:grpSpMk id="15" creationId="{17FAC485-6CA2-671B-831E-AD655F66D3E5}"/>
          </ac:grpSpMkLst>
        </pc:grpChg>
      </pc:sldChg>
      <pc:sldChg chg="addSp modSp new mod">
        <pc:chgData name="SHHD 山本覚" userId="57e3f178-c88d-44ee-9b09-55235ac55cf9" providerId="ADAL" clId="{E9A4C08A-28DD-4EFD-B3B3-49433378B0E3}" dt="2023-10-21T19:30:04.622" v="8333" actId="20577"/>
        <pc:sldMkLst>
          <pc:docMk/>
          <pc:sldMk cId="1626540398" sldId="262"/>
        </pc:sldMkLst>
        <pc:spChg chg="mod">
          <ac:chgData name="SHHD 山本覚" userId="57e3f178-c88d-44ee-9b09-55235ac55cf9" providerId="ADAL" clId="{E9A4C08A-28DD-4EFD-B3B3-49433378B0E3}" dt="2023-10-21T13:44:39.018" v="6584" actId="20577"/>
          <ac:spMkLst>
            <pc:docMk/>
            <pc:sldMk cId="1626540398" sldId="262"/>
            <ac:spMk id="2" creationId="{742E5E2C-9F3E-2953-A212-A27319F10D13}"/>
          </ac:spMkLst>
        </pc:spChg>
        <pc:spChg chg="mod">
          <ac:chgData name="SHHD 山本覚" userId="57e3f178-c88d-44ee-9b09-55235ac55cf9" providerId="ADAL" clId="{E9A4C08A-28DD-4EFD-B3B3-49433378B0E3}" dt="2023-10-21T19:30:04.622" v="8333" actId="20577"/>
          <ac:spMkLst>
            <pc:docMk/>
            <pc:sldMk cId="1626540398" sldId="262"/>
            <ac:spMk id="3" creationId="{7CC22780-5062-2994-BF8C-AABD73FBBCF9}"/>
          </ac:spMkLst>
        </pc:spChg>
        <pc:spChg chg="add mod">
          <ac:chgData name="SHHD 山本覚" userId="57e3f178-c88d-44ee-9b09-55235ac55cf9" providerId="ADAL" clId="{E9A4C08A-28DD-4EFD-B3B3-49433378B0E3}" dt="2023-10-21T14:20:26.185" v="8259" actId="571"/>
          <ac:spMkLst>
            <pc:docMk/>
            <pc:sldMk cId="1626540398" sldId="262"/>
            <ac:spMk id="4" creationId="{7A520AC1-B458-5EC9-E673-4578746D77D1}"/>
          </ac:spMkLst>
        </pc:spChg>
      </pc:sldChg>
      <pc:sldChg chg="addSp delSp modSp add mod">
        <pc:chgData name="SHHD 山本覚" userId="57e3f178-c88d-44ee-9b09-55235ac55cf9" providerId="ADAL" clId="{E9A4C08A-28DD-4EFD-B3B3-49433378B0E3}" dt="2023-10-21T13:56:13.271" v="7287" actId="1076"/>
        <pc:sldMkLst>
          <pc:docMk/>
          <pc:sldMk cId="827925618" sldId="263"/>
        </pc:sldMkLst>
        <pc:spChg chg="del">
          <ac:chgData name="SHHD 山本覚" userId="57e3f178-c88d-44ee-9b09-55235ac55cf9" providerId="ADAL" clId="{E9A4C08A-28DD-4EFD-B3B3-49433378B0E3}" dt="2023-10-21T13:56:07.261" v="7285" actId="478"/>
          <ac:spMkLst>
            <pc:docMk/>
            <pc:sldMk cId="827925618" sldId="263"/>
            <ac:spMk id="2" creationId="{742E5E2C-9F3E-2953-A212-A27319F10D13}"/>
          </ac:spMkLst>
        </pc:spChg>
        <pc:spChg chg="mod">
          <ac:chgData name="SHHD 山本覚" userId="57e3f178-c88d-44ee-9b09-55235ac55cf9" providerId="ADAL" clId="{E9A4C08A-28DD-4EFD-B3B3-49433378B0E3}" dt="2023-10-21T13:56:13.271" v="7287" actId="1076"/>
          <ac:spMkLst>
            <pc:docMk/>
            <pc:sldMk cId="827925618" sldId="263"/>
            <ac:spMk id="3" creationId="{7CC22780-5062-2994-BF8C-AABD73FBBCF9}"/>
          </ac:spMkLst>
        </pc:spChg>
        <pc:spChg chg="add del mod">
          <ac:chgData name="SHHD 山本覚" userId="57e3f178-c88d-44ee-9b09-55235ac55cf9" providerId="ADAL" clId="{E9A4C08A-28DD-4EFD-B3B3-49433378B0E3}" dt="2023-10-21T13:56:10.017" v="7286" actId="478"/>
          <ac:spMkLst>
            <pc:docMk/>
            <pc:sldMk cId="827925618" sldId="263"/>
            <ac:spMk id="5" creationId="{785E6AC6-AD2C-B86F-DFC0-D359C49FE8FF}"/>
          </ac:spMkLst>
        </pc:spChg>
      </pc:sldChg>
      <pc:sldMasterChg chg="modSldLayout">
        <pc:chgData name="SHHD 山本覚" userId="57e3f178-c88d-44ee-9b09-55235ac55cf9" providerId="ADAL" clId="{E9A4C08A-28DD-4EFD-B3B3-49433378B0E3}" dt="2023-10-21T10:58:00.799" v="140" actId="1076"/>
        <pc:sldMasterMkLst>
          <pc:docMk/>
          <pc:sldMasterMk cId="3766521067" sldId="2147483660"/>
        </pc:sldMasterMkLst>
        <pc:sldLayoutChg chg="addSp modSp mod">
          <pc:chgData name="SHHD 山本覚" userId="57e3f178-c88d-44ee-9b09-55235ac55cf9" providerId="ADAL" clId="{E9A4C08A-28DD-4EFD-B3B3-49433378B0E3}" dt="2023-10-21T10:57:10.751" v="134" actId="2085"/>
          <pc:sldLayoutMkLst>
            <pc:docMk/>
            <pc:sldMasterMk cId="3766521067" sldId="2147483660"/>
            <pc:sldLayoutMk cId="166365867" sldId="2147483661"/>
          </pc:sldLayoutMkLst>
          <pc:spChg chg="mod">
            <ac:chgData name="SHHD 山本覚" userId="57e3f178-c88d-44ee-9b09-55235ac55cf9" providerId="ADAL" clId="{E9A4C08A-28DD-4EFD-B3B3-49433378B0E3}" dt="2023-10-21T10:56:08.854" v="123" actId="14100"/>
            <ac:spMkLst>
              <pc:docMk/>
              <pc:sldMasterMk cId="3766521067" sldId="2147483660"/>
              <pc:sldLayoutMk cId="166365867" sldId="2147483661"/>
              <ac:spMk id="2" creationId="{00000000-0000-0000-0000-000000000000}"/>
            </ac:spMkLst>
          </pc:spChg>
          <pc:spChg chg="mod">
            <ac:chgData name="SHHD 山本覚" userId="57e3f178-c88d-44ee-9b09-55235ac55cf9" providerId="ADAL" clId="{E9A4C08A-28DD-4EFD-B3B3-49433378B0E3}" dt="2023-10-21T10:56:11.086" v="124" actId="14100"/>
            <ac:spMkLst>
              <pc:docMk/>
              <pc:sldMasterMk cId="3766521067" sldId="2147483660"/>
              <pc:sldLayoutMk cId="166365867" sldId="2147483661"/>
              <ac:spMk id="3"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4"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5"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6" creationId="{00000000-0000-0000-0000-000000000000}"/>
            </ac:spMkLst>
          </pc:spChg>
          <pc:spChg chg="add mod">
            <ac:chgData name="SHHD 山本覚" userId="57e3f178-c88d-44ee-9b09-55235ac55cf9" providerId="ADAL" clId="{E9A4C08A-28DD-4EFD-B3B3-49433378B0E3}" dt="2023-10-21T10:57:10.751" v="134" actId="2085"/>
            <ac:spMkLst>
              <pc:docMk/>
              <pc:sldMasterMk cId="3766521067" sldId="2147483660"/>
              <pc:sldLayoutMk cId="166365867" sldId="2147483661"/>
              <ac:spMk id="7" creationId="{77B899E8-CD4E-FCB0-F189-D2B2B16E0B0D}"/>
            </ac:spMkLst>
          </pc:spChg>
        </pc:sldLayoutChg>
        <pc:sldLayoutChg chg="addSp modSp mod">
          <pc:chgData name="SHHD 山本覚" userId="57e3f178-c88d-44ee-9b09-55235ac55cf9" providerId="ADAL" clId="{E9A4C08A-28DD-4EFD-B3B3-49433378B0E3}" dt="2023-10-21T10:58:00.799" v="140" actId="1076"/>
          <pc:sldLayoutMkLst>
            <pc:docMk/>
            <pc:sldMasterMk cId="3766521067" sldId="2147483660"/>
            <pc:sldLayoutMk cId="938928035" sldId="2147483662"/>
          </pc:sldLayoutMkLst>
          <pc:spChg chg="mod">
            <ac:chgData name="SHHD 山本覚" userId="57e3f178-c88d-44ee-9b09-55235ac55cf9" providerId="ADAL" clId="{E9A4C08A-28DD-4EFD-B3B3-49433378B0E3}" dt="2023-10-21T10:57:18.050" v="135" actId="1076"/>
            <ac:spMkLst>
              <pc:docMk/>
              <pc:sldMasterMk cId="3766521067" sldId="2147483660"/>
              <pc:sldLayoutMk cId="938928035" sldId="2147483662"/>
              <ac:spMk id="2" creationId="{00000000-0000-0000-0000-000000000000}"/>
            </ac:spMkLst>
          </pc:spChg>
          <pc:spChg chg="mod">
            <ac:chgData name="SHHD 山本覚" userId="57e3f178-c88d-44ee-9b09-55235ac55cf9" providerId="ADAL" clId="{E9A4C08A-28DD-4EFD-B3B3-49433378B0E3}" dt="2023-10-21T10:57:23.287" v="137" actId="14100"/>
            <ac:spMkLst>
              <pc:docMk/>
              <pc:sldMasterMk cId="3766521067" sldId="2147483660"/>
              <pc:sldLayoutMk cId="938928035" sldId="2147483662"/>
              <ac:spMk id="3"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4"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5"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6" creationId="{00000000-0000-0000-0000-000000000000}"/>
            </ac:spMkLst>
          </pc:spChg>
          <pc:spChg chg="add mod">
            <ac:chgData name="SHHD 山本覚" userId="57e3f178-c88d-44ee-9b09-55235ac55cf9" providerId="ADAL" clId="{E9A4C08A-28DD-4EFD-B3B3-49433378B0E3}" dt="2023-10-21T10:58:00.799" v="140" actId="1076"/>
            <ac:spMkLst>
              <pc:docMk/>
              <pc:sldMasterMk cId="3766521067" sldId="2147483660"/>
              <pc:sldLayoutMk cId="938928035" sldId="2147483662"/>
              <ac:spMk id="7" creationId="{24CA3EA7-CA39-C83B-E898-12238307B126}"/>
            </ac:spMkLst>
          </pc:spChg>
        </pc:sldLayoutChg>
      </pc:sldMasterChg>
    </pc:docChg>
  </pc:docChgLst>
  <pc:docChgLst>
    <pc:chgData name="SHHD 山本覚" userId="57e3f178-c88d-44ee-9b09-55235ac55cf9" providerId="ADAL" clId="{C0DA2B10-F1D4-4897-B074-9E17192A92F8}"/>
    <pc:docChg chg="undo custSel addSld delSld modSld sldOrd">
      <pc:chgData name="SHHD 山本覚" userId="57e3f178-c88d-44ee-9b09-55235ac55cf9" providerId="ADAL" clId="{C0DA2B10-F1D4-4897-B074-9E17192A92F8}" dt="2023-10-31T19:46:36.116" v="10468" actId="1076"/>
      <pc:docMkLst>
        <pc:docMk/>
      </pc:docMkLst>
      <pc:sldChg chg="addSp modSp mod">
        <pc:chgData name="SHHD 山本覚" userId="57e3f178-c88d-44ee-9b09-55235ac55cf9" providerId="ADAL" clId="{C0DA2B10-F1D4-4897-B074-9E17192A92F8}" dt="2023-10-31T14:43:49.777" v="4072" actId="20577"/>
        <pc:sldMkLst>
          <pc:docMk/>
          <pc:sldMk cId="404124480" sldId="257"/>
        </pc:sldMkLst>
        <pc:spChg chg="mod">
          <ac:chgData name="SHHD 山本覚" userId="57e3f178-c88d-44ee-9b09-55235ac55cf9" providerId="ADAL" clId="{C0DA2B10-F1D4-4897-B074-9E17192A92F8}" dt="2023-10-31T14:43:49.777" v="4072" actId="20577"/>
          <ac:spMkLst>
            <pc:docMk/>
            <pc:sldMk cId="404124480" sldId="257"/>
            <ac:spMk id="3" creationId="{01442235-B642-AA12-6072-56C4EA4C8D71}"/>
          </ac:spMkLst>
        </pc:spChg>
        <pc:spChg chg="mod">
          <ac:chgData name="SHHD 山本覚" userId="57e3f178-c88d-44ee-9b09-55235ac55cf9" providerId="ADAL" clId="{C0DA2B10-F1D4-4897-B074-9E17192A92F8}" dt="2023-10-30T14:25:00.609" v="835" actId="1076"/>
          <ac:spMkLst>
            <pc:docMk/>
            <pc:sldMk cId="404124480" sldId="257"/>
            <ac:spMk id="4" creationId="{D8EF5833-DBA2-A9D0-9967-08AE06E7F850}"/>
          </ac:spMkLst>
        </pc:spChg>
        <pc:grpChg chg="add mod">
          <ac:chgData name="SHHD 山本覚" userId="57e3f178-c88d-44ee-9b09-55235ac55cf9" providerId="ADAL" clId="{C0DA2B10-F1D4-4897-B074-9E17192A92F8}" dt="2023-10-30T14:25:00.609" v="835" actId="1076"/>
          <ac:grpSpMkLst>
            <pc:docMk/>
            <pc:sldMk cId="404124480" sldId="257"/>
            <ac:grpSpMk id="5" creationId="{B01DB2DA-BEFB-D395-C64B-17C90FEED469}"/>
          </ac:grpSpMkLst>
        </pc:grpChg>
        <pc:picChg chg="mod">
          <ac:chgData name="SHHD 山本覚" userId="57e3f178-c88d-44ee-9b09-55235ac55cf9" providerId="ADAL" clId="{C0DA2B10-F1D4-4897-B074-9E17192A92F8}" dt="2023-10-30T14:25:00.609" v="835" actId="1076"/>
          <ac:picMkLst>
            <pc:docMk/>
            <pc:sldMk cId="404124480" sldId="257"/>
            <ac:picMk id="1026" creationId="{DA11E51B-4734-00CE-BF01-466F53A76598}"/>
          </ac:picMkLst>
        </pc:picChg>
        <pc:picChg chg="mod">
          <ac:chgData name="SHHD 山本覚" userId="57e3f178-c88d-44ee-9b09-55235ac55cf9" providerId="ADAL" clId="{C0DA2B10-F1D4-4897-B074-9E17192A92F8}" dt="2023-10-30T14:25:00.609" v="835" actId="1076"/>
          <ac:picMkLst>
            <pc:docMk/>
            <pc:sldMk cId="404124480" sldId="257"/>
            <ac:picMk id="1028" creationId="{F96E401D-0D93-D911-EE5A-6F5F8AC03530}"/>
          </ac:picMkLst>
        </pc:picChg>
      </pc:sldChg>
      <pc:sldChg chg="addSp delSp modSp mod">
        <pc:chgData name="SHHD 山本覚" userId="57e3f178-c88d-44ee-9b09-55235ac55cf9" providerId="ADAL" clId="{C0DA2B10-F1D4-4897-B074-9E17192A92F8}" dt="2023-10-31T14:49:11.796" v="4259" actId="20577"/>
        <pc:sldMkLst>
          <pc:docMk/>
          <pc:sldMk cId="301389911" sldId="259"/>
        </pc:sldMkLst>
        <pc:spChg chg="mod">
          <ac:chgData name="SHHD 山本覚" userId="57e3f178-c88d-44ee-9b09-55235ac55cf9" providerId="ADAL" clId="{C0DA2B10-F1D4-4897-B074-9E17192A92F8}" dt="2023-10-31T14:43:31.108" v="4063" actId="20577"/>
          <ac:spMkLst>
            <pc:docMk/>
            <pc:sldMk cId="301389911" sldId="259"/>
            <ac:spMk id="4" creationId="{81E22F13-F9BA-6547-7B98-D5E042138C96}"/>
          </ac:spMkLst>
        </pc:spChg>
        <pc:spChg chg="add mod">
          <ac:chgData name="SHHD 山本覚" userId="57e3f178-c88d-44ee-9b09-55235ac55cf9" providerId="ADAL" clId="{C0DA2B10-F1D4-4897-B074-9E17192A92F8}" dt="2023-10-31T13:44:25.199" v="3125" actId="164"/>
          <ac:spMkLst>
            <pc:docMk/>
            <pc:sldMk cId="301389911" sldId="259"/>
            <ac:spMk id="31" creationId="{A15A7778-7B3A-A5B8-B7C0-67C4EC376AF4}"/>
          </ac:spMkLst>
        </pc:spChg>
        <pc:spChg chg="add mod">
          <ac:chgData name="SHHD 山本覚" userId="57e3f178-c88d-44ee-9b09-55235ac55cf9" providerId="ADAL" clId="{C0DA2B10-F1D4-4897-B074-9E17192A92F8}" dt="2023-10-31T13:44:25.199" v="3125" actId="164"/>
          <ac:spMkLst>
            <pc:docMk/>
            <pc:sldMk cId="301389911" sldId="259"/>
            <ac:spMk id="32" creationId="{5AA1FAC6-D517-7FCF-3DEA-C4F7FF8E4CA4}"/>
          </ac:spMkLst>
        </pc:spChg>
        <pc:spChg chg="add mod">
          <ac:chgData name="SHHD 山本覚" userId="57e3f178-c88d-44ee-9b09-55235ac55cf9" providerId="ADAL" clId="{C0DA2B10-F1D4-4897-B074-9E17192A92F8}" dt="2023-10-31T13:44:25.199" v="3125" actId="164"/>
          <ac:spMkLst>
            <pc:docMk/>
            <pc:sldMk cId="301389911" sldId="259"/>
            <ac:spMk id="33" creationId="{CC0D913D-90E3-7F64-4312-90D41854394D}"/>
          </ac:spMkLst>
        </pc:spChg>
        <pc:spChg chg="add mod">
          <ac:chgData name="SHHD 山本覚" userId="57e3f178-c88d-44ee-9b09-55235ac55cf9" providerId="ADAL" clId="{C0DA2B10-F1D4-4897-B074-9E17192A92F8}" dt="2023-10-31T13:44:25.199" v="3125" actId="164"/>
          <ac:spMkLst>
            <pc:docMk/>
            <pc:sldMk cId="301389911" sldId="259"/>
            <ac:spMk id="34" creationId="{9C9BF4ED-10F2-AD94-56B3-C5BE0879E6C8}"/>
          </ac:spMkLst>
        </pc:spChg>
        <pc:spChg chg="add mod">
          <ac:chgData name="SHHD 山本覚" userId="57e3f178-c88d-44ee-9b09-55235ac55cf9" providerId="ADAL" clId="{C0DA2B10-F1D4-4897-B074-9E17192A92F8}" dt="2023-10-31T13:44:25.199" v="3125" actId="164"/>
          <ac:spMkLst>
            <pc:docMk/>
            <pc:sldMk cId="301389911" sldId="259"/>
            <ac:spMk id="35" creationId="{9093AAE3-D4CB-6C7E-2849-D7A3563EDD2F}"/>
          </ac:spMkLst>
        </pc:spChg>
        <pc:spChg chg="add mod">
          <ac:chgData name="SHHD 山本覚" userId="57e3f178-c88d-44ee-9b09-55235ac55cf9" providerId="ADAL" clId="{C0DA2B10-F1D4-4897-B074-9E17192A92F8}" dt="2023-10-31T13:44:25.199" v="3125" actId="164"/>
          <ac:spMkLst>
            <pc:docMk/>
            <pc:sldMk cId="301389911" sldId="259"/>
            <ac:spMk id="36" creationId="{D42E7FC5-DC1C-A6C5-D912-70E3E9F6E96F}"/>
          </ac:spMkLst>
        </pc:spChg>
        <pc:spChg chg="add mod">
          <ac:chgData name="SHHD 山本覚" userId="57e3f178-c88d-44ee-9b09-55235ac55cf9" providerId="ADAL" clId="{C0DA2B10-F1D4-4897-B074-9E17192A92F8}" dt="2023-10-31T14:48:54.719" v="4248" actId="14100"/>
          <ac:spMkLst>
            <pc:docMk/>
            <pc:sldMk cId="301389911" sldId="259"/>
            <ac:spMk id="37" creationId="{ADA9EC64-5721-F1D4-14AF-E7AEA465CE94}"/>
          </ac:spMkLst>
        </pc:spChg>
        <pc:spChg chg="add mod">
          <ac:chgData name="SHHD 山本覚" userId="57e3f178-c88d-44ee-9b09-55235ac55cf9" providerId="ADAL" clId="{C0DA2B10-F1D4-4897-B074-9E17192A92F8}" dt="2023-10-31T14:49:11.796" v="4259" actId="20577"/>
          <ac:spMkLst>
            <pc:docMk/>
            <pc:sldMk cId="301389911" sldId="259"/>
            <ac:spMk id="38" creationId="{CBF77E5A-DD6D-97F5-B22B-EB38B5827D2E}"/>
          </ac:spMkLst>
        </pc:spChg>
        <pc:spChg chg="add del mod">
          <ac:chgData name="SHHD 山本覚" userId="57e3f178-c88d-44ee-9b09-55235ac55cf9" providerId="ADAL" clId="{C0DA2B10-F1D4-4897-B074-9E17192A92F8}" dt="2023-10-31T13:39:05.024" v="3062" actId="478"/>
          <ac:spMkLst>
            <pc:docMk/>
            <pc:sldMk cId="301389911" sldId="259"/>
            <ac:spMk id="39" creationId="{6A2E5354-231E-5DB9-6742-7C34070A470C}"/>
          </ac:spMkLst>
        </pc:spChg>
        <pc:grpChg chg="add del mod">
          <ac:chgData name="SHHD 山本覚" userId="57e3f178-c88d-44ee-9b09-55235ac55cf9" providerId="ADAL" clId="{C0DA2B10-F1D4-4897-B074-9E17192A92F8}" dt="2023-10-31T13:27:29.896" v="2708" actId="478"/>
          <ac:grpSpMkLst>
            <pc:docMk/>
            <pc:sldMk cId="301389911" sldId="259"/>
            <ac:grpSpMk id="8" creationId="{9CD28FFB-9834-9E57-DA67-0004A812083E}"/>
          </ac:grpSpMkLst>
        </pc:grpChg>
        <pc:grpChg chg="add del mod">
          <ac:chgData name="SHHD 山本覚" userId="57e3f178-c88d-44ee-9b09-55235ac55cf9" providerId="ADAL" clId="{C0DA2B10-F1D4-4897-B074-9E17192A92F8}" dt="2023-10-31T13:27:31.155" v="2710" actId="478"/>
          <ac:grpSpMkLst>
            <pc:docMk/>
            <pc:sldMk cId="301389911" sldId="259"/>
            <ac:grpSpMk id="9" creationId="{C0107BF0-27F8-2C1F-9ED9-7C57A033DA7B}"/>
          </ac:grpSpMkLst>
        </pc:grpChg>
        <pc:grpChg chg="add del mod">
          <ac:chgData name="SHHD 山本覚" userId="57e3f178-c88d-44ee-9b09-55235ac55cf9" providerId="ADAL" clId="{C0DA2B10-F1D4-4897-B074-9E17192A92F8}" dt="2023-10-31T13:27:32.461" v="2711" actId="478"/>
          <ac:grpSpMkLst>
            <pc:docMk/>
            <pc:sldMk cId="301389911" sldId="259"/>
            <ac:grpSpMk id="10" creationId="{24C5C62C-F999-7821-E9AD-DC7EF4DF710E}"/>
          </ac:grpSpMkLst>
        </pc:grpChg>
        <pc:grpChg chg="add del mod">
          <ac:chgData name="SHHD 山本覚" userId="57e3f178-c88d-44ee-9b09-55235ac55cf9" providerId="ADAL" clId="{C0DA2B10-F1D4-4897-B074-9E17192A92F8}" dt="2023-10-31T13:32:54.321" v="2763" actId="165"/>
          <ac:grpSpMkLst>
            <pc:docMk/>
            <pc:sldMk cId="301389911" sldId="259"/>
            <ac:grpSpMk id="20" creationId="{5E107A05-C60F-C5C7-EF78-DB8BF7EC0AD1}"/>
          </ac:grpSpMkLst>
        </pc:grpChg>
        <pc:grpChg chg="add mod">
          <ac:chgData name="SHHD 山本覚" userId="57e3f178-c88d-44ee-9b09-55235ac55cf9" providerId="ADAL" clId="{C0DA2B10-F1D4-4897-B074-9E17192A92F8}" dt="2023-10-31T13:44:25.199" v="3125" actId="164"/>
          <ac:grpSpMkLst>
            <pc:docMk/>
            <pc:sldMk cId="301389911" sldId="259"/>
            <ac:grpSpMk id="30" creationId="{1A430F17-96CB-36EB-A423-E63D55F0CAE5}"/>
          </ac:grpSpMkLst>
        </pc:grpChg>
        <pc:grpChg chg="add mod">
          <ac:chgData name="SHHD 山本覚" userId="57e3f178-c88d-44ee-9b09-55235ac55cf9" providerId="ADAL" clId="{C0DA2B10-F1D4-4897-B074-9E17192A92F8}" dt="2023-10-31T13:44:25.199" v="3125" actId="164"/>
          <ac:grpSpMkLst>
            <pc:docMk/>
            <pc:sldMk cId="301389911" sldId="259"/>
            <ac:grpSpMk id="40" creationId="{9F5F392B-D3A5-EE9C-4518-C8966E0507F1}"/>
          </ac:grpSpMkLst>
        </pc:grpChg>
        <pc:picChg chg="add mod topLvl">
          <ac:chgData name="SHHD 山本覚" userId="57e3f178-c88d-44ee-9b09-55235ac55cf9" providerId="ADAL" clId="{C0DA2B10-F1D4-4897-B074-9E17192A92F8}" dt="2023-10-31T13:44:22.487" v="3124" actId="1076"/>
          <ac:picMkLst>
            <pc:docMk/>
            <pc:sldMk cId="301389911" sldId="259"/>
            <ac:picMk id="3" creationId="{2AA49219-008B-2BA5-C897-55D544BBA0C3}"/>
          </ac:picMkLst>
        </pc:picChg>
        <pc:picChg chg="add del mod">
          <ac:chgData name="SHHD 山本覚" userId="57e3f178-c88d-44ee-9b09-55235ac55cf9" providerId="ADAL" clId="{C0DA2B10-F1D4-4897-B074-9E17192A92F8}" dt="2023-10-31T13:30:11.849" v="2728" actId="478"/>
          <ac:picMkLst>
            <pc:docMk/>
            <pc:sldMk cId="301389911" sldId="259"/>
            <ac:picMk id="5" creationId="{7986D0DB-5CA3-C149-01D3-F9EBCB196D7F}"/>
          </ac:picMkLst>
        </pc:picChg>
        <pc:picChg chg="add del mod">
          <ac:chgData name="SHHD 山本覚" userId="57e3f178-c88d-44ee-9b09-55235ac55cf9" providerId="ADAL" clId="{C0DA2B10-F1D4-4897-B074-9E17192A92F8}" dt="2023-10-31T13:27:31.155" v="2710" actId="478"/>
          <ac:picMkLst>
            <pc:docMk/>
            <pc:sldMk cId="301389911" sldId="259"/>
            <ac:picMk id="6" creationId="{367CF928-CE23-FD62-3EF9-5CA84C078788}"/>
          </ac:picMkLst>
        </pc:picChg>
        <pc:picChg chg="add del mod">
          <ac:chgData name="SHHD 山本覚" userId="57e3f178-c88d-44ee-9b09-55235ac55cf9" providerId="ADAL" clId="{C0DA2B10-F1D4-4897-B074-9E17192A92F8}" dt="2023-10-31T13:27:32.461" v="2711" actId="478"/>
          <ac:picMkLst>
            <pc:docMk/>
            <pc:sldMk cId="301389911" sldId="259"/>
            <ac:picMk id="7" creationId="{8D1A8690-7591-1B91-8FB9-AE748E8A92D3}"/>
          </ac:picMkLst>
        </pc:picChg>
        <pc:picChg chg="add del mod">
          <ac:chgData name="SHHD 山本覚" userId="57e3f178-c88d-44ee-9b09-55235ac55cf9" providerId="ADAL" clId="{C0DA2B10-F1D4-4897-B074-9E17192A92F8}" dt="2023-10-31T13:29:14.410" v="2724" actId="478"/>
          <ac:picMkLst>
            <pc:docMk/>
            <pc:sldMk cId="301389911" sldId="259"/>
            <ac:picMk id="11" creationId="{B2183EC3-7179-1BFF-D8DD-4E93C9BC2454}"/>
          </ac:picMkLst>
        </pc:picChg>
        <pc:picChg chg="add del mod">
          <ac:chgData name="SHHD 山本覚" userId="57e3f178-c88d-44ee-9b09-55235ac55cf9" providerId="ADAL" clId="{C0DA2B10-F1D4-4897-B074-9E17192A92F8}" dt="2023-10-31T13:30:13.672" v="2729" actId="478"/>
          <ac:picMkLst>
            <pc:docMk/>
            <pc:sldMk cId="301389911" sldId="259"/>
            <ac:picMk id="12" creationId="{D0339DE4-B40A-3574-1859-124CF00A185A}"/>
          </ac:picMkLst>
        </pc:picChg>
        <pc:picChg chg="add del mod">
          <ac:chgData name="SHHD 山本覚" userId="57e3f178-c88d-44ee-9b09-55235ac55cf9" providerId="ADAL" clId="{C0DA2B10-F1D4-4897-B074-9E17192A92F8}" dt="2023-10-31T13:28:43.689" v="2721" actId="478"/>
          <ac:picMkLst>
            <pc:docMk/>
            <pc:sldMk cId="301389911" sldId="259"/>
            <ac:picMk id="13" creationId="{B961D373-1BD7-25C1-8529-513D2355AA29}"/>
          </ac:picMkLst>
        </pc:picChg>
        <pc:picChg chg="add del mod">
          <ac:chgData name="SHHD 山本覚" userId="57e3f178-c88d-44ee-9b09-55235ac55cf9" providerId="ADAL" clId="{C0DA2B10-F1D4-4897-B074-9E17192A92F8}" dt="2023-10-31T13:30:37.160" v="2735" actId="478"/>
          <ac:picMkLst>
            <pc:docMk/>
            <pc:sldMk cId="301389911" sldId="259"/>
            <ac:picMk id="14" creationId="{E4C94EEB-B8D8-8F6A-1B31-8228A44F8BEA}"/>
          </ac:picMkLst>
        </pc:picChg>
        <pc:picChg chg="add mod">
          <ac:chgData name="SHHD 山本覚" userId="57e3f178-c88d-44ee-9b09-55235ac55cf9" providerId="ADAL" clId="{C0DA2B10-F1D4-4897-B074-9E17192A92F8}" dt="2023-10-31T13:30:23.101" v="2732" actId="571"/>
          <ac:picMkLst>
            <pc:docMk/>
            <pc:sldMk cId="301389911" sldId="259"/>
            <ac:picMk id="15" creationId="{1E01DE95-B44D-B6E6-49AF-7C88E8967AC8}"/>
          </ac:picMkLst>
        </pc:picChg>
        <pc:picChg chg="add mod">
          <ac:chgData name="SHHD 山本覚" userId="57e3f178-c88d-44ee-9b09-55235ac55cf9" providerId="ADAL" clId="{C0DA2B10-F1D4-4897-B074-9E17192A92F8}" dt="2023-10-31T13:30:35.384" v="2734" actId="571"/>
          <ac:picMkLst>
            <pc:docMk/>
            <pc:sldMk cId="301389911" sldId="259"/>
            <ac:picMk id="16" creationId="{41120C97-1B71-29B8-D00D-ECB82071BEEF}"/>
          </ac:picMkLst>
        </pc:picChg>
        <pc:picChg chg="add mod">
          <ac:chgData name="SHHD 山本覚" userId="57e3f178-c88d-44ee-9b09-55235ac55cf9" providerId="ADAL" clId="{C0DA2B10-F1D4-4897-B074-9E17192A92F8}" dt="2023-10-31T13:30:35.384" v="2734" actId="571"/>
          <ac:picMkLst>
            <pc:docMk/>
            <pc:sldMk cId="301389911" sldId="259"/>
            <ac:picMk id="17" creationId="{DCFB8F7E-8E93-79C0-38B0-45565B3F9558}"/>
          </ac:picMkLst>
        </pc:picChg>
        <pc:picChg chg="add mod topLvl">
          <ac:chgData name="SHHD 山本覚" userId="57e3f178-c88d-44ee-9b09-55235ac55cf9" providerId="ADAL" clId="{C0DA2B10-F1D4-4897-B074-9E17192A92F8}" dt="2023-10-31T13:44:22.487" v="3124" actId="1076"/>
          <ac:picMkLst>
            <pc:docMk/>
            <pc:sldMk cId="301389911" sldId="259"/>
            <ac:picMk id="18" creationId="{E4F2C567-51C7-C202-7296-F1A4B1FC8256}"/>
          </ac:picMkLst>
        </pc:picChg>
        <pc:picChg chg="add mod topLvl">
          <ac:chgData name="SHHD 山本覚" userId="57e3f178-c88d-44ee-9b09-55235ac55cf9" providerId="ADAL" clId="{C0DA2B10-F1D4-4897-B074-9E17192A92F8}" dt="2023-10-31T13:44:22.487" v="3124" actId="1076"/>
          <ac:picMkLst>
            <pc:docMk/>
            <pc:sldMk cId="301389911" sldId="259"/>
            <ac:picMk id="19" creationId="{EDC56B72-3D8D-4DA4-4017-FFB74412A906}"/>
          </ac:picMkLst>
        </pc:picChg>
        <pc:picChg chg="add del">
          <ac:chgData name="SHHD 山本覚" userId="57e3f178-c88d-44ee-9b09-55235ac55cf9" providerId="ADAL" clId="{C0DA2B10-F1D4-4897-B074-9E17192A92F8}" dt="2023-10-31T13:53:13.305" v="3345" actId="22"/>
          <ac:picMkLst>
            <pc:docMk/>
            <pc:sldMk cId="301389911" sldId="259"/>
            <ac:picMk id="42" creationId="{9659EAFF-4CF5-67CD-1C79-DCEF9D10BFD0}"/>
          </ac:picMkLst>
        </pc:picChg>
        <pc:picChg chg="add mod topLvl">
          <ac:chgData name="SHHD 山本覚" userId="57e3f178-c88d-44ee-9b09-55235ac55cf9" providerId="ADAL" clId="{C0DA2B10-F1D4-4897-B074-9E17192A92F8}" dt="2023-10-31T13:44:22.487" v="3124" actId="1076"/>
          <ac:picMkLst>
            <pc:docMk/>
            <pc:sldMk cId="301389911" sldId="259"/>
            <ac:picMk id="1026" creationId="{F22D4785-2348-0164-AB14-E41F810A9630}"/>
          </ac:picMkLst>
        </pc:picChg>
        <pc:picChg chg="add del mod">
          <ac:chgData name="SHHD 山本覚" userId="57e3f178-c88d-44ee-9b09-55235ac55cf9" providerId="ADAL" clId="{C0DA2B10-F1D4-4897-B074-9E17192A92F8}" dt="2023-10-31T13:25:59.721" v="2687"/>
          <ac:picMkLst>
            <pc:docMk/>
            <pc:sldMk cId="301389911" sldId="259"/>
            <ac:picMk id="1028" creationId="{74D47612-017D-7E83-9B45-5C3248AF769A}"/>
          </ac:picMkLst>
        </pc:picChg>
        <pc:picChg chg="add del mod">
          <ac:chgData name="SHHD 山本覚" userId="57e3f178-c88d-44ee-9b09-55235ac55cf9" providerId="ADAL" clId="{C0DA2B10-F1D4-4897-B074-9E17192A92F8}" dt="2023-10-31T13:27:29.896" v="2708" actId="478"/>
          <ac:picMkLst>
            <pc:docMk/>
            <pc:sldMk cId="301389911" sldId="259"/>
            <ac:picMk id="1030" creationId="{971FBE18-3DA4-F73F-8591-C9476A8B5F73}"/>
          </ac:picMkLst>
        </pc:picChg>
        <pc:cxnChg chg="add mod">
          <ac:chgData name="SHHD 山本覚" userId="57e3f178-c88d-44ee-9b09-55235ac55cf9" providerId="ADAL" clId="{C0DA2B10-F1D4-4897-B074-9E17192A92F8}" dt="2023-10-31T13:44:22.487" v="3124" actId="1076"/>
          <ac:cxnSpMkLst>
            <pc:docMk/>
            <pc:sldMk cId="301389911" sldId="259"/>
            <ac:cxnSpMk id="21" creationId="{2BC4BD7B-1262-D7E3-D267-4F55F2F7CC93}"/>
          </ac:cxnSpMkLst>
        </pc:cxnChg>
        <pc:cxnChg chg="add mod">
          <ac:chgData name="SHHD 山本覚" userId="57e3f178-c88d-44ee-9b09-55235ac55cf9" providerId="ADAL" clId="{C0DA2B10-F1D4-4897-B074-9E17192A92F8}" dt="2023-10-31T13:44:22.487" v="3124" actId="1076"/>
          <ac:cxnSpMkLst>
            <pc:docMk/>
            <pc:sldMk cId="301389911" sldId="259"/>
            <ac:cxnSpMk id="24" creationId="{805D5E04-3B25-F780-FE56-4D5F4D5BFFC2}"/>
          </ac:cxnSpMkLst>
        </pc:cxnChg>
        <pc:cxnChg chg="add mod">
          <ac:chgData name="SHHD 山本覚" userId="57e3f178-c88d-44ee-9b09-55235ac55cf9" providerId="ADAL" clId="{C0DA2B10-F1D4-4897-B074-9E17192A92F8}" dt="2023-10-31T13:44:22.487" v="3124" actId="1076"/>
          <ac:cxnSpMkLst>
            <pc:docMk/>
            <pc:sldMk cId="301389911" sldId="259"/>
            <ac:cxnSpMk id="27" creationId="{253802BC-8252-28D7-9EF4-5D88C7318225}"/>
          </ac:cxnSpMkLst>
        </pc:cxnChg>
      </pc:sldChg>
      <pc:sldChg chg="addSp delSp modSp mod">
        <pc:chgData name="SHHD 山本覚" userId="57e3f178-c88d-44ee-9b09-55235ac55cf9" providerId="ADAL" clId="{C0DA2B10-F1D4-4897-B074-9E17192A92F8}" dt="2023-10-31T17:08:59.270" v="7223"/>
        <pc:sldMkLst>
          <pc:docMk/>
          <pc:sldMk cId="1002267640" sldId="264"/>
        </pc:sldMkLst>
        <pc:spChg chg="mod">
          <ac:chgData name="SHHD 山本覚" userId="57e3f178-c88d-44ee-9b09-55235ac55cf9" providerId="ADAL" clId="{C0DA2B10-F1D4-4897-B074-9E17192A92F8}" dt="2023-10-31T14:06:01.687" v="3394" actId="20577"/>
          <ac:spMkLst>
            <pc:docMk/>
            <pc:sldMk cId="1002267640" sldId="264"/>
            <ac:spMk id="2" creationId="{679B1F19-EA37-6319-E74D-3884CF7D7061}"/>
          </ac:spMkLst>
        </pc:spChg>
        <pc:spChg chg="mod">
          <ac:chgData name="SHHD 山本覚" userId="57e3f178-c88d-44ee-9b09-55235ac55cf9" providerId="ADAL" clId="{C0DA2B10-F1D4-4897-B074-9E17192A92F8}" dt="2023-10-31T14:55:34.327" v="4486" actId="1076"/>
          <ac:spMkLst>
            <pc:docMk/>
            <pc:sldMk cId="1002267640" sldId="264"/>
            <ac:spMk id="4" creationId="{81E22F13-F9BA-6547-7B98-D5E042138C96}"/>
          </ac:spMkLst>
        </pc:spChg>
        <pc:spChg chg="add mod">
          <ac:chgData name="SHHD 山本覚" userId="57e3f178-c88d-44ee-9b09-55235ac55cf9" providerId="ADAL" clId="{C0DA2B10-F1D4-4897-B074-9E17192A92F8}" dt="2023-10-31T14:12:00.522" v="3428" actId="164"/>
          <ac:spMkLst>
            <pc:docMk/>
            <pc:sldMk cId="1002267640" sldId="264"/>
            <ac:spMk id="12" creationId="{B5D3AEA9-28FF-ECBB-4D95-87F96993D3CD}"/>
          </ac:spMkLst>
        </pc:spChg>
        <pc:spChg chg="add mod">
          <ac:chgData name="SHHD 山本覚" userId="57e3f178-c88d-44ee-9b09-55235ac55cf9" providerId="ADAL" clId="{C0DA2B10-F1D4-4897-B074-9E17192A92F8}" dt="2023-10-31T14:12:00.522" v="3428" actId="164"/>
          <ac:spMkLst>
            <pc:docMk/>
            <pc:sldMk cId="1002267640" sldId="264"/>
            <ac:spMk id="13" creationId="{D23D34EC-03D4-3121-901F-E8BA6899EF45}"/>
          </ac:spMkLst>
        </pc:spChg>
        <pc:spChg chg="add mod">
          <ac:chgData name="SHHD 山本覚" userId="57e3f178-c88d-44ee-9b09-55235ac55cf9" providerId="ADAL" clId="{C0DA2B10-F1D4-4897-B074-9E17192A92F8}" dt="2023-10-31T14:12:00.522" v="3428" actId="164"/>
          <ac:spMkLst>
            <pc:docMk/>
            <pc:sldMk cId="1002267640" sldId="264"/>
            <ac:spMk id="14" creationId="{6493DEAA-2F0C-1B80-432E-B8FDAB2C5FDF}"/>
          </ac:spMkLst>
        </pc:spChg>
        <pc:grpChg chg="add mod">
          <ac:chgData name="SHHD 山本覚" userId="57e3f178-c88d-44ee-9b09-55235ac55cf9" providerId="ADAL" clId="{C0DA2B10-F1D4-4897-B074-9E17192A92F8}" dt="2023-10-31T14:12:03.993" v="3429" actId="1076"/>
          <ac:grpSpMkLst>
            <pc:docMk/>
            <pc:sldMk cId="1002267640" sldId="264"/>
            <ac:grpSpMk id="15" creationId="{8342E788-40A5-D3A2-DB6C-F842D6104FAD}"/>
          </ac:grpSpMkLst>
        </pc:grpChg>
        <pc:picChg chg="add del mod">
          <ac:chgData name="SHHD 山本覚" userId="57e3f178-c88d-44ee-9b09-55235ac55cf9" providerId="ADAL" clId="{C0DA2B10-F1D4-4897-B074-9E17192A92F8}" dt="2023-10-31T17:08:59.270" v="7223"/>
          <ac:picMkLst>
            <pc:docMk/>
            <pc:sldMk cId="1002267640" sldId="264"/>
            <ac:picMk id="3" creationId="{C2B1EB9A-8955-4068-B7A1-BFA6026F6D9B}"/>
          </ac:picMkLst>
        </pc:picChg>
        <pc:picChg chg="add del mod">
          <ac:chgData name="SHHD 山本覚" userId="57e3f178-c88d-44ee-9b09-55235ac55cf9" providerId="ADAL" clId="{C0DA2B10-F1D4-4897-B074-9E17192A92F8}" dt="2023-10-31T13:46:10.032" v="3129" actId="478"/>
          <ac:picMkLst>
            <pc:docMk/>
            <pc:sldMk cId="1002267640" sldId="264"/>
            <ac:picMk id="5" creationId="{9756BA34-6AE0-19E8-2831-3EFEE1D4FB20}"/>
          </ac:picMkLst>
        </pc:picChg>
        <pc:picChg chg="add del">
          <ac:chgData name="SHHD 山本覚" userId="57e3f178-c88d-44ee-9b09-55235ac55cf9" providerId="ADAL" clId="{C0DA2B10-F1D4-4897-B074-9E17192A92F8}" dt="2023-10-31T13:48:16.676" v="3131" actId="22"/>
          <ac:picMkLst>
            <pc:docMk/>
            <pc:sldMk cId="1002267640" sldId="264"/>
            <ac:picMk id="7" creationId="{6D7AF0DF-025A-C16A-5FE7-68C91D7B36EF}"/>
          </ac:picMkLst>
        </pc:picChg>
        <pc:picChg chg="add del">
          <ac:chgData name="SHHD 山本覚" userId="57e3f178-c88d-44ee-9b09-55235ac55cf9" providerId="ADAL" clId="{C0DA2B10-F1D4-4897-B074-9E17192A92F8}" dt="2023-10-31T13:48:23.662" v="3133" actId="22"/>
          <ac:picMkLst>
            <pc:docMk/>
            <pc:sldMk cId="1002267640" sldId="264"/>
            <ac:picMk id="9" creationId="{EF4AD20D-4A49-CF57-EB55-C073E215D889}"/>
          </ac:picMkLst>
        </pc:picChg>
        <pc:picChg chg="add mod">
          <ac:chgData name="SHHD 山本覚" userId="57e3f178-c88d-44ee-9b09-55235ac55cf9" providerId="ADAL" clId="{C0DA2B10-F1D4-4897-B074-9E17192A92F8}" dt="2023-10-31T14:12:00.522" v="3428" actId="164"/>
          <ac:picMkLst>
            <pc:docMk/>
            <pc:sldMk cId="1002267640" sldId="264"/>
            <ac:picMk id="11" creationId="{F9317947-FF04-F21A-3FD4-6C537A7549CA}"/>
          </ac:picMkLst>
        </pc:picChg>
      </pc:sldChg>
      <pc:sldChg chg="addSp modSp mod">
        <pc:chgData name="SHHD 山本覚" userId="57e3f178-c88d-44ee-9b09-55235ac55cf9" providerId="ADAL" clId="{C0DA2B10-F1D4-4897-B074-9E17192A92F8}" dt="2023-10-31T18:40:03.737" v="8499" actId="1076"/>
        <pc:sldMkLst>
          <pc:docMk/>
          <pc:sldMk cId="1639691319" sldId="265"/>
        </pc:sldMkLst>
        <pc:spChg chg="add mod">
          <ac:chgData name="SHHD 山本覚" userId="57e3f178-c88d-44ee-9b09-55235ac55cf9" providerId="ADAL" clId="{C0DA2B10-F1D4-4897-B074-9E17192A92F8}" dt="2023-10-31T18:40:03.737" v="8499" actId="1076"/>
          <ac:spMkLst>
            <pc:docMk/>
            <pc:sldMk cId="1639691319" sldId="265"/>
            <ac:spMk id="3" creationId="{A6A8E590-A663-47E2-C1CA-C374CFB9B595}"/>
          </ac:spMkLst>
        </pc:spChg>
        <pc:spChg chg="mod">
          <ac:chgData name="SHHD 山本覚" userId="57e3f178-c88d-44ee-9b09-55235ac55cf9" providerId="ADAL" clId="{C0DA2B10-F1D4-4897-B074-9E17192A92F8}" dt="2023-10-30T13:48:21.569" v="93" actId="1076"/>
          <ac:spMkLst>
            <pc:docMk/>
            <pc:sldMk cId="1639691319" sldId="265"/>
            <ac:spMk id="8" creationId="{201EC2A1-D0D1-0AB6-6DF7-AF2354741295}"/>
          </ac:spMkLst>
        </pc:spChg>
        <pc:picChg chg="mod">
          <ac:chgData name="SHHD 山本覚" userId="57e3f178-c88d-44ee-9b09-55235ac55cf9" providerId="ADAL" clId="{C0DA2B10-F1D4-4897-B074-9E17192A92F8}" dt="2023-10-30T13:48:14.430" v="92" actId="1076"/>
          <ac:picMkLst>
            <pc:docMk/>
            <pc:sldMk cId="1639691319" sldId="265"/>
            <ac:picMk id="7" creationId="{D9324220-86AB-4D99-9B94-223751877FD7}"/>
          </ac:picMkLst>
        </pc:picChg>
      </pc:sldChg>
      <pc:sldChg chg="addSp delSp modSp mod">
        <pc:chgData name="SHHD 山本覚" userId="57e3f178-c88d-44ee-9b09-55235ac55cf9" providerId="ADAL" clId="{C0DA2B10-F1D4-4897-B074-9E17192A92F8}" dt="2023-10-30T13:50:52.176" v="158" actId="22"/>
        <pc:sldMkLst>
          <pc:docMk/>
          <pc:sldMk cId="2305174529" sldId="271"/>
        </pc:sldMkLst>
        <pc:spChg chg="add mod">
          <ac:chgData name="SHHD 山本覚" userId="57e3f178-c88d-44ee-9b09-55235ac55cf9" providerId="ADAL" clId="{C0DA2B10-F1D4-4897-B074-9E17192A92F8}" dt="2023-10-30T13:49:43.483" v="154" actId="20577"/>
          <ac:spMkLst>
            <pc:docMk/>
            <pc:sldMk cId="2305174529" sldId="271"/>
            <ac:spMk id="3" creationId="{E0DC362F-328D-F26C-CFE9-E853AF9503EF}"/>
          </ac:spMkLst>
        </pc:spChg>
        <pc:spChg chg="add del">
          <ac:chgData name="SHHD 山本覚" userId="57e3f178-c88d-44ee-9b09-55235ac55cf9" providerId="ADAL" clId="{C0DA2B10-F1D4-4897-B074-9E17192A92F8}" dt="2023-10-30T13:50:48.304" v="156" actId="22"/>
          <ac:spMkLst>
            <pc:docMk/>
            <pc:sldMk cId="2305174529" sldId="271"/>
            <ac:spMk id="6" creationId="{D1ED3C9D-046F-C4B6-B5B7-DAC0941A20BA}"/>
          </ac:spMkLst>
        </pc:spChg>
        <pc:spChg chg="add del">
          <ac:chgData name="SHHD 山本覚" userId="57e3f178-c88d-44ee-9b09-55235ac55cf9" providerId="ADAL" clId="{C0DA2B10-F1D4-4897-B074-9E17192A92F8}" dt="2023-10-30T13:50:52.176" v="158" actId="22"/>
          <ac:spMkLst>
            <pc:docMk/>
            <pc:sldMk cId="2305174529" sldId="271"/>
            <ac:spMk id="8" creationId="{652E0000-648B-E3AC-D029-4A10EF9B4DB4}"/>
          </ac:spMkLst>
        </pc:spChg>
        <pc:picChg chg="mod">
          <ac:chgData name="SHHD 山本覚" userId="57e3f178-c88d-44ee-9b09-55235ac55cf9" providerId="ADAL" clId="{C0DA2B10-F1D4-4897-B074-9E17192A92F8}" dt="2023-10-30T13:49:29.895" v="148" actId="1076"/>
          <ac:picMkLst>
            <pc:docMk/>
            <pc:sldMk cId="2305174529" sldId="271"/>
            <ac:picMk id="4" creationId="{890A16A2-D076-3674-7CA9-801F16E644F8}"/>
          </ac:picMkLst>
        </pc:picChg>
      </pc:sldChg>
      <pc:sldChg chg="del">
        <pc:chgData name="SHHD 山本覚" userId="57e3f178-c88d-44ee-9b09-55235ac55cf9" providerId="ADAL" clId="{C0DA2B10-F1D4-4897-B074-9E17192A92F8}" dt="2023-10-30T13:46:45.297" v="0" actId="47"/>
        <pc:sldMkLst>
          <pc:docMk/>
          <pc:sldMk cId="479057209" sldId="272"/>
        </pc:sldMkLst>
      </pc:sldChg>
      <pc:sldChg chg="addSp delSp modSp add del mod">
        <pc:chgData name="SHHD 山本覚" userId="57e3f178-c88d-44ee-9b09-55235ac55cf9" providerId="ADAL" clId="{C0DA2B10-F1D4-4897-B074-9E17192A92F8}" dt="2023-10-31T14:59:21.257" v="4630" actId="2696"/>
        <pc:sldMkLst>
          <pc:docMk/>
          <pc:sldMk cId="2273013975" sldId="272"/>
        </pc:sldMkLst>
        <pc:spChg chg="mod">
          <ac:chgData name="SHHD 山本覚" userId="57e3f178-c88d-44ee-9b09-55235ac55cf9" providerId="ADAL" clId="{C0DA2B10-F1D4-4897-B074-9E17192A92F8}" dt="2023-10-30T13:51:30.365" v="184" actId="20577"/>
          <ac:spMkLst>
            <pc:docMk/>
            <pc:sldMk cId="2273013975" sldId="272"/>
            <ac:spMk id="2" creationId="{679B1F19-EA37-6319-E74D-3884CF7D7061}"/>
          </ac:spMkLst>
        </pc:spChg>
        <pc:spChg chg="add mod">
          <ac:chgData name="SHHD 山本覚" userId="57e3f178-c88d-44ee-9b09-55235ac55cf9" providerId="ADAL" clId="{C0DA2B10-F1D4-4897-B074-9E17192A92F8}" dt="2023-10-31T13:41:58.044" v="3108" actId="404"/>
          <ac:spMkLst>
            <pc:docMk/>
            <pc:sldMk cId="2273013975" sldId="272"/>
            <ac:spMk id="3" creationId="{1CAA9907-CCD5-D249-A48E-15BC7A2F16F2}"/>
          </ac:spMkLst>
        </pc:spChg>
        <pc:spChg chg="mod">
          <ac:chgData name="SHHD 山本覚" userId="57e3f178-c88d-44ee-9b09-55235ac55cf9" providerId="ADAL" clId="{C0DA2B10-F1D4-4897-B074-9E17192A92F8}" dt="2023-10-30T14:44:24.477" v="1381" actId="1076"/>
          <ac:spMkLst>
            <pc:docMk/>
            <pc:sldMk cId="2273013975" sldId="272"/>
            <ac:spMk id="4" creationId="{81E22F13-F9BA-6547-7B98-D5E042138C96}"/>
          </ac:spMkLst>
        </pc:spChg>
        <pc:spChg chg="add mod">
          <ac:chgData name="SHHD 山本覚" userId="57e3f178-c88d-44ee-9b09-55235ac55cf9" providerId="ADAL" clId="{C0DA2B10-F1D4-4897-B074-9E17192A92F8}" dt="2023-10-31T13:42:31.427" v="3115" actId="571"/>
          <ac:spMkLst>
            <pc:docMk/>
            <pc:sldMk cId="2273013975" sldId="272"/>
            <ac:spMk id="6" creationId="{896E4358-CCCB-BA2F-88C3-BB1958AA996B}"/>
          </ac:spMkLst>
        </pc:spChg>
        <pc:spChg chg="add del mod">
          <ac:chgData name="SHHD 山本覚" userId="57e3f178-c88d-44ee-9b09-55235ac55cf9" providerId="ADAL" clId="{C0DA2B10-F1D4-4897-B074-9E17192A92F8}" dt="2023-10-30T14:29:35.175" v="883" actId="478"/>
          <ac:spMkLst>
            <pc:docMk/>
            <pc:sldMk cId="2273013975" sldId="272"/>
            <ac:spMk id="24" creationId="{ABC8EA80-FA83-B974-57FD-BCDCE3F84A45}"/>
          </ac:spMkLst>
        </pc:spChg>
        <pc:spChg chg="add del mod">
          <ac:chgData name="SHHD 山本覚" userId="57e3f178-c88d-44ee-9b09-55235ac55cf9" providerId="ADAL" clId="{C0DA2B10-F1D4-4897-B074-9E17192A92F8}" dt="2023-10-30T14:31:18.585" v="919" actId="478"/>
          <ac:spMkLst>
            <pc:docMk/>
            <pc:sldMk cId="2273013975" sldId="272"/>
            <ac:spMk id="25" creationId="{6B22EB9B-0BB6-CCB2-860C-A35D5EAFBBC0}"/>
          </ac:spMkLst>
        </pc:spChg>
        <pc:spChg chg="add mod">
          <ac:chgData name="SHHD 山本覚" userId="57e3f178-c88d-44ee-9b09-55235ac55cf9" providerId="ADAL" clId="{C0DA2B10-F1D4-4897-B074-9E17192A92F8}" dt="2023-10-31T13:41:58.044" v="3108" actId="404"/>
          <ac:spMkLst>
            <pc:docMk/>
            <pc:sldMk cId="2273013975" sldId="272"/>
            <ac:spMk id="43" creationId="{55802C53-F85B-9304-4F19-A5536D5A811C}"/>
          </ac:spMkLst>
        </pc:spChg>
        <pc:spChg chg="add del mod">
          <ac:chgData name="SHHD 山本覚" userId="57e3f178-c88d-44ee-9b09-55235ac55cf9" providerId="ADAL" clId="{C0DA2B10-F1D4-4897-B074-9E17192A92F8}" dt="2023-10-30T14:34:27.119" v="992" actId="478"/>
          <ac:spMkLst>
            <pc:docMk/>
            <pc:sldMk cId="2273013975" sldId="272"/>
            <ac:spMk id="48" creationId="{31E523AD-AC97-4491-A5BD-58DBA1B63B2A}"/>
          </ac:spMkLst>
        </pc:spChg>
        <pc:spChg chg="add mod">
          <ac:chgData name="SHHD 山本覚" userId="57e3f178-c88d-44ee-9b09-55235ac55cf9" providerId="ADAL" clId="{C0DA2B10-F1D4-4897-B074-9E17192A92F8}" dt="2023-10-31T13:42:21.279" v="3113" actId="1076"/>
          <ac:spMkLst>
            <pc:docMk/>
            <pc:sldMk cId="2273013975" sldId="272"/>
            <ac:spMk id="49" creationId="{1DE1B145-FD91-9CEB-A04F-919EDACB1D3F}"/>
          </ac:spMkLst>
        </pc:spChg>
        <pc:spChg chg="add del mod">
          <ac:chgData name="SHHD 山本覚" userId="57e3f178-c88d-44ee-9b09-55235ac55cf9" providerId="ADAL" clId="{C0DA2B10-F1D4-4897-B074-9E17192A92F8}" dt="2023-10-30T14:38:45.030" v="1173" actId="478"/>
          <ac:spMkLst>
            <pc:docMk/>
            <pc:sldMk cId="2273013975" sldId="272"/>
            <ac:spMk id="50" creationId="{9197E097-D140-E530-E846-13C745B4EDC5}"/>
          </ac:spMkLst>
        </pc:spChg>
        <pc:spChg chg="add mod">
          <ac:chgData name="SHHD 山本覚" userId="57e3f178-c88d-44ee-9b09-55235ac55cf9" providerId="ADAL" clId="{C0DA2B10-F1D4-4897-B074-9E17192A92F8}" dt="2023-10-31T13:41:58.044" v="3108" actId="404"/>
          <ac:spMkLst>
            <pc:docMk/>
            <pc:sldMk cId="2273013975" sldId="272"/>
            <ac:spMk id="51" creationId="{8B477E42-EC7B-6965-E763-492A607C731C}"/>
          </ac:spMkLst>
        </pc:spChg>
        <pc:spChg chg="add mod">
          <ac:chgData name="SHHD 山本覚" userId="57e3f178-c88d-44ee-9b09-55235ac55cf9" providerId="ADAL" clId="{C0DA2B10-F1D4-4897-B074-9E17192A92F8}" dt="2023-10-31T13:41:58.044" v="3108" actId="404"/>
          <ac:spMkLst>
            <pc:docMk/>
            <pc:sldMk cId="2273013975" sldId="272"/>
            <ac:spMk id="55" creationId="{C44B09B7-40A5-9A2A-431F-0FD3407CFFDD}"/>
          </ac:spMkLst>
        </pc:spChg>
        <pc:spChg chg="add mod">
          <ac:chgData name="SHHD 山本覚" userId="57e3f178-c88d-44ee-9b09-55235ac55cf9" providerId="ADAL" clId="{C0DA2B10-F1D4-4897-B074-9E17192A92F8}" dt="2023-10-31T13:41:49.382" v="3107" actId="404"/>
          <ac:spMkLst>
            <pc:docMk/>
            <pc:sldMk cId="2273013975" sldId="272"/>
            <ac:spMk id="57" creationId="{AC4AD521-5940-6EFB-6ED4-27FFB8834061}"/>
          </ac:spMkLst>
        </pc:spChg>
        <pc:spChg chg="add mod">
          <ac:chgData name="SHHD 山本覚" userId="57e3f178-c88d-44ee-9b09-55235ac55cf9" providerId="ADAL" clId="{C0DA2B10-F1D4-4897-B074-9E17192A92F8}" dt="2023-10-30T14:38:23.758" v="1166" actId="571"/>
          <ac:spMkLst>
            <pc:docMk/>
            <pc:sldMk cId="2273013975" sldId="272"/>
            <ac:spMk id="58" creationId="{1F2E9F06-82F5-164A-89BB-D47CDCC4EFC5}"/>
          </ac:spMkLst>
        </pc:spChg>
        <pc:spChg chg="add mod">
          <ac:chgData name="SHHD 山本覚" userId="57e3f178-c88d-44ee-9b09-55235ac55cf9" providerId="ADAL" clId="{C0DA2B10-F1D4-4897-B074-9E17192A92F8}" dt="2023-10-30T14:38:28.771" v="1168" actId="571"/>
          <ac:spMkLst>
            <pc:docMk/>
            <pc:sldMk cId="2273013975" sldId="272"/>
            <ac:spMk id="59" creationId="{0280E6B4-82C1-010F-C869-DE302FFAF58E}"/>
          </ac:spMkLst>
        </pc:spChg>
        <pc:spChg chg="add del mod">
          <ac:chgData name="SHHD 山本覚" userId="57e3f178-c88d-44ee-9b09-55235ac55cf9" providerId="ADAL" clId="{C0DA2B10-F1D4-4897-B074-9E17192A92F8}" dt="2023-10-31T13:42:25.430" v="3114" actId="478"/>
          <ac:spMkLst>
            <pc:docMk/>
            <pc:sldMk cId="2273013975" sldId="272"/>
            <ac:spMk id="60" creationId="{0DAD9A5A-7D02-7575-39C7-C1BE68B1C2D1}"/>
          </ac:spMkLst>
        </pc:spChg>
        <pc:spChg chg="add mod">
          <ac:chgData name="SHHD 山本覚" userId="57e3f178-c88d-44ee-9b09-55235ac55cf9" providerId="ADAL" clId="{C0DA2B10-F1D4-4897-B074-9E17192A92F8}" dt="2023-10-31T13:41:49.382" v="3107" actId="404"/>
          <ac:spMkLst>
            <pc:docMk/>
            <pc:sldMk cId="2273013975" sldId="272"/>
            <ac:spMk id="61" creationId="{00CED09E-478D-B59B-3A90-48CA2C6F4A45}"/>
          </ac:spMkLst>
        </pc:spChg>
        <pc:spChg chg="add mod">
          <ac:chgData name="SHHD 山本覚" userId="57e3f178-c88d-44ee-9b09-55235ac55cf9" providerId="ADAL" clId="{C0DA2B10-F1D4-4897-B074-9E17192A92F8}" dt="2023-10-31T13:41:49.382" v="3107" actId="404"/>
          <ac:spMkLst>
            <pc:docMk/>
            <pc:sldMk cId="2273013975" sldId="272"/>
            <ac:spMk id="62" creationId="{177C1E7D-3400-ED67-E7EF-FA55D840ED43}"/>
          </ac:spMkLst>
        </pc:spChg>
        <pc:grpChg chg="add del mod">
          <ac:chgData name="SHHD 山本覚" userId="57e3f178-c88d-44ee-9b09-55235ac55cf9" providerId="ADAL" clId="{C0DA2B10-F1D4-4897-B074-9E17192A92F8}" dt="2023-10-30T14:31:52.259" v="924" actId="165"/>
          <ac:grpSpMkLst>
            <pc:docMk/>
            <pc:sldMk cId="2273013975" sldId="272"/>
            <ac:grpSpMk id="10" creationId="{959BCC36-DB50-C4AD-6EEE-EF0EA66AB5B9}"/>
          </ac:grpSpMkLst>
        </pc:grpChg>
        <pc:grpChg chg="add del mod">
          <ac:chgData name="SHHD 山本覚" userId="57e3f178-c88d-44ee-9b09-55235ac55cf9" providerId="ADAL" clId="{C0DA2B10-F1D4-4897-B074-9E17192A92F8}" dt="2023-10-30T14:28:35.432" v="866" actId="478"/>
          <ac:grpSpMkLst>
            <pc:docMk/>
            <pc:sldMk cId="2273013975" sldId="272"/>
            <ac:grpSpMk id="11" creationId="{8F473476-4B91-7AB4-B2C9-6B82CDEFB3D4}"/>
          </ac:grpSpMkLst>
        </pc:grpChg>
        <pc:grpChg chg="add del mod">
          <ac:chgData name="SHHD 山本覚" userId="57e3f178-c88d-44ee-9b09-55235ac55cf9" providerId="ADAL" clId="{C0DA2B10-F1D4-4897-B074-9E17192A92F8}" dt="2023-10-30T14:28:33.454" v="865" actId="478"/>
          <ac:grpSpMkLst>
            <pc:docMk/>
            <pc:sldMk cId="2273013975" sldId="272"/>
            <ac:grpSpMk id="14" creationId="{F7DFC312-C9B4-87C3-CED7-35BDA8C4AED4}"/>
          </ac:grpSpMkLst>
        </pc:grpChg>
        <pc:grpChg chg="add del mod">
          <ac:chgData name="SHHD 山本覚" userId="57e3f178-c88d-44ee-9b09-55235ac55cf9" providerId="ADAL" clId="{C0DA2B10-F1D4-4897-B074-9E17192A92F8}" dt="2023-10-30T14:31:40.465" v="920" actId="478"/>
          <ac:grpSpMkLst>
            <pc:docMk/>
            <pc:sldMk cId="2273013975" sldId="272"/>
            <ac:grpSpMk id="17" creationId="{57F2F8F0-9C07-BB60-7D25-F39C06CFF0E7}"/>
          </ac:grpSpMkLst>
        </pc:grpChg>
        <pc:grpChg chg="add del mod">
          <ac:chgData name="SHHD 山本覚" userId="57e3f178-c88d-44ee-9b09-55235ac55cf9" providerId="ADAL" clId="{C0DA2B10-F1D4-4897-B074-9E17192A92F8}" dt="2023-10-30T14:31:41.235" v="921" actId="478"/>
          <ac:grpSpMkLst>
            <pc:docMk/>
            <pc:sldMk cId="2273013975" sldId="272"/>
            <ac:grpSpMk id="20" creationId="{1CA0081B-9744-7402-211A-2B90E45F8179}"/>
          </ac:grpSpMkLst>
        </pc:grpChg>
        <pc:grpChg chg="add mod">
          <ac:chgData name="SHHD 山本覚" userId="57e3f178-c88d-44ee-9b09-55235ac55cf9" providerId="ADAL" clId="{C0DA2B10-F1D4-4897-B074-9E17192A92F8}" dt="2023-10-30T14:31:47.141" v="923" actId="571"/>
          <ac:grpSpMkLst>
            <pc:docMk/>
            <pc:sldMk cId="2273013975" sldId="272"/>
            <ac:grpSpMk id="27" creationId="{3424696B-F62A-0387-C754-56773B39A809}"/>
          </ac:grpSpMkLst>
        </pc:grpChg>
        <pc:grpChg chg="add mod">
          <ac:chgData name="SHHD 山本覚" userId="57e3f178-c88d-44ee-9b09-55235ac55cf9" providerId="ADAL" clId="{C0DA2B10-F1D4-4897-B074-9E17192A92F8}" dt="2023-10-30T14:38:06.406" v="1162" actId="1076"/>
          <ac:grpSpMkLst>
            <pc:docMk/>
            <pc:sldMk cId="2273013975" sldId="272"/>
            <ac:grpSpMk id="30" creationId="{D3AFFE0D-2056-5D34-432B-51E4283CED5B}"/>
          </ac:grpSpMkLst>
        </pc:grpChg>
        <pc:grpChg chg="add mod">
          <ac:chgData name="SHHD 山本覚" userId="57e3f178-c88d-44ee-9b09-55235ac55cf9" providerId="ADAL" clId="{C0DA2B10-F1D4-4897-B074-9E17192A92F8}" dt="2023-10-30T14:41:06.691" v="1282" actId="571"/>
          <ac:grpSpMkLst>
            <pc:docMk/>
            <pc:sldMk cId="2273013975" sldId="272"/>
            <ac:grpSpMk id="31" creationId="{8249019F-635B-388C-3459-2FB09BB9DB5C}"/>
          </ac:grpSpMkLst>
        </pc:grpChg>
        <pc:grpChg chg="add mod">
          <ac:chgData name="SHHD 山本覚" userId="57e3f178-c88d-44ee-9b09-55235ac55cf9" providerId="ADAL" clId="{C0DA2B10-F1D4-4897-B074-9E17192A92F8}" dt="2023-10-30T14:38:06.406" v="1162" actId="1076"/>
          <ac:grpSpMkLst>
            <pc:docMk/>
            <pc:sldMk cId="2273013975" sldId="272"/>
            <ac:grpSpMk id="35" creationId="{4F1DCB2E-5306-FC09-610F-B6DCC40F93D9}"/>
          </ac:grpSpMkLst>
        </pc:grpChg>
        <pc:picChg chg="add mod topLvl">
          <ac:chgData name="SHHD 山本覚" userId="57e3f178-c88d-44ee-9b09-55235ac55cf9" providerId="ADAL" clId="{C0DA2B10-F1D4-4897-B074-9E17192A92F8}" dt="2023-10-30T14:31:57.192" v="925" actId="164"/>
          <ac:picMkLst>
            <pc:docMk/>
            <pc:sldMk cId="2273013975" sldId="272"/>
            <ac:picMk id="5" creationId="{8F97454D-F471-ED23-0164-D59048FE084C}"/>
          </ac:picMkLst>
        </pc:picChg>
        <pc:picChg chg="add mod">
          <ac:chgData name="SHHD 山本覚" userId="57e3f178-c88d-44ee-9b09-55235ac55cf9" providerId="ADAL" clId="{C0DA2B10-F1D4-4897-B074-9E17192A92F8}" dt="2023-10-30T14:38:06.406" v="1162" actId="1076"/>
          <ac:picMkLst>
            <pc:docMk/>
            <pc:sldMk cId="2273013975" sldId="272"/>
            <ac:picMk id="7" creationId="{1618AE55-DD73-249F-EFA1-84DF13C4119B}"/>
          </ac:picMkLst>
        </pc:picChg>
        <pc:picChg chg="add mod topLvl">
          <ac:chgData name="SHHD 山本覚" userId="57e3f178-c88d-44ee-9b09-55235ac55cf9" providerId="ADAL" clId="{C0DA2B10-F1D4-4897-B074-9E17192A92F8}" dt="2023-10-30T14:31:57.192" v="925" actId="164"/>
          <ac:picMkLst>
            <pc:docMk/>
            <pc:sldMk cId="2273013975" sldId="272"/>
            <ac:picMk id="9" creationId="{65FF9DAE-76A8-6F2E-2DAE-3806BB433C46}"/>
          </ac:picMkLst>
        </pc:picChg>
        <pc:picChg chg="mod">
          <ac:chgData name="SHHD 山本覚" userId="57e3f178-c88d-44ee-9b09-55235ac55cf9" providerId="ADAL" clId="{C0DA2B10-F1D4-4897-B074-9E17192A92F8}" dt="2023-10-30T14:28:24.734" v="863" actId="571"/>
          <ac:picMkLst>
            <pc:docMk/>
            <pc:sldMk cId="2273013975" sldId="272"/>
            <ac:picMk id="12" creationId="{A90DAA72-C495-5355-42F6-30C8735E16B7}"/>
          </ac:picMkLst>
        </pc:picChg>
        <pc:picChg chg="mod">
          <ac:chgData name="SHHD 山本覚" userId="57e3f178-c88d-44ee-9b09-55235ac55cf9" providerId="ADAL" clId="{C0DA2B10-F1D4-4897-B074-9E17192A92F8}" dt="2023-10-30T14:28:24.734" v="863" actId="571"/>
          <ac:picMkLst>
            <pc:docMk/>
            <pc:sldMk cId="2273013975" sldId="272"/>
            <ac:picMk id="13" creationId="{046DABC0-2295-432A-DB39-6B4F9B343ED6}"/>
          </ac:picMkLst>
        </pc:picChg>
        <pc:picChg chg="mod">
          <ac:chgData name="SHHD 山本覚" userId="57e3f178-c88d-44ee-9b09-55235ac55cf9" providerId="ADAL" clId="{C0DA2B10-F1D4-4897-B074-9E17192A92F8}" dt="2023-10-30T14:28:30.729" v="864" actId="571"/>
          <ac:picMkLst>
            <pc:docMk/>
            <pc:sldMk cId="2273013975" sldId="272"/>
            <ac:picMk id="15" creationId="{ADE4AA6B-D8F1-A174-386C-440C5E7F9D88}"/>
          </ac:picMkLst>
        </pc:picChg>
        <pc:picChg chg="mod">
          <ac:chgData name="SHHD 山本覚" userId="57e3f178-c88d-44ee-9b09-55235ac55cf9" providerId="ADAL" clId="{C0DA2B10-F1D4-4897-B074-9E17192A92F8}" dt="2023-10-30T14:28:30.729" v="864" actId="571"/>
          <ac:picMkLst>
            <pc:docMk/>
            <pc:sldMk cId="2273013975" sldId="272"/>
            <ac:picMk id="16" creationId="{BA412B17-F5C1-219E-A3B1-B8A73820CFDB}"/>
          </ac:picMkLst>
        </pc:picChg>
        <pc:picChg chg="mod">
          <ac:chgData name="SHHD 山本覚" userId="57e3f178-c88d-44ee-9b09-55235ac55cf9" providerId="ADAL" clId="{C0DA2B10-F1D4-4897-B074-9E17192A92F8}" dt="2023-10-30T14:28:41.913" v="870" actId="571"/>
          <ac:picMkLst>
            <pc:docMk/>
            <pc:sldMk cId="2273013975" sldId="272"/>
            <ac:picMk id="18" creationId="{0414EFC1-F697-7675-B9D5-F7E5A7E53591}"/>
          </ac:picMkLst>
        </pc:picChg>
        <pc:picChg chg="mod">
          <ac:chgData name="SHHD 山本覚" userId="57e3f178-c88d-44ee-9b09-55235ac55cf9" providerId="ADAL" clId="{C0DA2B10-F1D4-4897-B074-9E17192A92F8}" dt="2023-10-30T14:28:41.913" v="870" actId="571"/>
          <ac:picMkLst>
            <pc:docMk/>
            <pc:sldMk cId="2273013975" sldId="272"/>
            <ac:picMk id="19" creationId="{581F70F3-8562-1C78-0DE8-F0B927C16DB2}"/>
          </ac:picMkLst>
        </pc:picChg>
        <pc:picChg chg="mod">
          <ac:chgData name="SHHD 山本覚" userId="57e3f178-c88d-44ee-9b09-55235ac55cf9" providerId="ADAL" clId="{C0DA2B10-F1D4-4897-B074-9E17192A92F8}" dt="2023-10-30T14:28:45.202" v="871" actId="571"/>
          <ac:picMkLst>
            <pc:docMk/>
            <pc:sldMk cId="2273013975" sldId="272"/>
            <ac:picMk id="21" creationId="{A4459BE4-8935-5DA2-5CA9-AD283BAEFC84}"/>
          </ac:picMkLst>
        </pc:picChg>
        <pc:picChg chg="mod">
          <ac:chgData name="SHHD 山本覚" userId="57e3f178-c88d-44ee-9b09-55235ac55cf9" providerId="ADAL" clId="{C0DA2B10-F1D4-4897-B074-9E17192A92F8}" dt="2023-10-30T14:28:45.202" v="871" actId="571"/>
          <ac:picMkLst>
            <pc:docMk/>
            <pc:sldMk cId="2273013975" sldId="272"/>
            <ac:picMk id="22" creationId="{F8DDBC41-91E9-99D7-F6B3-B3357719E5AD}"/>
          </ac:picMkLst>
        </pc:picChg>
        <pc:picChg chg="add mod">
          <ac:chgData name="SHHD 山本覚" userId="57e3f178-c88d-44ee-9b09-55235ac55cf9" providerId="ADAL" clId="{C0DA2B10-F1D4-4897-B074-9E17192A92F8}" dt="2023-10-31T13:41:33.929" v="3105" actId="1076"/>
          <ac:picMkLst>
            <pc:docMk/>
            <pc:sldMk cId="2273013975" sldId="272"/>
            <ac:picMk id="23" creationId="{318A8623-1518-D7F2-67F2-F0708CE3DF85}"/>
          </ac:picMkLst>
        </pc:picChg>
        <pc:picChg chg="add del mod">
          <ac:chgData name="SHHD 山本覚" userId="57e3f178-c88d-44ee-9b09-55235ac55cf9" providerId="ADAL" clId="{C0DA2B10-F1D4-4897-B074-9E17192A92F8}" dt="2023-10-30T14:32:07.089" v="928" actId="478"/>
          <ac:picMkLst>
            <pc:docMk/>
            <pc:sldMk cId="2273013975" sldId="272"/>
            <ac:picMk id="26" creationId="{FC7F3532-F2C2-04AE-B4D0-B0BE21E3E917}"/>
          </ac:picMkLst>
        </pc:picChg>
        <pc:picChg chg="mod">
          <ac:chgData name="SHHD 山本覚" userId="57e3f178-c88d-44ee-9b09-55235ac55cf9" providerId="ADAL" clId="{C0DA2B10-F1D4-4897-B074-9E17192A92F8}" dt="2023-10-30T14:31:47.141" v="923" actId="571"/>
          <ac:picMkLst>
            <pc:docMk/>
            <pc:sldMk cId="2273013975" sldId="272"/>
            <ac:picMk id="28" creationId="{C27A7DB9-946A-3C5C-E62B-7AF509B066D5}"/>
          </ac:picMkLst>
        </pc:picChg>
        <pc:picChg chg="mod">
          <ac:chgData name="SHHD 山本覚" userId="57e3f178-c88d-44ee-9b09-55235ac55cf9" providerId="ADAL" clId="{C0DA2B10-F1D4-4897-B074-9E17192A92F8}" dt="2023-10-30T14:31:47.141" v="923" actId="571"/>
          <ac:picMkLst>
            <pc:docMk/>
            <pc:sldMk cId="2273013975" sldId="272"/>
            <ac:picMk id="29" creationId="{D4605CD3-5229-CF46-0D8A-2907E62BEF31}"/>
          </ac:picMkLst>
        </pc:picChg>
        <pc:picChg chg="mod">
          <ac:chgData name="SHHD 山本覚" userId="57e3f178-c88d-44ee-9b09-55235ac55cf9" providerId="ADAL" clId="{C0DA2B10-F1D4-4897-B074-9E17192A92F8}" dt="2023-10-30T14:41:06.691" v="1282" actId="571"/>
          <ac:picMkLst>
            <pc:docMk/>
            <pc:sldMk cId="2273013975" sldId="272"/>
            <ac:picMk id="32" creationId="{8413B28F-F99C-675A-0EC7-8AD1768A4086}"/>
          </ac:picMkLst>
        </pc:picChg>
        <pc:picChg chg="mod">
          <ac:chgData name="SHHD 山本覚" userId="57e3f178-c88d-44ee-9b09-55235ac55cf9" providerId="ADAL" clId="{C0DA2B10-F1D4-4897-B074-9E17192A92F8}" dt="2023-10-30T14:41:06.691" v="1282" actId="571"/>
          <ac:picMkLst>
            <pc:docMk/>
            <pc:sldMk cId="2273013975" sldId="272"/>
            <ac:picMk id="33" creationId="{6096277F-CF1E-C078-092C-327284823CFB}"/>
          </ac:picMkLst>
        </pc:picChg>
        <pc:picChg chg="mod">
          <ac:chgData name="SHHD 山本覚" userId="57e3f178-c88d-44ee-9b09-55235ac55cf9" providerId="ADAL" clId="{C0DA2B10-F1D4-4897-B074-9E17192A92F8}" dt="2023-10-30T14:41:06.691" v="1282" actId="571"/>
          <ac:picMkLst>
            <pc:docMk/>
            <pc:sldMk cId="2273013975" sldId="272"/>
            <ac:picMk id="34" creationId="{FC3347F5-B171-C6C8-5A83-4E0D46AAE6D4}"/>
          </ac:picMkLst>
        </pc:picChg>
        <pc:picChg chg="mod">
          <ac:chgData name="SHHD 山本覚" userId="57e3f178-c88d-44ee-9b09-55235ac55cf9" providerId="ADAL" clId="{C0DA2B10-F1D4-4897-B074-9E17192A92F8}" dt="2023-10-30T14:32:03.280" v="927" actId="571"/>
          <ac:picMkLst>
            <pc:docMk/>
            <pc:sldMk cId="2273013975" sldId="272"/>
            <ac:picMk id="36" creationId="{24FD75F0-D045-AFEC-7F69-A2E49ED31D01}"/>
          </ac:picMkLst>
        </pc:picChg>
        <pc:picChg chg="mod">
          <ac:chgData name="SHHD 山本覚" userId="57e3f178-c88d-44ee-9b09-55235ac55cf9" providerId="ADAL" clId="{C0DA2B10-F1D4-4897-B074-9E17192A92F8}" dt="2023-10-30T14:32:03.280" v="927" actId="571"/>
          <ac:picMkLst>
            <pc:docMk/>
            <pc:sldMk cId="2273013975" sldId="272"/>
            <ac:picMk id="37" creationId="{4D80EC32-7935-55B6-3E83-3F215DE50D2F}"/>
          </ac:picMkLst>
        </pc:picChg>
        <pc:picChg chg="mod">
          <ac:chgData name="SHHD 山本覚" userId="57e3f178-c88d-44ee-9b09-55235ac55cf9" providerId="ADAL" clId="{C0DA2B10-F1D4-4897-B074-9E17192A92F8}" dt="2023-10-30T14:40:48.723" v="1281"/>
          <ac:picMkLst>
            <pc:docMk/>
            <pc:sldMk cId="2273013975" sldId="272"/>
            <ac:picMk id="38" creationId="{FDB05B54-60A6-B75B-AC63-F58559081A90}"/>
          </ac:picMkLst>
        </pc:picChg>
        <pc:picChg chg="add mod">
          <ac:chgData name="SHHD 山本覚" userId="57e3f178-c88d-44ee-9b09-55235ac55cf9" providerId="ADAL" clId="{C0DA2B10-F1D4-4897-B074-9E17192A92F8}" dt="2023-10-30T14:41:19.613" v="1283" actId="1076"/>
          <ac:picMkLst>
            <pc:docMk/>
            <pc:sldMk cId="2273013975" sldId="272"/>
            <ac:picMk id="63" creationId="{F01C8CA8-C37A-8BE6-BA92-E5E060DA17A8}"/>
          </ac:picMkLst>
        </pc:picChg>
        <pc:cxnChg chg="add mod">
          <ac:chgData name="SHHD 山本覚" userId="57e3f178-c88d-44ee-9b09-55235ac55cf9" providerId="ADAL" clId="{C0DA2B10-F1D4-4897-B074-9E17192A92F8}" dt="2023-10-30T14:38:06.406" v="1162" actId="1076"/>
          <ac:cxnSpMkLst>
            <pc:docMk/>
            <pc:sldMk cId="2273013975" sldId="272"/>
            <ac:cxnSpMk id="40" creationId="{C72886F5-D99D-555E-EC98-DDB8DB12070A}"/>
          </ac:cxnSpMkLst>
        </pc:cxnChg>
        <pc:cxnChg chg="add mod">
          <ac:chgData name="SHHD 山本覚" userId="57e3f178-c88d-44ee-9b09-55235ac55cf9" providerId="ADAL" clId="{C0DA2B10-F1D4-4897-B074-9E17192A92F8}" dt="2023-10-30T14:38:06.406" v="1162" actId="1076"/>
          <ac:cxnSpMkLst>
            <pc:docMk/>
            <pc:sldMk cId="2273013975" sldId="272"/>
            <ac:cxnSpMk id="44" creationId="{23A4979E-9830-DF80-644C-C62BB8A9ED58}"/>
          </ac:cxnSpMkLst>
        </pc:cxnChg>
        <pc:cxnChg chg="add mod">
          <ac:chgData name="SHHD 山本覚" userId="57e3f178-c88d-44ee-9b09-55235ac55cf9" providerId="ADAL" clId="{C0DA2B10-F1D4-4897-B074-9E17192A92F8}" dt="2023-10-30T14:38:06.406" v="1162" actId="1076"/>
          <ac:cxnSpMkLst>
            <pc:docMk/>
            <pc:sldMk cId="2273013975" sldId="272"/>
            <ac:cxnSpMk id="52" creationId="{25FD3CC2-2358-916C-6C75-C44F58BA5E41}"/>
          </ac:cxnSpMkLst>
        </pc:cxnChg>
      </pc:sldChg>
      <pc:sldChg chg="modSp add mod">
        <pc:chgData name="SHHD 山本覚" userId="57e3f178-c88d-44ee-9b09-55235ac55cf9" providerId="ADAL" clId="{C0DA2B10-F1D4-4897-B074-9E17192A92F8}" dt="2023-10-31T16:41:14.172" v="6295" actId="1076"/>
        <pc:sldMkLst>
          <pc:docMk/>
          <pc:sldMk cId="4070837846" sldId="272"/>
        </pc:sldMkLst>
        <pc:spChg chg="mod">
          <ac:chgData name="SHHD 山本覚" userId="57e3f178-c88d-44ee-9b09-55235ac55cf9" providerId="ADAL" clId="{C0DA2B10-F1D4-4897-B074-9E17192A92F8}" dt="2023-10-31T15:55:23.248" v="4981" actId="1076"/>
          <ac:spMkLst>
            <pc:docMk/>
            <pc:sldMk cId="4070837846" sldId="272"/>
            <ac:spMk id="3" creationId="{1CAA9907-CCD5-D249-A48E-15BC7A2F16F2}"/>
          </ac:spMkLst>
        </pc:spChg>
        <pc:spChg chg="mod">
          <ac:chgData name="SHHD 山本覚" userId="57e3f178-c88d-44ee-9b09-55235ac55cf9" providerId="ADAL" clId="{C0DA2B10-F1D4-4897-B074-9E17192A92F8}" dt="2023-10-31T16:41:14.172" v="6295" actId="1076"/>
          <ac:spMkLst>
            <pc:docMk/>
            <pc:sldMk cId="4070837846" sldId="272"/>
            <ac:spMk id="4" creationId="{81E22F13-F9BA-6547-7B98-D5E042138C96}"/>
          </ac:spMkLst>
        </pc:spChg>
        <pc:spChg chg="mod">
          <ac:chgData name="SHHD 山本覚" userId="57e3f178-c88d-44ee-9b09-55235ac55cf9" providerId="ADAL" clId="{C0DA2B10-F1D4-4897-B074-9E17192A92F8}" dt="2023-10-31T15:55:37.819" v="4984" actId="20577"/>
          <ac:spMkLst>
            <pc:docMk/>
            <pc:sldMk cId="4070837846" sldId="272"/>
            <ac:spMk id="57" creationId="{AC4AD521-5940-6EFB-6ED4-27FFB8834061}"/>
          </ac:spMkLst>
        </pc:spChg>
      </pc:sldChg>
      <pc:sldChg chg="del">
        <pc:chgData name="SHHD 山本覚" userId="57e3f178-c88d-44ee-9b09-55235ac55cf9" providerId="ADAL" clId="{C0DA2B10-F1D4-4897-B074-9E17192A92F8}" dt="2023-10-30T13:46:45.297" v="0" actId="47"/>
        <pc:sldMkLst>
          <pc:docMk/>
          <pc:sldMk cId="126556158" sldId="273"/>
        </pc:sldMkLst>
      </pc:sldChg>
      <pc:sldChg chg="addSp delSp modSp add mod">
        <pc:chgData name="SHHD 山本覚" userId="57e3f178-c88d-44ee-9b09-55235ac55cf9" providerId="ADAL" clId="{C0DA2B10-F1D4-4897-B074-9E17192A92F8}" dt="2023-10-31T17:43:58.063" v="8067" actId="20577"/>
        <pc:sldMkLst>
          <pc:docMk/>
          <pc:sldMk cId="1346778185" sldId="273"/>
        </pc:sldMkLst>
        <pc:spChg chg="mod">
          <ac:chgData name="SHHD 山本覚" userId="57e3f178-c88d-44ee-9b09-55235ac55cf9" providerId="ADAL" clId="{C0DA2B10-F1D4-4897-B074-9E17192A92F8}" dt="2023-10-31T17:43:58.063" v="8067" actId="20577"/>
          <ac:spMkLst>
            <pc:docMk/>
            <pc:sldMk cId="1346778185" sldId="273"/>
            <ac:spMk id="4" creationId="{81E22F13-F9BA-6547-7B98-D5E042138C96}"/>
          </ac:spMkLst>
        </pc:spChg>
        <pc:spChg chg="add mod">
          <ac:chgData name="SHHD 山本覚" userId="57e3f178-c88d-44ee-9b09-55235ac55cf9" providerId="ADAL" clId="{C0DA2B10-F1D4-4897-B074-9E17192A92F8}" dt="2023-10-31T15:51:24.405" v="4874" actId="1076"/>
          <ac:spMkLst>
            <pc:docMk/>
            <pc:sldMk cId="1346778185" sldId="273"/>
            <ac:spMk id="10" creationId="{1FCC6460-BD96-4CCA-A231-900AB5A9057D}"/>
          </ac:spMkLst>
        </pc:spChg>
        <pc:spChg chg="add mod">
          <ac:chgData name="SHHD 山本覚" userId="57e3f178-c88d-44ee-9b09-55235ac55cf9" providerId="ADAL" clId="{C0DA2B10-F1D4-4897-B074-9E17192A92F8}" dt="2023-10-31T15:51:24.405" v="4874" actId="1076"/>
          <ac:spMkLst>
            <pc:docMk/>
            <pc:sldMk cId="1346778185" sldId="273"/>
            <ac:spMk id="11" creationId="{F63F7ADF-5DE7-C4E0-2C46-8A07F2402B84}"/>
          </ac:spMkLst>
        </pc:spChg>
        <pc:spChg chg="add mod">
          <ac:chgData name="SHHD 山本覚" userId="57e3f178-c88d-44ee-9b09-55235ac55cf9" providerId="ADAL" clId="{C0DA2B10-F1D4-4897-B074-9E17192A92F8}" dt="2023-10-31T15:52:08.844" v="4936" actId="1076"/>
          <ac:spMkLst>
            <pc:docMk/>
            <pc:sldMk cId="1346778185" sldId="273"/>
            <ac:spMk id="12" creationId="{6949390B-D0B5-FBEA-CD4A-092D5A06A608}"/>
          </ac:spMkLst>
        </pc:spChg>
        <pc:spChg chg="add mod">
          <ac:chgData name="SHHD 山本覚" userId="57e3f178-c88d-44ee-9b09-55235ac55cf9" providerId="ADAL" clId="{C0DA2B10-F1D4-4897-B074-9E17192A92F8}" dt="2023-10-31T15:52:41.010" v="4961" actId="20577"/>
          <ac:spMkLst>
            <pc:docMk/>
            <pc:sldMk cId="1346778185" sldId="273"/>
            <ac:spMk id="13" creationId="{0D7134DB-94AF-3EE5-9E62-D040540B0877}"/>
          </ac:spMkLst>
        </pc:spChg>
        <pc:spChg chg="del">
          <ac:chgData name="SHHD 山本覚" userId="57e3f178-c88d-44ee-9b09-55235ac55cf9" providerId="ADAL" clId="{C0DA2B10-F1D4-4897-B074-9E17192A92F8}" dt="2023-10-31T15:50:27.082" v="4860" actId="478"/>
          <ac:spMkLst>
            <pc:docMk/>
            <pc:sldMk cId="1346778185" sldId="273"/>
            <ac:spMk id="16" creationId="{7A57C9BE-363F-3668-ABF0-82EA776098C3}"/>
          </ac:spMkLst>
        </pc:spChg>
        <pc:grpChg chg="mod">
          <ac:chgData name="SHHD 山本覚" userId="57e3f178-c88d-44ee-9b09-55235ac55cf9" providerId="ADAL" clId="{C0DA2B10-F1D4-4897-B074-9E17192A92F8}" dt="2023-10-31T15:51:24.405" v="4874" actId="1076"/>
          <ac:grpSpMkLst>
            <pc:docMk/>
            <pc:sldMk cId="1346778185" sldId="273"/>
            <ac:grpSpMk id="15" creationId="{7E75A89C-FF08-392D-812A-4311482EAB46}"/>
          </ac:grpSpMkLst>
        </pc:grpChg>
        <pc:picChg chg="mod">
          <ac:chgData name="SHHD 山本覚" userId="57e3f178-c88d-44ee-9b09-55235ac55cf9" providerId="ADAL" clId="{C0DA2B10-F1D4-4897-B074-9E17192A92F8}" dt="2023-10-31T15:52:22.134" v="4939" actId="1076"/>
          <ac:picMkLst>
            <pc:docMk/>
            <pc:sldMk cId="1346778185" sldId="273"/>
            <ac:picMk id="3" creationId="{63645E22-4705-827C-9BA0-C2B7B8795552}"/>
          </ac:picMkLst>
        </pc:picChg>
      </pc:sldChg>
      <pc:sldChg chg="addSp modSp add del mod">
        <pc:chgData name="SHHD 山本覚" userId="57e3f178-c88d-44ee-9b09-55235ac55cf9" providerId="ADAL" clId="{C0DA2B10-F1D4-4897-B074-9E17192A92F8}" dt="2023-10-31T14:59:21.257" v="4630" actId="2696"/>
        <pc:sldMkLst>
          <pc:docMk/>
          <pc:sldMk cId="3566682538" sldId="273"/>
        </pc:sldMkLst>
        <pc:spChg chg="mod">
          <ac:chgData name="SHHD 山本覚" userId="57e3f178-c88d-44ee-9b09-55235ac55cf9" providerId="ADAL" clId="{C0DA2B10-F1D4-4897-B074-9E17192A92F8}" dt="2023-10-30T14:18:44.531" v="361" actId="20577"/>
          <ac:spMkLst>
            <pc:docMk/>
            <pc:sldMk cId="3566682538" sldId="273"/>
            <ac:spMk id="2" creationId="{679B1F19-EA37-6319-E74D-3884CF7D7061}"/>
          </ac:spMkLst>
        </pc:spChg>
        <pc:spChg chg="mod">
          <ac:chgData name="SHHD 山本覚" userId="57e3f178-c88d-44ee-9b09-55235ac55cf9" providerId="ADAL" clId="{C0DA2B10-F1D4-4897-B074-9E17192A92F8}" dt="2023-10-31T06:51:39.838" v="1944" actId="1076"/>
          <ac:spMkLst>
            <pc:docMk/>
            <pc:sldMk cId="3566682538" sldId="273"/>
            <ac:spMk id="4" creationId="{81E22F13-F9BA-6547-7B98-D5E042138C96}"/>
          </ac:spMkLst>
        </pc:spChg>
        <pc:spChg chg="add mod ord">
          <ac:chgData name="SHHD 山本覚" userId="57e3f178-c88d-44ee-9b09-55235ac55cf9" providerId="ADAL" clId="{C0DA2B10-F1D4-4897-B074-9E17192A92F8}" dt="2023-10-31T06:54:01.640" v="2051" actId="14100"/>
          <ac:spMkLst>
            <pc:docMk/>
            <pc:sldMk cId="3566682538" sldId="273"/>
            <ac:spMk id="16" creationId="{7A57C9BE-363F-3668-ABF0-82EA776098C3}"/>
          </ac:spMkLst>
        </pc:spChg>
        <pc:grpChg chg="add mod">
          <ac:chgData name="SHHD 山本覚" userId="57e3f178-c88d-44ee-9b09-55235ac55cf9" providerId="ADAL" clId="{C0DA2B10-F1D4-4897-B074-9E17192A92F8}" dt="2023-10-31T06:48:04.124" v="1889" actId="164"/>
          <ac:grpSpMkLst>
            <pc:docMk/>
            <pc:sldMk cId="3566682538" sldId="273"/>
            <ac:grpSpMk id="5" creationId="{13570E6D-F389-4EFD-5518-F33023447770}"/>
          </ac:grpSpMkLst>
        </pc:grpChg>
        <pc:grpChg chg="add mod">
          <ac:chgData name="SHHD 山本覚" userId="57e3f178-c88d-44ee-9b09-55235ac55cf9" providerId="ADAL" clId="{C0DA2B10-F1D4-4897-B074-9E17192A92F8}" dt="2023-10-31T06:52:17.189" v="1946" actId="1076"/>
          <ac:grpSpMkLst>
            <pc:docMk/>
            <pc:sldMk cId="3566682538" sldId="273"/>
            <ac:grpSpMk id="15" creationId="{7E75A89C-FF08-392D-812A-4311482EAB46}"/>
          </ac:grpSpMkLst>
        </pc:grpChg>
        <pc:picChg chg="add mod">
          <ac:chgData name="SHHD 山本覚" userId="57e3f178-c88d-44ee-9b09-55235ac55cf9" providerId="ADAL" clId="{C0DA2B10-F1D4-4897-B074-9E17192A92F8}" dt="2023-10-31T06:48:04.124" v="1889" actId="164"/>
          <ac:picMkLst>
            <pc:docMk/>
            <pc:sldMk cId="3566682538" sldId="273"/>
            <ac:picMk id="3" creationId="{63645E22-4705-827C-9BA0-C2B7B8795552}"/>
          </ac:picMkLst>
        </pc:picChg>
        <pc:picChg chg="mod">
          <ac:chgData name="SHHD 山本覚" userId="57e3f178-c88d-44ee-9b09-55235ac55cf9" providerId="ADAL" clId="{C0DA2B10-F1D4-4897-B074-9E17192A92F8}" dt="2023-10-31T06:45:57.278" v="1842"/>
          <ac:picMkLst>
            <pc:docMk/>
            <pc:sldMk cId="3566682538" sldId="273"/>
            <ac:picMk id="6" creationId="{9F6B8CA0-3E38-54C8-A202-73EF2857B0A7}"/>
          </ac:picMkLst>
        </pc:picChg>
        <pc:picChg chg="mod">
          <ac:chgData name="SHHD 山本覚" userId="57e3f178-c88d-44ee-9b09-55235ac55cf9" providerId="ADAL" clId="{C0DA2B10-F1D4-4897-B074-9E17192A92F8}" dt="2023-10-31T06:45:57.278" v="1842"/>
          <ac:picMkLst>
            <pc:docMk/>
            <pc:sldMk cId="3566682538" sldId="273"/>
            <ac:picMk id="7" creationId="{68E6F91C-810F-D85B-B51C-9F06565C2237}"/>
          </ac:picMkLst>
        </pc:picChg>
        <pc:picChg chg="add mod">
          <ac:chgData name="SHHD 山本覚" userId="57e3f178-c88d-44ee-9b09-55235ac55cf9" providerId="ADAL" clId="{C0DA2B10-F1D4-4897-B074-9E17192A92F8}" dt="2023-10-31T06:48:04.124" v="1889" actId="164"/>
          <ac:picMkLst>
            <pc:docMk/>
            <pc:sldMk cId="3566682538" sldId="273"/>
            <ac:picMk id="8" creationId="{909C12C1-F739-236C-86B6-C962575E4B8E}"/>
          </ac:picMkLst>
        </pc:picChg>
        <pc:cxnChg chg="add mod">
          <ac:chgData name="SHHD 山本覚" userId="57e3f178-c88d-44ee-9b09-55235ac55cf9" providerId="ADAL" clId="{C0DA2B10-F1D4-4897-B074-9E17192A92F8}" dt="2023-10-31T06:48:04.124" v="1889" actId="164"/>
          <ac:cxnSpMkLst>
            <pc:docMk/>
            <pc:sldMk cId="3566682538" sldId="273"/>
            <ac:cxnSpMk id="9" creationId="{E64AA179-4C0C-0CAC-D022-3D3AB5CDBA47}"/>
          </ac:cxnSpMkLst>
        </pc:cxnChg>
        <pc:cxnChg chg="add mod">
          <ac:chgData name="SHHD 山本覚" userId="57e3f178-c88d-44ee-9b09-55235ac55cf9" providerId="ADAL" clId="{C0DA2B10-F1D4-4897-B074-9E17192A92F8}" dt="2023-10-31T06:48:04.124" v="1889" actId="164"/>
          <ac:cxnSpMkLst>
            <pc:docMk/>
            <pc:sldMk cId="3566682538" sldId="273"/>
            <ac:cxnSpMk id="14" creationId="{24D54EA5-047C-A963-99E0-8D8A847668B2}"/>
          </ac:cxnSpMkLst>
        </pc:cxnChg>
      </pc:sldChg>
      <pc:sldChg chg="modSp add del mod">
        <pc:chgData name="SHHD 山本覚" userId="57e3f178-c88d-44ee-9b09-55235ac55cf9" providerId="ADAL" clId="{C0DA2B10-F1D4-4897-B074-9E17192A92F8}" dt="2023-10-31T14:59:21.257" v="4630" actId="2696"/>
        <pc:sldMkLst>
          <pc:docMk/>
          <pc:sldMk cId="1240419068" sldId="274"/>
        </pc:sldMkLst>
        <pc:spChg chg="mod">
          <ac:chgData name="SHHD 山本覚" userId="57e3f178-c88d-44ee-9b09-55235ac55cf9" providerId="ADAL" clId="{C0DA2B10-F1D4-4897-B074-9E17192A92F8}" dt="2023-10-30T14:42:38.975" v="1317" actId="20577"/>
          <ac:spMkLst>
            <pc:docMk/>
            <pc:sldMk cId="1240419068" sldId="274"/>
            <ac:spMk id="2" creationId="{679B1F19-EA37-6319-E74D-3884CF7D7061}"/>
          </ac:spMkLst>
        </pc:spChg>
        <pc:spChg chg="mod">
          <ac:chgData name="SHHD 山本覚" userId="57e3f178-c88d-44ee-9b09-55235ac55cf9" providerId="ADAL" clId="{C0DA2B10-F1D4-4897-B074-9E17192A92F8}" dt="2023-10-30T22:02:57.483" v="1840" actId="404"/>
          <ac:spMkLst>
            <pc:docMk/>
            <pc:sldMk cId="1240419068" sldId="274"/>
            <ac:spMk id="4" creationId="{81E22F13-F9BA-6547-7B98-D5E042138C96}"/>
          </ac:spMkLst>
        </pc:spChg>
      </pc:sldChg>
      <pc:sldChg chg="add del">
        <pc:chgData name="SHHD 山本覚" userId="57e3f178-c88d-44ee-9b09-55235ac55cf9" providerId="ADAL" clId="{C0DA2B10-F1D4-4897-B074-9E17192A92F8}" dt="2023-10-30T14:19:04.095" v="365" actId="47"/>
        <pc:sldMkLst>
          <pc:docMk/>
          <pc:sldMk cId="2980748722" sldId="274"/>
        </pc:sldMkLst>
      </pc:sldChg>
      <pc:sldChg chg="addSp delSp modSp add mod">
        <pc:chgData name="SHHD 山本覚" userId="57e3f178-c88d-44ee-9b09-55235ac55cf9" providerId="ADAL" clId="{C0DA2B10-F1D4-4897-B074-9E17192A92F8}" dt="2023-10-31T16:48:13.263" v="6705" actId="1076"/>
        <pc:sldMkLst>
          <pc:docMk/>
          <pc:sldMk cId="4127662307" sldId="274"/>
        </pc:sldMkLst>
        <pc:spChg chg="del">
          <ac:chgData name="SHHD 山本覚" userId="57e3f178-c88d-44ee-9b09-55235ac55cf9" providerId="ADAL" clId="{C0DA2B10-F1D4-4897-B074-9E17192A92F8}" dt="2023-10-31T16:11:34.988" v="5008" actId="478"/>
          <ac:spMkLst>
            <pc:docMk/>
            <pc:sldMk cId="4127662307" sldId="274"/>
            <ac:spMk id="4" creationId="{81E22F13-F9BA-6547-7B98-D5E042138C96}"/>
          </ac:spMkLst>
        </pc:spChg>
        <pc:spChg chg="add del mod">
          <ac:chgData name="SHHD 山本覚" userId="57e3f178-c88d-44ee-9b09-55235ac55cf9" providerId="ADAL" clId="{C0DA2B10-F1D4-4897-B074-9E17192A92F8}" dt="2023-10-31T16:11:37.604" v="5010" actId="478"/>
          <ac:spMkLst>
            <pc:docMk/>
            <pc:sldMk cId="4127662307" sldId="274"/>
            <ac:spMk id="5" creationId="{60DA7C50-5375-9571-56A6-4F3BF51EB2B3}"/>
          </ac:spMkLst>
        </pc:spChg>
        <pc:spChg chg="add mod">
          <ac:chgData name="SHHD 山本覚" userId="57e3f178-c88d-44ee-9b09-55235ac55cf9" providerId="ADAL" clId="{C0DA2B10-F1D4-4897-B074-9E17192A92F8}" dt="2023-10-31T16:48:13.263" v="6705" actId="1076"/>
          <ac:spMkLst>
            <pc:docMk/>
            <pc:sldMk cId="4127662307" sldId="274"/>
            <ac:spMk id="6" creationId="{69F4C9B5-4986-A165-582F-9510D4C13EEF}"/>
          </ac:spMkLst>
        </pc:spChg>
        <pc:spChg chg="add del mod">
          <ac:chgData name="SHHD 山本覚" userId="57e3f178-c88d-44ee-9b09-55235ac55cf9" providerId="ADAL" clId="{C0DA2B10-F1D4-4897-B074-9E17192A92F8}" dt="2023-10-31T16:14:21.467" v="5397" actId="478"/>
          <ac:spMkLst>
            <pc:docMk/>
            <pc:sldMk cId="4127662307" sldId="274"/>
            <ac:spMk id="15" creationId="{ED2E474D-ABBD-2FB5-2012-9E0351E01437}"/>
          </ac:spMkLst>
        </pc:spChg>
        <pc:spChg chg="add mod">
          <ac:chgData name="SHHD 山本覚" userId="57e3f178-c88d-44ee-9b09-55235ac55cf9" providerId="ADAL" clId="{C0DA2B10-F1D4-4897-B074-9E17192A92F8}" dt="2023-10-31T16:16:22.489" v="5482" actId="164"/>
          <ac:spMkLst>
            <pc:docMk/>
            <pc:sldMk cId="4127662307" sldId="274"/>
            <ac:spMk id="16" creationId="{D3A8EE8E-0436-BDB8-D592-E118ACC1F58C}"/>
          </ac:spMkLst>
        </pc:spChg>
        <pc:spChg chg="add mod">
          <ac:chgData name="SHHD 山本覚" userId="57e3f178-c88d-44ee-9b09-55235ac55cf9" providerId="ADAL" clId="{C0DA2B10-F1D4-4897-B074-9E17192A92F8}" dt="2023-10-31T16:16:22.489" v="5482" actId="164"/>
          <ac:spMkLst>
            <pc:docMk/>
            <pc:sldMk cId="4127662307" sldId="274"/>
            <ac:spMk id="17" creationId="{48BB2CCA-A6F3-4A15-F2B4-F09131FF2953}"/>
          </ac:spMkLst>
        </pc:spChg>
        <pc:spChg chg="add del mod">
          <ac:chgData name="SHHD 山本覚" userId="57e3f178-c88d-44ee-9b09-55235ac55cf9" providerId="ADAL" clId="{C0DA2B10-F1D4-4897-B074-9E17192A92F8}" dt="2023-10-31T16:15:46.486" v="5473"/>
          <ac:spMkLst>
            <pc:docMk/>
            <pc:sldMk cId="4127662307" sldId="274"/>
            <ac:spMk id="18" creationId="{E3C772C8-ECC1-7678-A762-A08BC159D3AE}"/>
          </ac:spMkLst>
        </pc:spChg>
        <pc:spChg chg="add mod">
          <ac:chgData name="SHHD 山本覚" userId="57e3f178-c88d-44ee-9b09-55235ac55cf9" providerId="ADAL" clId="{C0DA2B10-F1D4-4897-B074-9E17192A92F8}" dt="2023-10-31T16:16:22.489" v="5482" actId="164"/>
          <ac:spMkLst>
            <pc:docMk/>
            <pc:sldMk cId="4127662307" sldId="274"/>
            <ac:spMk id="19" creationId="{8BDC3181-B410-7FE8-8635-1F8491B97E28}"/>
          </ac:spMkLst>
        </pc:spChg>
        <pc:grpChg chg="add del mod">
          <ac:chgData name="SHHD 山本覚" userId="57e3f178-c88d-44ee-9b09-55235ac55cf9" providerId="ADAL" clId="{C0DA2B10-F1D4-4897-B074-9E17192A92F8}" dt="2023-10-31T16:14:26.552" v="5400" actId="165"/>
          <ac:grpSpMkLst>
            <pc:docMk/>
            <pc:sldMk cId="4127662307" sldId="274"/>
            <ac:grpSpMk id="7" creationId="{5C070250-9BD0-5B75-718B-47546F58BB82}"/>
          </ac:grpSpMkLst>
        </pc:grpChg>
        <pc:grpChg chg="mod topLvl">
          <ac:chgData name="SHHD 山本覚" userId="57e3f178-c88d-44ee-9b09-55235ac55cf9" providerId="ADAL" clId="{C0DA2B10-F1D4-4897-B074-9E17192A92F8}" dt="2023-10-31T16:16:22.489" v="5482" actId="164"/>
          <ac:grpSpMkLst>
            <pc:docMk/>
            <pc:sldMk cId="4127662307" sldId="274"/>
            <ac:grpSpMk id="9" creationId="{BE47961F-1896-0FB4-6E63-FF224BDC8E5D}"/>
          </ac:grpSpMkLst>
        </pc:grpChg>
        <pc:grpChg chg="add mod">
          <ac:chgData name="SHHD 山本覚" userId="57e3f178-c88d-44ee-9b09-55235ac55cf9" providerId="ADAL" clId="{C0DA2B10-F1D4-4897-B074-9E17192A92F8}" dt="2023-10-31T16:48:07.510" v="6704" actId="1076"/>
          <ac:grpSpMkLst>
            <pc:docMk/>
            <pc:sldMk cId="4127662307" sldId="274"/>
            <ac:grpSpMk id="20" creationId="{9C136C72-1EC0-6F4D-FAEA-B0EE79F58B55}"/>
          </ac:grpSpMkLst>
        </pc:grpChg>
        <pc:picChg chg="mod topLvl">
          <ac:chgData name="SHHD 山本覚" userId="57e3f178-c88d-44ee-9b09-55235ac55cf9" providerId="ADAL" clId="{C0DA2B10-F1D4-4897-B074-9E17192A92F8}" dt="2023-10-31T16:16:22.489" v="5482" actId="164"/>
          <ac:picMkLst>
            <pc:docMk/>
            <pc:sldMk cId="4127662307" sldId="274"/>
            <ac:picMk id="8" creationId="{723CB865-DA1E-C2A6-CF96-0689624FAC4A}"/>
          </ac:picMkLst>
        </pc:picChg>
        <pc:picChg chg="mod topLvl">
          <ac:chgData name="SHHD 山本覚" userId="57e3f178-c88d-44ee-9b09-55235ac55cf9" providerId="ADAL" clId="{C0DA2B10-F1D4-4897-B074-9E17192A92F8}" dt="2023-10-31T16:16:22.489" v="5482" actId="164"/>
          <ac:picMkLst>
            <pc:docMk/>
            <pc:sldMk cId="4127662307" sldId="274"/>
            <ac:picMk id="10" creationId="{74A33E9B-16DE-3F34-D9B9-BB35B90B90A4}"/>
          </ac:picMkLst>
        </pc:picChg>
        <pc:picChg chg="mod">
          <ac:chgData name="SHHD 山本覚" userId="57e3f178-c88d-44ee-9b09-55235ac55cf9" providerId="ADAL" clId="{C0DA2B10-F1D4-4897-B074-9E17192A92F8}" dt="2023-10-31T16:14:26.552" v="5400" actId="165"/>
          <ac:picMkLst>
            <pc:docMk/>
            <pc:sldMk cId="4127662307" sldId="274"/>
            <ac:picMk id="13" creationId="{67D647F0-3F69-A87D-FB7E-02870BBED28F}"/>
          </ac:picMkLst>
        </pc:picChg>
        <pc:picChg chg="mod">
          <ac:chgData name="SHHD 山本覚" userId="57e3f178-c88d-44ee-9b09-55235ac55cf9" providerId="ADAL" clId="{C0DA2B10-F1D4-4897-B074-9E17192A92F8}" dt="2023-10-31T16:14:26.552" v="5400" actId="165"/>
          <ac:picMkLst>
            <pc:docMk/>
            <pc:sldMk cId="4127662307" sldId="274"/>
            <ac:picMk id="14" creationId="{D1BC76E4-92B7-00E7-946D-E15E04557986}"/>
          </ac:picMkLst>
        </pc:picChg>
        <pc:cxnChg chg="del mod topLvl">
          <ac:chgData name="SHHD 山本覚" userId="57e3f178-c88d-44ee-9b09-55235ac55cf9" providerId="ADAL" clId="{C0DA2B10-F1D4-4897-B074-9E17192A92F8}" dt="2023-10-31T16:14:28.338" v="5401" actId="478"/>
          <ac:cxnSpMkLst>
            <pc:docMk/>
            <pc:sldMk cId="4127662307" sldId="274"/>
            <ac:cxnSpMk id="11" creationId="{F3905044-35BC-B986-E993-1F156AE45296}"/>
          </ac:cxnSpMkLst>
        </pc:cxnChg>
        <pc:cxnChg chg="mod topLvl">
          <ac:chgData name="SHHD 山本覚" userId="57e3f178-c88d-44ee-9b09-55235ac55cf9" providerId="ADAL" clId="{C0DA2B10-F1D4-4897-B074-9E17192A92F8}" dt="2023-10-31T16:16:22.489" v="5482" actId="164"/>
          <ac:cxnSpMkLst>
            <pc:docMk/>
            <pc:sldMk cId="4127662307" sldId="274"/>
            <ac:cxnSpMk id="12" creationId="{467CCEDD-49A7-C564-B006-6C6A42CC552C}"/>
          </ac:cxnSpMkLst>
        </pc:cxnChg>
      </pc:sldChg>
      <pc:sldChg chg="del">
        <pc:chgData name="SHHD 山本覚" userId="57e3f178-c88d-44ee-9b09-55235ac55cf9" providerId="ADAL" clId="{C0DA2B10-F1D4-4897-B074-9E17192A92F8}" dt="2023-10-30T13:46:45.297" v="0" actId="47"/>
        <pc:sldMkLst>
          <pc:docMk/>
          <pc:sldMk cId="4216514209" sldId="274"/>
        </pc:sldMkLst>
      </pc:sldChg>
      <pc:sldChg chg="add del">
        <pc:chgData name="SHHD 山本覚" userId="57e3f178-c88d-44ee-9b09-55235ac55cf9" providerId="ADAL" clId="{C0DA2B10-F1D4-4897-B074-9E17192A92F8}" dt="2023-10-30T14:19:04.095" v="365" actId="47"/>
        <pc:sldMkLst>
          <pc:docMk/>
          <pc:sldMk cId="248280346" sldId="275"/>
        </pc:sldMkLst>
      </pc:sldChg>
      <pc:sldChg chg="addSp delSp modSp add mod">
        <pc:chgData name="SHHD 山本覚" userId="57e3f178-c88d-44ee-9b09-55235ac55cf9" providerId="ADAL" clId="{C0DA2B10-F1D4-4897-B074-9E17192A92F8}" dt="2023-10-31T16:48:42.752" v="6707" actId="113"/>
        <pc:sldMkLst>
          <pc:docMk/>
          <pc:sldMk cId="1061335163" sldId="275"/>
        </pc:sldMkLst>
        <pc:spChg chg="mod">
          <ac:chgData name="SHHD 山本覚" userId="57e3f178-c88d-44ee-9b09-55235ac55cf9" providerId="ADAL" clId="{C0DA2B10-F1D4-4897-B074-9E17192A92F8}" dt="2023-10-31T16:23:19.391" v="5808" actId="1076"/>
          <ac:spMkLst>
            <pc:docMk/>
            <pc:sldMk cId="1061335163" sldId="275"/>
            <ac:spMk id="4" creationId="{81E22F13-F9BA-6547-7B98-D5E042138C96}"/>
          </ac:spMkLst>
        </pc:spChg>
        <pc:spChg chg="del mod">
          <ac:chgData name="SHHD 山本覚" userId="57e3f178-c88d-44ee-9b09-55235ac55cf9" providerId="ADAL" clId="{C0DA2B10-F1D4-4897-B074-9E17192A92F8}" dt="2023-10-31T16:18:28.659" v="5619" actId="478"/>
          <ac:spMkLst>
            <pc:docMk/>
            <pc:sldMk cId="1061335163" sldId="275"/>
            <ac:spMk id="10" creationId="{00BDA035-39FB-EF05-E1BC-F6752452FF0B}"/>
          </ac:spMkLst>
        </pc:spChg>
        <pc:spChg chg="mod">
          <ac:chgData name="SHHD 山本覚" userId="57e3f178-c88d-44ee-9b09-55235ac55cf9" providerId="ADAL" clId="{C0DA2B10-F1D4-4897-B074-9E17192A92F8}" dt="2023-10-31T16:18:58.339" v="5623" actId="571"/>
          <ac:spMkLst>
            <pc:docMk/>
            <pc:sldMk cId="1061335163" sldId="275"/>
            <ac:spMk id="12" creationId="{41067259-38C8-4001-C16E-1D8DCE2EA82F}"/>
          </ac:spMkLst>
        </pc:spChg>
        <pc:spChg chg="del mod">
          <ac:chgData name="SHHD 山本覚" userId="57e3f178-c88d-44ee-9b09-55235ac55cf9" providerId="ADAL" clId="{C0DA2B10-F1D4-4897-B074-9E17192A92F8}" dt="2023-10-31T16:18:24.881" v="5617" actId="478"/>
          <ac:spMkLst>
            <pc:docMk/>
            <pc:sldMk cId="1061335163" sldId="275"/>
            <ac:spMk id="13" creationId="{E62D44DA-2E24-C28B-11FE-4AF2939F915C}"/>
          </ac:spMkLst>
        </pc:spChg>
        <pc:spChg chg="del mod">
          <ac:chgData name="SHHD 山本覚" userId="57e3f178-c88d-44ee-9b09-55235ac55cf9" providerId="ADAL" clId="{C0DA2B10-F1D4-4897-B074-9E17192A92F8}" dt="2023-10-31T16:18:30.806" v="5620" actId="478"/>
          <ac:spMkLst>
            <pc:docMk/>
            <pc:sldMk cId="1061335163" sldId="275"/>
            <ac:spMk id="14" creationId="{5E7F689D-92BD-DFC0-9E59-CEF0C196EFB3}"/>
          </ac:spMkLst>
        </pc:spChg>
        <pc:spChg chg="add mod">
          <ac:chgData name="SHHD 山本覚" userId="57e3f178-c88d-44ee-9b09-55235ac55cf9" providerId="ADAL" clId="{C0DA2B10-F1D4-4897-B074-9E17192A92F8}" dt="2023-10-31T16:22:59.907" v="5805" actId="164"/>
          <ac:spMkLst>
            <pc:docMk/>
            <pc:sldMk cId="1061335163" sldId="275"/>
            <ac:spMk id="15" creationId="{642D2BAD-5EB3-5336-5AB5-2EB2C22E7FEB}"/>
          </ac:spMkLst>
        </pc:spChg>
        <pc:spChg chg="add mod">
          <ac:chgData name="SHHD 山本覚" userId="57e3f178-c88d-44ee-9b09-55235ac55cf9" providerId="ADAL" clId="{C0DA2B10-F1D4-4897-B074-9E17192A92F8}" dt="2023-10-31T16:22:59.907" v="5805" actId="164"/>
          <ac:spMkLst>
            <pc:docMk/>
            <pc:sldMk cId="1061335163" sldId="275"/>
            <ac:spMk id="16" creationId="{1E1459F3-6B79-6C2C-4E62-7EEAF4FE4101}"/>
          </ac:spMkLst>
        </pc:spChg>
        <pc:spChg chg="add mod">
          <ac:chgData name="SHHD 山本覚" userId="57e3f178-c88d-44ee-9b09-55235ac55cf9" providerId="ADAL" clId="{C0DA2B10-F1D4-4897-B074-9E17192A92F8}" dt="2023-10-31T16:48:37.740" v="6706" actId="113"/>
          <ac:spMkLst>
            <pc:docMk/>
            <pc:sldMk cId="1061335163" sldId="275"/>
            <ac:spMk id="21" creationId="{8762D2D6-DD22-D7A2-89FF-F09C54E7AD2A}"/>
          </ac:spMkLst>
        </pc:spChg>
        <pc:spChg chg="add mod">
          <ac:chgData name="SHHD 山本覚" userId="57e3f178-c88d-44ee-9b09-55235ac55cf9" providerId="ADAL" clId="{C0DA2B10-F1D4-4897-B074-9E17192A92F8}" dt="2023-10-31T16:48:42.752" v="6707" actId="113"/>
          <ac:spMkLst>
            <pc:docMk/>
            <pc:sldMk cId="1061335163" sldId="275"/>
            <ac:spMk id="22" creationId="{1202B606-FAFC-A22D-385C-C79984B640C4}"/>
          </ac:spMkLst>
        </pc:spChg>
        <pc:spChg chg="add mod">
          <ac:chgData name="SHHD 山本覚" userId="57e3f178-c88d-44ee-9b09-55235ac55cf9" providerId="ADAL" clId="{C0DA2B10-F1D4-4897-B074-9E17192A92F8}" dt="2023-10-31T16:24:10.447" v="5821" actId="1076"/>
          <ac:spMkLst>
            <pc:docMk/>
            <pc:sldMk cId="1061335163" sldId="275"/>
            <ac:spMk id="24" creationId="{408A4586-B141-1116-483A-A617855DC6BF}"/>
          </ac:spMkLst>
        </pc:spChg>
        <pc:grpChg chg="add mod">
          <ac:chgData name="SHHD 山本覚" userId="57e3f178-c88d-44ee-9b09-55235ac55cf9" providerId="ADAL" clId="{C0DA2B10-F1D4-4897-B074-9E17192A92F8}" dt="2023-10-31T16:22:59.907" v="5805" actId="164"/>
          <ac:grpSpMkLst>
            <pc:docMk/>
            <pc:sldMk cId="1061335163" sldId="275"/>
            <ac:grpSpMk id="3" creationId="{79BE74C5-2913-BDA2-DAA8-3CDD293729E5}"/>
          </ac:grpSpMkLst>
        </pc:grpChg>
        <pc:grpChg chg="add mod">
          <ac:chgData name="SHHD 山本覚" userId="57e3f178-c88d-44ee-9b09-55235ac55cf9" providerId="ADAL" clId="{C0DA2B10-F1D4-4897-B074-9E17192A92F8}" dt="2023-10-31T16:23:26.084" v="5810" actId="1076"/>
          <ac:grpSpMkLst>
            <pc:docMk/>
            <pc:sldMk cId="1061335163" sldId="275"/>
            <ac:grpSpMk id="23" creationId="{BAC32562-C455-184F-3AFE-5C48319D27A5}"/>
          </ac:grpSpMkLst>
        </pc:grpChg>
        <pc:picChg chg="mod">
          <ac:chgData name="SHHD 山本覚" userId="57e3f178-c88d-44ee-9b09-55235ac55cf9" providerId="ADAL" clId="{C0DA2B10-F1D4-4897-B074-9E17192A92F8}" dt="2023-10-31T16:18:58.339" v="5623" actId="571"/>
          <ac:picMkLst>
            <pc:docMk/>
            <pc:sldMk cId="1061335163" sldId="275"/>
            <ac:picMk id="5" creationId="{172D618D-D4C9-6067-D804-2FDB21334395}"/>
          </ac:picMkLst>
        </pc:picChg>
        <pc:picChg chg="mod">
          <ac:chgData name="SHHD 山本覚" userId="57e3f178-c88d-44ee-9b09-55235ac55cf9" providerId="ADAL" clId="{C0DA2B10-F1D4-4897-B074-9E17192A92F8}" dt="2023-10-31T16:18:58.339" v="5623" actId="571"/>
          <ac:picMkLst>
            <pc:docMk/>
            <pc:sldMk cId="1061335163" sldId="275"/>
            <ac:picMk id="6" creationId="{AAC9A070-EDDA-196C-C2F2-6A2C7C1352F0}"/>
          </ac:picMkLst>
        </pc:picChg>
        <pc:picChg chg="mod">
          <ac:chgData name="SHHD 山本覚" userId="57e3f178-c88d-44ee-9b09-55235ac55cf9" providerId="ADAL" clId="{C0DA2B10-F1D4-4897-B074-9E17192A92F8}" dt="2023-10-31T16:18:58.339" v="5623" actId="571"/>
          <ac:picMkLst>
            <pc:docMk/>
            <pc:sldMk cId="1061335163" sldId="275"/>
            <ac:picMk id="7" creationId="{FEF79E15-D45E-AE99-B8ED-C1FC2B7B4C39}"/>
          </ac:picMkLst>
        </pc:picChg>
        <pc:picChg chg="del mod">
          <ac:chgData name="SHHD 山本覚" userId="57e3f178-c88d-44ee-9b09-55235ac55cf9" providerId="ADAL" clId="{C0DA2B10-F1D4-4897-B074-9E17192A92F8}" dt="2023-10-31T16:18:26.208" v="5618" actId="478"/>
          <ac:picMkLst>
            <pc:docMk/>
            <pc:sldMk cId="1061335163" sldId="275"/>
            <ac:picMk id="8" creationId="{631B4889-D247-DF13-5B8D-5696BA0268F5}"/>
          </ac:picMkLst>
        </pc:picChg>
        <pc:picChg chg="add mod">
          <ac:chgData name="SHHD 山本覚" userId="57e3f178-c88d-44ee-9b09-55235ac55cf9" providerId="ADAL" clId="{C0DA2B10-F1D4-4897-B074-9E17192A92F8}" dt="2023-10-31T16:22:59.907" v="5805" actId="164"/>
          <ac:picMkLst>
            <pc:docMk/>
            <pc:sldMk cId="1061335163" sldId="275"/>
            <ac:picMk id="20" creationId="{19E56029-2A57-1B39-EED7-25732D8EDDA5}"/>
          </ac:picMkLst>
        </pc:picChg>
        <pc:cxnChg chg="mod">
          <ac:chgData name="SHHD 山本覚" userId="57e3f178-c88d-44ee-9b09-55235ac55cf9" providerId="ADAL" clId="{C0DA2B10-F1D4-4897-B074-9E17192A92F8}" dt="2023-10-31T16:18:58.339" v="5623" actId="571"/>
          <ac:cxnSpMkLst>
            <pc:docMk/>
            <pc:sldMk cId="1061335163" sldId="275"/>
            <ac:cxnSpMk id="9" creationId="{9E706C25-ED6D-7CD8-D63C-B31630C838C5}"/>
          </ac:cxnSpMkLst>
        </pc:cxnChg>
        <pc:cxnChg chg="del mod">
          <ac:chgData name="SHHD 山本覚" userId="57e3f178-c88d-44ee-9b09-55235ac55cf9" providerId="ADAL" clId="{C0DA2B10-F1D4-4897-B074-9E17192A92F8}" dt="2023-10-31T16:18:52.217" v="5622" actId="478"/>
          <ac:cxnSpMkLst>
            <pc:docMk/>
            <pc:sldMk cId="1061335163" sldId="275"/>
            <ac:cxnSpMk id="11" creationId="{157ADD8A-CC15-1CC7-3FBB-F96828985929}"/>
          </ac:cxnSpMkLst>
        </pc:cxnChg>
        <pc:cxnChg chg="add mod">
          <ac:chgData name="SHHD 山本覚" userId="57e3f178-c88d-44ee-9b09-55235ac55cf9" providerId="ADAL" clId="{C0DA2B10-F1D4-4897-B074-9E17192A92F8}" dt="2023-10-31T16:18:58.339" v="5623" actId="571"/>
          <ac:cxnSpMkLst>
            <pc:docMk/>
            <pc:sldMk cId="1061335163" sldId="275"/>
            <ac:cxnSpMk id="18" creationId="{168DE61A-4E70-3C52-2A12-177E2DA91265}"/>
          </ac:cxnSpMkLst>
        </pc:cxnChg>
      </pc:sldChg>
      <pc:sldChg chg="modSp add del mod">
        <pc:chgData name="SHHD 山本覚" userId="57e3f178-c88d-44ee-9b09-55235ac55cf9" providerId="ADAL" clId="{C0DA2B10-F1D4-4897-B074-9E17192A92F8}" dt="2023-10-31T14:59:21.257" v="4630" actId="2696"/>
        <pc:sldMkLst>
          <pc:docMk/>
          <pc:sldMk cId="1089258036" sldId="275"/>
        </pc:sldMkLst>
        <pc:spChg chg="mod">
          <ac:chgData name="SHHD 山本覚" userId="57e3f178-c88d-44ee-9b09-55235ac55cf9" providerId="ADAL" clId="{C0DA2B10-F1D4-4897-B074-9E17192A92F8}" dt="2023-10-30T14:42:53.771" v="1348" actId="20577"/>
          <ac:spMkLst>
            <pc:docMk/>
            <pc:sldMk cId="1089258036" sldId="275"/>
            <ac:spMk id="2" creationId="{679B1F19-EA37-6319-E74D-3884CF7D7061}"/>
          </ac:spMkLst>
        </pc:spChg>
        <pc:spChg chg="mod">
          <ac:chgData name="SHHD 山本覚" userId="57e3f178-c88d-44ee-9b09-55235ac55cf9" providerId="ADAL" clId="{C0DA2B10-F1D4-4897-B074-9E17192A92F8}" dt="2023-10-30T22:02:44.503" v="1839" actId="403"/>
          <ac:spMkLst>
            <pc:docMk/>
            <pc:sldMk cId="1089258036" sldId="275"/>
            <ac:spMk id="4" creationId="{81E22F13-F9BA-6547-7B98-D5E042138C96}"/>
          </ac:spMkLst>
        </pc:spChg>
      </pc:sldChg>
      <pc:sldChg chg="del">
        <pc:chgData name="SHHD 山本覚" userId="57e3f178-c88d-44ee-9b09-55235ac55cf9" providerId="ADAL" clId="{C0DA2B10-F1D4-4897-B074-9E17192A92F8}" dt="2023-10-30T13:46:45.297" v="0" actId="47"/>
        <pc:sldMkLst>
          <pc:docMk/>
          <pc:sldMk cId="3904240913" sldId="275"/>
        </pc:sldMkLst>
      </pc:sldChg>
      <pc:sldChg chg="addSp delSp modSp add mod">
        <pc:chgData name="SHHD 山本覚" userId="57e3f178-c88d-44ee-9b09-55235ac55cf9" providerId="ADAL" clId="{C0DA2B10-F1D4-4897-B074-9E17192A92F8}" dt="2023-10-31T17:34:30.225" v="8001" actId="14100"/>
        <pc:sldMkLst>
          <pc:docMk/>
          <pc:sldMk cId="406308" sldId="276"/>
        </pc:sldMkLst>
        <pc:spChg chg="mod">
          <ac:chgData name="SHHD 山本覚" userId="57e3f178-c88d-44ee-9b09-55235ac55cf9" providerId="ADAL" clId="{C0DA2B10-F1D4-4897-B074-9E17192A92F8}" dt="2023-10-31T16:32:47.641" v="6289" actId="1076"/>
          <ac:spMkLst>
            <pc:docMk/>
            <pc:sldMk cId="406308" sldId="276"/>
            <ac:spMk id="4" creationId="{81E22F13-F9BA-6547-7B98-D5E042138C96}"/>
          </ac:spMkLst>
        </pc:spChg>
        <pc:spChg chg="add del mod">
          <ac:chgData name="SHHD 山本覚" userId="57e3f178-c88d-44ee-9b09-55235ac55cf9" providerId="ADAL" clId="{C0DA2B10-F1D4-4897-B074-9E17192A92F8}" dt="2023-10-31T16:26:32.703" v="6042"/>
          <ac:spMkLst>
            <pc:docMk/>
            <pc:sldMk cId="406308" sldId="276"/>
            <ac:spMk id="10" creationId="{5EF37066-9CF3-A2C6-CE45-D1ED78A29812}"/>
          </ac:spMkLst>
        </pc:spChg>
        <pc:spChg chg="add del mod">
          <ac:chgData name="SHHD 山本覚" userId="57e3f178-c88d-44ee-9b09-55235ac55cf9" providerId="ADAL" clId="{C0DA2B10-F1D4-4897-B074-9E17192A92F8}" dt="2023-10-31T16:26:32.703" v="6042"/>
          <ac:spMkLst>
            <pc:docMk/>
            <pc:sldMk cId="406308" sldId="276"/>
            <ac:spMk id="12" creationId="{E930B0D2-7FD4-FDE4-DDC7-3D41431722B1}"/>
          </ac:spMkLst>
        </pc:spChg>
        <pc:spChg chg="add del mod">
          <ac:chgData name="SHHD 山本覚" userId="57e3f178-c88d-44ee-9b09-55235ac55cf9" providerId="ADAL" clId="{C0DA2B10-F1D4-4897-B074-9E17192A92F8}" dt="2023-10-31T16:26:32.703" v="6042"/>
          <ac:spMkLst>
            <pc:docMk/>
            <pc:sldMk cId="406308" sldId="276"/>
            <ac:spMk id="13" creationId="{9540D1E3-93A1-FC01-AABE-3E7BB073C9C2}"/>
          </ac:spMkLst>
        </pc:spChg>
        <pc:spChg chg="add del mod">
          <ac:chgData name="SHHD 山本覚" userId="57e3f178-c88d-44ee-9b09-55235ac55cf9" providerId="ADAL" clId="{C0DA2B10-F1D4-4897-B074-9E17192A92F8}" dt="2023-10-31T16:26:32.703" v="6042"/>
          <ac:spMkLst>
            <pc:docMk/>
            <pc:sldMk cId="406308" sldId="276"/>
            <ac:spMk id="14" creationId="{31C73668-5128-EE36-1A92-AAB045519809}"/>
          </ac:spMkLst>
        </pc:spChg>
        <pc:spChg chg="add del mod">
          <ac:chgData name="SHHD 山本覚" userId="57e3f178-c88d-44ee-9b09-55235ac55cf9" providerId="ADAL" clId="{C0DA2B10-F1D4-4897-B074-9E17192A92F8}" dt="2023-10-31T16:26:32.703" v="6042"/>
          <ac:spMkLst>
            <pc:docMk/>
            <pc:sldMk cId="406308" sldId="276"/>
            <ac:spMk id="15" creationId="{19720E15-8EC4-0C69-025C-8E2B9BCF3366}"/>
          </ac:spMkLst>
        </pc:spChg>
        <pc:spChg chg="add del mod">
          <ac:chgData name="SHHD 山本覚" userId="57e3f178-c88d-44ee-9b09-55235ac55cf9" providerId="ADAL" clId="{C0DA2B10-F1D4-4897-B074-9E17192A92F8}" dt="2023-10-31T16:26:58.426" v="6046" actId="478"/>
          <ac:spMkLst>
            <pc:docMk/>
            <pc:sldMk cId="406308" sldId="276"/>
            <ac:spMk id="22" creationId="{D9B36191-BD10-D71B-2388-34E05BFC4D2F}"/>
          </ac:spMkLst>
        </pc:spChg>
        <pc:spChg chg="add del mod">
          <ac:chgData name="SHHD 山本覚" userId="57e3f178-c88d-44ee-9b09-55235ac55cf9" providerId="ADAL" clId="{C0DA2B10-F1D4-4897-B074-9E17192A92F8}" dt="2023-10-31T16:26:58.426" v="6046" actId="478"/>
          <ac:spMkLst>
            <pc:docMk/>
            <pc:sldMk cId="406308" sldId="276"/>
            <ac:spMk id="24" creationId="{1999123A-57FA-27AC-4B23-4316221840E7}"/>
          </ac:spMkLst>
        </pc:spChg>
        <pc:spChg chg="add del mod">
          <ac:chgData name="SHHD 山本覚" userId="57e3f178-c88d-44ee-9b09-55235ac55cf9" providerId="ADAL" clId="{C0DA2B10-F1D4-4897-B074-9E17192A92F8}" dt="2023-10-31T16:26:58.426" v="6046" actId="478"/>
          <ac:spMkLst>
            <pc:docMk/>
            <pc:sldMk cId="406308" sldId="276"/>
            <ac:spMk id="25" creationId="{99327CDF-5997-5841-390B-3E5DDAAFFEB8}"/>
          </ac:spMkLst>
        </pc:spChg>
        <pc:spChg chg="add del mod">
          <ac:chgData name="SHHD 山本覚" userId="57e3f178-c88d-44ee-9b09-55235ac55cf9" providerId="ADAL" clId="{C0DA2B10-F1D4-4897-B074-9E17192A92F8}" dt="2023-10-31T16:26:58.426" v="6046" actId="478"/>
          <ac:spMkLst>
            <pc:docMk/>
            <pc:sldMk cId="406308" sldId="276"/>
            <ac:spMk id="26" creationId="{858E416F-69AF-8DFC-DED8-BCECD0BA5F53}"/>
          </ac:spMkLst>
        </pc:spChg>
        <pc:spChg chg="add del mod">
          <ac:chgData name="SHHD 山本覚" userId="57e3f178-c88d-44ee-9b09-55235ac55cf9" providerId="ADAL" clId="{C0DA2B10-F1D4-4897-B074-9E17192A92F8}" dt="2023-10-31T16:26:58.426" v="6046" actId="478"/>
          <ac:spMkLst>
            <pc:docMk/>
            <pc:sldMk cId="406308" sldId="276"/>
            <ac:spMk id="27" creationId="{B8370742-250E-6981-E4E2-E11816ECBE1C}"/>
          </ac:spMkLst>
        </pc:spChg>
        <pc:spChg chg="add mod">
          <ac:chgData name="SHHD 山本覚" userId="57e3f178-c88d-44ee-9b09-55235ac55cf9" providerId="ADAL" clId="{C0DA2B10-F1D4-4897-B074-9E17192A92F8}" dt="2023-10-31T16:32:34.306" v="6287" actId="164"/>
          <ac:spMkLst>
            <pc:docMk/>
            <pc:sldMk cId="406308" sldId="276"/>
            <ac:spMk id="39" creationId="{D62E5BAF-6540-EAE5-45C1-F9445EFB8793}"/>
          </ac:spMkLst>
        </pc:spChg>
        <pc:spChg chg="add mod">
          <ac:chgData name="SHHD 山本覚" userId="57e3f178-c88d-44ee-9b09-55235ac55cf9" providerId="ADAL" clId="{C0DA2B10-F1D4-4897-B074-9E17192A92F8}" dt="2023-10-31T16:32:34.306" v="6287" actId="164"/>
          <ac:spMkLst>
            <pc:docMk/>
            <pc:sldMk cId="406308" sldId="276"/>
            <ac:spMk id="40" creationId="{0395E20C-3DD3-F160-A47A-A245E9161592}"/>
          </ac:spMkLst>
        </pc:spChg>
        <pc:spChg chg="add mod">
          <ac:chgData name="SHHD 山本覚" userId="57e3f178-c88d-44ee-9b09-55235ac55cf9" providerId="ADAL" clId="{C0DA2B10-F1D4-4897-B074-9E17192A92F8}" dt="2023-10-31T17:34:26.465" v="8000" actId="1076"/>
          <ac:spMkLst>
            <pc:docMk/>
            <pc:sldMk cId="406308" sldId="276"/>
            <ac:spMk id="42" creationId="{85F0053B-A91C-F375-859B-A3C15E4FBE96}"/>
          </ac:spMkLst>
        </pc:spChg>
        <pc:spChg chg="add mod">
          <ac:chgData name="SHHD 山本覚" userId="57e3f178-c88d-44ee-9b09-55235ac55cf9" providerId="ADAL" clId="{C0DA2B10-F1D4-4897-B074-9E17192A92F8}" dt="2023-10-31T16:32:34.306" v="6287" actId="164"/>
          <ac:spMkLst>
            <pc:docMk/>
            <pc:sldMk cId="406308" sldId="276"/>
            <ac:spMk id="43" creationId="{8A79EF19-F558-B1D3-92EC-298F376D6036}"/>
          </ac:spMkLst>
        </pc:spChg>
        <pc:spChg chg="add mod">
          <ac:chgData name="SHHD 山本覚" userId="57e3f178-c88d-44ee-9b09-55235ac55cf9" providerId="ADAL" clId="{C0DA2B10-F1D4-4897-B074-9E17192A92F8}" dt="2023-10-31T16:32:34.306" v="6287" actId="164"/>
          <ac:spMkLst>
            <pc:docMk/>
            <pc:sldMk cId="406308" sldId="276"/>
            <ac:spMk id="44" creationId="{EA6B6F78-AE6B-B851-5D47-1FB3EF178F22}"/>
          </ac:spMkLst>
        </pc:spChg>
        <pc:spChg chg="add mod">
          <ac:chgData name="SHHD 山本覚" userId="57e3f178-c88d-44ee-9b09-55235ac55cf9" providerId="ADAL" clId="{C0DA2B10-F1D4-4897-B074-9E17192A92F8}" dt="2023-10-31T16:32:34.306" v="6287" actId="164"/>
          <ac:spMkLst>
            <pc:docMk/>
            <pc:sldMk cId="406308" sldId="276"/>
            <ac:spMk id="45" creationId="{5742F7B9-7CBB-D071-19F7-17445F7E2D44}"/>
          </ac:spMkLst>
        </pc:spChg>
        <pc:spChg chg="add mod">
          <ac:chgData name="SHHD 山本覚" userId="57e3f178-c88d-44ee-9b09-55235ac55cf9" providerId="ADAL" clId="{C0DA2B10-F1D4-4897-B074-9E17192A92F8}" dt="2023-10-31T16:32:34.306" v="6287" actId="164"/>
          <ac:spMkLst>
            <pc:docMk/>
            <pc:sldMk cId="406308" sldId="276"/>
            <ac:spMk id="46" creationId="{D1C843DE-BBAB-AFC0-51E7-EAF45D5DA6E1}"/>
          </ac:spMkLst>
        </pc:spChg>
        <pc:spChg chg="add del mod">
          <ac:chgData name="SHHD 山本覚" userId="57e3f178-c88d-44ee-9b09-55235ac55cf9" providerId="ADAL" clId="{C0DA2B10-F1D4-4897-B074-9E17192A92F8}" dt="2023-10-31T16:30:03.405" v="6109" actId="478"/>
          <ac:spMkLst>
            <pc:docMk/>
            <pc:sldMk cId="406308" sldId="276"/>
            <ac:spMk id="49" creationId="{D1C589B3-CC40-5805-A825-DCCFD230BBA0}"/>
          </ac:spMkLst>
        </pc:spChg>
        <pc:spChg chg="add mod">
          <ac:chgData name="SHHD 山本覚" userId="57e3f178-c88d-44ee-9b09-55235ac55cf9" providerId="ADAL" clId="{C0DA2B10-F1D4-4897-B074-9E17192A92F8}" dt="2023-10-31T16:32:47.641" v="6289" actId="1076"/>
          <ac:spMkLst>
            <pc:docMk/>
            <pc:sldMk cId="406308" sldId="276"/>
            <ac:spMk id="50" creationId="{A72ED596-A7B8-A660-8DB0-7546F1551345}"/>
          </ac:spMkLst>
        </pc:spChg>
        <pc:spChg chg="add del mod">
          <ac:chgData name="SHHD 山本覚" userId="57e3f178-c88d-44ee-9b09-55235ac55cf9" providerId="ADAL" clId="{C0DA2B10-F1D4-4897-B074-9E17192A92F8}" dt="2023-10-31T16:31:41.844" v="6263" actId="478"/>
          <ac:spMkLst>
            <pc:docMk/>
            <pc:sldMk cId="406308" sldId="276"/>
            <ac:spMk id="51" creationId="{C1647B0A-8E0D-4184-83DF-2F7EEE41C9EE}"/>
          </ac:spMkLst>
        </pc:spChg>
        <pc:grpChg chg="add del mod">
          <ac:chgData name="SHHD 山本覚" userId="57e3f178-c88d-44ee-9b09-55235ac55cf9" providerId="ADAL" clId="{C0DA2B10-F1D4-4897-B074-9E17192A92F8}" dt="2023-10-31T16:26:32.703" v="6042"/>
          <ac:grpSpMkLst>
            <pc:docMk/>
            <pc:sldMk cId="406308" sldId="276"/>
            <ac:grpSpMk id="6" creationId="{3F3FE19D-3107-2DA9-E79C-E3196D86F33D}"/>
          </ac:grpSpMkLst>
        </pc:grpChg>
        <pc:grpChg chg="add del mod">
          <ac:chgData name="SHHD 山本覚" userId="57e3f178-c88d-44ee-9b09-55235ac55cf9" providerId="ADAL" clId="{C0DA2B10-F1D4-4897-B074-9E17192A92F8}" dt="2023-10-31T16:26:58.426" v="6046" actId="478"/>
          <ac:grpSpMkLst>
            <pc:docMk/>
            <pc:sldMk cId="406308" sldId="276"/>
            <ac:grpSpMk id="18" creationId="{7A5EF461-6BFC-E4C3-2FFA-A30CB1FF1740}"/>
          </ac:grpSpMkLst>
        </pc:grpChg>
        <pc:grpChg chg="add del mod">
          <ac:chgData name="SHHD 山本覚" userId="57e3f178-c88d-44ee-9b09-55235ac55cf9" providerId="ADAL" clId="{C0DA2B10-F1D4-4897-B074-9E17192A92F8}" dt="2023-10-31T16:28:00.602" v="6098" actId="165"/>
          <ac:grpSpMkLst>
            <pc:docMk/>
            <pc:sldMk cId="406308" sldId="276"/>
            <ac:grpSpMk id="29" creationId="{5C158671-0710-5540-1FC7-DF82C0528D59}"/>
          </ac:grpSpMkLst>
        </pc:grpChg>
        <pc:grpChg chg="add mod">
          <ac:chgData name="SHHD 山本覚" userId="57e3f178-c88d-44ee-9b09-55235ac55cf9" providerId="ADAL" clId="{C0DA2B10-F1D4-4897-B074-9E17192A92F8}" dt="2023-10-31T16:32:34.306" v="6287" actId="164"/>
          <ac:grpSpMkLst>
            <pc:docMk/>
            <pc:sldMk cId="406308" sldId="276"/>
            <ac:grpSpMk id="34" creationId="{20EE9D88-E71B-CA8B-0B75-CCBCDC9047FE}"/>
          </ac:grpSpMkLst>
        </pc:grpChg>
        <pc:grpChg chg="add mod">
          <ac:chgData name="SHHD 山本覚" userId="57e3f178-c88d-44ee-9b09-55235ac55cf9" providerId="ADAL" clId="{C0DA2B10-F1D4-4897-B074-9E17192A92F8}" dt="2023-10-31T16:32:37.135" v="6288" actId="1076"/>
          <ac:grpSpMkLst>
            <pc:docMk/>
            <pc:sldMk cId="406308" sldId="276"/>
            <ac:grpSpMk id="56" creationId="{1B6487DF-8F6A-2EEA-0F4F-E71ACDAE0973}"/>
          </ac:grpSpMkLst>
        </pc:grpChg>
        <pc:picChg chg="add del mod">
          <ac:chgData name="SHHD 山本覚" userId="57e3f178-c88d-44ee-9b09-55235ac55cf9" providerId="ADAL" clId="{C0DA2B10-F1D4-4897-B074-9E17192A92F8}" dt="2023-10-31T16:26:32.703" v="6042"/>
          <ac:picMkLst>
            <pc:docMk/>
            <pc:sldMk cId="406308" sldId="276"/>
            <ac:picMk id="3" creationId="{0FD856BB-38E0-9E81-9A26-D2A7391AECD4}"/>
          </ac:picMkLst>
        </pc:picChg>
        <pc:picChg chg="add del mod">
          <ac:chgData name="SHHD 山本覚" userId="57e3f178-c88d-44ee-9b09-55235ac55cf9" providerId="ADAL" clId="{C0DA2B10-F1D4-4897-B074-9E17192A92F8}" dt="2023-10-31T16:26:32.703" v="6042"/>
          <ac:picMkLst>
            <pc:docMk/>
            <pc:sldMk cId="406308" sldId="276"/>
            <ac:picMk id="5" creationId="{784CD38D-73D9-14B1-8011-9A295736F41C}"/>
          </ac:picMkLst>
        </pc:picChg>
        <pc:picChg chg="mod">
          <ac:chgData name="SHHD 山本覚" userId="57e3f178-c88d-44ee-9b09-55235ac55cf9" providerId="ADAL" clId="{C0DA2B10-F1D4-4897-B074-9E17192A92F8}" dt="2023-10-31T16:26:26.597" v="6041"/>
          <ac:picMkLst>
            <pc:docMk/>
            <pc:sldMk cId="406308" sldId="276"/>
            <ac:picMk id="7" creationId="{CC6E6C1C-139D-445F-F846-D1E8A0A33F45}"/>
          </ac:picMkLst>
        </pc:picChg>
        <pc:picChg chg="mod">
          <ac:chgData name="SHHD 山本覚" userId="57e3f178-c88d-44ee-9b09-55235ac55cf9" providerId="ADAL" clId="{C0DA2B10-F1D4-4897-B074-9E17192A92F8}" dt="2023-10-31T16:26:26.597" v="6041"/>
          <ac:picMkLst>
            <pc:docMk/>
            <pc:sldMk cId="406308" sldId="276"/>
            <ac:picMk id="8" creationId="{A228BEB4-4F50-4404-3E45-AD64719BBDB2}"/>
          </ac:picMkLst>
        </pc:picChg>
        <pc:picChg chg="add del mod">
          <ac:chgData name="SHHD 山本覚" userId="57e3f178-c88d-44ee-9b09-55235ac55cf9" providerId="ADAL" clId="{C0DA2B10-F1D4-4897-B074-9E17192A92F8}" dt="2023-10-31T16:26:58.426" v="6046" actId="478"/>
          <ac:picMkLst>
            <pc:docMk/>
            <pc:sldMk cId="406308" sldId="276"/>
            <ac:picMk id="16" creationId="{970C44A9-C9DF-81C0-A510-15462DC41C07}"/>
          </ac:picMkLst>
        </pc:picChg>
        <pc:picChg chg="add del mod">
          <ac:chgData name="SHHD 山本覚" userId="57e3f178-c88d-44ee-9b09-55235ac55cf9" providerId="ADAL" clId="{C0DA2B10-F1D4-4897-B074-9E17192A92F8}" dt="2023-10-31T16:26:58.426" v="6046" actId="478"/>
          <ac:picMkLst>
            <pc:docMk/>
            <pc:sldMk cId="406308" sldId="276"/>
            <ac:picMk id="17" creationId="{83754D41-2808-D092-7625-B8639A3ABE6E}"/>
          </ac:picMkLst>
        </pc:picChg>
        <pc:picChg chg="mod">
          <ac:chgData name="SHHD 山本覚" userId="57e3f178-c88d-44ee-9b09-55235ac55cf9" providerId="ADAL" clId="{C0DA2B10-F1D4-4897-B074-9E17192A92F8}" dt="2023-10-31T16:26:33.512" v="6043"/>
          <ac:picMkLst>
            <pc:docMk/>
            <pc:sldMk cId="406308" sldId="276"/>
            <ac:picMk id="19" creationId="{89F35DF0-F630-9EBF-A7C9-2251A64D8990}"/>
          </ac:picMkLst>
        </pc:picChg>
        <pc:picChg chg="mod">
          <ac:chgData name="SHHD 山本覚" userId="57e3f178-c88d-44ee-9b09-55235ac55cf9" providerId="ADAL" clId="{C0DA2B10-F1D4-4897-B074-9E17192A92F8}" dt="2023-10-31T16:26:33.512" v="6043"/>
          <ac:picMkLst>
            <pc:docMk/>
            <pc:sldMk cId="406308" sldId="276"/>
            <ac:picMk id="20" creationId="{8106CD3E-63AA-3D87-DA09-2DDF2E760B3D}"/>
          </ac:picMkLst>
        </pc:picChg>
        <pc:picChg chg="add mod">
          <ac:chgData name="SHHD 山本覚" userId="57e3f178-c88d-44ee-9b09-55235ac55cf9" providerId="ADAL" clId="{C0DA2B10-F1D4-4897-B074-9E17192A92F8}" dt="2023-10-31T16:32:34.306" v="6287" actId="164"/>
          <ac:picMkLst>
            <pc:docMk/>
            <pc:sldMk cId="406308" sldId="276"/>
            <ac:picMk id="28" creationId="{31579CE9-D7BD-6F04-0A08-20A2606926B7}"/>
          </ac:picMkLst>
        </pc:picChg>
        <pc:picChg chg="mod topLvl">
          <ac:chgData name="SHHD 山本覚" userId="57e3f178-c88d-44ee-9b09-55235ac55cf9" providerId="ADAL" clId="{C0DA2B10-F1D4-4897-B074-9E17192A92F8}" dt="2023-10-31T16:32:34.306" v="6287" actId="164"/>
          <ac:picMkLst>
            <pc:docMk/>
            <pc:sldMk cId="406308" sldId="276"/>
            <ac:picMk id="30" creationId="{2422A586-C5E3-05F1-07B3-15198E47849E}"/>
          </ac:picMkLst>
        </pc:picChg>
        <pc:picChg chg="mod topLvl">
          <ac:chgData name="SHHD 山本覚" userId="57e3f178-c88d-44ee-9b09-55235ac55cf9" providerId="ADAL" clId="{C0DA2B10-F1D4-4897-B074-9E17192A92F8}" dt="2023-10-31T16:32:34.306" v="6287" actId="164"/>
          <ac:picMkLst>
            <pc:docMk/>
            <pc:sldMk cId="406308" sldId="276"/>
            <ac:picMk id="31" creationId="{DB108E8E-1164-2D85-C13B-882321F6678C}"/>
          </ac:picMkLst>
        </pc:picChg>
        <pc:picChg chg="mod topLvl">
          <ac:chgData name="SHHD 山本覚" userId="57e3f178-c88d-44ee-9b09-55235ac55cf9" providerId="ADAL" clId="{C0DA2B10-F1D4-4897-B074-9E17192A92F8}" dt="2023-10-31T16:32:34.306" v="6287" actId="164"/>
          <ac:picMkLst>
            <pc:docMk/>
            <pc:sldMk cId="406308" sldId="276"/>
            <ac:picMk id="32" creationId="{A46096DA-8CDA-4DF0-2C83-D4970CA04CF9}"/>
          </ac:picMkLst>
        </pc:picChg>
        <pc:picChg chg="mod topLvl">
          <ac:chgData name="SHHD 山本覚" userId="57e3f178-c88d-44ee-9b09-55235ac55cf9" providerId="ADAL" clId="{C0DA2B10-F1D4-4897-B074-9E17192A92F8}" dt="2023-10-31T17:34:26.465" v="8000" actId="1076"/>
          <ac:picMkLst>
            <pc:docMk/>
            <pc:sldMk cId="406308" sldId="276"/>
            <ac:picMk id="33" creationId="{A2F8E692-E96E-4E93-E7BF-18C11DAB1AF6}"/>
          </ac:picMkLst>
        </pc:picChg>
        <pc:picChg chg="mod">
          <ac:chgData name="SHHD 山本覚" userId="57e3f178-c88d-44ee-9b09-55235ac55cf9" providerId="ADAL" clId="{C0DA2B10-F1D4-4897-B074-9E17192A92F8}" dt="2023-10-31T16:27:07.233" v="6047"/>
          <ac:picMkLst>
            <pc:docMk/>
            <pc:sldMk cId="406308" sldId="276"/>
            <ac:picMk id="35" creationId="{CC5B2CB5-7DF5-F8A0-984D-D5918463BA80}"/>
          </ac:picMkLst>
        </pc:picChg>
        <pc:picChg chg="mod">
          <ac:chgData name="SHHD 山本覚" userId="57e3f178-c88d-44ee-9b09-55235ac55cf9" providerId="ADAL" clId="{C0DA2B10-F1D4-4897-B074-9E17192A92F8}" dt="2023-10-31T16:27:07.233" v="6047"/>
          <ac:picMkLst>
            <pc:docMk/>
            <pc:sldMk cId="406308" sldId="276"/>
            <ac:picMk id="36" creationId="{F8AC8EC8-10EC-04E2-6927-D873383EFB0C}"/>
          </ac:picMkLst>
        </pc:picChg>
        <pc:picChg chg="mod">
          <ac:chgData name="SHHD 山本覚" userId="57e3f178-c88d-44ee-9b09-55235ac55cf9" providerId="ADAL" clId="{C0DA2B10-F1D4-4897-B074-9E17192A92F8}" dt="2023-10-31T16:27:07.233" v="6047"/>
          <ac:picMkLst>
            <pc:docMk/>
            <pc:sldMk cId="406308" sldId="276"/>
            <ac:picMk id="37" creationId="{6DFD6052-F692-1496-0BB2-9BE2BE4FD2BB}"/>
          </ac:picMkLst>
        </pc:picChg>
        <pc:cxnChg chg="add del mod">
          <ac:chgData name="SHHD 山本覚" userId="57e3f178-c88d-44ee-9b09-55235ac55cf9" providerId="ADAL" clId="{C0DA2B10-F1D4-4897-B074-9E17192A92F8}" dt="2023-10-31T16:26:32.703" v="6042"/>
          <ac:cxnSpMkLst>
            <pc:docMk/>
            <pc:sldMk cId="406308" sldId="276"/>
            <ac:cxnSpMk id="9" creationId="{4CF612E7-627D-10FD-AEED-FA516B0EB440}"/>
          </ac:cxnSpMkLst>
        </pc:cxnChg>
        <pc:cxnChg chg="add del mod">
          <ac:chgData name="SHHD 山本覚" userId="57e3f178-c88d-44ee-9b09-55235ac55cf9" providerId="ADAL" clId="{C0DA2B10-F1D4-4897-B074-9E17192A92F8}" dt="2023-10-31T16:26:32.703" v="6042"/>
          <ac:cxnSpMkLst>
            <pc:docMk/>
            <pc:sldMk cId="406308" sldId="276"/>
            <ac:cxnSpMk id="11" creationId="{71B5C331-1A2F-6DD8-5104-CB7B478E9361}"/>
          </ac:cxnSpMkLst>
        </pc:cxnChg>
        <pc:cxnChg chg="add del mod">
          <ac:chgData name="SHHD 山本覚" userId="57e3f178-c88d-44ee-9b09-55235ac55cf9" providerId="ADAL" clId="{C0DA2B10-F1D4-4897-B074-9E17192A92F8}" dt="2023-10-31T16:26:58.426" v="6046" actId="478"/>
          <ac:cxnSpMkLst>
            <pc:docMk/>
            <pc:sldMk cId="406308" sldId="276"/>
            <ac:cxnSpMk id="21" creationId="{3DD4239F-905F-F03E-6BBF-11BCDB19FC03}"/>
          </ac:cxnSpMkLst>
        </pc:cxnChg>
        <pc:cxnChg chg="add del mod">
          <ac:chgData name="SHHD 山本覚" userId="57e3f178-c88d-44ee-9b09-55235ac55cf9" providerId="ADAL" clId="{C0DA2B10-F1D4-4897-B074-9E17192A92F8}" dt="2023-10-31T16:26:58.426" v="6046" actId="478"/>
          <ac:cxnSpMkLst>
            <pc:docMk/>
            <pc:sldMk cId="406308" sldId="276"/>
            <ac:cxnSpMk id="23" creationId="{E35A8692-EF85-7C0E-DE30-FA905707B6F5}"/>
          </ac:cxnSpMkLst>
        </pc:cxnChg>
        <pc:cxnChg chg="add mod">
          <ac:chgData name="SHHD 山本覚" userId="57e3f178-c88d-44ee-9b09-55235ac55cf9" providerId="ADAL" clId="{C0DA2B10-F1D4-4897-B074-9E17192A92F8}" dt="2023-10-31T16:32:34.306" v="6287" actId="164"/>
          <ac:cxnSpMkLst>
            <pc:docMk/>
            <pc:sldMk cId="406308" sldId="276"/>
            <ac:cxnSpMk id="38" creationId="{00025607-63A5-587D-BFA4-84C305DAC5CF}"/>
          </ac:cxnSpMkLst>
        </pc:cxnChg>
        <pc:cxnChg chg="add mod">
          <ac:chgData name="SHHD 山本覚" userId="57e3f178-c88d-44ee-9b09-55235ac55cf9" providerId="ADAL" clId="{C0DA2B10-F1D4-4897-B074-9E17192A92F8}" dt="2023-10-31T17:34:30.225" v="8001" actId="14100"/>
          <ac:cxnSpMkLst>
            <pc:docMk/>
            <pc:sldMk cId="406308" sldId="276"/>
            <ac:cxnSpMk id="41" creationId="{260312CC-78A2-2D74-869E-A0A996E5FDAD}"/>
          </ac:cxnSpMkLst>
        </pc:cxnChg>
        <pc:cxnChg chg="add mod">
          <ac:chgData name="SHHD 山本覚" userId="57e3f178-c88d-44ee-9b09-55235ac55cf9" providerId="ADAL" clId="{C0DA2B10-F1D4-4897-B074-9E17192A92F8}" dt="2023-10-31T16:32:47.641" v="6289" actId="1076"/>
          <ac:cxnSpMkLst>
            <pc:docMk/>
            <pc:sldMk cId="406308" sldId="276"/>
            <ac:cxnSpMk id="52" creationId="{062E3FFB-8D32-30E2-4E09-0D907A3BD022}"/>
          </ac:cxnSpMkLst>
        </pc:cxnChg>
      </pc:sldChg>
      <pc:sldChg chg="modSp add del mod">
        <pc:chgData name="SHHD 山本覚" userId="57e3f178-c88d-44ee-9b09-55235ac55cf9" providerId="ADAL" clId="{C0DA2B10-F1D4-4897-B074-9E17192A92F8}" dt="2023-10-31T14:59:21.257" v="4630" actId="2696"/>
        <pc:sldMkLst>
          <pc:docMk/>
          <pc:sldMk cId="312477690" sldId="276"/>
        </pc:sldMkLst>
        <pc:spChg chg="mod">
          <ac:chgData name="SHHD 山本覚" userId="57e3f178-c88d-44ee-9b09-55235ac55cf9" providerId="ADAL" clId="{C0DA2B10-F1D4-4897-B074-9E17192A92F8}" dt="2023-10-30T14:43:07.934" v="1380" actId="20577"/>
          <ac:spMkLst>
            <pc:docMk/>
            <pc:sldMk cId="312477690" sldId="276"/>
            <ac:spMk id="2" creationId="{679B1F19-EA37-6319-E74D-3884CF7D7061}"/>
          </ac:spMkLst>
        </pc:spChg>
        <pc:spChg chg="mod">
          <ac:chgData name="SHHD 山本覚" userId="57e3f178-c88d-44ee-9b09-55235ac55cf9" providerId="ADAL" clId="{C0DA2B10-F1D4-4897-B074-9E17192A92F8}" dt="2023-10-31T06:58:22.415" v="2226" actId="14100"/>
          <ac:spMkLst>
            <pc:docMk/>
            <pc:sldMk cId="312477690" sldId="276"/>
            <ac:spMk id="4" creationId="{81E22F13-F9BA-6547-7B98-D5E042138C96}"/>
          </ac:spMkLst>
        </pc:spChg>
      </pc:sldChg>
      <pc:sldChg chg="add del">
        <pc:chgData name="SHHD 山本覚" userId="57e3f178-c88d-44ee-9b09-55235ac55cf9" providerId="ADAL" clId="{C0DA2B10-F1D4-4897-B074-9E17192A92F8}" dt="2023-10-30T14:19:04.095" v="365" actId="47"/>
        <pc:sldMkLst>
          <pc:docMk/>
          <pc:sldMk cId="2004626427" sldId="276"/>
        </pc:sldMkLst>
      </pc:sldChg>
      <pc:sldChg chg="del">
        <pc:chgData name="SHHD 山本覚" userId="57e3f178-c88d-44ee-9b09-55235ac55cf9" providerId="ADAL" clId="{C0DA2B10-F1D4-4897-B074-9E17192A92F8}" dt="2023-10-30T13:46:45.297" v="0" actId="47"/>
        <pc:sldMkLst>
          <pc:docMk/>
          <pc:sldMk cId="2144390671" sldId="276"/>
        </pc:sldMkLst>
      </pc:sldChg>
      <pc:sldChg chg="del">
        <pc:chgData name="SHHD 山本覚" userId="57e3f178-c88d-44ee-9b09-55235ac55cf9" providerId="ADAL" clId="{C0DA2B10-F1D4-4897-B074-9E17192A92F8}" dt="2023-10-30T13:46:45.297" v="0" actId="47"/>
        <pc:sldMkLst>
          <pc:docMk/>
          <pc:sldMk cId="3205590069" sldId="277"/>
        </pc:sldMkLst>
      </pc:sldChg>
      <pc:sldChg chg="addSp delSp modSp new mod ord modClrScheme chgLayout">
        <pc:chgData name="SHHD 山本覚" userId="57e3f178-c88d-44ee-9b09-55235ac55cf9" providerId="ADAL" clId="{C0DA2B10-F1D4-4897-B074-9E17192A92F8}" dt="2023-10-31T08:00:19.907" v="2361" actId="1076"/>
        <pc:sldMkLst>
          <pc:docMk/>
          <pc:sldMk cId="3921864204" sldId="277"/>
        </pc:sldMkLst>
        <pc:spChg chg="del mod ord">
          <ac:chgData name="SHHD 山本覚" userId="57e3f178-c88d-44ee-9b09-55235ac55cf9" providerId="ADAL" clId="{C0DA2B10-F1D4-4897-B074-9E17192A92F8}" dt="2023-10-31T07:48:35.175" v="2228" actId="700"/>
          <ac:spMkLst>
            <pc:docMk/>
            <pc:sldMk cId="3921864204" sldId="277"/>
            <ac:spMk id="2" creationId="{DA7E911E-E303-FABC-2AD2-A557CF640F21}"/>
          </ac:spMkLst>
        </pc:spChg>
        <pc:spChg chg="del mod ord">
          <ac:chgData name="SHHD 山本覚" userId="57e3f178-c88d-44ee-9b09-55235ac55cf9" providerId="ADAL" clId="{C0DA2B10-F1D4-4897-B074-9E17192A92F8}" dt="2023-10-31T07:48:35.175" v="2228" actId="700"/>
          <ac:spMkLst>
            <pc:docMk/>
            <pc:sldMk cId="3921864204" sldId="277"/>
            <ac:spMk id="3" creationId="{A490419A-7139-0721-13C5-D5FA22C679D2}"/>
          </ac:spMkLst>
        </pc:spChg>
        <pc:spChg chg="add mod ord">
          <ac:chgData name="SHHD 山本覚" userId="57e3f178-c88d-44ee-9b09-55235ac55cf9" providerId="ADAL" clId="{C0DA2B10-F1D4-4897-B074-9E17192A92F8}" dt="2023-10-31T08:00:19.907" v="2361" actId="1076"/>
          <ac:spMkLst>
            <pc:docMk/>
            <pc:sldMk cId="3921864204" sldId="277"/>
            <ac:spMk id="4" creationId="{9696FD56-A136-8319-D86C-0569605E49F0}"/>
          </ac:spMkLst>
        </pc:spChg>
        <pc:spChg chg="add del mod ord">
          <ac:chgData name="SHHD 山本覚" userId="57e3f178-c88d-44ee-9b09-55235ac55cf9" providerId="ADAL" clId="{C0DA2B10-F1D4-4897-B074-9E17192A92F8}" dt="2023-10-31T07:51:08.786" v="2262" actId="478"/>
          <ac:spMkLst>
            <pc:docMk/>
            <pc:sldMk cId="3921864204" sldId="277"/>
            <ac:spMk id="5" creationId="{A33DBD91-F315-D5E0-07D2-E679247DCD76}"/>
          </ac:spMkLst>
        </pc:spChg>
        <pc:spChg chg="mod">
          <ac:chgData name="SHHD 山本覚" userId="57e3f178-c88d-44ee-9b09-55235ac55cf9" providerId="ADAL" clId="{C0DA2B10-F1D4-4897-B074-9E17192A92F8}" dt="2023-10-31T08:00:15.436" v="2360" actId="1076"/>
          <ac:spMkLst>
            <pc:docMk/>
            <pc:sldMk cId="3921864204" sldId="277"/>
            <ac:spMk id="10" creationId="{B2371AEE-3D4A-D56F-B7D0-1F2682376F5B}"/>
          </ac:spMkLst>
        </pc:spChg>
        <pc:spChg chg="add mod ord">
          <ac:chgData name="SHHD 山本覚" userId="57e3f178-c88d-44ee-9b09-55235ac55cf9" providerId="ADAL" clId="{C0DA2B10-F1D4-4897-B074-9E17192A92F8}" dt="2023-10-31T07:55:53.993" v="2329" actId="167"/>
          <ac:spMkLst>
            <pc:docMk/>
            <pc:sldMk cId="3921864204" sldId="277"/>
            <ac:spMk id="11" creationId="{1285EFFE-5514-138C-91D6-9278F46A30A9}"/>
          </ac:spMkLst>
        </pc:spChg>
        <pc:grpChg chg="add mod">
          <ac:chgData name="SHHD 山本覚" userId="57e3f178-c88d-44ee-9b09-55235ac55cf9" providerId="ADAL" clId="{C0DA2B10-F1D4-4897-B074-9E17192A92F8}" dt="2023-10-31T08:00:15.436" v="2360" actId="1076"/>
          <ac:grpSpMkLst>
            <pc:docMk/>
            <pc:sldMk cId="3921864204" sldId="277"/>
            <ac:grpSpMk id="7" creationId="{663DE046-33B6-E249-2D96-B13A95C66780}"/>
          </ac:grpSpMkLst>
        </pc:grpChg>
        <pc:picChg chg="add del mod">
          <ac:chgData name="SHHD 山本覚" userId="57e3f178-c88d-44ee-9b09-55235ac55cf9" providerId="ADAL" clId="{C0DA2B10-F1D4-4897-B074-9E17192A92F8}" dt="2023-10-31T07:54:40.943" v="2321" actId="478"/>
          <ac:picMkLst>
            <pc:docMk/>
            <pc:sldMk cId="3921864204" sldId="277"/>
            <ac:picMk id="6" creationId="{1DDA4FDE-E615-A112-5B4E-8B5968606C38}"/>
          </ac:picMkLst>
        </pc:picChg>
        <pc:picChg chg="mod">
          <ac:chgData name="SHHD 山本覚" userId="57e3f178-c88d-44ee-9b09-55235ac55cf9" providerId="ADAL" clId="{C0DA2B10-F1D4-4897-B074-9E17192A92F8}" dt="2023-10-31T08:00:15.436" v="2360" actId="1076"/>
          <ac:picMkLst>
            <pc:docMk/>
            <pc:sldMk cId="3921864204" sldId="277"/>
            <ac:picMk id="8" creationId="{B5712062-420E-C422-F78E-837D7DFC9FBD}"/>
          </ac:picMkLst>
        </pc:picChg>
        <pc:picChg chg="mod">
          <ac:chgData name="SHHD 山本覚" userId="57e3f178-c88d-44ee-9b09-55235ac55cf9" providerId="ADAL" clId="{C0DA2B10-F1D4-4897-B074-9E17192A92F8}" dt="2023-10-31T08:00:15.436" v="2360" actId="1076"/>
          <ac:picMkLst>
            <pc:docMk/>
            <pc:sldMk cId="3921864204" sldId="277"/>
            <ac:picMk id="9" creationId="{B6EA514E-2C76-0584-3549-36C265EC8AB5}"/>
          </ac:picMkLst>
        </pc:picChg>
      </pc:sldChg>
      <pc:sldChg chg="modSp add mod">
        <pc:chgData name="SHHD 山本覚" userId="57e3f178-c88d-44ee-9b09-55235ac55cf9" providerId="ADAL" clId="{C0DA2B10-F1D4-4897-B074-9E17192A92F8}" dt="2023-10-31T08:00:32.424" v="2375" actId="20577"/>
        <pc:sldMkLst>
          <pc:docMk/>
          <pc:sldMk cId="736853584" sldId="278"/>
        </pc:sldMkLst>
        <pc:spChg chg="mod">
          <ac:chgData name="SHHD 山本覚" userId="57e3f178-c88d-44ee-9b09-55235ac55cf9" providerId="ADAL" clId="{C0DA2B10-F1D4-4897-B074-9E17192A92F8}" dt="2023-10-31T08:00:32.424" v="2375" actId="20577"/>
          <ac:spMkLst>
            <pc:docMk/>
            <pc:sldMk cId="736853584" sldId="278"/>
            <ac:spMk id="4" creationId="{9696FD56-A136-8319-D86C-0569605E49F0}"/>
          </ac:spMkLst>
        </pc:spChg>
      </pc:sldChg>
      <pc:sldChg chg="modSp add del mod">
        <pc:chgData name="SHHD 山本覚" userId="57e3f178-c88d-44ee-9b09-55235ac55cf9" providerId="ADAL" clId="{C0DA2B10-F1D4-4897-B074-9E17192A92F8}" dt="2023-10-31T07:54:21.280" v="2320" actId="47"/>
        <pc:sldMkLst>
          <pc:docMk/>
          <pc:sldMk cId="1619977358" sldId="278"/>
        </pc:sldMkLst>
        <pc:spChg chg="mod">
          <ac:chgData name="SHHD 山本覚" userId="57e3f178-c88d-44ee-9b09-55235ac55cf9" providerId="ADAL" clId="{C0DA2B10-F1D4-4897-B074-9E17192A92F8}" dt="2023-10-31T07:53:59.197" v="2315" actId="20577"/>
          <ac:spMkLst>
            <pc:docMk/>
            <pc:sldMk cId="1619977358" sldId="278"/>
            <ac:spMk id="4" creationId="{9696FD56-A136-8319-D86C-0569605E49F0}"/>
          </ac:spMkLst>
        </pc:spChg>
      </pc:sldChg>
      <pc:sldChg chg="del">
        <pc:chgData name="SHHD 山本覚" userId="57e3f178-c88d-44ee-9b09-55235ac55cf9" providerId="ADAL" clId="{C0DA2B10-F1D4-4897-B074-9E17192A92F8}" dt="2023-10-30T13:46:45.297" v="0" actId="47"/>
        <pc:sldMkLst>
          <pc:docMk/>
          <pc:sldMk cId="1941647672" sldId="278"/>
        </pc:sldMkLst>
      </pc:sldChg>
      <pc:sldChg chg="modSp add del mod">
        <pc:chgData name="SHHD 山本覚" userId="57e3f178-c88d-44ee-9b09-55235ac55cf9" providerId="ADAL" clId="{C0DA2B10-F1D4-4897-B074-9E17192A92F8}" dt="2023-10-31T08:00:24.152" v="2362" actId="47"/>
        <pc:sldMkLst>
          <pc:docMk/>
          <pc:sldMk cId="3780625364" sldId="278"/>
        </pc:sldMkLst>
        <pc:spChg chg="mod">
          <ac:chgData name="SHHD 山本覚" userId="57e3f178-c88d-44ee-9b09-55235ac55cf9" providerId="ADAL" clId="{C0DA2B10-F1D4-4897-B074-9E17192A92F8}" dt="2023-10-31T07:59:37.824" v="2352" actId="20577"/>
          <ac:spMkLst>
            <pc:docMk/>
            <pc:sldMk cId="3780625364" sldId="278"/>
            <ac:spMk id="4" creationId="{9696FD56-A136-8319-D86C-0569605E49F0}"/>
          </ac:spMkLst>
        </pc:spChg>
      </pc:sldChg>
      <pc:sldChg chg="del">
        <pc:chgData name="SHHD 山本覚" userId="57e3f178-c88d-44ee-9b09-55235ac55cf9" providerId="ADAL" clId="{C0DA2B10-F1D4-4897-B074-9E17192A92F8}" dt="2023-10-30T13:46:45.297" v="0" actId="47"/>
        <pc:sldMkLst>
          <pc:docMk/>
          <pc:sldMk cId="976493523" sldId="279"/>
        </pc:sldMkLst>
      </pc:sldChg>
      <pc:sldChg chg="modSp add del mod">
        <pc:chgData name="SHHD 山本覚" userId="57e3f178-c88d-44ee-9b09-55235ac55cf9" providerId="ADAL" clId="{C0DA2B10-F1D4-4897-B074-9E17192A92F8}" dt="2023-10-31T14:59:21.257" v="4630" actId="2696"/>
        <pc:sldMkLst>
          <pc:docMk/>
          <pc:sldMk cId="1699497212" sldId="279"/>
        </pc:sldMkLst>
        <pc:spChg chg="mod">
          <ac:chgData name="SHHD 山本覚" userId="57e3f178-c88d-44ee-9b09-55235ac55cf9" providerId="ADAL" clId="{C0DA2B10-F1D4-4897-B074-9E17192A92F8}" dt="2023-10-31T08:00:43.387" v="2388" actId="20577"/>
          <ac:spMkLst>
            <pc:docMk/>
            <pc:sldMk cId="1699497212" sldId="279"/>
            <ac:spMk id="4" creationId="{9696FD56-A136-8319-D86C-0569605E49F0}"/>
          </ac:spMkLst>
        </pc:spChg>
      </pc:sldChg>
      <pc:sldChg chg="add">
        <pc:chgData name="SHHD 山本覚" userId="57e3f178-c88d-44ee-9b09-55235ac55cf9" providerId="ADAL" clId="{C0DA2B10-F1D4-4897-B074-9E17192A92F8}" dt="2023-10-31T14:59:26.301" v="4631"/>
        <pc:sldMkLst>
          <pc:docMk/>
          <pc:sldMk cId="2931874971" sldId="279"/>
        </pc:sldMkLst>
      </pc:sldChg>
      <pc:sldChg chg="del">
        <pc:chgData name="SHHD 山本覚" userId="57e3f178-c88d-44ee-9b09-55235ac55cf9" providerId="ADAL" clId="{C0DA2B10-F1D4-4897-B074-9E17192A92F8}" dt="2023-10-30T13:46:45.297" v="0" actId="47"/>
        <pc:sldMkLst>
          <pc:docMk/>
          <pc:sldMk cId="941876795" sldId="280"/>
        </pc:sldMkLst>
      </pc:sldChg>
      <pc:sldChg chg="modSp add mod">
        <pc:chgData name="SHHD 山本覚" userId="57e3f178-c88d-44ee-9b09-55235ac55cf9" providerId="ADAL" clId="{C0DA2B10-F1D4-4897-B074-9E17192A92F8}" dt="2023-10-31T08:01:17.675" v="2458" actId="20577"/>
        <pc:sldMkLst>
          <pc:docMk/>
          <pc:sldMk cId="1590978194" sldId="280"/>
        </pc:sldMkLst>
        <pc:spChg chg="mod">
          <ac:chgData name="SHHD 山本覚" userId="57e3f178-c88d-44ee-9b09-55235ac55cf9" providerId="ADAL" clId="{C0DA2B10-F1D4-4897-B074-9E17192A92F8}" dt="2023-10-31T08:01:17.675" v="2458" actId="20577"/>
          <ac:spMkLst>
            <pc:docMk/>
            <pc:sldMk cId="1590978194" sldId="280"/>
            <ac:spMk id="4" creationId="{9696FD56-A136-8319-D86C-0569605E49F0}"/>
          </ac:spMkLst>
        </pc:spChg>
      </pc:sldChg>
      <pc:sldChg chg="addSp delSp modSp add mod">
        <pc:chgData name="SHHD 山本覚" userId="57e3f178-c88d-44ee-9b09-55235ac55cf9" providerId="ADAL" clId="{C0DA2B10-F1D4-4897-B074-9E17192A92F8}" dt="2023-10-31T18:41:32.169" v="8629" actId="20577"/>
        <pc:sldMkLst>
          <pc:docMk/>
          <pc:sldMk cId="1378349243" sldId="281"/>
        </pc:sldMkLst>
        <pc:spChg chg="mod">
          <ac:chgData name="SHHD 山本覚" userId="57e3f178-c88d-44ee-9b09-55235ac55cf9" providerId="ADAL" clId="{C0DA2B10-F1D4-4897-B074-9E17192A92F8}" dt="2023-10-31T18:41:32.169" v="8629" actId="20577"/>
          <ac:spMkLst>
            <pc:docMk/>
            <pc:sldMk cId="1378349243" sldId="281"/>
            <ac:spMk id="2" creationId="{679B1F19-EA37-6319-E74D-3884CF7D7061}"/>
          </ac:spMkLst>
        </pc:spChg>
        <pc:spChg chg="del">
          <ac:chgData name="SHHD 山本覚" userId="57e3f178-c88d-44ee-9b09-55235ac55cf9" providerId="ADAL" clId="{C0DA2B10-F1D4-4897-B074-9E17192A92F8}" dt="2023-10-31T08:11:21.240" v="2480" actId="478"/>
          <ac:spMkLst>
            <pc:docMk/>
            <pc:sldMk cId="1378349243" sldId="281"/>
            <ac:spMk id="4" creationId="{81E22F13-F9BA-6547-7B98-D5E042138C96}"/>
          </ac:spMkLst>
        </pc:spChg>
        <pc:spChg chg="add mod">
          <ac:chgData name="SHHD 山本覚" userId="57e3f178-c88d-44ee-9b09-55235ac55cf9" providerId="ADAL" clId="{C0DA2B10-F1D4-4897-B074-9E17192A92F8}" dt="2023-10-31T18:39:50.079" v="8497" actId="1076"/>
          <ac:spMkLst>
            <pc:docMk/>
            <pc:sldMk cId="1378349243" sldId="281"/>
            <ac:spMk id="7" creationId="{F706FC73-A2E9-C719-E491-08C3C9CC409F}"/>
          </ac:spMkLst>
        </pc:spChg>
        <pc:spChg chg="add mod">
          <ac:chgData name="SHHD 山本覚" userId="57e3f178-c88d-44ee-9b09-55235ac55cf9" providerId="ADAL" clId="{C0DA2B10-F1D4-4897-B074-9E17192A92F8}" dt="2023-10-31T18:40:45.156" v="8573" actId="122"/>
          <ac:spMkLst>
            <pc:docMk/>
            <pc:sldMk cId="1378349243" sldId="281"/>
            <ac:spMk id="8" creationId="{366D4E25-DA6C-0251-FA47-196D67BFD66E}"/>
          </ac:spMkLst>
        </pc:spChg>
        <pc:spChg chg="add del mod">
          <ac:chgData name="SHHD 山本覚" userId="57e3f178-c88d-44ee-9b09-55235ac55cf9" providerId="ADAL" clId="{C0DA2B10-F1D4-4897-B074-9E17192A92F8}" dt="2023-10-31T08:11:22.792" v="2481" actId="478"/>
          <ac:spMkLst>
            <pc:docMk/>
            <pc:sldMk cId="1378349243" sldId="281"/>
            <ac:spMk id="11" creationId="{AD285096-EA9E-8E23-8BD2-246BB4D72535}"/>
          </ac:spMkLst>
        </pc:spChg>
        <pc:spChg chg="del">
          <ac:chgData name="SHHD 山本覚" userId="57e3f178-c88d-44ee-9b09-55235ac55cf9" providerId="ADAL" clId="{C0DA2B10-F1D4-4897-B074-9E17192A92F8}" dt="2023-10-31T08:11:24.045" v="2482" actId="478"/>
          <ac:spMkLst>
            <pc:docMk/>
            <pc:sldMk cId="1378349243" sldId="281"/>
            <ac:spMk id="16" creationId="{7A57C9BE-363F-3668-ABF0-82EA776098C3}"/>
          </ac:spMkLst>
        </pc:spChg>
        <pc:grpChg chg="del">
          <ac:chgData name="SHHD 山本覚" userId="57e3f178-c88d-44ee-9b09-55235ac55cf9" providerId="ADAL" clId="{C0DA2B10-F1D4-4897-B074-9E17192A92F8}" dt="2023-10-31T08:11:24.045" v="2482" actId="478"/>
          <ac:grpSpMkLst>
            <pc:docMk/>
            <pc:sldMk cId="1378349243" sldId="281"/>
            <ac:grpSpMk id="15" creationId="{7E75A89C-FF08-392D-812A-4311482EAB46}"/>
          </ac:grpSpMkLst>
        </pc:grpChg>
        <pc:picChg chg="add del mod">
          <ac:chgData name="SHHD 山本覚" userId="57e3f178-c88d-44ee-9b09-55235ac55cf9" providerId="ADAL" clId="{C0DA2B10-F1D4-4897-B074-9E17192A92F8}" dt="2023-10-31T17:35:10.876" v="8004" actId="478"/>
          <ac:picMkLst>
            <pc:docMk/>
            <pc:sldMk cId="1378349243" sldId="281"/>
            <ac:picMk id="4" creationId="{71E8572C-C10F-6D16-D2F8-A9F644F45D1E}"/>
          </ac:picMkLst>
        </pc:picChg>
        <pc:picChg chg="add mod">
          <ac:chgData name="SHHD 山本覚" userId="57e3f178-c88d-44ee-9b09-55235ac55cf9" providerId="ADAL" clId="{C0DA2B10-F1D4-4897-B074-9E17192A92F8}" dt="2023-10-31T18:40:52.701" v="8574" actId="1076"/>
          <ac:picMkLst>
            <pc:docMk/>
            <pc:sldMk cId="1378349243" sldId="281"/>
            <ac:picMk id="6" creationId="{821063C1-1EFB-98EC-C8E7-6FB6905B6585}"/>
          </ac:picMkLst>
        </pc:picChg>
      </pc:sldChg>
      <pc:sldChg chg="del">
        <pc:chgData name="SHHD 山本覚" userId="57e3f178-c88d-44ee-9b09-55235ac55cf9" providerId="ADAL" clId="{C0DA2B10-F1D4-4897-B074-9E17192A92F8}" dt="2023-10-30T13:46:45.297" v="0" actId="47"/>
        <pc:sldMkLst>
          <pc:docMk/>
          <pc:sldMk cId="1890090629" sldId="281"/>
        </pc:sldMkLst>
      </pc:sldChg>
      <pc:sldChg chg="del">
        <pc:chgData name="SHHD 山本覚" userId="57e3f178-c88d-44ee-9b09-55235ac55cf9" providerId="ADAL" clId="{C0DA2B10-F1D4-4897-B074-9E17192A92F8}" dt="2023-10-30T13:46:45.297" v="0" actId="47"/>
        <pc:sldMkLst>
          <pc:docMk/>
          <pc:sldMk cId="1108919878" sldId="282"/>
        </pc:sldMkLst>
      </pc:sldChg>
      <pc:sldChg chg="addSp modSp add mod">
        <pc:chgData name="SHHD 山本覚" userId="57e3f178-c88d-44ee-9b09-55235ac55cf9" providerId="ADAL" clId="{C0DA2B10-F1D4-4897-B074-9E17192A92F8}" dt="2023-10-31T18:41:40.857" v="8645" actId="20577"/>
        <pc:sldMkLst>
          <pc:docMk/>
          <pc:sldMk cId="1424329812" sldId="282"/>
        </pc:sldMkLst>
        <pc:spChg chg="mod">
          <ac:chgData name="SHHD 山本覚" userId="57e3f178-c88d-44ee-9b09-55235ac55cf9" providerId="ADAL" clId="{C0DA2B10-F1D4-4897-B074-9E17192A92F8}" dt="2023-10-31T18:41:40.857" v="8645" actId="20577"/>
          <ac:spMkLst>
            <pc:docMk/>
            <pc:sldMk cId="1424329812" sldId="282"/>
            <ac:spMk id="2" creationId="{679B1F19-EA37-6319-E74D-3884CF7D7061}"/>
          </ac:spMkLst>
        </pc:spChg>
        <pc:spChg chg="add mod">
          <ac:chgData name="SHHD 山本覚" userId="57e3f178-c88d-44ee-9b09-55235ac55cf9" providerId="ADAL" clId="{C0DA2B10-F1D4-4897-B074-9E17192A92F8}" dt="2023-10-31T18:06:24.729" v="8423" actId="1076"/>
          <ac:spMkLst>
            <pc:docMk/>
            <pc:sldMk cId="1424329812" sldId="282"/>
            <ac:spMk id="3" creationId="{1CE907A8-F4E9-E6AB-4B39-B6FD14C63475}"/>
          </ac:spMkLst>
        </pc:spChg>
      </pc:sldChg>
      <pc:sldChg chg="del">
        <pc:chgData name="SHHD 山本覚" userId="57e3f178-c88d-44ee-9b09-55235ac55cf9" providerId="ADAL" clId="{C0DA2B10-F1D4-4897-B074-9E17192A92F8}" dt="2023-10-30T13:46:45.297" v="0" actId="47"/>
        <pc:sldMkLst>
          <pc:docMk/>
          <pc:sldMk cId="1766010445" sldId="283"/>
        </pc:sldMkLst>
      </pc:sldChg>
      <pc:sldChg chg="addSp modSp add mod">
        <pc:chgData name="SHHD 山本覚" userId="57e3f178-c88d-44ee-9b09-55235ac55cf9" providerId="ADAL" clId="{C0DA2B10-F1D4-4897-B074-9E17192A92F8}" dt="2023-10-31T18:50:21.584" v="8952" actId="120"/>
        <pc:sldMkLst>
          <pc:docMk/>
          <pc:sldMk cId="3319574417" sldId="283"/>
        </pc:sldMkLst>
        <pc:spChg chg="mod">
          <ac:chgData name="SHHD 山本覚" userId="57e3f178-c88d-44ee-9b09-55235ac55cf9" providerId="ADAL" clId="{C0DA2B10-F1D4-4897-B074-9E17192A92F8}" dt="2023-10-31T18:42:57.895" v="8658" actId="20577"/>
          <ac:spMkLst>
            <pc:docMk/>
            <pc:sldMk cId="3319574417" sldId="283"/>
            <ac:spMk id="2" creationId="{679B1F19-EA37-6319-E74D-3884CF7D7061}"/>
          </ac:spMkLst>
        </pc:spChg>
        <pc:spChg chg="add mod">
          <ac:chgData name="SHHD 山本覚" userId="57e3f178-c88d-44ee-9b09-55235ac55cf9" providerId="ADAL" clId="{C0DA2B10-F1D4-4897-B074-9E17192A92F8}" dt="2023-10-31T18:39:42.390" v="8496" actId="1076"/>
          <ac:spMkLst>
            <pc:docMk/>
            <pc:sldMk cId="3319574417" sldId="283"/>
            <ac:spMk id="5" creationId="{4CAFE40C-4770-AF94-90A3-9F6C784FB701}"/>
          </ac:spMkLst>
        </pc:spChg>
        <pc:spChg chg="add mod">
          <ac:chgData name="SHHD 山本覚" userId="57e3f178-c88d-44ee-9b09-55235ac55cf9" providerId="ADAL" clId="{C0DA2B10-F1D4-4897-B074-9E17192A92F8}" dt="2023-10-31T18:50:21.584" v="8952" actId="120"/>
          <ac:spMkLst>
            <pc:docMk/>
            <pc:sldMk cId="3319574417" sldId="283"/>
            <ac:spMk id="6" creationId="{C08465FF-1904-DE6C-6399-BC872D7F5EAB}"/>
          </ac:spMkLst>
        </pc:spChg>
        <pc:picChg chg="add mod">
          <ac:chgData name="SHHD 山本覚" userId="57e3f178-c88d-44ee-9b09-55235ac55cf9" providerId="ADAL" clId="{C0DA2B10-F1D4-4897-B074-9E17192A92F8}" dt="2023-10-31T18:39:39.355" v="8495" actId="1076"/>
          <ac:picMkLst>
            <pc:docMk/>
            <pc:sldMk cId="3319574417" sldId="283"/>
            <ac:picMk id="4" creationId="{D14822EF-50A3-EBF3-D175-1869D5D966DA}"/>
          </ac:picMkLst>
        </pc:picChg>
      </pc:sldChg>
      <pc:sldChg chg="addSp modSp add mod">
        <pc:chgData name="SHHD 山本覚" userId="57e3f178-c88d-44ee-9b09-55235ac55cf9" providerId="ADAL" clId="{C0DA2B10-F1D4-4897-B074-9E17192A92F8}" dt="2023-10-31T18:52:04.395" v="9041" actId="1076"/>
        <pc:sldMkLst>
          <pc:docMk/>
          <pc:sldMk cId="2637753194" sldId="284"/>
        </pc:sldMkLst>
        <pc:spChg chg="mod">
          <ac:chgData name="SHHD 山本覚" userId="57e3f178-c88d-44ee-9b09-55235ac55cf9" providerId="ADAL" clId="{C0DA2B10-F1D4-4897-B074-9E17192A92F8}" dt="2023-10-31T08:12:55.341" v="2548" actId="20577"/>
          <ac:spMkLst>
            <pc:docMk/>
            <pc:sldMk cId="2637753194" sldId="284"/>
            <ac:spMk id="2" creationId="{679B1F19-EA37-6319-E74D-3884CF7D7061}"/>
          </ac:spMkLst>
        </pc:spChg>
        <pc:spChg chg="add mod">
          <ac:chgData name="SHHD 山本覚" userId="57e3f178-c88d-44ee-9b09-55235ac55cf9" providerId="ADAL" clId="{C0DA2B10-F1D4-4897-B074-9E17192A92F8}" dt="2023-10-31T18:52:04.395" v="9041" actId="1076"/>
          <ac:spMkLst>
            <pc:docMk/>
            <pc:sldMk cId="2637753194" sldId="284"/>
            <ac:spMk id="5" creationId="{11732FCA-1080-11DD-FDED-52C15E9A54A1}"/>
          </ac:spMkLst>
        </pc:spChg>
        <pc:spChg chg="add mod">
          <ac:chgData name="SHHD 山本覚" userId="57e3f178-c88d-44ee-9b09-55235ac55cf9" providerId="ADAL" clId="{C0DA2B10-F1D4-4897-B074-9E17192A92F8}" dt="2023-10-31T18:51:56.789" v="9038" actId="1076"/>
          <ac:spMkLst>
            <pc:docMk/>
            <pc:sldMk cId="2637753194" sldId="284"/>
            <ac:spMk id="6" creationId="{F4AF7E18-D661-0549-D1AD-F8E179DF99A6}"/>
          </ac:spMkLst>
        </pc:spChg>
        <pc:picChg chg="add mod">
          <ac:chgData name="SHHD 山本覚" userId="57e3f178-c88d-44ee-9b09-55235ac55cf9" providerId="ADAL" clId="{C0DA2B10-F1D4-4897-B074-9E17192A92F8}" dt="2023-10-31T18:52:04.395" v="9041" actId="1076"/>
          <ac:picMkLst>
            <pc:docMk/>
            <pc:sldMk cId="2637753194" sldId="284"/>
            <ac:picMk id="4" creationId="{92C96473-9BCD-41C8-6A28-C2E7B2709F4E}"/>
          </ac:picMkLst>
        </pc:picChg>
        <pc:picChg chg="add mod">
          <ac:chgData name="SHHD 山本覚" userId="57e3f178-c88d-44ee-9b09-55235ac55cf9" providerId="ADAL" clId="{C0DA2B10-F1D4-4897-B074-9E17192A92F8}" dt="2023-10-31T18:51:59.680" v="9040" actId="571"/>
          <ac:picMkLst>
            <pc:docMk/>
            <pc:sldMk cId="2637753194" sldId="284"/>
            <ac:picMk id="7" creationId="{2B0A816E-1402-6EA7-8D01-9E8A0E258CDA}"/>
          </ac:picMkLst>
        </pc:picChg>
      </pc:sldChg>
      <pc:sldChg chg="del">
        <pc:chgData name="SHHD 山本覚" userId="57e3f178-c88d-44ee-9b09-55235ac55cf9" providerId="ADAL" clId="{C0DA2B10-F1D4-4897-B074-9E17192A92F8}" dt="2023-10-30T13:46:45.297" v="0" actId="47"/>
        <pc:sldMkLst>
          <pc:docMk/>
          <pc:sldMk cId="3487670288" sldId="284"/>
        </pc:sldMkLst>
      </pc:sldChg>
      <pc:sldChg chg="del">
        <pc:chgData name="SHHD 山本覚" userId="57e3f178-c88d-44ee-9b09-55235ac55cf9" providerId="ADAL" clId="{C0DA2B10-F1D4-4897-B074-9E17192A92F8}" dt="2023-10-30T13:46:45.297" v="0" actId="47"/>
        <pc:sldMkLst>
          <pc:docMk/>
          <pc:sldMk cId="437902838" sldId="285"/>
        </pc:sldMkLst>
      </pc:sldChg>
      <pc:sldChg chg="addSp modSp add mod">
        <pc:chgData name="SHHD 山本覚" userId="57e3f178-c88d-44ee-9b09-55235ac55cf9" providerId="ADAL" clId="{C0DA2B10-F1D4-4897-B074-9E17192A92F8}" dt="2023-10-31T19:02:58.292" v="9242" actId="1076"/>
        <pc:sldMkLst>
          <pc:docMk/>
          <pc:sldMk cId="2517323573" sldId="285"/>
        </pc:sldMkLst>
        <pc:spChg chg="mod">
          <ac:chgData name="SHHD 山本覚" userId="57e3f178-c88d-44ee-9b09-55235ac55cf9" providerId="ADAL" clId="{C0DA2B10-F1D4-4897-B074-9E17192A92F8}" dt="2023-10-31T08:13:10.881" v="2570" actId="20577"/>
          <ac:spMkLst>
            <pc:docMk/>
            <pc:sldMk cId="2517323573" sldId="285"/>
            <ac:spMk id="2" creationId="{679B1F19-EA37-6319-E74D-3884CF7D7061}"/>
          </ac:spMkLst>
        </pc:spChg>
        <pc:spChg chg="add mod">
          <ac:chgData name="SHHD 山本覚" userId="57e3f178-c88d-44ee-9b09-55235ac55cf9" providerId="ADAL" clId="{C0DA2B10-F1D4-4897-B074-9E17192A92F8}" dt="2023-10-31T19:02:58.292" v="9242" actId="1076"/>
          <ac:spMkLst>
            <pc:docMk/>
            <pc:sldMk cId="2517323573" sldId="285"/>
            <ac:spMk id="3" creationId="{895D536F-403C-E920-88A4-160A3F99248D}"/>
          </ac:spMkLst>
        </pc:spChg>
        <pc:picChg chg="add mod">
          <ac:chgData name="SHHD 山本覚" userId="57e3f178-c88d-44ee-9b09-55235ac55cf9" providerId="ADAL" clId="{C0DA2B10-F1D4-4897-B074-9E17192A92F8}" dt="2023-10-31T18:57:20.454" v="9214" actId="1076"/>
          <ac:picMkLst>
            <pc:docMk/>
            <pc:sldMk cId="2517323573" sldId="285"/>
            <ac:picMk id="5" creationId="{D3C7CF1F-48E4-9849-B81A-9E58992B1673}"/>
          </ac:picMkLst>
        </pc:picChg>
      </pc:sldChg>
      <pc:sldChg chg="addSp delSp modSp add del mod">
        <pc:chgData name="SHHD 山本覚" userId="57e3f178-c88d-44ee-9b09-55235ac55cf9" providerId="ADAL" clId="{C0DA2B10-F1D4-4897-B074-9E17192A92F8}" dt="2023-10-31T17:02:04.428" v="6708" actId="47"/>
        <pc:sldMkLst>
          <pc:docMk/>
          <pc:sldMk cId="898054369" sldId="286"/>
        </pc:sldMkLst>
        <pc:spChg chg="mod">
          <ac:chgData name="SHHD 山本覚" userId="57e3f178-c88d-44ee-9b09-55235ac55cf9" providerId="ADAL" clId="{C0DA2B10-F1D4-4897-B074-9E17192A92F8}" dt="2023-10-31T08:14:28.803" v="2610" actId="20577"/>
          <ac:spMkLst>
            <pc:docMk/>
            <pc:sldMk cId="898054369" sldId="286"/>
            <ac:spMk id="2" creationId="{679B1F19-EA37-6319-E74D-3884CF7D7061}"/>
          </ac:spMkLst>
        </pc:spChg>
        <pc:spChg chg="add del">
          <ac:chgData name="SHHD 山本覚" userId="57e3f178-c88d-44ee-9b09-55235ac55cf9" providerId="ADAL" clId="{C0DA2B10-F1D4-4897-B074-9E17192A92F8}" dt="2023-10-31T08:14:43.366" v="2612" actId="22"/>
          <ac:spMkLst>
            <pc:docMk/>
            <pc:sldMk cId="898054369" sldId="286"/>
            <ac:spMk id="4" creationId="{5DC6BF89-4C99-AC36-6AFE-7C666E5B5C38}"/>
          </ac:spMkLst>
        </pc:spChg>
      </pc:sldChg>
      <pc:sldChg chg="del">
        <pc:chgData name="SHHD 山本覚" userId="57e3f178-c88d-44ee-9b09-55235ac55cf9" providerId="ADAL" clId="{C0DA2B10-F1D4-4897-B074-9E17192A92F8}" dt="2023-10-30T13:46:45.297" v="0" actId="47"/>
        <pc:sldMkLst>
          <pc:docMk/>
          <pc:sldMk cId="2520815508" sldId="286"/>
        </pc:sldMkLst>
      </pc:sldChg>
      <pc:sldChg chg="modSp add del mod">
        <pc:chgData name="SHHD 山本覚" userId="57e3f178-c88d-44ee-9b09-55235ac55cf9" providerId="ADAL" clId="{C0DA2B10-F1D4-4897-B074-9E17192A92F8}" dt="2023-10-31T17:51:36.680" v="8111" actId="47"/>
        <pc:sldMkLst>
          <pc:docMk/>
          <pc:sldMk cId="3982079533" sldId="287"/>
        </pc:sldMkLst>
        <pc:spChg chg="mod">
          <ac:chgData name="SHHD 山本覚" userId="57e3f178-c88d-44ee-9b09-55235ac55cf9" providerId="ADAL" clId="{C0DA2B10-F1D4-4897-B074-9E17192A92F8}" dt="2023-10-31T17:48:20.935" v="8108" actId="20577"/>
          <ac:spMkLst>
            <pc:docMk/>
            <pc:sldMk cId="3982079533" sldId="287"/>
            <ac:spMk id="2" creationId="{679B1F19-EA37-6319-E74D-3884CF7D7061}"/>
          </ac:spMkLst>
        </pc:spChg>
      </pc:sldChg>
      <pc:sldChg chg="addSp delSp modSp add del mod">
        <pc:chgData name="SHHD 山本覚" userId="57e3f178-c88d-44ee-9b09-55235ac55cf9" providerId="ADAL" clId="{C0DA2B10-F1D4-4897-B074-9E17192A92F8}" dt="2023-10-31T17:51:36.680" v="8111" actId="47"/>
        <pc:sldMkLst>
          <pc:docMk/>
          <pc:sldMk cId="2588003327" sldId="288"/>
        </pc:sldMkLst>
        <pc:spChg chg="mod">
          <ac:chgData name="SHHD 山本覚" userId="57e3f178-c88d-44ee-9b09-55235ac55cf9" providerId="ADAL" clId="{C0DA2B10-F1D4-4897-B074-9E17192A92F8}" dt="2023-10-31T14:58:11.579" v="4627" actId="20577"/>
          <ac:spMkLst>
            <pc:docMk/>
            <pc:sldMk cId="2588003327" sldId="288"/>
            <ac:spMk id="4" creationId="{9696FD56-A136-8319-D86C-0569605E49F0}"/>
          </ac:spMkLst>
        </pc:spChg>
        <pc:grpChg chg="del">
          <ac:chgData name="SHHD 山本覚" userId="57e3f178-c88d-44ee-9b09-55235ac55cf9" providerId="ADAL" clId="{C0DA2B10-F1D4-4897-B074-9E17192A92F8}" dt="2023-10-31T17:41:53.956" v="8050" actId="478"/>
          <ac:grpSpMkLst>
            <pc:docMk/>
            <pc:sldMk cId="2588003327" sldId="288"/>
            <ac:grpSpMk id="7" creationId="{663DE046-33B6-E249-2D96-B13A95C66780}"/>
          </ac:grpSpMkLst>
        </pc:grpChg>
        <pc:picChg chg="add mod">
          <ac:chgData name="SHHD 山本覚" userId="57e3f178-c88d-44ee-9b09-55235ac55cf9" providerId="ADAL" clId="{C0DA2B10-F1D4-4897-B074-9E17192A92F8}" dt="2023-10-31T17:42:25.763" v="8054" actId="1076"/>
          <ac:picMkLst>
            <pc:docMk/>
            <pc:sldMk cId="2588003327" sldId="288"/>
            <ac:picMk id="1026" creationId="{CC43D325-0101-2C3F-6767-15FD8FDB1822}"/>
          </ac:picMkLst>
        </pc:picChg>
      </pc:sldChg>
      <pc:sldChg chg="add del">
        <pc:chgData name="SHHD 山本覚" userId="57e3f178-c88d-44ee-9b09-55235ac55cf9" providerId="ADAL" clId="{C0DA2B10-F1D4-4897-B074-9E17192A92F8}" dt="2023-10-31T08:18:39.433" v="2641"/>
        <pc:sldMkLst>
          <pc:docMk/>
          <pc:sldMk cId="3653599568" sldId="288"/>
        </pc:sldMkLst>
      </pc:sldChg>
      <pc:sldChg chg="addSp delSp modSp add mod">
        <pc:chgData name="SHHD 山本覚" userId="57e3f178-c88d-44ee-9b09-55235ac55cf9" providerId="ADAL" clId="{C0DA2B10-F1D4-4897-B074-9E17192A92F8}" dt="2023-10-31T16:45:30.888" v="6610" actId="1076"/>
        <pc:sldMkLst>
          <pc:docMk/>
          <pc:sldMk cId="3663364912" sldId="289"/>
        </pc:sldMkLst>
        <pc:spChg chg="mod">
          <ac:chgData name="SHHD 山本覚" userId="57e3f178-c88d-44ee-9b09-55235ac55cf9" providerId="ADAL" clId="{C0DA2B10-F1D4-4897-B074-9E17192A92F8}" dt="2023-10-31T14:23:57.341" v="3703" actId="20577"/>
          <ac:spMkLst>
            <pc:docMk/>
            <pc:sldMk cId="3663364912" sldId="289"/>
            <ac:spMk id="2" creationId="{679B1F19-EA37-6319-E74D-3884CF7D7061}"/>
          </ac:spMkLst>
        </pc:spChg>
        <pc:spChg chg="del">
          <ac:chgData name="SHHD 山本覚" userId="57e3f178-c88d-44ee-9b09-55235ac55cf9" providerId="ADAL" clId="{C0DA2B10-F1D4-4897-B074-9E17192A92F8}" dt="2023-10-31T14:24:00.988" v="3704" actId="478"/>
          <ac:spMkLst>
            <pc:docMk/>
            <pc:sldMk cId="3663364912" sldId="289"/>
            <ac:spMk id="4" creationId="{81E22F13-F9BA-6547-7B98-D5E042138C96}"/>
          </ac:spMkLst>
        </pc:spChg>
        <pc:spChg chg="add del mod">
          <ac:chgData name="SHHD 山本覚" userId="57e3f178-c88d-44ee-9b09-55235ac55cf9" providerId="ADAL" clId="{C0DA2B10-F1D4-4897-B074-9E17192A92F8}" dt="2023-10-31T14:24:02.763" v="3705" actId="478"/>
          <ac:spMkLst>
            <pc:docMk/>
            <pc:sldMk cId="3663364912" sldId="289"/>
            <ac:spMk id="5" creationId="{51CDE8F9-D858-2AA9-F119-1A7629778257}"/>
          </ac:spMkLst>
        </pc:spChg>
        <pc:spChg chg="add del mod">
          <ac:chgData name="SHHD 山本覚" userId="57e3f178-c88d-44ee-9b09-55235ac55cf9" providerId="ADAL" clId="{C0DA2B10-F1D4-4897-B074-9E17192A92F8}" dt="2023-10-31T14:27:31.038" v="3793" actId="478"/>
          <ac:spMkLst>
            <pc:docMk/>
            <pc:sldMk cId="3663364912" sldId="289"/>
            <ac:spMk id="21" creationId="{E3656A8B-2F03-662B-7CAF-B19736F592A7}"/>
          </ac:spMkLst>
        </pc:spChg>
        <pc:spChg chg="add del mod">
          <ac:chgData name="SHHD 山本覚" userId="57e3f178-c88d-44ee-9b09-55235ac55cf9" providerId="ADAL" clId="{C0DA2B10-F1D4-4897-B074-9E17192A92F8}" dt="2023-10-31T14:24:33.719" v="3721" actId="478"/>
          <ac:spMkLst>
            <pc:docMk/>
            <pc:sldMk cId="3663364912" sldId="289"/>
            <ac:spMk id="23" creationId="{B4157783-1777-1A7E-7947-87D5915A6A77}"/>
          </ac:spMkLst>
        </pc:spChg>
        <pc:spChg chg="add del mod">
          <ac:chgData name="SHHD 山本覚" userId="57e3f178-c88d-44ee-9b09-55235ac55cf9" providerId="ADAL" clId="{C0DA2B10-F1D4-4897-B074-9E17192A92F8}" dt="2023-10-31T14:26:24.638" v="3774" actId="478"/>
          <ac:spMkLst>
            <pc:docMk/>
            <pc:sldMk cId="3663364912" sldId="289"/>
            <ac:spMk id="24" creationId="{2C45373D-2F9F-0BF4-8557-146B5F2B4494}"/>
          </ac:spMkLst>
        </pc:spChg>
        <pc:spChg chg="add del mod">
          <ac:chgData name="SHHD 山本覚" userId="57e3f178-c88d-44ee-9b09-55235ac55cf9" providerId="ADAL" clId="{C0DA2B10-F1D4-4897-B074-9E17192A92F8}" dt="2023-10-31T14:27:21.826" v="3789" actId="478"/>
          <ac:spMkLst>
            <pc:docMk/>
            <pc:sldMk cId="3663364912" sldId="289"/>
            <ac:spMk id="26" creationId="{09C7C5B5-B549-8956-5AE6-FDB9AC811F4D}"/>
          </ac:spMkLst>
        </pc:spChg>
        <pc:spChg chg="add del mod">
          <ac:chgData name="SHHD 山本覚" userId="57e3f178-c88d-44ee-9b09-55235ac55cf9" providerId="ADAL" clId="{C0DA2B10-F1D4-4897-B074-9E17192A92F8}" dt="2023-10-31T14:28:34.679" v="3828" actId="478"/>
          <ac:spMkLst>
            <pc:docMk/>
            <pc:sldMk cId="3663364912" sldId="289"/>
            <ac:spMk id="27" creationId="{D9488EEE-EA7D-3781-E4E9-B4CC79171019}"/>
          </ac:spMkLst>
        </pc:spChg>
        <pc:spChg chg="add del mod">
          <ac:chgData name="SHHD 山本覚" userId="57e3f178-c88d-44ee-9b09-55235ac55cf9" providerId="ADAL" clId="{C0DA2B10-F1D4-4897-B074-9E17192A92F8}" dt="2023-10-31T14:24:35.340" v="3722" actId="478"/>
          <ac:spMkLst>
            <pc:docMk/>
            <pc:sldMk cId="3663364912" sldId="289"/>
            <ac:spMk id="28" creationId="{BCECB761-ABF6-CF88-15B5-C7CABB82CEF7}"/>
          </ac:spMkLst>
        </pc:spChg>
        <pc:spChg chg="add del mod topLvl">
          <ac:chgData name="SHHD 山本覚" userId="57e3f178-c88d-44ee-9b09-55235ac55cf9" providerId="ADAL" clId="{C0DA2B10-F1D4-4897-B074-9E17192A92F8}" dt="2023-10-31T14:52:29.619" v="4334" actId="478"/>
          <ac:spMkLst>
            <pc:docMk/>
            <pc:sldMk cId="3663364912" sldId="289"/>
            <ac:spMk id="29" creationId="{0105C48E-3124-2D61-131F-EE413A2E9D05}"/>
          </ac:spMkLst>
        </pc:spChg>
        <pc:spChg chg="add mod topLvl">
          <ac:chgData name="SHHD 山本覚" userId="57e3f178-c88d-44ee-9b09-55235ac55cf9" providerId="ADAL" clId="{C0DA2B10-F1D4-4897-B074-9E17192A92F8}" dt="2023-10-31T14:52:50.980" v="4338" actId="164"/>
          <ac:spMkLst>
            <pc:docMk/>
            <pc:sldMk cId="3663364912" sldId="289"/>
            <ac:spMk id="30" creationId="{2DD4925A-685E-13F2-659E-5DC5A8BB1557}"/>
          </ac:spMkLst>
        </pc:spChg>
        <pc:spChg chg="add del mod topLvl">
          <ac:chgData name="SHHD 山本覚" userId="57e3f178-c88d-44ee-9b09-55235ac55cf9" providerId="ADAL" clId="{C0DA2B10-F1D4-4897-B074-9E17192A92F8}" dt="2023-10-31T14:51:16.424" v="4308" actId="478"/>
          <ac:spMkLst>
            <pc:docMk/>
            <pc:sldMk cId="3663364912" sldId="289"/>
            <ac:spMk id="32" creationId="{DA2E56D9-826F-29DF-8D6D-6D619D1202F6}"/>
          </ac:spMkLst>
        </pc:spChg>
        <pc:spChg chg="add mod">
          <ac:chgData name="SHHD 山本覚" userId="57e3f178-c88d-44ee-9b09-55235ac55cf9" providerId="ADAL" clId="{C0DA2B10-F1D4-4897-B074-9E17192A92F8}" dt="2023-10-31T16:45:30.888" v="6610" actId="1076"/>
          <ac:spMkLst>
            <pc:docMk/>
            <pc:sldMk cId="3663364912" sldId="289"/>
            <ac:spMk id="34" creationId="{DD45C064-31D6-545C-5762-61CF7A090811}"/>
          </ac:spMkLst>
        </pc:spChg>
        <pc:spChg chg="add mod">
          <ac:chgData name="SHHD 山本覚" userId="57e3f178-c88d-44ee-9b09-55235ac55cf9" providerId="ADAL" clId="{C0DA2B10-F1D4-4897-B074-9E17192A92F8}" dt="2023-10-31T14:51:32.483" v="4312" actId="571"/>
          <ac:spMkLst>
            <pc:docMk/>
            <pc:sldMk cId="3663364912" sldId="289"/>
            <ac:spMk id="46" creationId="{AB191420-403F-D8DE-3F21-FCA306B98D1F}"/>
          </ac:spMkLst>
        </pc:spChg>
        <pc:spChg chg="add mod">
          <ac:chgData name="SHHD 山本覚" userId="57e3f178-c88d-44ee-9b09-55235ac55cf9" providerId="ADAL" clId="{C0DA2B10-F1D4-4897-B074-9E17192A92F8}" dt="2023-10-31T14:55:59.744" v="4487" actId="1076"/>
          <ac:spMkLst>
            <pc:docMk/>
            <pc:sldMk cId="3663364912" sldId="289"/>
            <ac:spMk id="49" creationId="{451678D1-3872-E944-D84B-CA4C64635741}"/>
          </ac:spMkLst>
        </pc:spChg>
        <pc:grpChg chg="add mod topLvl">
          <ac:chgData name="SHHD 山本覚" userId="57e3f178-c88d-44ee-9b09-55235ac55cf9" providerId="ADAL" clId="{C0DA2B10-F1D4-4897-B074-9E17192A92F8}" dt="2023-10-31T14:52:50.980" v="4338" actId="164"/>
          <ac:grpSpMkLst>
            <pc:docMk/>
            <pc:sldMk cId="3663364912" sldId="289"/>
            <ac:grpSpMk id="8" creationId="{20A0A9C4-292B-4B47-1FC7-E8CC2F5CF9D7}"/>
          </ac:grpSpMkLst>
        </pc:grpChg>
        <pc:grpChg chg="add del mod">
          <ac:chgData name="SHHD 山本覚" userId="57e3f178-c88d-44ee-9b09-55235ac55cf9" providerId="ADAL" clId="{C0DA2B10-F1D4-4897-B074-9E17192A92F8}" dt="2023-10-31T14:27:27.563" v="3792" actId="165"/>
          <ac:grpSpMkLst>
            <pc:docMk/>
            <pc:sldMk cId="3663364912" sldId="289"/>
            <ac:grpSpMk id="11" creationId="{AE55EB6F-4476-8A28-BFC6-2FF69A789423}"/>
          </ac:grpSpMkLst>
        </pc:grpChg>
        <pc:grpChg chg="add del mod topLvl">
          <ac:chgData name="SHHD 山本覚" userId="57e3f178-c88d-44ee-9b09-55235ac55cf9" providerId="ADAL" clId="{C0DA2B10-F1D4-4897-B074-9E17192A92F8}" dt="2023-10-31T14:51:16.424" v="4308" actId="478"/>
          <ac:grpSpMkLst>
            <pc:docMk/>
            <pc:sldMk cId="3663364912" sldId="289"/>
            <ac:grpSpMk id="16" creationId="{E2AFABCD-32BE-BBAE-4C9E-D85B737DCBAA}"/>
          </ac:grpSpMkLst>
        </pc:grpChg>
        <pc:grpChg chg="add del mod">
          <ac:chgData name="SHHD 山本覚" userId="57e3f178-c88d-44ee-9b09-55235ac55cf9" providerId="ADAL" clId="{C0DA2B10-F1D4-4897-B074-9E17192A92F8}" dt="2023-10-31T14:50:28.348" v="4294" actId="165"/>
          <ac:grpSpMkLst>
            <pc:docMk/>
            <pc:sldMk cId="3663364912" sldId="289"/>
            <ac:grpSpMk id="33" creationId="{0673DFF0-8C3F-1F50-274E-7ECAA2106A59}"/>
          </ac:grpSpMkLst>
        </pc:grpChg>
        <pc:grpChg chg="add mod">
          <ac:chgData name="SHHD 山本覚" userId="57e3f178-c88d-44ee-9b09-55235ac55cf9" providerId="ADAL" clId="{C0DA2B10-F1D4-4897-B074-9E17192A92F8}" dt="2023-10-31T14:52:50.980" v="4338" actId="164"/>
          <ac:grpSpMkLst>
            <pc:docMk/>
            <pc:sldMk cId="3663364912" sldId="289"/>
            <ac:grpSpMk id="44" creationId="{07446AA8-6EA3-B9A4-B7C1-CFB5D7E115D2}"/>
          </ac:grpSpMkLst>
        </pc:grpChg>
        <pc:grpChg chg="add mod">
          <ac:chgData name="SHHD 山本覚" userId="57e3f178-c88d-44ee-9b09-55235ac55cf9" providerId="ADAL" clId="{C0DA2B10-F1D4-4897-B074-9E17192A92F8}" dt="2023-10-31T14:53:34.745" v="4345" actId="1076"/>
          <ac:grpSpMkLst>
            <pc:docMk/>
            <pc:sldMk cId="3663364912" sldId="289"/>
            <ac:grpSpMk id="51" creationId="{B54BF36E-6C44-FEF1-6E92-F62B30735950}"/>
          </ac:grpSpMkLst>
        </pc:grpChg>
        <pc:picChg chg="add mod topLvl">
          <ac:chgData name="SHHD 山本覚" userId="57e3f178-c88d-44ee-9b09-55235ac55cf9" providerId="ADAL" clId="{C0DA2B10-F1D4-4897-B074-9E17192A92F8}" dt="2023-10-31T14:52:50.980" v="4338" actId="164"/>
          <ac:picMkLst>
            <pc:docMk/>
            <pc:sldMk cId="3663364912" sldId="289"/>
            <ac:picMk id="6" creationId="{F5F64F72-1CDB-0717-F784-D5938A447A10}"/>
          </ac:picMkLst>
        </pc:picChg>
        <pc:picChg chg="add del mod">
          <ac:chgData name="SHHD 山本覚" userId="57e3f178-c88d-44ee-9b09-55235ac55cf9" providerId="ADAL" clId="{C0DA2B10-F1D4-4897-B074-9E17192A92F8}" dt="2023-10-31T14:27:31.919" v="3794" actId="478"/>
          <ac:picMkLst>
            <pc:docMk/>
            <pc:sldMk cId="3663364912" sldId="289"/>
            <ac:picMk id="7" creationId="{281D96E7-C677-69FE-9967-F5EA3849DD44}"/>
          </ac:picMkLst>
        </pc:picChg>
        <pc:picChg chg="mod">
          <ac:chgData name="SHHD 山本覚" userId="57e3f178-c88d-44ee-9b09-55235ac55cf9" providerId="ADAL" clId="{C0DA2B10-F1D4-4897-B074-9E17192A92F8}" dt="2023-10-31T14:50:28.348" v="4294" actId="165"/>
          <ac:picMkLst>
            <pc:docMk/>
            <pc:sldMk cId="3663364912" sldId="289"/>
            <ac:picMk id="9" creationId="{979C10DB-4425-F340-1972-F8F49C94B6A6}"/>
          </ac:picMkLst>
        </pc:picChg>
        <pc:picChg chg="mod">
          <ac:chgData name="SHHD 山本覚" userId="57e3f178-c88d-44ee-9b09-55235ac55cf9" providerId="ADAL" clId="{C0DA2B10-F1D4-4897-B074-9E17192A92F8}" dt="2023-10-31T14:50:28.348" v="4294" actId="165"/>
          <ac:picMkLst>
            <pc:docMk/>
            <pc:sldMk cId="3663364912" sldId="289"/>
            <ac:picMk id="10" creationId="{0CC60F66-675C-B7F4-C4F6-062D1157937D}"/>
          </ac:picMkLst>
        </pc:picChg>
        <pc:picChg chg="mod topLvl">
          <ac:chgData name="SHHD 山本覚" userId="57e3f178-c88d-44ee-9b09-55235ac55cf9" providerId="ADAL" clId="{C0DA2B10-F1D4-4897-B074-9E17192A92F8}" dt="2023-10-31T14:51:25.545" v="4310" actId="164"/>
          <ac:picMkLst>
            <pc:docMk/>
            <pc:sldMk cId="3663364912" sldId="289"/>
            <ac:picMk id="12" creationId="{8FFCBF53-E235-20D1-6ED7-3708BD914AAD}"/>
          </ac:picMkLst>
        </pc:picChg>
        <pc:picChg chg="mod topLvl">
          <ac:chgData name="SHHD 山本覚" userId="57e3f178-c88d-44ee-9b09-55235ac55cf9" providerId="ADAL" clId="{C0DA2B10-F1D4-4897-B074-9E17192A92F8}" dt="2023-10-31T14:51:25.545" v="4310" actId="164"/>
          <ac:picMkLst>
            <pc:docMk/>
            <pc:sldMk cId="3663364912" sldId="289"/>
            <ac:picMk id="13" creationId="{6A33123F-8A4E-6E35-DB0A-29C81C791B69}"/>
          </ac:picMkLst>
        </pc:picChg>
        <pc:picChg chg="mod topLvl">
          <ac:chgData name="SHHD 山本覚" userId="57e3f178-c88d-44ee-9b09-55235ac55cf9" providerId="ADAL" clId="{C0DA2B10-F1D4-4897-B074-9E17192A92F8}" dt="2023-10-31T14:51:25.545" v="4310" actId="164"/>
          <ac:picMkLst>
            <pc:docMk/>
            <pc:sldMk cId="3663364912" sldId="289"/>
            <ac:picMk id="14" creationId="{4D2AC119-5CF2-BC61-3D6C-D80709B66B19}"/>
          </ac:picMkLst>
        </pc:picChg>
        <pc:picChg chg="del mod topLvl">
          <ac:chgData name="SHHD 山本覚" userId="57e3f178-c88d-44ee-9b09-55235ac55cf9" providerId="ADAL" clId="{C0DA2B10-F1D4-4897-B074-9E17192A92F8}" dt="2023-10-31T14:51:16.424" v="4308" actId="478"/>
          <ac:picMkLst>
            <pc:docMk/>
            <pc:sldMk cId="3663364912" sldId="289"/>
            <ac:picMk id="15" creationId="{9D21115B-1E5B-C332-E915-D85CB4BAD636}"/>
          </ac:picMkLst>
        </pc:picChg>
        <pc:picChg chg="mod">
          <ac:chgData name="SHHD 山本覚" userId="57e3f178-c88d-44ee-9b09-55235ac55cf9" providerId="ADAL" clId="{C0DA2B10-F1D4-4897-B074-9E17192A92F8}" dt="2023-10-31T14:50:28.348" v="4294" actId="165"/>
          <ac:picMkLst>
            <pc:docMk/>
            <pc:sldMk cId="3663364912" sldId="289"/>
            <ac:picMk id="17" creationId="{7443224D-E93E-C393-3339-070080713C14}"/>
          </ac:picMkLst>
        </pc:picChg>
        <pc:picChg chg="mod">
          <ac:chgData name="SHHD 山本覚" userId="57e3f178-c88d-44ee-9b09-55235ac55cf9" providerId="ADAL" clId="{C0DA2B10-F1D4-4897-B074-9E17192A92F8}" dt="2023-10-31T14:50:28.348" v="4294" actId="165"/>
          <ac:picMkLst>
            <pc:docMk/>
            <pc:sldMk cId="3663364912" sldId="289"/>
            <ac:picMk id="18" creationId="{78C85972-24F6-BCD1-03D0-6A0207DD81CD}"/>
          </ac:picMkLst>
        </pc:picChg>
        <pc:picChg chg="mod">
          <ac:chgData name="SHHD 山本覚" userId="57e3f178-c88d-44ee-9b09-55235ac55cf9" providerId="ADAL" clId="{C0DA2B10-F1D4-4897-B074-9E17192A92F8}" dt="2023-10-31T14:50:28.348" v="4294" actId="165"/>
          <ac:picMkLst>
            <pc:docMk/>
            <pc:sldMk cId="3663364912" sldId="289"/>
            <ac:picMk id="19" creationId="{B742C358-70C1-160D-59FB-1E8830095969}"/>
          </ac:picMkLst>
        </pc:picChg>
        <pc:picChg chg="add mod topLvl">
          <ac:chgData name="SHHD 山本覚" userId="57e3f178-c88d-44ee-9b09-55235ac55cf9" providerId="ADAL" clId="{C0DA2B10-F1D4-4897-B074-9E17192A92F8}" dt="2023-10-31T14:52:50.980" v="4338" actId="164"/>
          <ac:picMkLst>
            <pc:docMk/>
            <pc:sldMk cId="3663364912" sldId="289"/>
            <ac:picMk id="31" creationId="{82240C9D-2420-EA44-DA1F-4A39E124D7A9}"/>
          </ac:picMkLst>
        </pc:picChg>
        <pc:picChg chg="add mod">
          <ac:chgData name="SHHD 山本覚" userId="57e3f178-c88d-44ee-9b09-55235ac55cf9" providerId="ADAL" clId="{C0DA2B10-F1D4-4897-B074-9E17192A92F8}" dt="2023-10-31T14:51:32.483" v="4312" actId="571"/>
          <ac:picMkLst>
            <pc:docMk/>
            <pc:sldMk cId="3663364912" sldId="289"/>
            <ac:picMk id="47" creationId="{65FE9929-8BDE-2195-1378-D5D9143BDF3D}"/>
          </ac:picMkLst>
        </pc:picChg>
        <pc:picChg chg="add mod">
          <ac:chgData name="SHHD 山本覚" userId="57e3f178-c88d-44ee-9b09-55235ac55cf9" providerId="ADAL" clId="{C0DA2B10-F1D4-4897-B074-9E17192A92F8}" dt="2023-10-31T14:56:02.585" v="4488" actId="1076"/>
          <ac:picMkLst>
            <pc:docMk/>
            <pc:sldMk cId="3663364912" sldId="289"/>
            <ac:picMk id="50" creationId="{C977D2E6-D18B-CEE9-468B-0006A2D32EF8}"/>
          </ac:picMkLst>
        </pc:picChg>
        <pc:cxnChg chg="add mod topLvl">
          <ac:chgData name="SHHD 山本覚" userId="57e3f178-c88d-44ee-9b09-55235ac55cf9" providerId="ADAL" clId="{C0DA2B10-F1D4-4897-B074-9E17192A92F8}" dt="2023-10-31T14:52:50.980" v="4338" actId="164"/>
          <ac:cxnSpMkLst>
            <pc:docMk/>
            <pc:sldMk cId="3663364912" sldId="289"/>
            <ac:cxnSpMk id="20" creationId="{2C8C61ED-98ED-8215-56A5-BB6F96280196}"/>
          </ac:cxnSpMkLst>
        </pc:cxnChg>
        <pc:cxnChg chg="add del mod topLvl">
          <ac:chgData name="SHHD 山本覚" userId="57e3f178-c88d-44ee-9b09-55235ac55cf9" providerId="ADAL" clId="{C0DA2B10-F1D4-4897-B074-9E17192A92F8}" dt="2023-10-31T14:51:12.986" v="4307" actId="478"/>
          <ac:cxnSpMkLst>
            <pc:docMk/>
            <pc:sldMk cId="3663364912" sldId="289"/>
            <ac:cxnSpMk id="22" creationId="{B997886E-D214-D6BF-713F-B5E9C1156D13}"/>
          </ac:cxnSpMkLst>
        </pc:cxnChg>
        <pc:cxnChg chg="add del mod topLvl">
          <ac:chgData name="SHHD 山本覚" userId="57e3f178-c88d-44ee-9b09-55235ac55cf9" providerId="ADAL" clId="{C0DA2B10-F1D4-4897-B074-9E17192A92F8}" dt="2023-10-31T14:51:16.424" v="4308" actId="478"/>
          <ac:cxnSpMkLst>
            <pc:docMk/>
            <pc:sldMk cId="3663364912" sldId="289"/>
            <ac:cxnSpMk id="25" creationId="{4727A9A5-124B-80EA-5F17-B6CA590BFF6F}"/>
          </ac:cxnSpMkLst>
        </pc:cxnChg>
        <pc:cxnChg chg="add mod">
          <ac:chgData name="SHHD 山本覚" userId="57e3f178-c88d-44ee-9b09-55235ac55cf9" providerId="ADAL" clId="{C0DA2B10-F1D4-4897-B074-9E17192A92F8}" dt="2023-10-31T14:51:32.483" v="4312" actId="571"/>
          <ac:cxnSpMkLst>
            <pc:docMk/>
            <pc:sldMk cId="3663364912" sldId="289"/>
            <ac:cxnSpMk id="45" creationId="{444904E1-4E79-5024-36F3-C31AB07AC008}"/>
          </ac:cxnSpMkLst>
        </pc:cxnChg>
        <pc:cxnChg chg="add mod">
          <ac:chgData name="SHHD 山本覚" userId="57e3f178-c88d-44ee-9b09-55235ac55cf9" providerId="ADAL" clId="{C0DA2B10-F1D4-4897-B074-9E17192A92F8}" dt="2023-10-31T14:52:50.980" v="4338" actId="164"/>
          <ac:cxnSpMkLst>
            <pc:docMk/>
            <pc:sldMk cId="3663364912" sldId="289"/>
            <ac:cxnSpMk id="48" creationId="{4906B775-D5DE-59D4-532A-509FCC5B496F}"/>
          </ac:cxnSpMkLst>
        </pc:cxnChg>
      </pc:sldChg>
      <pc:sldChg chg="addSp delSp modSp add mod modShow">
        <pc:chgData name="SHHD 山本覚" userId="57e3f178-c88d-44ee-9b09-55235ac55cf9" providerId="ADAL" clId="{C0DA2B10-F1D4-4897-B074-9E17192A92F8}" dt="2023-10-31T17:51:27.489" v="8110" actId="729"/>
        <pc:sldMkLst>
          <pc:docMk/>
          <pc:sldMk cId="132740242" sldId="290"/>
        </pc:sldMkLst>
        <pc:spChg chg="mod">
          <ac:chgData name="SHHD 山本覚" userId="57e3f178-c88d-44ee-9b09-55235ac55cf9" providerId="ADAL" clId="{C0DA2B10-F1D4-4897-B074-9E17192A92F8}" dt="2023-10-31T15:15:13.860" v="4658" actId="20577"/>
          <ac:spMkLst>
            <pc:docMk/>
            <pc:sldMk cId="132740242" sldId="290"/>
            <ac:spMk id="2" creationId="{679B1F19-EA37-6319-E74D-3884CF7D7061}"/>
          </ac:spMkLst>
        </pc:spChg>
        <pc:spChg chg="mod">
          <ac:chgData name="SHHD 山本覚" userId="57e3f178-c88d-44ee-9b09-55235ac55cf9" providerId="ADAL" clId="{C0DA2B10-F1D4-4897-B074-9E17192A92F8}" dt="2023-10-31T16:45:38.807" v="6611" actId="1076"/>
          <ac:spMkLst>
            <pc:docMk/>
            <pc:sldMk cId="132740242" sldId="290"/>
            <ac:spMk id="4" creationId="{81E22F13-F9BA-6547-7B98-D5E042138C96}"/>
          </ac:spMkLst>
        </pc:spChg>
        <pc:spChg chg="mod topLvl">
          <ac:chgData name="SHHD 山本覚" userId="57e3f178-c88d-44ee-9b09-55235ac55cf9" providerId="ADAL" clId="{C0DA2B10-F1D4-4897-B074-9E17192A92F8}" dt="2023-10-31T16:45:51.688" v="6612" actId="1076"/>
          <ac:spMkLst>
            <pc:docMk/>
            <pc:sldMk cId="132740242" sldId="290"/>
            <ac:spMk id="9" creationId="{0A269712-5ACB-F4AD-C09D-2A926F812D93}"/>
          </ac:spMkLst>
        </pc:spChg>
        <pc:spChg chg="del mod topLvl">
          <ac:chgData name="SHHD 山本覚" userId="57e3f178-c88d-44ee-9b09-55235ac55cf9" providerId="ADAL" clId="{C0DA2B10-F1D4-4897-B074-9E17192A92F8}" dt="2023-10-31T15:41:27.778" v="4667" actId="478"/>
          <ac:spMkLst>
            <pc:docMk/>
            <pc:sldMk cId="132740242" sldId="290"/>
            <ac:spMk id="12" creationId="{5BBB4065-BE8A-4D6C-EE26-538A05C91C7E}"/>
          </ac:spMkLst>
        </pc:spChg>
        <pc:spChg chg="add mod">
          <ac:chgData name="SHHD 山本覚" userId="57e3f178-c88d-44ee-9b09-55235ac55cf9" providerId="ADAL" clId="{C0DA2B10-F1D4-4897-B074-9E17192A92F8}" dt="2023-10-31T15:45:46.784" v="4773" actId="1076"/>
          <ac:spMkLst>
            <pc:docMk/>
            <pc:sldMk cId="132740242" sldId="290"/>
            <ac:spMk id="28" creationId="{492BD090-22D2-FD5B-D007-A3298B554B0E}"/>
          </ac:spMkLst>
        </pc:spChg>
        <pc:spChg chg="add mod">
          <ac:chgData name="SHHD 山本覚" userId="57e3f178-c88d-44ee-9b09-55235ac55cf9" providerId="ADAL" clId="{C0DA2B10-F1D4-4897-B074-9E17192A92F8}" dt="2023-10-31T15:45:51.628" v="4786" actId="20577"/>
          <ac:spMkLst>
            <pc:docMk/>
            <pc:sldMk cId="132740242" sldId="290"/>
            <ac:spMk id="29" creationId="{84341C76-2997-33A8-1AA4-1EAB6EF47BA4}"/>
          </ac:spMkLst>
        </pc:spChg>
        <pc:spChg chg="add mod">
          <ac:chgData name="SHHD 山本覚" userId="57e3f178-c88d-44ee-9b09-55235ac55cf9" providerId="ADAL" clId="{C0DA2B10-F1D4-4897-B074-9E17192A92F8}" dt="2023-10-31T15:45:05.570" v="4753" actId="164"/>
          <ac:spMkLst>
            <pc:docMk/>
            <pc:sldMk cId="132740242" sldId="290"/>
            <ac:spMk id="30" creationId="{1E4079AC-3189-FFC5-5938-35B9DFEC7AF3}"/>
          </ac:spMkLst>
        </pc:spChg>
        <pc:spChg chg="add mod">
          <ac:chgData name="SHHD 山本覚" userId="57e3f178-c88d-44ee-9b09-55235ac55cf9" providerId="ADAL" clId="{C0DA2B10-F1D4-4897-B074-9E17192A92F8}" dt="2023-10-31T16:45:38.807" v="6611" actId="1076"/>
          <ac:spMkLst>
            <pc:docMk/>
            <pc:sldMk cId="132740242" sldId="290"/>
            <ac:spMk id="32" creationId="{66E61F6F-0912-DCF6-9AC3-37EBC87DBE03}"/>
          </ac:spMkLst>
        </pc:spChg>
        <pc:spChg chg="add mod">
          <ac:chgData name="SHHD 山本覚" userId="57e3f178-c88d-44ee-9b09-55235ac55cf9" providerId="ADAL" clId="{C0DA2B10-F1D4-4897-B074-9E17192A92F8}" dt="2023-10-31T16:45:38.807" v="6611" actId="1076"/>
          <ac:spMkLst>
            <pc:docMk/>
            <pc:sldMk cId="132740242" sldId="290"/>
            <ac:spMk id="33" creationId="{76E0AAC1-37C4-2ABC-728D-A88887509203}"/>
          </ac:spMkLst>
        </pc:spChg>
        <pc:grpChg chg="add del mod">
          <ac:chgData name="SHHD 山本覚" userId="57e3f178-c88d-44ee-9b09-55235ac55cf9" providerId="ADAL" clId="{C0DA2B10-F1D4-4897-B074-9E17192A92F8}" dt="2023-10-31T15:41:24.887" v="4666" actId="165"/>
          <ac:grpSpMkLst>
            <pc:docMk/>
            <pc:sldMk cId="132740242" sldId="290"/>
            <ac:grpSpMk id="3" creationId="{896A2D24-1A29-FA5C-00FB-75E9CF18E240}"/>
          </ac:grpSpMkLst>
        </pc:grpChg>
        <pc:grpChg chg="del mod topLvl">
          <ac:chgData name="SHHD 山本覚" userId="57e3f178-c88d-44ee-9b09-55235ac55cf9" providerId="ADAL" clId="{C0DA2B10-F1D4-4897-B074-9E17192A92F8}" dt="2023-10-31T15:44:53.224" v="4750" actId="165"/>
          <ac:grpSpMkLst>
            <pc:docMk/>
            <pc:sldMk cId="132740242" sldId="290"/>
            <ac:grpSpMk id="6" creationId="{7251492F-A6E6-F715-F184-1F1A5EF7A87F}"/>
          </ac:grpSpMkLst>
        </pc:grpChg>
        <pc:grpChg chg="del mod topLvl">
          <ac:chgData name="SHHD 山本覚" userId="57e3f178-c88d-44ee-9b09-55235ac55cf9" providerId="ADAL" clId="{C0DA2B10-F1D4-4897-B074-9E17192A92F8}" dt="2023-10-31T15:41:27.778" v="4667" actId="478"/>
          <ac:grpSpMkLst>
            <pc:docMk/>
            <pc:sldMk cId="132740242" sldId="290"/>
            <ac:grpSpMk id="7" creationId="{3BA753AE-3529-E90B-FD38-C0899968A3DD}"/>
          </ac:grpSpMkLst>
        </pc:grpChg>
        <pc:grpChg chg="add mod">
          <ac:chgData name="SHHD 山本覚" userId="57e3f178-c88d-44ee-9b09-55235ac55cf9" providerId="ADAL" clId="{C0DA2B10-F1D4-4897-B074-9E17192A92F8}" dt="2023-10-31T16:45:38.807" v="6611" actId="1076"/>
          <ac:grpSpMkLst>
            <pc:docMk/>
            <pc:sldMk cId="132740242" sldId="290"/>
            <ac:grpSpMk id="31" creationId="{B5EEACAB-F680-7867-5387-5121DD090417}"/>
          </ac:grpSpMkLst>
        </pc:grpChg>
        <pc:picChg chg="mod topLvl">
          <ac:chgData name="SHHD 山本覚" userId="57e3f178-c88d-44ee-9b09-55235ac55cf9" providerId="ADAL" clId="{C0DA2B10-F1D4-4897-B074-9E17192A92F8}" dt="2023-10-31T15:45:05.570" v="4753" actId="164"/>
          <ac:picMkLst>
            <pc:docMk/>
            <pc:sldMk cId="132740242" sldId="290"/>
            <ac:picMk id="5" creationId="{32D89DCC-7EF0-0B67-A8D0-D4A8E7853477}"/>
          </ac:picMkLst>
        </pc:picChg>
        <pc:picChg chg="del mod topLvl">
          <ac:chgData name="SHHD 山本覚" userId="57e3f178-c88d-44ee-9b09-55235ac55cf9" providerId="ADAL" clId="{C0DA2B10-F1D4-4897-B074-9E17192A92F8}" dt="2023-10-31T15:41:45.795" v="4671" actId="478"/>
          <ac:picMkLst>
            <pc:docMk/>
            <pc:sldMk cId="132740242" sldId="290"/>
            <ac:picMk id="10" creationId="{BA835B23-F71A-D433-396B-E1854A05B995}"/>
          </ac:picMkLst>
        </pc:picChg>
        <pc:picChg chg="del mod topLvl">
          <ac:chgData name="SHHD 山本覚" userId="57e3f178-c88d-44ee-9b09-55235ac55cf9" providerId="ADAL" clId="{C0DA2B10-F1D4-4897-B074-9E17192A92F8}" dt="2023-10-31T15:41:27.778" v="4667" actId="478"/>
          <ac:picMkLst>
            <pc:docMk/>
            <pc:sldMk cId="132740242" sldId="290"/>
            <ac:picMk id="13" creationId="{E9487C72-91AB-53D8-E716-6A37B2650497}"/>
          </ac:picMkLst>
        </pc:picChg>
        <pc:picChg chg="mod">
          <ac:chgData name="SHHD 山本覚" userId="57e3f178-c88d-44ee-9b09-55235ac55cf9" providerId="ADAL" clId="{C0DA2B10-F1D4-4897-B074-9E17192A92F8}" dt="2023-10-31T15:41:24.887" v="4666" actId="165"/>
          <ac:picMkLst>
            <pc:docMk/>
            <pc:sldMk cId="132740242" sldId="290"/>
            <ac:picMk id="14" creationId="{E0A840DA-8955-C364-4BE3-6FF1EC7E1289}"/>
          </ac:picMkLst>
        </pc:picChg>
        <pc:picChg chg="mod">
          <ac:chgData name="SHHD 山本覚" userId="57e3f178-c88d-44ee-9b09-55235ac55cf9" providerId="ADAL" clId="{C0DA2B10-F1D4-4897-B074-9E17192A92F8}" dt="2023-10-31T15:41:24.887" v="4666" actId="165"/>
          <ac:picMkLst>
            <pc:docMk/>
            <pc:sldMk cId="132740242" sldId="290"/>
            <ac:picMk id="15" creationId="{A41CF930-CEB0-242D-FC3F-CCFE3C285979}"/>
          </ac:picMkLst>
        </pc:picChg>
        <pc:picChg chg="mod">
          <ac:chgData name="SHHD 山本覚" userId="57e3f178-c88d-44ee-9b09-55235ac55cf9" providerId="ADAL" clId="{C0DA2B10-F1D4-4897-B074-9E17192A92F8}" dt="2023-10-31T15:41:24.887" v="4666" actId="165"/>
          <ac:picMkLst>
            <pc:docMk/>
            <pc:sldMk cId="132740242" sldId="290"/>
            <ac:picMk id="16" creationId="{61B1AA1B-7029-32BB-8BFB-2F8A9F29F234}"/>
          </ac:picMkLst>
        </pc:picChg>
        <pc:picChg chg="mod topLvl">
          <ac:chgData name="SHHD 山本覚" userId="57e3f178-c88d-44ee-9b09-55235ac55cf9" providerId="ADAL" clId="{C0DA2B10-F1D4-4897-B074-9E17192A92F8}" dt="2023-10-31T15:45:05.570" v="4753" actId="164"/>
          <ac:picMkLst>
            <pc:docMk/>
            <pc:sldMk cId="132740242" sldId="290"/>
            <ac:picMk id="17" creationId="{526F6276-6D50-2008-691C-B408A08650EB}"/>
          </ac:picMkLst>
        </pc:picChg>
        <pc:picChg chg="mod topLvl">
          <ac:chgData name="SHHD 山本覚" userId="57e3f178-c88d-44ee-9b09-55235ac55cf9" providerId="ADAL" clId="{C0DA2B10-F1D4-4897-B074-9E17192A92F8}" dt="2023-10-31T15:45:05.570" v="4753" actId="164"/>
          <ac:picMkLst>
            <pc:docMk/>
            <pc:sldMk cId="132740242" sldId="290"/>
            <ac:picMk id="18" creationId="{51635509-DEA1-473B-D99C-0BEB9ED831D3}"/>
          </ac:picMkLst>
        </pc:picChg>
        <pc:picChg chg="add mod topLvl">
          <ac:chgData name="SHHD 山本覚" userId="57e3f178-c88d-44ee-9b09-55235ac55cf9" providerId="ADAL" clId="{C0DA2B10-F1D4-4897-B074-9E17192A92F8}" dt="2023-10-31T15:45:05.570" v="4753" actId="164"/>
          <ac:picMkLst>
            <pc:docMk/>
            <pc:sldMk cId="132740242" sldId="290"/>
            <ac:picMk id="19" creationId="{7834DF50-6F7F-4199-1C84-E6123E97AE52}"/>
          </ac:picMkLst>
        </pc:picChg>
        <pc:cxnChg chg="mod topLvl">
          <ac:chgData name="SHHD 山本覚" userId="57e3f178-c88d-44ee-9b09-55235ac55cf9" providerId="ADAL" clId="{C0DA2B10-F1D4-4897-B074-9E17192A92F8}" dt="2023-10-31T15:45:05.570" v="4753" actId="164"/>
          <ac:cxnSpMkLst>
            <pc:docMk/>
            <pc:sldMk cId="132740242" sldId="290"/>
            <ac:cxnSpMk id="8" creationId="{76D164EB-8FBC-0441-0E90-CBEAAC06AFFB}"/>
          </ac:cxnSpMkLst>
        </pc:cxnChg>
        <pc:cxnChg chg="del mod topLvl">
          <ac:chgData name="SHHD 山本覚" userId="57e3f178-c88d-44ee-9b09-55235ac55cf9" providerId="ADAL" clId="{C0DA2B10-F1D4-4897-B074-9E17192A92F8}" dt="2023-10-31T15:41:27.778" v="4667" actId="478"/>
          <ac:cxnSpMkLst>
            <pc:docMk/>
            <pc:sldMk cId="132740242" sldId="290"/>
            <ac:cxnSpMk id="11" creationId="{ECD3BFA2-BEDC-04D7-CAC5-7F039BD9B5E1}"/>
          </ac:cxnSpMkLst>
        </pc:cxnChg>
        <pc:cxnChg chg="add mod">
          <ac:chgData name="SHHD 山本覚" userId="57e3f178-c88d-44ee-9b09-55235ac55cf9" providerId="ADAL" clId="{C0DA2B10-F1D4-4897-B074-9E17192A92F8}" dt="2023-10-31T15:42:21.780" v="4691" actId="571"/>
          <ac:cxnSpMkLst>
            <pc:docMk/>
            <pc:sldMk cId="132740242" sldId="290"/>
            <ac:cxnSpMk id="20" creationId="{FE6C8578-00BD-C8E5-9162-6D43AC9883D5}"/>
          </ac:cxnSpMkLst>
        </pc:cxnChg>
        <pc:cxnChg chg="add del mod">
          <ac:chgData name="SHHD 山本覚" userId="57e3f178-c88d-44ee-9b09-55235ac55cf9" providerId="ADAL" clId="{C0DA2B10-F1D4-4897-B074-9E17192A92F8}" dt="2023-10-31T15:42:56.591" v="4702" actId="478"/>
          <ac:cxnSpMkLst>
            <pc:docMk/>
            <pc:sldMk cId="132740242" sldId="290"/>
            <ac:cxnSpMk id="21" creationId="{B710D55E-D15A-E87F-B384-D265E9A4D188}"/>
          </ac:cxnSpMkLst>
        </pc:cxnChg>
        <pc:cxnChg chg="add del mod">
          <ac:chgData name="SHHD 山本覚" userId="57e3f178-c88d-44ee-9b09-55235ac55cf9" providerId="ADAL" clId="{C0DA2B10-F1D4-4897-B074-9E17192A92F8}" dt="2023-10-31T15:42:41.582" v="4697" actId="478"/>
          <ac:cxnSpMkLst>
            <pc:docMk/>
            <pc:sldMk cId="132740242" sldId="290"/>
            <ac:cxnSpMk id="23" creationId="{B818B88F-34CB-A0CA-28E8-B8C51F128481}"/>
          </ac:cxnSpMkLst>
        </pc:cxnChg>
        <pc:cxnChg chg="add mod">
          <ac:chgData name="SHHD 山本覚" userId="57e3f178-c88d-44ee-9b09-55235ac55cf9" providerId="ADAL" clId="{C0DA2B10-F1D4-4897-B074-9E17192A92F8}" dt="2023-10-31T15:45:05.570" v="4753" actId="164"/>
          <ac:cxnSpMkLst>
            <pc:docMk/>
            <pc:sldMk cId="132740242" sldId="290"/>
            <ac:cxnSpMk id="27" creationId="{5D8DCEAC-0539-08F8-5CB4-3487C0618AF4}"/>
          </ac:cxnSpMkLst>
        </pc:cxnChg>
      </pc:sldChg>
      <pc:sldChg chg="modSp add mod">
        <pc:chgData name="SHHD 山本覚" userId="57e3f178-c88d-44ee-9b09-55235ac55cf9" providerId="ADAL" clId="{C0DA2B10-F1D4-4897-B074-9E17192A92F8}" dt="2023-10-31T14:49:31.628" v="4282" actId="20577"/>
        <pc:sldMkLst>
          <pc:docMk/>
          <pc:sldMk cId="2144669938" sldId="291"/>
        </pc:sldMkLst>
        <pc:spChg chg="mod">
          <ac:chgData name="SHHD 山本覚" userId="57e3f178-c88d-44ee-9b09-55235ac55cf9" providerId="ADAL" clId="{C0DA2B10-F1D4-4897-B074-9E17192A92F8}" dt="2023-10-31T14:49:31.628" v="4282" actId="20577"/>
          <ac:spMkLst>
            <pc:docMk/>
            <pc:sldMk cId="2144669938" sldId="291"/>
            <ac:spMk id="2" creationId="{679B1F19-EA37-6319-E74D-3884CF7D7061}"/>
          </ac:spMkLst>
        </pc:spChg>
        <pc:spChg chg="mod">
          <ac:chgData name="SHHD 山本覚" userId="57e3f178-c88d-44ee-9b09-55235ac55cf9" providerId="ADAL" clId="{C0DA2B10-F1D4-4897-B074-9E17192A92F8}" dt="2023-10-31T14:31:00.520" v="3836" actId="1076"/>
          <ac:spMkLst>
            <pc:docMk/>
            <pc:sldMk cId="2144669938" sldId="291"/>
            <ac:spMk id="4" creationId="{81E22F13-F9BA-6547-7B98-D5E042138C96}"/>
          </ac:spMkLst>
        </pc:spChg>
      </pc:sldChg>
      <pc:sldChg chg="addSp delSp modSp add mod">
        <pc:chgData name="SHHD 山本覚" userId="57e3f178-c88d-44ee-9b09-55235ac55cf9" providerId="ADAL" clId="{C0DA2B10-F1D4-4897-B074-9E17192A92F8}" dt="2023-10-31T16:45:18.887" v="6609" actId="1076"/>
        <pc:sldMkLst>
          <pc:docMk/>
          <pc:sldMk cId="2529936868" sldId="292"/>
        </pc:sldMkLst>
        <pc:spChg chg="mod">
          <ac:chgData name="SHHD 山本覚" userId="57e3f178-c88d-44ee-9b09-55235ac55cf9" providerId="ADAL" clId="{C0DA2B10-F1D4-4897-B074-9E17192A92F8}" dt="2023-10-31T14:20:01.686" v="3459" actId="20577"/>
          <ac:spMkLst>
            <pc:docMk/>
            <pc:sldMk cId="2529936868" sldId="292"/>
            <ac:spMk id="2" creationId="{679B1F19-EA37-6319-E74D-3884CF7D7061}"/>
          </ac:spMkLst>
        </pc:spChg>
        <pc:spChg chg="del">
          <ac:chgData name="SHHD 山本覚" userId="57e3f178-c88d-44ee-9b09-55235ac55cf9" providerId="ADAL" clId="{C0DA2B10-F1D4-4897-B074-9E17192A92F8}" dt="2023-10-31T14:19:48.477" v="3452" actId="478"/>
          <ac:spMkLst>
            <pc:docMk/>
            <pc:sldMk cId="2529936868" sldId="292"/>
            <ac:spMk id="4" creationId="{81E22F13-F9BA-6547-7B98-D5E042138C96}"/>
          </ac:spMkLst>
        </pc:spChg>
        <pc:spChg chg="add del mod">
          <ac:chgData name="SHHD 山本覚" userId="57e3f178-c88d-44ee-9b09-55235ac55cf9" providerId="ADAL" clId="{C0DA2B10-F1D4-4897-B074-9E17192A92F8}" dt="2023-10-31T14:19:53.272" v="3453" actId="478"/>
          <ac:spMkLst>
            <pc:docMk/>
            <pc:sldMk cId="2529936868" sldId="292"/>
            <ac:spMk id="7" creationId="{36A0E365-A869-44E1-9305-36F27C7F0FBD}"/>
          </ac:spMkLst>
        </pc:spChg>
        <pc:spChg chg="add mod">
          <ac:chgData name="SHHD 山本覚" userId="57e3f178-c88d-44ee-9b09-55235ac55cf9" providerId="ADAL" clId="{C0DA2B10-F1D4-4897-B074-9E17192A92F8}" dt="2023-10-31T16:45:18.887" v="6609" actId="1076"/>
          <ac:spMkLst>
            <pc:docMk/>
            <pc:sldMk cId="2529936868" sldId="292"/>
            <ac:spMk id="8" creationId="{825B4930-6CD9-23D2-8032-6EA8E097259A}"/>
          </ac:spMkLst>
        </pc:spChg>
        <pc:spChg chg="add mod">
          <ac:chgData name="SHHD 山本覚" userId="57e3f178-c88d-44ee-9b09-55235ac55cf9" providerId="ADAL" clId="{C0DA2B10-F1D4-4897-B074-9E17192A92F8}" dt="2023-10-31T14:22:08.051" v="3615" actId="1076"/>
          <ac:spMkLst>
            <pc:docMk/>
            <pc:sldMk cId="2529936868" sldId="292"/>
            <ac:spMk id="9" creationId="{27B9D798-FA09-AB78-D0DD-8FE59CD5DD02}"/>
          </ac:spMkLst>
        </pc:spChg>
        <pc:spChg chg="add mod">
          <ac:chgData name="SHHD 山本覚" userId="57e3f178-c88d-44ee-9b09-55235ac55cf9" providerId="ADAL" clId="{C0DA2B10-F1D4-4897-B074-9E17192A92F8}" dt="2023-10-31T14:22:41.469" v="3630" actId="20577"/>
          <ac:spMkLst>
            <pc:docMk/>
            <pc:sldMk cId="2529936868" sldId="292"/>
            <ac:spMk id="10" creationId="{306DF2AC-1BE0-FCD4-F73A-579127FA7332}"/>
          </ac:spMkLst>
        </pc:spChg>
        <pc:spChg chg="del">
          <ac:chgData name="SHHD 山本覚" userId="57e3f178-c88d-44ee-9b09-55235ac55cf9" providerId="ADAL" clId="{C0DA2B10-F1D4-4897-B074-9E17192A92F8}" dt="2023-10-31T14:19:38.088" v="3447" actId="478"/>
          <ac:spMkLst>
            <pc:docMk/>
            <pc:sldMk cId="2529936868" sldId="292"/>
            <ac:spMk id="12" creationId="{B5D3AEA9-28FF-ECBB-4D95-87F96993D3CD}"/>
          </ac:spMkLst>
        </pc:spChg>
        <pc:spChg chg="del mod">
          <ac:chgData name="SHHD 山本覚" userId="57e3f178-c88d-44ee-9b09-55235ac55cf9" providerId="ADAL" clId="{C0DA2B10-F1D4-4897-B074-9E17192A92F8}" dt="2023-10-31T14:19:38.088" v="3447" actId="478"/>
          <ac:spMkLst>
            <pc:docMk/>
            <pc:sldMk cId="2529936868" sldId="292"/>
            <ac:spMk id="13" creationId="{D23D34EC-03D4-3121-901F-E8BA6899EF45}"/>
          </ac:spMkLst>
        </pc:spChg>
        <pc:picChg chg="add mod">
          <ac:chgData name="SHHD 山本覚" userId="57e3f178-c88d-44ee-9b09-55235ac55cf9" providerId="ADAL" clId="{C0DA2B10-F1D4-4897-B074-9E17192A92F8}" dt="2023-10-31T14:21:10.572" v="3593" actId="1076"/>
          <ac:picMkLst>
            <pc:docMk/>
            <pc:sldMk cId="2529936868" sldId="292"/>
            <ac:picMk id="5" creationId="{A4DB81ED-37A5-7CFE-F019-C5F967FBB28D}"/>
          </ac:picMkLst>
        </pc:picChg>
        <pc:picChg chg="del">
          <ac:chgData name="SHHD 山本覚" userId="57e3f178-c88d-44ee-9b09-55235ac55cf9" providerId="ADAL" clId="{C0DA2B10-F1D4-4897-B074-9E17192A92F8}" dt="2023-10-31T14:19:34.380" v="3446" actId="478"/>
          <ac:picMkLst>
            <pc:docMk/>
            <pc:sldMk cId="2529936868" sldId="292"/>
            <ac:picMk id="11" creationId="{F9317947-FF04-F21A-3FD4-6C537A7549CA}"/>
          </ac:picMkLst>
        </pc:picChg>
        <pc:cxnChg chg="add mod">
          <ac:chgData name="SHHD 山本覚" userId="57e3f178-c88d-44ee-9b09-55235ac55cf9" providerId="ADAL" clId="{C0DA2B10-F1D4-4897-B074-9E17192A92F8}" dt="2023-10-31T14:22:26.175" v="3618" actId="1076"/>
          <ac:cxnSpMkLst>
            <pc:docMk/>
            <pc:sldMk cId="2529936868" sldId="292"/>
            <ac:cxnSpMk id="14" creationId="{466DB4E1-6A63-BE61-A70C-A5944299718C}"/>
          </ac:cxnSpMkLst>
        </pc:cxnChg>
        <pc:cxnChg chg="add mod">
          <ac:chgData name="SHHD 山本覚" userId="57e3f178-c88d-44ee-9b09-55235ac55cf9" providerId="ADAL" clId="{C0DA2B10-F1D4-4897-B074-9E17192A92F8}" dt="2023-10-31T14:22:38.177" v="3620" actId="1076"/>
          <ac:cxnSpMkLst>
            <pc:docMk/>
            <pc:sldMk cId="2529936868" sldId="292"/>
            <ac:cxnSpMk id="15" creationId="{2D49F83B-65D7-03F5-6178-6BEE88D45AAD}"/>
          </ac:cxnSpMkLst>
        </pc:cxnChg>
      </pc:sldChg>
      <pc:sldChg chg="addSp modSp add mod">
        <pc:chgData name="SHHD 山本覚" userId="57e3f178-c88d-44ee-9b09-55235ac55cf9" providerId="ADAL" clId="{C0DA2B10-F1D4-4897-B074-9E17192A92F8}" dt="2023-10-31T19:37:29.345" v="9945" actId="20577"/>
        <pc:sldMkLst>
          <pc:docMk/>
          <pc:sldMk cId="2954290235" sldId="293"/>
        </pc:sldMkLst>
        <pc:spChg chg="mod">
          <ac:chgData name="SHHD 山本覚" userId="57e3f178-c88d-44ee-9b09-55235ac55cf9" providerId="ADAL" clId="{C0DA2B10-F1D4-4897-B074-9E17192A92F8}" dt="2023-10-31T19:37:29.345" v="9945" actId="20577"/>
          <ac:spMkLst>
            <pc:docMk/>
            <pc:sldMk cId="2954290235" sldId="293"/>
            <ac:spMk id="2" creationId="{679B1F19-EA37-6319-E74D-3884CF7D7061}"/>
          </ac:spMkLst>
        </pc:spChg>
        <pc:spChg chg="add mod">
          <ac:chgData name="SHHD 山本覚" userId="57e3f178-c88d-44ee-9b09-55235ac55cf9" providerId="ADAL" clId="{C0DA2B10-F1D4-4897-B074-9E17192A92F8}" dt="2023-10-31T19:27:25.124" v="9921" actId="164"/>
          <ac:spMkLst>
            <pc:docMk/>
            <pc:sldMk cId="2954290235" sldId="293"/>
            <ac:spMk id="5" creationId="{98446390-4D7B-9624-EA75-B95F25B727C6}"/>
          </ac:spMkLst>
        </pc:spChg>
        <pc:spChg chg="add mod">
          <ac:chgData name="SHHD 山本覚" userId="57e3f178-c88d-44ee-9b09-55235ac55cf9" providerId="ADAL" clId="{C0DA2B10-F1D4-4897-B074-9E17192A92F8}" dt="2023-10-31T19:28:24.711" v="9934" actId="14100"/>
          <ac:spMkLst>
            <pc:docMk/>
            <pc:sldMk cId="2954290235" sldId="293"/>
            <ac:spMk id="9" creationId="{C3E5EE62-555D-6F28-08D1-EF816954D725}"/>
          </ac:spMkLst>
        </pc:spChg>
        <pc:spChg chg="add mod">
          <ac:chgData name="SHHD 山本覚" userId="57e3f178-c88d-44ee-9b09-55235ac55cf9" providerId="ADAL" clId="{C0DA2B10-F1D4-4897-B074-9E17192A92F8}" dt="2023-10-31T19:28:28.294" v="9936" actId="571"/>
          <ac:spMkLst>
            <pc:docMk/>
            <pc:sldMk cId="2954290235" sldId="293"/>
            <ac:spMk id="11" creationId="{8A159B10-F890-E604-81AE-A3054A71E8E5}"/>
          </ac:spMkLst>
        </pc:spChg>
        <pc:spChg chg="add mod">
          <ac:chgData name="SHHD 山本覚" userId="57e3f178-c88d-44ee-9b09-55235ac55cf9" providerId="ADAL" clId="{C0DA2B10-F1D4-4897-B074-9E17192A92F8}" dt="2023-10-31T19:28:42.362" v="9940" actId="14100"/>
          <ac:spMkLst>
            <pc:docMk/>
            <pc:sldMk cId="2954290235" sldId="293"/>
            <ac:spMk id="12" creationId="{CEEF2223-BAA7-48FD-601E-C90B3DB0EAA4}"/>
          </ac:spMkLst>
        </pc:spChg>
        <pc:grpChg chg="add mod">
          <ac:chgData name="SHHD 山本覚" userId="57e3f178-c88d-44ee-9b09-55235ac55cf9" providerId="ADAL" clId="{C0DA2B10-F1D4-4897-B074-9E17192A92F8}" dt="2023-10-31T19:28:08.859" v="9929" actId="1076"/>
          <ac:grpSpMkLst>
            <pc:docMk/>
            <pc:sldMk cId="2954290235" sldId="293"/>
            <ac:grpSpMk id="6" creationId="{C5B5D052-91A6-FA0B-1802-A9D7B8537BBB}"/>
          </ac:grpSpMkLst>
        </pc:grpChg>
        <pc:picChg chg="add mod">
          <ac:chgData name="SHHD 山本覚" userId="57e3f178-c88d-44ee-9b09-55235ac55cf9" providerId="ADAL" clId="{C0DA2B10-F1D4-4897-B074-9E17192A92F8}" dt="2023-10-31T19:27:25.124" v="9921" actId="164"/>
          <ac:picMkLst>
            <pc:docMk/>
            <pc:sldMk cId="2954290235" sldId="293"/>
            <ac:picMk id="4" creationId="{34C20ED9-1626-DB75-97A4-5267DDB25931}"/>
          </ac:picMkLst>
        </pc:picChg>
        <pc:picChg chg="add mod">
          <ac:chgData name="SHHD 山本覚" userId="57e3f178-c88d-44ee-9b09-55235ac55cf9" providerId="ADAL" clId="{C0DA2B10-F1D4-4897-B074-9E17192A92F8}" dt="2023-10-31T19:27:59.918" v="9926" actId="1076"/>
          <ac:picMkLst>
            <pc:docMk/>
            <pc:sldMk cId="2954290235" sldId="293"/>
            <ac:picMk id="8" creationId="{62459FE4-79CC-77EA-4A83-3903C1BB5D8E}"/>
          </ac:picMkLst>
        </pc:picChg>
        <pc:picChg chg="add mod">
          <ac:chgData name="SHHD 山本覚" userId="57e3f178-c88d-44ee-9b09-55235ac55cf9" providerId="ADAL" clId="{C0DA2B10-F1D4-4897-B074-9E17192A92F8}" dt="2023-10-31T19:28:28.294" v="9936" actId="571"/>
          <ac:picMkLst>
            <pc:docMk/>
            <pc:sldMk cId="2954290235" sldId="293"/>
            <ac:picMk id="10" creationId="{5CE1727B-E8C0-E573-F611-E300EC9C6A6C}"/>
          </ac:picMkLst>
        </pc:picChg>
      </pc:sldChg>
      <pc:sldChg chg="modSp add mod">
        <pc:chgData name="SHHD 山本覚" userId="57e3f178-c88d-44ee-9b09-55235ac55cf9" providerId="ADAL" clId="{C0DA2B10-F1D4-4897-B074-9E17192A92F8}" dt="2023-10-31T14:57:55.112" v="4617" actId="20577"/>
        <pc:sldMkLst>
          <pc:docMk/>
          <pc:sldMk cId="18491178" sldId="294"/>
        </pc:sldMkLst>
        <pc:spChg chg="mod">
          <ac:chgData name="SHHD 山本覚" userId="57e3f178-c88d-44ee-9b09-55235ac55cf9" providerId="ADAL" clId="{C0DA2B10-F1D4-4897-B074-9E17192A92F8}" dt="2023-10-31T14:57:55.112" v="4617" actId="20577"/>
          <ac:spMkLst>
            <pc:docMk/>
            <pc:sldMk cId="18491178" sldId="294"/>
            <ac:spMk id="2" creationId="{679B1F19-EA37-6319-E74D-3884CF7D7061}"/>
          </ac:spMkLst>
        </pc:spChg>
      </pc:sldChg>
      <pc:sldChg chg="addSp delSp modSp add mod">
        <pc:chgData name="SHHD 山本覚" userId="57e3f178-c88d-44ee-9b09-55235ac55cf9" providerId="ADAL" clId="{C0DA2B10-F1D4-4897-B074-9E17192A92F8}" dt="2023-10-31T17:24:58.678" v="7562" actId="20577"/>
        <pc:sldMkLst>
          <pc:docMk/>
          <pc:sldMk cId="2367720400" sldId="295"/>
        </pc:sldMkLst>
        <pc:spChg chg="mod">
          <ac:chgData name="SHHD 山本覚" userId="57e3f178-c88d-44ee-9b09-55235ac55cf9" providerId="ADAL" clId="{C0DA2B10-F1D4-4897-B074-9E17192A92F8}" dt="2023-10-31T17:24:58.678" v="7562" actId="20577"/>
          <ac:spMkLst>
            <pc:docMk/>
            <pc:sldMk cId="2367720400" sldId="295"/>
            <ac:spMk id="2" creationId="{679B1F19-EA37-6319-E74D-3884CF7D7061}"/>
          </ac:spMkLst>
        </pc:spChg>
        <pc:spChg chg="mod">
          <ac:chgData name="SHHD 山本覚" userId="57e3f178-c88d-44ee-9b09-55235ac55cf9" providerId="ADAL" clId="{C0DA2B10-F1D4-4897-B074-9E17192A92F8}" dt="2023-10-31T17:22:32.437" v="7534" actId="1076"/>
          <ac:spMkLst>
            <pc:docMk/>
            <pc:sldMk cId="2367720400" sldId="295"/>
            <ac:spMk id="4" creationId="{81E22F13-F9BA-6547-7B98-D5E042138C96}"/>
          </ac:spMkLst>
        </pc:spChg>
        <pc:spChg chg="add mod topLvl">
          <ac:chgData name="SHHD 山本覚" userId="57e3f178-c88d-44ee-9b09-55235ac55cf9" providerId="ADAL" clId="{C0DA2B10-F1D4-4897-B074-9E17192A92F8}" dt="2023-10-31T17:21:34.006" v="7517" actId="164"/>
          <ac:spMkLst>
            <pc:docMk/>
            <pc:sldMk cId="2367720400" sldId="295"/>
            <ac:spMk id="6" creationId="{42044AE3-0788-D772-FB06-7C1F992891C2}"/>
          </ac:spMkLst>
        </pc:spChg>
        <pc:spChg chg="add mod topLvl">
          <ac:chgData name="SHHD 山本覚" userId="57e3f178-c88d-44ee-9b09-55235ac55cf9" providerId="ADAL" clId="{C0DA2B10-F1D4-4897-B074-9E17192A92F8}" dt="2023-10-31T17:21:34.006" v="7517" actId="164"/>
          <ac:spMkLst>
            <pc:docMk/>
            <pc:sldMk cId="2367720400" sldId="295"/>
            <ac:spMk id="7" creationId="{2061203B-F806-6425-FDED-05808E63E978}"/>
          </ac:spMkLst>
        </pc:spChg>
        <pc:spChg chg="add mod topLvl">
          <ac:chgData name="SHHD 山本覚" userId="57e3f178-c88d-44ee-9b09-55235ac55cf9" providerId="ADAL" clId="{C0DA2B10-F1D4-4897-B074-9E17192A92F8}" dt="2023-10-31T17:21:34.006" v="7517" actId="164"/>
          <ac:spMkLst>
            <pc:docMk/>
            <pc:sldMk cId="2367720400" sldId="295"/>
            <ac:spMk id="8" creationId="{359A6650-4DE1-F358-D92C-C1ECF980A36D}"/>
          </ac:spMkLst>
        </pc:spChg>
        <pc:spChg chg="add mod topLvl">
          <ac:chgData name="SHHD 山本覚" userId="57e3f178-c88d-44ee-9b09-55235ac55cf9" providerId="ADAL" clId="{C0DA2B10-F1D4-4897-B074-9E17192A92F8}" dt="2023-10-31T17:21:34.006" v="7517" actId="164"/>
          <ac:spMkLst>
            <pc:docMk/>
            <pc:sldMk cId="2367720400" sldId="295"/>
            <ac:spMk id="9" creationId="{F1233B3E-788A-0948-EB0A-4F8067497350}"/>
          </ac:spMkLst>
        </pc:spChg>
        <pc:spChg chg="add del mod">
          <ac:chgData name="SHHD 山本覚" userId="57e3f178-c88d-44ee-9b09-55235ac55cf9" providerId="ADAL" clId="{C0DA2B10-F1D4-4897-B074-9E17192A92F8}" dt="2023-10-31T17:12:23.505" v="7301" actId="478"/>
          <ac:spMkLst>
            <pc:docMk/>
            <pc:sldMk cId="2367720400" sldId="295"/>
            <ac:spMk id="21" creationId="{BBE3691F-5343-B3F3-DD60-B34FC640DE99}"/>
          </ac:spMkLst>
        </pc:spChg>
        <pc:spChg chg="add mod topLvl">
          <ac:chgData name="SHHD 山本覚" userId="57e3f178-c88d-44ee-9b09-55235ac55cf9" providerId="ADAL" clId="{C0DA2B10-F1D4-4897-B074-9E17192A92F8}" dt="2023-10-31T17:21:34.006" v="7517" actId="164"/>
          <ac:spMkLst>
            <pc:docMk/>
            <pc:sldMk cId="2367720400" sldId="295"/>
            <ac:spMk id="22" creationId="{791AD4D3-ADA7-77BA-3A8B-4E638E9EEB50}"/>
          </ac:spMkLst>
        </pc:spChg>
        <pc:spChg chg="add mod topLvl">
          <ac:chgData name="SHHD 山本覚" userId="57e3f178-c88d-44ee-9b09-55235ac55cf9" providerId="ADAL" clId="{C0DA2B10-F1D4-4897-B074-9E17192A92F8}" dt="2023-10-31T17:21:34.006" v="7517" actId="164"/>
          <ac:spMkLst>
            <pc:docMk/>
            <pc:sldMk cId="2367720400" sldId="295"/>
            <ac:spMk id="28" creationId="{47293999-DAFD-F7F2-E70D-9FFFF1E35509}"/>
          </ac:spMkLst>
        </pc:spChg>
        <pc:spChg chg="add mod topLvl">
          <ac:chgData name="SHHD 山本覚" userId="57e3f178-c88d-44ee-9b09-55235ac55cf9" providerId="ADAL" clId="{C0DA2B10-F1D4-4897-B074-9E17192A92F8}" dt="2023-10-31T17:21:34.006" v="7517" actId="164"/>
          <ac:spMkLst>
            <pc:docMk/>
            <pc:sldMk cId="2367720400" sldId="295"/>
            <ac:spMk id="30" creationId="{F0C429CC-4933-B275-2FB1-16FEFDD98588}"/>
          </ac:spMkLst>
        </pc:spChg>
        <pc:spChg chg="add mod topLvl">
          <ac:chgData name="SHHD 山本覚" userId="57e3f178-c88d-44ee-9b09-55235ac55cf9" providerId="ADAL" clId="{C0DA2B10-F1D4-4897-B074-9E17192A92F8}" dt="2023-10-31T17:21:34.006" v="7517" actId="164"/>
          <ac:spMkLst>
            <pc:docMk/>
            <pc:sldMk cId="2367720400" sldId="295"/>
            <ac:spMk id="33" creationId="{B0BF3E88-BCF7-9BB7-2001-420AA8259FF9}"/>
          </ac:spMkLst>
        </pc:spChg>
        <pc:spChg chg="add mod topLvl">
          <ac:chgData name="SHHD 山本覚" userId="57e3f178-c88d-44ee-9b09-55235ac55cf9" providerId="ADAL" clId="{C0DA2B10-F1D4-4897-B074-9E17192A92F8}" dt="2023-10-31T17:21:34.006" v="7517" actId="164"/>
          <ac:spMkLst>
            <pc:docMk/>
            <pc:sldMk cId="2367720400" sldId="295"/>
            <ac:spMk id="40" creationId="{8900F0FB-4DAC-ED37-4879-9DE3A1B4CF92}"/>
          </ac:spMkLst>
        </pc:spChg>
        <pc:spChg chg="add del mod ord">
          <ac:chgData name="SHHD 山本覚" userId="57e3f178-c88d-44ee-9b09-55235ac55cf9" providerId="ADAL" clId="{C0DA2B10-F1D4-4897-B074-9E17192A92F8}" dt="2023-10-31T17:16:35.567" v="7369" actId="478"/>
          <ac:spMkLst>
            <pc:docMk/>
            <pc:sldMk cId="2367720400" sldId="295"/>
            <ac:spMk id="43" creationId="{E9BE0B50-876E-E82D-9648-1BE4FFFFDA97}"/>
          </ac:spMkLst>
        </pc:spChg>
        <pc:spChg chg="add mod ord topLvl">
          <ac:chgData name="SHHD 山本覚" userId="57e3f178-c88d-44ee-9b09-55235ac55cf9" providerId="ADAL" clId="{C0DA2B10-F1D4-4897-B074-9E17192A92F8}" dt="2023-10-31T17:21:43.717" v="7518" actId="167"/>
          <ac:spMkLst>
            <pc:docMk/>
            <pc:sldMk cId="2367720400" sldId="295"/>
            <ac:spMk id="44" creationId="{76FE786B-D78E-0855-53D9-C73D31E80A46}"/>
          </ac:spMkLst>
        </pc:spChg>
        <pc:spChg chg="add mod ord topLvl">
          <ac:chgData name="SHHD 山本覚" userId="57e3f178-c88d-44ee-9b09-55235ac55cf9" providerId="ADAL" clId="{C0DA2B10-F1D4-4897-B074-9E17192A92F8}" dt="2023-10-31T17:21:47.499" v="7519" actId="167"/>
          <ac:spMkLst>
            <pc:docMk/>
            <pc:sldMk cId="2367720400" sldId="295"/>
            <ac:spMk id="45" creationId="{98BE27CD-1E0B-B233-B0E9-E854BB161CC9}"/>
          </ac:spMkLst>
        </pc:spChg>
        <pc:spChg chg="add mod topLvl">
          <ac:chgData name="SHHD 山本覚" userId="57e3f178-c88d-44ee-9b09-55235ac55cf9" providerId="ADAL" clId="{C0DA2B10-F1D4-4897-B074-9E17192A92F8}" dt="2023-10-31T17:21:34.006" v="7517" actId="164"/>
          <ac:spMkLst>
            <pc:docMk/>
            <pc:sldMk cId="2367720400" sldId="295"/>
            <ac:spMk id="46" creationId="{0274AECC-BD34-4144-C3D2-BA266EB553C3}"/>
          </ac:spMkLst>
        </pc:spChg>
        <pc:spChg chg="add mod topLvl">
          <ac:chgData name="SHHD 山本覚" userId="57e3f178-c88d-44ee-9b09-55235ac55cf9" providerId="ADAL" clId="{C0DA2B10-F1D4-4897-B074-9E17192A92F8}" dt="2023-10-31T17:21:34.006" v="7517" actId="164"/>
          <ac:spMkLst>
            <pc:docMk/>
            <pc:sldMk cId="2367720400" sldId="295"/>
            <ac:spMk id="47" creationId="{3DB619D7-2181-036B-C869-1B1091BF5271}"/>
          </ac:spMkLst>
        </pc:spChg>
        <pc:spChg chg="add mod ord topLvl">
          <ac:chgData name="SHHD 山本覚" userId="57e3f178-c88d-44ee-9b09-55235ac55cf9" providerId="ADAL" clId="{C0DA2B10-F1D4-4897-B074-9E17192A92F8}" dt="2023-10-31T17:21:34.006" v="7517" actId="164"/>
          <ac:spMkLst>
            <pc:docMk/>
            <pc:sldMk cId="2367720400" sldId="295"/>
            <ac:spMk id="48" creationId="{91E73509-912D-BF04-0BA9-FFD39DC48F75}"/>
          </ac:spMkLst>
        </pc:spChg>
        <pc:spChg chg="add mod topLvl">
          <ac:chgData name="SHHD 山本覚" userId="57e3f178-c88d-44ee-9b09-55235ac55cf9" providerId="ADAL" clId="{C0DA2B10-F1D4-4897-B074-9E17192A92F8}" dt="2023-10-31T17:24:21.429" v="7557" actId="14100"/>
          <ac:spMkLst>
            <pc:docMk/>
            <pc:sldMk cId="2367720400" sldId="295"/>
            <ac:spMk id="52" creationId="{A8E04EE1-72F7-F988-5522-AA1806928FC7}"/>
          </ac:spMkLst>
        </pc:spChg>
        <pc:grpChg chg="add del mod">
          <ac:chgData name="SHHD 山本覚" userId="57e3f178-c88d-44ee-9b09-55235ac55cf9" providerId="ADAL" clId="{C0DA2B10-F1D4-4897-B074-9E17192A92F8}" dt="2023-10-31T17:12:31.139" v="7302" actId="165"/>
          <ac:grpSpMkLst>
            <pc:docMk/>
            <pc:sldMk cId="2367720400" sldId="295"/>
            <ac:grpSpMk id="20" creationId="{652A88E8-840C-2D9E-AF99-A1C883F1DC58}"/>
          </ac:grpSpMkLst>
        </pc:grpChg>
        <pc:grpChg chg="add del mod ord">
          <ac:chgData name="SHHD 山本覚" userId="57e3f178-c88d-44ee-9b09-55235ac55cf9" providerId="ADAL" clId="{C0DA2B10-F1D4-4897-B074-9E17192A92F8}" dt="2023-10-31T17:19:08.569" v="7444" actId="165"/>
          <ac:grpSpMkLst>
            <pc:docMk/>
            <pc:sldMk cId="2367720400" sldId="295"/>
            <ac:grpSpMk id="42" creationId="{871EF045-C023-CA97-89A1-C9B5930EF0E3}"/>
          </ac:grpSpMkLst>
        </pc:grpChg>
        <pc:grpChg chg="add del mod">
          <ac:chgData name="SHHD 山本覚" userId="57e3f178-c88d-44ee-9b09-55235ac55cf9" providerId="ADAL" clId="{C0DA2B10-F1D4-4897-B074-9E17192A92F8}" dt="2023-10-31T17:21:23.405" v="7515" actId="165"/>
          <ac:grpSpMkLst>
            <pc:docMk/>
            <pc:sldMk cId="2367720400" sldId="295"/>
            <ac:grpSpMk id="49" creationId="{211769B4-0064-DE6A-5E7A-5FD64CD4752D}"/>
          </ac:grpSpMkLst>
        </pc:grpChg>
        <pc:grpChg chg="add mod">
          <ac:chgData name="SHHD 山本覚" userId="57e3f178-c88d-44ee-9b09-55235ac55cf9" providerId="ADAL" clId="{C0DA2B10-F1D4-4897-B074-9E17192A92F8}" dt="2023-10-31T17:22:26.461" v="7532" actId="1076"/>
          <ac:grpSpMkLst>
            <pc:docMk/>
            <pc:sldMk cId="2367720400" sldId="295"/>
            <ac:grpSpMk id="53" creationId="{CEAD3D94-35EC-F1F1-8614-E9ED185D0946}"/>
          </ac:grpSpMkLst>
        </pc:grpChg>
        <pc:picChg chg="add del mod">
          <ac:chgData name="SHHD 山本覚" userId="57e3f178-c88d-44ee-9b09-55235ac55cf9" providerId="ADAL" clId="{C0DA2B10-F1D4-4897-B074-9E17192A92F8}" dt="2023-10-31T17:09:37.893" v="7228" actId="21"/>
          <ac:picMkLst>
            <pc:docMk/>
            <pc:sldMk cId="2367720400" sldId="295"/>
            <ac:picMk id="5" creationId="{58C68D59-B0CB-91F3-F7E2-732EEF9862C0}"/>
          </ac:picMkLst>
        </pc:picChg>
        <pc:cxnChg chg="add mod topLvl">
          <ac:chgData name="SHHD 山本覚" userId="57e3f178-c88d-44ee-9b09-55235ac55cf9" providerId="ADAL" clId="{C0DA2B10-F1D4-4897-B074-9E17192A92F8}" dt="2023-10-31T17:21:34.006" v="7517" actId="164"/>
          <ac:cxnSpMkLst>
            <pc:docMk/>
            <pc:sldMk cId="2367720400" sldId="295"/>
            <ac:cxnSpMk id="11" creationId="{45FEE1C9-B059-7172-2ED7-944E58EFD98F}"/>
          </ac:cxnSpMkLst>
        </pc:cxnChg>
        <pc:cxnChg chg="add mod topLvl">
          <ac:chgData name="SHHD 山本覚" userId="57e3f178-c88d-44ee-9b09-55235ac55cf9" providerId="ADAL" clId="{C0DA2B10-F1D4-4897-B074-9E17192A92F8}" dt="2023-10-31T17:21:34.006" v="7517" actId="164"/>
          <ac:cxnSpMkLst>
            <pc:docMk/>
            <pc:sldMk cId="2367720400" sldId="295"/>
            <ac:cxnSpMk id="14" creationId="{55FE2C51-2614-AA6D-8B23-799037C66C45}"/>
          </ac:cxnSpMkLst>
        </pc:cxnChg>
        <pc:cxnChg chg="add mod topLvl">
          <ac:chgData name="SHHD 山本覚" userId="57e3f178-c88d-44ee-9b09-55235ac55cf9" providerId="ADAL" clId="{C0DA2B10-F1D4-4897-B074-9E17192A92F8}" dt="2023-10-31T17:21:34.006" v="7517" actId="164"/>
          <ac:cxnSpMkLst>
            <pc:docMk/>
            <pc:sldMk cId="2367720400" sldId="295"/>
            <ac:cxnSpMk id="17" creationId="{1B964D15-1952-C0FD-F4E4-13E757910569}"/>
          </ac:cxnSpMkLst>
        </pc:cxnChg>
        <pc:cxnChg chg="add mod topLvl">
          <ac:chgData name="SHHD 山本覚" userId="57e3f178-c88d-44ee-9b09-55235ac55cf9" providerId="ADAL" clId="{C0DA2B10-F1D4-4897-B074-9E17192A92F8}" dt="2023-10-31T17:21:34.006" v="7517" actId="164"/>
          <ac:cxnSpMkLst>
            <pc:docMk/>
            <pc:sldMk cId="2367720400" sldId="295"/>
            <ac:cxnSpMk id="23" creationId="{4370EDFF-0824-06D1-5BA1-B7CB2877C4A3}"/>
          </ac:cxnSpMkLst>
        </pc:cxnChg>
        <pc:cxnChg chg="add mod topLvl">
          <ac:chgData name="SHHD 山本覚" userId="57e3f178-c88d-44ee-9b09-55235ac55cf9" providerId="ADAL" clId="{C0DA2B10-F1D4-4897-B074-9E17192A92F8}" dt="2023-10-31T17:21:34.006" v="7517" actId="164"/>
          <ac:cxnSpMkLst>
            <pc:docMk/>
            <pc:sldMk cId="2367720400" sldId="295"/>
            <ac:cxnSpMk id="24" creationId="{C447B22F-CAFE-A86A-20B5-0BEF7C3DBEE5}"/>
          </ac:cxnSpMkLst>
        </pc:cxnChg>
        <pc:cxnChg chg="add mod topLvl">
          <ac:chgData name="SHHD 山本覚" userId="57e3f178-c88d-44ee-9b09-55235ac55cf9" providerId="ADAL" clId="{C0DA2B10-F1D4-4897-B074-9E17192A92F8}" dt="2023-10-31T17:21:34.006" v="7517" actId="164"/>
          <ac:cxnSpMkLst>
            <pc:docMk/>
            <pc:sldMk cId="2367720400" sldId="295"/>
            <ac:cxnSpMk id="31" creationId="{5F4AE67D-2E81-5C72-F055-04FCF1CF5508}"/>
          </ac:cxnSpMkLst>
        </pc:cxnChg>
        <pc:cxnChg chg="add mod topLvl">
          <ac:chgData name="SHHD 山本覚" userId="57e3f178-c88d-44ee-9b09-55235ac55cf9" providerId="ADAL" clId="{C0DA2B10-F1D4-4897-B074-9E17192A92F8}" dt="2023-10-31T17:21:34.006" v="7517" actId="164"/>
          <ac:cxnSpMkLst>
            <pc:docMk/>
            <pc:sldMk cId="2367720400" sldId="295"/>
            <ac:cxnSpMk id="34" creationId="{36AFF840-E42B-DDA6-3A11-F6A467552858}"/>
          </ac:cxnSpMkLst>
        </pc:cxnChg>
        <pc:cxnChg chg="add mod topLvl">
          <ac:chgData name="SHHD 山本覚" userId="57e3f178-c88d-44ee-9b09-55235ac55cf9" providerId="ADAL" clId="{C0DA2B10-F1D4-4897-B074-9E17192A92F8}" dt="2023-10-31T17:21:34.006" v="7517" actId="164"/>
          <ac:cxnSpMkLst>
            <pc:docMk/>
            <pc:sldMk cId="2367720400" sldId="295"/>
            <ac:cxnSpMk id="35" creationId="{5ED311F1-4561-788D-44FF-554ECFB55830}"/>
          </ac:cxnSpMkLst>
        </pc:cxnChg>
        <pc:cxnChg chg="add mod">
          <ac:chgData name="SHHD 山本覚" userId="57e3f178-c88d-44ee-9b09-55235ac55cf9" providerId="ADAL" clId="{C0DA2B10-F1D4-4897-B074-9E17192A92F8}" dt="2023-10-31T17:14:49.908" v="7331" actId="571"/>
          <ac:cxnSpMkLst>
            <pc:docMk/>
            <pc:sldMk cId="2367720400" sldId="295"/>
            <ac:cxnSpMk id="38" creationId="{C90B3729-A63A-379F-328D-AB0528BED4F4}"/>
          </ac:cxnSpMkLst>
        </pc:cxnChg>
        <pc:cxnChg chg="add mod topLvl">
          <ac:chgData name="SHHD 山本覚" userId="57e3f178-c88d-44ee-9b09-55235ac55cf9" providerId="ADAL" clId="{C0DA2B10-F1D4-4897-B074-9E17192A92F8}" dt="2023-10-31T17:21:34.006" v="7517" actId="164"/>
          <ac:cxnSpMkLst>
            <pc:docMk/>
            <pc:sldMk cId="2367720400" sldId="295"/>
            <ac:cxnSpMk id="41" creationId="{1B144BA5-3691-956F-BEB9-87201FA8EBD7}"/>
          </ac:cxnSpMkLst>
        </pc:cxnChg>
        <pc:cxnChg chg="add mod">
          <ac:chgData name="SHHD 山本覚" userId="57e3f178-c88d-44ee-9b09-55235ac55cf9" providerId="ADAL" clId="{C0DA2B10-F1D4-4897-B074-9E17192A92F8}" dt="2023-10-31T17:24:11.539" v="7555" actId="692"/>
          <ac:cxnSpMkLst>
            <pc:docMk/>
            <pc:sldMk cId="2367720400" sldId="295"/>
            <ac:cxnSpMk id="51" creationId="{4097A0C8-2598-5CC5-1070-3A9BD9F1028F}"/>
          </ac:cxnSpMkLst>
        </pc:cxnChg>
      </pc:sldChg>
      <pc:sldChg chg="addSp delSp modSp add mod">
        <pc:chgData name="SHHD 山本覚" userId="57e3f178-c88d-44ee-9b09-55235ac55cf9" providerId="ADAL" clId="{C0DA2B10-F1D4-4897-B074-9E17192A92F8}" dt="2023-10-31T17:37:11.936" v="8026" actId="1076"/>
        <pc:sldMkLst>
          <pc:docMk/>
          <pc:sldMk cId="1884859591" sldId="296"/>
        </pc:sldMkLst>
        <pc:spChg chg="mod">
          <ac:chgData name="SHHD 山本覚" userId="57e3f178-c88d-44ee-9b09-55235ac55cf9" providerId="ADAL" clId="{C0DA2B10-F1D4-4897-B074-9E17192A92F8}" dt="2023-10-31T17:26:16.871" v="7567" actId="20577"/>
          <ac:spMkLst>
            <pc:docMk/>
            <pc:sldMk cId="1884859591" sldId="296"/>
            <ac:spMk id="2" creationId="{679B1F19-EA37-6319-E74D-3884CF7D7061}"/>
          </ac:spMkLst>
        </pc:spChg>
        <pc:spChg chg="del">
          <ac:chgData name="SHHD 山本覚" userId="57e3f178-c88d-44ee-9b09-55235ac55cf9" providerId="ADAL" clId="{C0DA2B10-F1D4-4897-B074-9E17192A92F8}" dt="2023-10-31T17:09:44.580" v="7230" actId="478"/>
          <ac:spMkLst>
            <pc:docMk/>
            <pc:sldMk cId="1884859591" sldId="296"/>
            <ac:spMk id="4" creationId="{81E22F13-F9BA-6547-7B98-D5E042138C96}"/>
          </ac:spMkLst>
        </pc:spChg>
        <pc:spChg chg="add del mod">
          <ac:chgData name="SHHD 山本覚" userId="57e3f178-c88d-44ee-9b09-55235ac55cf9" providerId="ADAL" clId="{C0DA2B10-F1D4-4897-B074-9E17192A92F8}" dt="2023-10-31T17:09:46.972" v="7231" actId="478"/>
          <ac:spMkLst>
            <pc:docMk/>
            <pc:sldMk cId="1884859591" sldId="296"/>
            <ac:spMk id="5" creationId="{9E865AD6-AB2A-6022-E5C5-102993F1BB4E}"/>
          </ac:spMkLst>
        </pc:spChg>
        <pc:spChg chg="add del">
          <ac:chgData name="SHHD 山本覚" userId="57e3f178-c88d-44ee-9b09-55235ac55cf9" providerId="ADAL" clId="{C0DA2B10-F1D4-4897-B074-9E17192A92F8}" dt="2023-10-31T17:23:16.562" v="7536" actId="11529"/>
          <ac:spMkLst>
            <pc:docMk/>
            <pc:sldMk cId="1884859591" sldId="296"/>
            <ac:spMk id="8" creationId="{A3AE29A2-6B69-9226-4AF8-27503B199CE3}"/>
          </ac:spMkLst>
        </pc:spChg>
        <pc:spChg chg="add del mod">
          <ac:chgData name="SHHD 山本覚" userId="57e3f178-c88d-44ee-9b09-55235ac55cf9" providerId="ADAL" clId="{C0DA2B10-F1D4-4897-B074-9E17192A92F8}" dt="2023-10-31T17:26:44.047" v="7569" actId="478"/>
          <ac:spMkLst>
            <pc:docMk/>
            <pc:sldMk cId="1884859591" sldId="296"/>
            <ac:spMk id="9" creationId="{C3CD7963-6227-669D-3A97-51C3DEFCAA3F}"/>
          </ac:spMkLst>
        </pc:spChg>
        <pc:spChg chg="add mod">
          <ac:chgData name="SHHD 山本覚" userId="57e3f178-c88d-44ee-9b09-55235ac55cf9" providerId="ADAL" clId="{C0DA2B10-F1D4-4897-B074-9E17192A92F8}" dt="2023-10-31T17:36:46.984" v="8022" actId="1076"/>
          <ac:spMkLst>
            <pc:docMk/>
            <pc:sldMk cId="1884859591" sldId="296"/>
            <ac:spMk id="11" creationId="{E4680E6A-00AB-38DE-5162-F6938F36DDF0}"/>
          </ac:spMkLst>
        </pc:spChg>
        <pc:spChg chg="add mod">
          <ac:chgData name="SHHD 山本覚" userId="57e3f178-c88d-44ee-9b09-55235ac55cf9" providerId="ADAL" clId="{C0DA2B10-F1D4-4897-B074-9E17192A92F8}" dt="2023-10-31T17:36:46.984" v="8022" actId="1076"/>
          <ac:spMkLst>
            <pc:docMk/>
            <pc:sldMk cId="1884859591" sldId="296"/>
            <ac:spMk id="12" creationId="{47C5B508-EADD-D6BD-1899-C74FA703DD00}"/>
          </ac:spMkLst>
        </pc:spChg>
        <pc:spChg chg="add mod">
          <ac:chgData name="SHHD 山本覚" userId="57e3f178-c88d-44ee-9b09-55235ac55cf9" providerId="ADAL" clId="{C0DA2B10-F1D4-4897-B074-9E17192A92F8}" dt="2023-10-31T17:27:58.975" v="7602" actId="571"/>
          <ac:spMkLst>
            <pc:docMk/>
            <pc:sldMk cId="1884859591" sldId="296"/>
            <ac:spMk id="14" creationId="{D326A7E9-C7F0-BFDA-293A-2B5F484CC0FA}"/>
          </ac:spMkLst>
        </pc:spChg>
        <pc:spChg chg="add mod">
          <ac:chgData name="SHHD 山本覚" userId="57e3f178-c88d-44ee-9b09-55235ac55cf9" providerId="ADAL" clId="{C0DA2B10-F1D4-4897-B074-9E17192A92F8}" dt="2023-10-31T17:27:58.975" v="7602" actId="571"/>
          <ac:spMkLst>
            <pc:docMk/>
            <pc:sldMk cId="1884859591" sldId="296"/>
            <ac:spMk id="15" creationId="{5908C775-0EEA-0C65-F49A-97E35ED46123}"/>
          </ac:spMkLst>
        </pc:spChg>
        <pc:spChg chg="add mod">
          <ac:chgData name="SHHD 山本覚" userId="57e3f178-c88d-44ee-9b09-55235ac55cf9" providerId="ADAL" clId="{C0DA2B10-F1D4-4897-B074-9E17192A92F8}" dt="2023-10-31T17:36:46.984" v="8022" actId="1076"/>
          <ac:spMkLst>
            <pc:docMk/>
            <pc:sldMk cId="1884859591" sldId="296"/>
            <ac:spMk id="24" creationId="{C5D8EEC6-FB29-7D05-37B9-EC0DF2455D7F}"/>
          </ac:spMkLst>
        </pc:spChg>
        <pc:spChg chg="add mod">
          <ac:chgData name="SHHD 山本覚" userId="57e3f178-c88d-44ee-9b09-55235ac55cf9" providerId="ADAL" clId="{C0DA2B10-F1D4-4897-B074-9E17192A92F8}" dt="2023-10-31T17:36:46.984" v="8022" actId="1076"/>
          <ac:spMkLst>
            <pc:docMk/>
            <pc:sldMk cId="1884859591" sldId="296"/>
            <ac:spMk id="25" creationId="{3C575014-9AF2-EAF6-2A68-5923A84EB8A2}"/>
          </ac:spMkLst>
        </pc:spChg>
        <pc:spChg chg="add mod">
          <ac:chgData name="SHHD 山本覚" userId="57e3f178-c88d-44ee-9b09-55235ac55cf9" providerId="ADAL" clId="{C0DA2B10-F1D4-4897-B074-9E17192A92F8}" dt="2023-10-31T17:36:46.984" v="8022" actId="1076"/>
          <ac:spMkLst>
            <pc:docMk/>
            <pc:sldMk cId="1884859591" sldId="296"/>
            <ac:spMk id="33" creationId="{7A536DBE-24DA-968B-DCFF-82D613431F86}"/>
          </ac:spMkLst>
        </pc:spChg>
        <pc:spChg chg="add mod">
          <ac:chgData name="SHHD 山本覚" userId="57e3f178-c88d-44ee-9b09-55235ac55cf9" providerId="ADAL" clId="{C0DA2B10-F1D4-4897-B074-9E17192A92F8}" dt="2023-10-31T17:33:11.091" v="7926" actId="1076"/>
          <ac:spMkLst>
            <pc:docMk/>
            <pc:sldMk cId="1884859591" sldId="296"/>
            <ac:spMk id="35" creationId="{930634EF-E284-20A2-6771-3E8475440A8B}"/>
          </ac:spMkLst>
        </pc:spChg>
        <pc:spChg chg="add mod">
          <ac:chgData name="SHHD 山本覚" userId="57e3f178-c88d-44ee-9b09-55235ac55cf9" providerId="ADAL" clId="{C0DA2B10-F1D4-4897-B074-9E17192A92F8}" dt="2023-10-31T17:36:46.984" v="8022" actId="1076"/>
          <ac:spMkLst>
            <pc:docMk/>
            <pc:sldMk cId="1884859591" sldId="296"/>
            <ac:spMk id="36" creationId="{12C210E3-86E7-5557-2AEB-3700F41B204D}"/>
          </ac:spMkLst>
        </pc:spChg>
        <pc:spChg chg="add mod">
          <ac:chgData name="SHHD 山本覚" userId="57e3f178-c88d-44ee-9b09-55235ac55cf9" providerId="ADAL" clId="{C0DA2B10-F1D4-4897-B074-9E17192A92F8}" dt="2023-10-31T17:36:54.363" v="8024" actId="1076"/>
          <ac:spMkLst>
            <pc:docMk/>
            <pc:sldMk cId="1884859591" sldId="296"/>
            <ac:spMk id="37" creationId="{0FBE1FBF-9BF1-0299-FAE0-D03E9F87FDBC}"/>
          </ac:spMkLst>
        </pc:spChg>
        <pc:spChg chg="add mod">
          <ac:chgData name="SHHD 山本覚" userId="57e3f178-c88d-44ee-9b09-55235ac55cf9" providerId="ADAL" clId="{C0DA2B10-F1D4-4897-B074-9E17192A92F8}" dt="2023-10-31T17:37:11.936" v="8026" actId="1076"/>
          <ac:spMkLst>
            <pc:docMk/>
            <pc:sldMk cId="1884859591" sldId="296"/>
            <ac:spMk id="38" creationId="{98C04690-1908-A586-C277-EFCC2C477FA2}"/>
          </ac:spMkLst>
        </pc:spChg>
        <pc:grpChg chg="add mod">
          <ac:chgData name="SHHD 山本覚" userId="57e3f178-c88d-44ee-9b09-55235ac55cf9" providerId="ADAL" clId="{C0DA2B10-F1D4-4897-B074-9E17192A92F8}" dt="2023-10-31T17:36:46.984" v="8022" actId="1076"/>
          <ac:grpSpMkLst>
            <pc:docMk/>
            <pc:sldMk cId="1884859591" sldId="296"/>
            <ac:grpSpMk id="34" creationId="{02DE3AF8-A3F2-207A-FCE4-5F6BC02749D5}"/>
          </ac:grpSpMkLst>
        </pc:grpChg>
        <pc:picChg chg="add del mod">
          <ac:chgData name="SHHD 山本覚" userId="57e3f178-c88d-44ee-9b09-55235ac55cf9" providerId="ADAL" clId="{C0DA2B10-F1D4-4897-B074-9E17192A92F8}" dt="2023-10-31T17:26:40.906" v="7568" actId="478"/>
          <ac:picMkLst>
            <pc:docMk/>
            <pc:sldMk cId="1884859591" sldId="296"/>
            <ac:picMk id="7" creationId="{F8B1820C-CE3E-AA9B-C289-1AA6DB3C4037}"/>
          </ac:picMkLst>
        </pc:picChg>
        <pc:picChg chg="add mod">
          <ac:chgData name="SHHD 山本覚" userId="57e3f178-c88d-44ee-9b09-55235ac55cf9" providerId="ADAL" clId="{C0DA2B10-F1D4-4897-B074-9E17192A92F8}" dt="2023-10-31T17:36:46.984" v="8022" actId="1076"/>
          <ac:picMkLst>
            <pc:docMk/>
            <pc:sldMk cId="1884859591" sldId="296"/>
            <ac:picMk id="10" creationId="{DD2E25F6-40E6-BB95-2E0A-0126D01C47D7}"/>
          </ac:picMkLst>
        </pc:picChg>
        <pc:picChg chg="add mod">
          <ac:chgData name="SHHD 山本覚" userId="57e3f178-c88d-44ee-9b09-55235ac55cf9" providerId="ADAL" clId="{C0DA2B10-F1D4-4897-B074-9E17192A92F8}" dt="2023-10-31T17:27:58.975" v="7602" actId="571"/>
          <ac:picMkLst>
            <pc:docMk/>
            <pc:sldMk cId="1884859591" sldId="296"/>
            <ac:picMk id="13" creationId="{37FCA67F-2660-09B9-B87A-0FEC4C9620CA}"/>
          </ac:picMkLst>
        </pc:picChg>
        <pc:picChg chg="add mod">
          <ac:chgData name="SHHD 山本覚" userId="57e3f178-c88d-44ee-9b09-55235ac55cf9" providerId="ADAL" clId="{C0DA2B10-F1D4-4897-B074-9E17192A92F8}" dt="2023-10-31T17:36:46.984" v="8022" actId="1076"/>
          <ac:picMkLst>
            <pc:docMk/>
            <pc:sldMk cId="1884859591" sldId="296"/>
            <ac:picMk id="19" creationId="{532CB79E-3D44-ACC7-C89C-E856A7EC721B}"/>
          </ac:picMkLst>
        </pc:picChg>
        <pc:picChg chg="add mod">
          <ac:chgData name="SHHD 山本覚" userId="57e3f178-c88d-44ee-9b09-55235ac55cf9" providerId="ADAL" clId="{C0DA2B10-F1D4-4897-B074-9E17192A92F8}" dt="2023-10-31T17:36:46.984" v="8022" actId="1076"/>
          <ac:picMkLst>
            <pc:docMk/>
            <pc:sldMk cId="1884859591" sldId="296"/>
            <ac:picMk id="23" creationId="{7545F65C-26CE-499B-5D98-40644FA45337}"/>
          </ac:picMkLst>
        </pc:picChg>
        <pc:picChg chg="add mod">
          <ac:chgData name="SHHD 山本覚" userId="57e3f178-c88d-44ee-9b09-55235ac55cf9" providerId="ADAL" clId="{C0DA2B10-F1D4-4897-B074-9E17192A92F8}" dt="2023-10-31T17:36:46.984" v="8022" actId="1076"/>
          <ac:picMkLst>
            <pc:docMk/>
            <pc:sldMk cId="1884859591" sldId="296"/>
            <ac:picMk id="32" creationId="{EAA41B80-6591-34F2-B98C-3C53A7755517}"/>
          </ac:picMkLst>
        </pc:picChg>
        <pc:cxnChg chg="add mod">
          <ac:chgData name="SHHD 山本覚" userId="57e3f178-c88d-44ee-9b09-55235ac55cf9" providerId="ADAL" clId="{C0DA2B10-F1D4-4897-B074-9E17192A92F8}" dt="2023-10-31T17:36:46.984" v="8022" actId="1076"/>
          <ac:cxnSpMkLst>
            <pc:docMk/>
            <pc:sldMk cId="1884859591" sldId="296"/>
            <ac:cxnSpMk id="16" creationId="{F62413A0-4E0D-6BF3-35D6-542C3C917530}"/>
          </ac:cxnSpMkLst>
        </pc:cxnChg>
        <pc:cxnChg chg="add mod">
          <ac:chgData name="SHHD 山本覚" userId="57e3f178-c88d-44ee-9b09-55235ac55cf9" providerId="ADAL" clId="{C0DA2B10-F1D4-4897-B074-9E17192A92F8}" dt="2023-10-31T17:36:46.984" v="8022" actId="1076"/>
          <ac:cxnSpMkLst>
            <pc:docMk/>
            <pc:sldMk cId="1884859591" sldId="296"/>
            <ac:cxnSpMk id="20" creationId="{2C03A1D8-AF2F-D1D0-EDED-34960695F957}"/>
          </ac:cxnSpMkLst>
        </pc:cxnChg>
        <pc:cxnChg chg="add mod">
          <ac:chgData name="SHHD 山本覚" userId="57e3f178-c88d-44ee-9b09-55235ac55cf9" providerId="ADAL" clId="{C0DA2B10-F1D4-4897-B074-9E17192A92F8}" dt="2023-10-31T17:36:46.984" v="8022" actId="1076"/>
          <ac:cxnSpMkLst>
            <pc:docMk/>
            <pc:sldMk cId="1884859591" sldId="296"/>
            <ac:cxnSpMk id="26" creationId="{A822FB5B-4592-04E9-5FB7-76DED9A612EB}"/>
          </ac:cxnSpMkLst>
        </pc:cxnChg>
        <pc:cxnChg chg="add mod">
          <ac:chgData name="SHHD 山本覚" userId="57e3f178-c88d-44ee-9b09-55235ac55cf9" providerId="ADAL" clId="{C0DA2B10-F1D4-4897-B074-9E17192A92F8}" dt="2023-10-31T17:36:46.984" v="8022" actId="1076"/>
          <ac:cxnSpMkLst>
            <pc:docMk/>
            <pc:sldMk cId="1884859591" sldId="296"/>
            <ac:cxnSpMk id="29" creationId="{4084AE1A-9146-1CA9-468D-0B480EC3EF6A}"/>
          </ac:cxnSpMkLst>
        </pc:cxnChg>
      </pc:sldChg>
      <pc:sldChg chg="add del">
        <pc:chgData name="SHHD 山本覚" userId="57e3f178-c88d-44ee-9b09-55235ac55cf9" providerId="ADAL" clId="{C0DA2B10-F1D4-4897-B074-9E17192A92F8}" dt="2023-10-31T17:09:48.645" v="7233"/>
        <pc:sldMkLst>
          <pc:docMk/>
          <pc:sldMk cId="970702717" sldId="297"/>
        </pc:sldMkLst>
      </pc:sldChg>
      <pc:sldChg chg="addSp delSp modSp add mod">
        <pc:chgData name="SHHD 山本覚" userId="57e3f178-c88d-44ee-9b09-55235ac55cf9" providerId="ADAL" clId="{C0DA2B10-F1D4-4897-B074-9E17192A92F8}" dt="2023-10-31T18:41:35.744" v="8637" actId="20577"/>
        <pc:sldMkLst>
          <pc:docMk/>
          <pc:sldMk cId="3503807179" sldId="297"/>
        </pc:sldMkLst>
        <pc:spChg chg="mod">
          <ac:chgData name="SHHD 山本覚" userId="57e3f178-c88d-44ee-9b09-55235ac55cf9" providerId="ADAL" clId="{C0DA2B10-F1D4-4897-B074-9E17192A92F8}" dt="2023-10-31T18:41:35.744" v="8637" actId="20577"/>
          <ac:spMkLst>
            <pc:docMk/>
            <pc:sldMk cId="3503807179" sldId="297"/>
            <ac:spMk id="2" creationId="{679B1F19-EA37-6319-E74D-3884CF7D7061}"/>
          </ac:spMkLst>
        </pc:spChg>
        <pc:spChg chg="mod ord">
          <ac:chgData name="SHHD 山本覚" userId="57e3f178-c88d-44ee-9b09-55235ac55cf9" providerId="ADAL" clId="{C0DA2B10-F1D4-4897-B074-9E17192A92F8}" dt="2023-10-31T17:41:09.160" v="8046" actId="14100"/>
          <ac:spMkLst>
            <pc:docMk/>
            <pc:sldMk cId="3503807179" sldId="297"/>
            <ac:spMk id="7" creationId="{F706FC73-A2E9-C719-E491-08C3C9CC409F}"/>
          </ac:spMkLst>
        </pc:spChg>
        <pc:spChg chg="add mod">
          <ac:chgData name="SHHD 山本覚" userId="57e3f178-c88d-44ee-9b09-55235ac55cf9" providerId="ADAL" clId="{C0DA2B10-F1D4-4897-B074-9E17192A92F8}" dt="2023-10-31T17:40:56.347" v="8042" actId="571"/>
          <ac:spMkLst>
            <pc:docMk/>
            <pc:sldMk cId="3503807179" sldId="297"/>
            <ac:spMk id="10" creationId="{35722FA5-7FFF-E1B4-FCBE-0DC83F8E414A}"/>
          </ac:spMkLst>
        </pc:spChg>
        <pc:spChg chg="add mod">
          <ac:chgData name="SHHD 山本覚" userId="57e3f178-c88d-44ee-9b09-55235ac55cf9" providerId="ADAL" clId="{C0DA2B10-F1D4-4897-B074-9E17192A92F8}" dt="2023-10-31T17:41:13.824" v="8047" actId="571"/>
          <ac:spMkLst>
            <pc:docMk/>
            <pc:sldMk cId="3503807179" sldId="297"/>
            <ac:spMk id="11" creationId="{3BFCACC0-E243-C6A0-7F28-106D1A191A83}"/>
          </ac:spMkLst>
        </pc:spChg>
        <pc:spChg chg="add mod">
          <ac:chgData name="SHHD 山本覚" userId="57e3f178-c88d-44ee-9b09-55235ac55cf9" providerId="ADAL" clId="{C0DA2B10-F1D4-4897-B074-9E17192A92F8}" dt="2023-10-31T17:41:23.282" v="8049" actId="14100"/>
          <ac:spMkLst>
            <pc:docMk/>
            <pc:sldMk cId="3503807179" sldId="297"/>
            <ac:spMk id="12" creationId="{25A7EB17-CA49-6896-CE0B-C72FF624E29E}"/>
          </ac:spMkLst>
        </pc:spChg>
        <pc:spChg chg="add mod">
          <ac:chgData name="SHHD 山本覚" userId="57e3f178-c88d-44ee-9b09-55235ac55cf9" providerId="ADAL" clId="{C0DA2B10-F1D4-4897-B074-9E17192A92F8}" dt="2023-10-31T18:37:01.484" v="8455" actId="1076"/>
          <ac:spMkLst>
            <pc:docMk/>
            <pc:sldMk cId="3503807179" sldId="297"/>
            <ac:spMk id="13" creationId="{F42C2EE9-A4E6-1C60-7EA2-6B5242352452}"/>
          </ac:spMkLst>
        </pc:spChg>
        <pc:spChg chg="add mod">
          <ac:chgData name="SHHD 山本覚" userId="57e3f178-c88d-44ee-9b09-55235ac55cf9" providerId="ADAL" clId="{C0DA2B10-F1D4-4897-B074-9E17192A92F8}" dt="2023-10-31T18:37:13.315" v="8482" actId="20577"/>
          <ac:spMkLst>
            <pc:docMk/>
            <pc:sldMk cId="3503807179" sldId="297"/>
            <ac:spMk id="14" creationId="{57FA239F-9C9D-027B-6E9F-6054A1E585A2}"/>
          </ac:spMkLst>
        </pc:spChg>
        <pc:picChg chg="add del mod">
          <ac:chgData name="SHHD 山本覚" userId="57e3f178-c88d-44ee-9b09-55235ac55cf9" providerId="ADAL" clId="{C0DA2B10-F1D4-4897-B074-9E17192A92F8}" dt="2023-10-31T17:39:54.760" v="8032" actId="22"/>
          <ac:picMkLst>
            <pc:docMk/>
            <pc:sldMk cId="3503807179" sldId="297"/>
            <ac:picMk id="4" creationId="{A7AF177A-17C0-5057-CFC9-32C27B53C566}"/>
          </ac:picMkLst>
        </pc:picChg>
        <pc:picChg chg="del">
          <ac:chgData name="SHHD 山本覚" userId="57e3f178-c88d-44ee-9b09-55235ac55cf9" providerId="ADAL" clId="{C0DA2B10-F1D4-4897-B074-9E17192A92F8}" dt="2023-10-31T17:39:43.076" v="8027" actId="478"/>
          <ac:picMkLst>
            <pc:docMk/>
            <pc:sldMk cId="3503807179" sldId="297"/>
            <ac:picMk id="6" creationId="{821063C1-1EFB-98EC-C8E7-6FB6905B6585}"/>
          </ac:picMkLst>
        </pc:picChg>
        <pc:picChg chg="add mod">
          <ac:chgData name="SHHD 山本覚" userId="57e3f178-c88d-44ee-9b09-55235ac55cf9" providerId="ADAL" clId="{C0DA2B10-F1D4-4897-B074-9E17192A92F8}" dt="2023-10-31T18:37:14.794" v="8483" actId="1076"/>
          <ac:picMkLst>
            <pc:docMk/>
            <pc:sldMk cId="3503807179" sldId="297"/>
            <ac:picMk id="8" creationId="{4217BBD4-A1CF-A451-599B-28ED205544EF}"/>
          </ac:picMkLst>
        </pc:picChg>
        <pc:picChg chg="add mod">
          <ac:chgData name="SHHD 山本覚" userId="57e3f178-c88d-44ee-9b09-55235ac55cf9" providerId="ADAL" clId="{C0DA2B10-F1D4-4897-B074-9E17192A92F8}" dt="2023-10-31T17:40:56.347" v="8042" actId="571"/>
          <ac:picMkLst>
            <pc:docMk/>
            <pc:sldMk cId="3503807179" sldId="297"/>
            <ac:picMk id="9" creationId="{5DB83A8A-2364-3AFF-25A5-72CBA5D38197}"/>
          </ac:picMkLst>
        </pc:picChg>
      </pc:sldChg>
      <pc:sldChg chg="addSp delSp modSp add mod">
        <pc:chgData name="SHHD 山本覚" userId="57e3f178-c88d-44ee-9b09-55235ac55cf9" providerId="ADAL" clId="{C0DA2B10-F1D4-4897-B074-9E17192A92F8}" dt="2023-10-31T18:48:08.634" v="8809" actId="22"/>
        <pc:sldMkLst>
          <pc:docMk/>
          <pc:sldMk cId="1563580008" sldId="298"/>
        </pc:sldMkLst>
        <pc:spChg chg="del mod">
          <ac:chgData name="SHHD 山本覚" userId="57e3f178-c88d-44ee-9b09-55235ac55cf9" providerId="ADAL" clId="{C0DA2B10-F1D4-4897-B074-9E17192A92F8}" dt="2023-10-31T18:44:53.463" v="8679" actId="478"/>
          <ac:spMkLst>
            <pc:docMk/>
            <pc:sldMk cId="1563580008" sldId="298"/>
            <ac:spMk id="2" creationId="{679B1F19-EA37-6319-E74D-3884CF7D7061}"/>
          </ac:spMkLst>
        </pc:spChg>
        <pc:spChg chg="mod ord">
          <ac:chgData name="SHHD 山本覚" userId="57e3f178-c88d-44ee-9b09-55235ac55cf9" providerId="ADAL" clId="{C0DA2B10-F1D4-4897-B074-9E17192A92F8}" dt="2023-10-31T18:45:27.050" v="8692" actId="14100"/>
          <ac:spMkLst>
            <pc:docMk/>
            <pc:sldMk cId="1563580008" sldId="298"/>
            <ac:spMk id="5" creationId="{4CAFE40C-4770-AF94-90A3-9F6C784FB701}"/>
          </ac:spMkLst>
        </pc:spChg>
        <pc:spChg chg="del">
          <ac:chgData name="SHHD 山本覚" userId="57e3f178-c88d-44ee-9b09-55235ac55cf9" providerId="ADAL" clId="{C0DA2B10-F1D4-4897-B074-9E17192A92F8}" dt="2023-10-31T18:44:45.169" v="8676" actId="478"/>
          <ac:spMkLst>
            <pc:docMk/>
            <pc:sldMk cId="1563580008" sldId="298"/>
            <ac:spMk id="6" creationId="{C08465FF-1904-DE6C-6399-BC872D7F5EAB}"/>
          </ac:spMkLst>
        </pc:spChg>
        <pc:spChg chg="add del mod">
          <ac:chgData name="SHHD 山本覚" userId="57e3f178-c88d-44ee-9b09-55235ac55cf9" providerId="ADAL" clId="{C0DA2B10-F1D4-4897-B074-9E17192A92F8}" dt="2023-10-31T18:44:47.908" v="8677" actId="478"/>
          <ac:spMkLst>
            <pc:docMk/>
            <pc:sldMk cId="1563580008" sldId="298"/>
            <ac:spMk id="9" creationId="{5F08F636-8101-EF02-2EB3-668FF1FAF176}"/>
          </ac:spMkLst>
        </pc:spChg>
        <pc:spChg chg="add del mod">
          <ac:chgData name="SHHD 山本覚" userId="57e3f178-c88d-44ee-9b09-55235ac55cf9" providerId="ADAL" clId="{C0DA2B10-F1D4-4897-B074-9E17192A92F8}" dt="2023-10-31T18:45:00.112" v="8681" actId="478"/>
          <ac:spMkLst>
            <pc:docMk/>
            <pc:sldMk cId="1563580008" sldId="298"/>
            <ac:spMk id="11" creationId="{227C87DA-9E83-87ED-12F9-EB076171019D}"/>
          </ac:spMkLst>
        </pc:spChg>
        <pc:spChg chg="add mod">
          <ac:chgData name="SHHD 山本覚" userId="57e3f178-c88d-44ee-9b09-55235ac55cf9" providerId="ADAL" clId="{C0DA2B10-F1D4-4897-B074-9E17192A92F8}" dt="2023-10-31T18:45:40.837" v="8696" actId="1076"/>
          <ac:spMkLst>
            <pc:docMk/>
            <pc:sldMk cId="1563580008" sldId="298"/>
            <ac:spMk id="12" creationId="{3D1EBD0A-86F9-7096-659A-7CE93BFA55E2}"/>
          </ac:spMkLst>
        </pc:spChg>
        <pc:spChg chg="add mod">
          <ac:chgData name="SHHD 山本覚" userId="57e3f178-c88d-44ee-9b09-55235ac55cf9" providerId="ADAL" clId="{C0DA2B10-F1D4-4897-B074-9E17192A92F8}" dt="2023-10-31T18:45:33.900" v="8695" actId="571"/>
          <ac:spMkLst>
            <pc:docMk/>
            <pc:sldMk cId="1563580008" sldId="298"/>
            <ac:spMk id="14" creationId="{7E82AC6D-E141-D70E-380B-9D251714220F}"/>
          </ac:spMkLst>
        </pc:spChg>
        <pc:spChg chg="add mod">
          <ac:chgData name="SHHD 山本覚" userId="57e3f178-c88d-44ee-9b09-55235ac55cf9" providerId="ADAL" clId="{C0DA2B10-F1D4-4897-B074-9E17192A92F8}" dt="2023-10-31T18:45:49.124" v="8698" actId="14100"/>
          <ac:spMkLst>
            <pc:docMk/>
            <pc:sldMk cId="1563580008" sldId="298"/>
            <ac:spMk id="15" creationId="{DFC0EDC5-8093-3CBA-7ADB-2442C5356F0E}"/>
          </ac:spMkLst>
        </pc:spChg>
        <pc:spChg chg="add mod">
          <ac:chgData name="SHHD 山本覚" userId="57e3f178-c88d-44ee-9b09-55235ac55cf9" providerId="ADAL" clId="{C0DA2B10-F1D4-4897-B074-9E17192A92F8}" dt="2023-10-31T18:47:04.801" v="8806" actId="1076"/>
          <ac:spMkLst>
            <pc:docMk/>
            <pc:sldMk cId="1563580008" sldId="298"/>
            <ac:spMk id="16" creationId="{07CB138B-E48D-089E-519B-43C832AE7A3D}"/>
          </ac:spMkLst>
        </pc:spChg>
        <pc:spChg chg="add mod">
          <ac:chgData name="SHHD 山本覚" userId="57e3f178-c88d-44ee-9b09-55235ac55cf9" providerId="ADAL" clId="{C0DA2B10-F1D4-4897-B074-9E17192A92F8}" dt="2023-10-31T18:47:08.152" v="8807" actId="1076"/>
          <ac:spMkLst>
            <pc:docMk/>
            <pc:sldMk cId="1563580008" sldId="298"/>
            <ac:spMk id="17" creationId="{98200992-C22A-CE76-4376-CE4379A82BA3}"/>
          </ac:spMkLst>
        </pc:spChg>
        <pc:spChg chg="add mod">
          <ac:chgData name="SHHD 山本覚" userId="57e3f178-c88d-44ee-9b09-55235ac55cf9" providerId="ADAL" clId="{C0DA2B10-F1D4-4897-B074-9E17192A92F8}" dt="2023-10-31T18:46:33.393" v="8752" actId="1076"/>
          <ac:spMkLst>
            <pc:docMk/>
            <pc:sldMk cId="1563580008" sldId="298"/>
            <ac:spMk id="18" creationId="{9E67D20A-C8CE-5E1D-A76D-EB3D35259E5F}"/>
          </ac:spMkLst>
        </pc:spChg>
        <pc:picChg chg="add del">
          <ac:chgData name="SHHD 山本覚" userId="57e3f178-c88d-44ee-9b09-55235ac55cf9" providerId="ADAL" clId="{C0DA2B10-F1D4-4897-B074-9E17192A92F8}" dt="2023-10-31T18:48:08.634" v="8809" actId="22"/>
          <ac:picMkLst>
            <pc:docMk/>
            <pc:sldMk cId="1563580008" sldId="298"/>
            <ac:picMk id="3" creationId="{BF97FC4D-62D2-A040-5216-A929B53B3546}"/>
          </ac:picMkLst>
        </pc:picChg>
        <pc:picChg chg="del">
          <ac:chgData name="SHHD 山本覚" userId="57e3f178-c88d-44ee-9b09-55235ac55cf9" providerId="ADAL" clId="{C0DA2B10-F1D4-4897-B074-9E17192A92F8}" dt="2023-10-31T18:43:08.383" v="8672" actId="478"/>
          <ac:picMkLst>
            <pc:docMk/>
            <pc:sldMk cId="1563580008" sldId="298"/>
            <ac:picMk id="4" creationId="{D14822EF-50A3-EBF3-D175-1869D5D966DA}"/>
          </ac:picMkLst>
        </pc:picChg>
        <pc:picChg chg="add mod">
          <ac:chgData name="SHHD 山本覚" userId="57e3f178-c88d-44ee-9b09-55235ac55cf9" providerId="ADAL" clId="{C0DA2B10-F1D4-4897-B074-9E17192A92F8}" dt="2023-10-31T18:46:29.539" v="8751" actId="1076"/>
          <ac:picMkLst>
            <pc:docMk/>
            <pc:sldMk cId="1563580008" sldId="298"/>
            <ac:picMk id="7" creationId="{0B4CCAFE-DDCA-F4DF-F297-19E5118AFF9E}"/>
          </ac:picMkLst>
        </pc:picChg>
        <pc:picChg chg="add mod">
          <ac:chgData name="SHHD 山本覚" userId="57e3f178-c88d-44ee-9b09-55235ac55cf9" providerId="ADAL" clId="{C0DA2B10-F1D4-4897-B074-9E17192A92F8}" dt="2023-10-31T18:45:33.900" v="8695" actId="571"/>
          <ac:picMkLst>
            <pc:docMk/>
            <pc:sldMk cId="1563580008" sldId="298"/>
            <ac:picMk id="13" creationId="{C4F16BDA-85A8-B817-99C9-A5E537873808}"/>
          </ac:picMkLst>
        </pc:picChg>
      </pc:sldChg>
      <pc:sldChg chg="addSp delSp modSp add mod">
        <pc:chgData name="SHHD 山本覚" userId="57e3f178-c88d-44ee-9b09-55235ac55cf9" providerId="ADAL" clId="{C0DA2B10-F1D4-4897-B074-9E17192A92F8}" dt="2023-10-31T18:51:10.871" v="8963"/>
        <pc:sldMkLst>
          <pc:docMk/>
          <pc:sldMk cId="1434006125" sldId="299"/>
        </pc:sldMkLst>
        <pc:spChg chg="mod">
          <ac:chgData name="SHHD 山本覚" userId="57e3f178-c88d-44ee-9b09-55235ac55cf9" providerId="ADAL" clId="{C0DA2B10-F1D4-4897-B074-9E17192A92F8}" dt="2023-10-31T18:49:35.294" v="8893" actId="20577"/>
          <ac:spMkLst>
            <pc:docMk/>
            <pc:sldMk cId="1434006125" sldId="299"/>
            <ac:spMk id="2" creationId="{679B1F19-EA37-6319-E74D-3884CF7D7061}"/>
          </ac:spMkLst>
        </pc:spChg>
        <pc:spChg chg="mod ord">
          <ac:chgData name="SHHD 山本覚" userId="57e3f178-c88d-44ee-9b09-55235ac55cf9" providerId="ADAL" clId="{C0DA2B10-F1D4-4897-B074-9E17192A92F8}" dt="2023-10-31T18:49:09.137" v="8821" actId="14100"/>
          <ac:spMkLst>
            <pc:docMk/>
            <pc:sldMk cId="1434006125" sldId="299"/>
            <ac:spMk id="5" creationId="{4CAFE40C-4770-AF94-90A3-9F6C784FB701}"/>
          </ac:spMkLst>
        </pc:spChg>
        <pc:spChg chg="mod">
          <ac:chgData name="SHHD 山本覚" userId="57e3f178-c88d-44ee-9b09-55235ac55cf9" providerId="ADAL" clId="{C0DA2B10-F1D4-4897-B074-9E17192A92F8}" dt="2023-10-31T18:50:07.390" v="8949" actId="1076"/>
          <ac:spMkLst>
            <pc:docMk/>
            <pc:sldMk cId="1434006125" sldId="299"/>
            <ac:spMk id="6" creationId="{C08465FF-1904-DE6C-6399-BC872D7F5EAB}"/>
          </ac:spMkLst>
        </pc:spChg>
        <pc:spChg chg="add del mod">
          <ac:chgData name="SHHD 山本覚" userId="57e3f178-c88d-44ee-9b09-55235ac55cf9" providerId="ADAL" clId="{C0DA2B10-F1D4-4897-B074-9E17192A92F8}" dt="2023-10-31T18:51:10.871" v="8963"/>
          <ac:spMkLst>
            <pc:docMk/>
            <pc:sldMk cId="1434006125" sldId="299"/>
            <ac:spMk id="8" creationId="{E088C086-89DA-18D7-2505-B91721A7DE7E}"/>
          </ac:spMkLst>
        </pc:spChg>
        <pc:picChg chg="del">
          <ac:chgData name="SHHD 山本覚" userId="57e3f178-c88d-44ee-9b09-55235ac55cf9" providerId="ADAL" clId="{C0DA2B10-F1D4-4897-B074-9E17192A92F8}" dt="2023-10-31T18:48:44.314" v="8811" actId="478"/>
          <ac:picMkLst>
            <pc:docMk/>
            <pc:sldMk cId="1434006125" sldId="299"/>
            <ac:picMk id="4" creationId="{D14822EF-50A3-EBF3-D175-1869D5D966DA}"/>
          </ac:picMkLst>
        </pc:picChg>
        <pc:picChg chg="add mod">
          <ac:chgData name="SHHD 山本覚" userId="57e3f178-c88d-44ee-9b09-55235ac55cf9" providerId="ADAL" clId="{C0DA2B10-F1D4-4897-B074-9E17192A92F8}" dt="2023-10-31T18:50:09.576" v="8950" actId="1076"/>
          <ac:picMkLst>
            <pc:docMk/>
            <pc:sldMk cId="1434006125" sldId="299"/>
            <ac:picMk id="7" creationId="{F382BC79-1A6A-3EA6-3503-F5D918687F60}"/>
          </ac:picMkLst>
        </pc:picChg>
      </pc:sldChg>
      <pc:sldChg chg="delSp modSp add mod">
        <pc:chgData name="SHHD 山本覚" userId="57e3f178-c88d-44ee-9b09-55235ac55cf9" providerId="ADAL" clId="{C0DA2B10-F1D4-4897-B074-9E17192A92F8}" dt="2023-10-31T19:07:56.410" v="9913" actId="14100"/>
        <pc:sldMkLst>
          <pc:docMk/>
          <pc:sldMk cId="353208526" sldId="300"/>
        </pc:sldMkLst>
        <pc:spChg chg="mod">
          <ac:chgData name="SHHD 山本覚" userId="57e3f178-c88d-44ee-9b09-55235ac55cf9" providerId="ADAL" clId="{C0DA2B10-F1D4-4897-B074-9E17192A92F8}" dt="2023-10-31T19:07:56.410" v="9913" actId="14100"/>
          <ac:spMkLst>
            <pc:docMk/>
            <pc:sldMk cId="353208526" sldId="300"/>
            <ac:spMk id="3" creationId="{895D536F-403C-E920-88A4-160A3F99248D}"/>
          </ac:spMkLst>
        </pc:spChg>
        <pc:picChg chg="del">
          <ac:chgData name="SHHD 山本覚" userId="57e3f178-c88d-44ee-9b09-55235ac55cf9" providerId="ADAL" clId="{C0DA2B10-F1D4-4897-B074-9E17192A92F8}" dt="2023-10-31T19:03:02.445" v="9243" actId="478"/>
          <ac:picMkLst>
            <pc:docMk/>
            <pc:sldMk cId="353208526" sldId="300"/>
            <ac:picMk id="5" creationId="{D3C7CF1F-48E4-9849-B81A-9E58992B1673}"/>
          </ac:picMkLst>
        </pc:picChg>
      </pc:sldChg>
      <pc:sldChg chg="addSp delSp modSp add mod">
        <pc:chgData name="SHHD 山本覚" userId="57e3f178-c88d-44ee-9b09-55235ac55cf9" providerId="ADAL" clId="{C0DA2B10-F1D4-4897-B074-9E17192A92F8}" dt="2023-10-31T19:46:36.116" v="10468" actId="1076"/>
        <pc:sldMkLst>
          <pc:docMk/>
          <pc:sldMk cId="2832214276" sldId="301"/>
        </pc:sldMkLst>
        <pc:spChg chg="mod">
          <ac:chgData name="SHHD 山本覚" userId="57e3f178-c88d-44ee-9b09-55235ac55cf9" providerId="ADAL" clId="{C0DA2B10-F1D4-4897-B074-9E17192A92F8}" dt="2023-10-31T19:37:38.794" v="9949" actId="20577"/>
          <ac:spMkLst>
            <pc:docMk/>
            <pc:sldMk cId="2832214276" sldId="301"/>
            <ac:spMk id="2" creationId="{679B1F19-EA37-6319-E74D-3884CF7D7061}"/>
          </ac:spMkLst>
        </pc:spChg>
        <pc:spChg chg="del">
          <ac:chgData name="SHHD 山本覚" userId="57e3f178-c88d-44ee-9b09-55235ac55cf9" providerId="ADAL" clId="{C0DA2B10-F1D4-4897-B074-9E17192A92F8}" dt="2023-10-31T19:38:29.738" v="9964" actId="478"/>
          <ac:spMkLst>
            <pc:docMk/>
            <pc:sldMk cId="2832214276" sldId="301"/>
            <ac:spMk id="9" creationId="{C3E5EE62-555D-6F28-08D1-EF816954D725}"/>
          </ac:spMkLst>
        </pc:spChg>
        <pc:spChg chg="add mod">
          <ac:chgData name="SHHD 山本覚" userId="57e3f178-c88d-44ee-9b09-55235ac55cf9" providerId="ADAL" clId="{C0DA2B10-F1D4-4897-B074-9E17192A92F8}" dt="2023-10-31T19:40:23.555" v="10041" actId="692"/>
          <ac:spMkLst>
            <pc:docMk/>
            <pc:sldMk cId="2832214276" sldId="301"/>
            <ac:spMk id="10" creationId="{DEA18670-C3D6-3DC0-AB25-6511D717E85F}"/>
          </ac:spMkLst>
        </pc:spChg>
        <pc:spChg chg="add mod">
          <ac:chgData name="SHHD 山本覚" userId="57e3f178-c88d-44ee-9b09-55235ac55cf9" providerId="ADAL" clId="{C0DA2B10-F1D4-4897-B074-9E17192A92F8}" dt="2023-10-31T19:40:43.202" v="10061" actId="120"/>
          <ac:spMkLst>
            <pc:docMk/>
            <pc:sldMk cId="2832214276" sldId="301"/>
            <ac:spMk id="11" creationId="{230E50F3-BF14-A54A-EE9E-38152478C31D}"/>
          </ac:spMkLst>
        </pc:spChg>
        <pc:spChg chg="mod ord">
          <ac:chgData name="SHHD 山本覚" userId="57e3f178-c88d-44ee-9b09-55235ac55cf9" providerId="ADAL" clId="{C0DA2B10-F1D4-4897-B074-9E17192A92F8}" dt="2023-10-31T19:38:28.134" v="9963" actId="1076"/>
          <ac:spMkLst>
            <pc:docMk/>
            <pc:sldMk cId="2832214276" sldId="301"/>
            <ac:spMk id="12" creationId="{CEEF2223-BAA7-48FD-601E-C90B3DB0EAA4}"/>
          </ac:spMkLst>
        </pc:spChg>
        <pc:spChg chg="add mod">
          <ac:chgData name="SHHD 山本覚" userId="57e3f178-c88d-44ee-9b09-55235ac55cf9" providerId="ADAL" clId="{C0DA2B10-F1D4-4897-B074-9E17192A92F8}" dt="2023-10-31T19:46:36.116" v="10468" actId="1076"/>
          <ac:spMkLst>
            <pc:docMk/>
            <pc:sldMk cId="2832214276" sldId="301"/>
            <ac:spMk id="13" creationId="{EB53BAEC-963D-5EA5-451B-FFE039169988}"/>
          </ac:spMkLst>
        </pc:spChg>
        <pc:spChg chg="mod">
          <ac:chgData name="SHHD 山本覚" userId="57e3f178-c88d-44ee-9b09-55235ac55cf9" providerId="ADAL" clId="{C0DA2B10-F1D4-4897-B074-9E17192A92F8}" dt="2023-10-31T19:46:28.008" v="10466" actId="14100"/>
          <ac:spMkLst>
            <pc:docMk/>
            <pc:sldMk cId="2832214276" sldId="301"/>
            <ac:spMk id="16" creationId="{45DA9CA9-E0D4-CAEE-C7F7-810DF764E4BA}"/>
          </ac:spMkLst>
        </pc:spChg>
        <pc:spChg chg="mod">
          <ac:chgData name="SHHD 山本覚" userId="57e3f178-c88d-44ee-9b09-55235ac55cf9" providerId="ADAL" clId="{C0DA2B10-F1D4-4897-B074-9E17192A92F8}" dt="2023-10-31T19:46:28.008" v="10466" actId="14100"/>
          <ac:spMkLst>
            <pc:docMk/>
            <pc:sldMk cId="2832214276" sldId="301"/>
            <ac:spMk id="17" creationId="{40129C3D-322E-A227-2BC2-D803309575BF}"/>
          </ac:spMkLst>
        </pc:spChg>
        <pc:spChg chg="mod">
          <ac:chgData name="SHHD 山本覚" userId="57e3f178-c88d-44ee-9b09-55235ac55cf9" providerId="ADAL" clId="{C0DA2B10-F1D4-4897-B074-9E17192A92F8}" dt="2023-10-31T19:46:28.008" v="10466" actId="14100"/>
          <ac:spMkLst>
            <pc:docMk/>
            <pc:sldMk cId="2832214276" sldId="301"/>
            <ac:spMk id="22" creationId="{C4883E41-A111-AC78-30F6-BD35F0BB96AB}"/>
          </ac:spMkLst>
        </pc:spChg>
        <pc:spChg chg="mod">
          <ac:chgData name="SHHD 山本覚" userId="57e3f178-c88d-44ee-9b09-55235ac55cf9" providerId="ADAL" clId="{C0DA2B10-F1D4-4897-B074-9E17192A92F8}" dt="2023-10-31T19:46:28.008" v="10466" actId="14100"/>
          <ac:spMkLst>
            <pc:docMk/>
            <pc:sldMk cId="2832214276" sldId="301"/>
            <ac:spMk id="23" creationId="{8B0DFE05-B550-1D6F-A68F-D4BB5A930EF8}"/>
          </ac:spMkLst>
        </pc:spChg>
        <pc:spChg chg="mod">
          <ac:chgData name="SHHD 山本覚" userId="57e3f178-c88d-44ee-9b09-55235ac55cf9" providerId="ADAL" clId="{C0DA2B10-F1D4-4897-B074-9E17192A92F8}" dt="2023-10-31T19:46:28.008" v="10466" actId="14100"/>
          <ac:spMkLst>
            <pc:docMk/>
            <pc:sldMk cId="2832214276" sldId="301"/>
            <ac:spMk id="27" creationId="{EA129775-840D-6705-A021-9A8D52A63D50}"/>
          </ac:spMkLst>
        </pc:spChg>
        <pc:spChg chg="mod">
          <ac:chgData name="SHHD 山本覚" userId="57e3f178-c88d-44ee-9b09-55235ac55cf9" providerId="ADAL" clId="{C0DA2B10-F1D4-4897-B074-9E17192A92F8}" dt="2023-10-31T19:46:28.008" v="10466" actId="14100"/>
          <ac:spMkLst>
            <pc:docMk/>
            <pc:sldMk cId="2832214276" sldId="301"/>
            <ac:spMk id="28" creationId="{E730302D-721D-B4A3-ECE4-B9F98506C18E}"/>
          </ac:spMkLst>
        </pc:spChg>
        <pc:grpChg chg="del">
          <ac:chgData name="SHHD 山本覚" userId="57e3f178-c88d-44ee-9b09-55235ac55cf9" providerId="ADAL" clId="{C0DA2B10-F1D4-4897-B074-9E17192A92F8}" dt="2023-10-31T19:38:01.506" v="9950" actId="478"/>
          <ac:grpSpMkLst>
            <pc:docMk/>
            <pc:sldMk cId="2832214276" sldId="301"/>
            <ac:grpSpMk id="6" creationId="{C5B5D052-91A6-FA0B-1802-A9D7B8537BBB}"/>
          </ac:grpSpMkLst>
        </pc:grpChg>
        <pc:grpChg chg="add del mod">
          <ac:chgData name="SHHD 山本覚" userId="57e3f178-c88d-44ee-9b09-55235ac55cf9" providerId="ADAL" clId="{C0DA2B10-F1D4-4897-B074-9E17192A92F8}" dt="2023-10-31T19:46:31.790" v="10467" actId="478"/>
          <ac:grpSpMkLst>
            <pc:docMk/>
            <pc:sldMk cId="2832214276" sldId="301"/>
            <ac:grpSpMk id="14" creationId="{EDE173FB-8C76-ACDE-C674-8F0C07F615ED}"/>
          </ac:grpSpMkLst>
        </pc:grpChg>
        <pc:picChg chg="add mod">
          <ac:chgData name="SHHD 山本覚" userId="57e3f178-c88d-44ee-9b09-55235ac55cf9" providerId="ADAL" clId="{C0DA2B10-F1D4-4897-B074-9E17192A92F8}" dt="2023-10-31T19:38:17.672" v="9959" actId="1076"/>
          <ac:picMkLst>
            <pc:docMk/>
            <pc:sldMk cId="2832214276" sldId="301"/>
            <ac:picMk id="7" creationId="{371D9556-E5EA-4A47-C9C5-89230D205494}"/>
          </ac:picMkLst>
        </pc:picChg>
        <pc:picChg chg="del">
          <ac:chgData name="SHHD 山本覚" userId="57e3f178-c88d-44ee-9b09-55235ac55cf9" providerId="ADAL" clId="{C0DA2B10-F1D4-4897-B074-9E17192A92F8}" dt="2023-10-31T19:38:03.018" v="9951" actId="478"/>
          <ac:picMkLst>
            <pc:docMk/>
            <pc:sldMk cId="2832214276" sldId="301"/>
            <ac:picMk id="8" creationId="{62459FE4-79CC-77EA-4A83-3903C1BB5D8E}"/>
          </ac:picMkLst>
        </pc:picChg>
        <pc:picChg chg="mod">
          <ac:chgData name="SHHD 山本覚" userId="57e3f178-c88d-44ee-9b09-55235ac55cf9" providerId="ADAL" clId="{C0DA2B10-F1D4-4897-B074-9E17192A92F8}" dt="2023-10-31T19:46:28.008" v="10466" actId="14100"/>
          <ac:picMkLst>
            <pc:docMk/>
            <pc:sldMk cId="2832214276" sldId="301"/>
            <ac:picMk id="15" creationId="{54BC7D57-BB79-7649-EA6D-496FDD9DD29A}"/>
          </ac:picMkLst>
        </pc:picChg>
        <pc:picChg chg="mod">
          <ac:chgData name="SHHD 山本覚" userId="57e3f178-c88d-44ee-9b09-55235ac55cf9" providerId="ADAL" clId="{C0DA2B10-F1D4-4897-B074-9E17192A92F8}" dt="2023-10-31T19:46:28.008" v="10466" actId="14100"/>
          <ac:picMkLst>
            <pc:docMk/>
            <pc:sldMk cId="2832214276" sldId="301"/>
            <ac:picMk id="19" creationId="{60E9D209-4851-DDDA-F165-D9802B7687B7}"/>
          </ac:picMkLst>
        </pc:picChg>
        <pc:picChg chg="mod">
          <ac:chgData name="SHHD 山本覚" userId="57e3f178-c88d-44ee-9b09-55235ac55cf9" providerId="ADAL" clId="{C0DA2B10-F1D4-4897-B074-9E17192A92F8}" dt="2023-10-31T19:46:28.008" v="10466" actId="14100"/>
          <ac:picMkLst>
            <pc:docMk/>
            <pc:sldMk cId="2832214276" sldId="301"/>
            <ac:picMk id="21" creationId="{F8E21797-CE95-B056-3F06-11ECE8D9A509}"/>
          </ac:picMkLst>
        </pc:picChg>
        <pc:picChg chg="mod">
          <ac:chgData name="SHHD 山本覚" userId="57e3f178-c88d-44ee-9b09-55235ac55cf9" providerId="ADAL" clId="{C0DA2B10-F1D4-4897-B074-9E17192A92F8}" dt="2023-10-31T19:46:28.008" v="10466" actId="14100"/>
          <ac:picMkLst>
            <pc:docMk/>
            <pc:sldMk cId="2832214276" sldId="301"/>
            <ac:picMk id="26" creationId="{878BBF56-D070-38F9-55BE-8DB39B0B3A54}"/>
          </ac:picMkLst>
        </pc:picChg>
        <pc:cxnChg chg="mod">
          <ac:chgData name="SHHD 山本覚" userId="57e3f178-c88d-44ee-9b09-55235ac55cf9" providerId="ADAL" clId="{C0DA2B10-F1D4-4897-B074-9E17192A92F8}" dt="2023-10-31T19:46:28.008" v="10466" actId="14100"/>
          <ac:cxnSpMkLst>
            <pc:docMk/>
            <pc:sldMk cId="2832214276" sldId="301"/>
            <ac:cxnSpMk id="18" creationId="{04642293-CC2A-2AEB-28A1-1010CB9E842A}"/>
          </ac:cxnSpMkLst>
        </pc:cxnChg>
        <pc:cxnChg chg="mod">
          <ac:chgData name="SHHD 山本覚" userId="57e3f178-c88d-44ee-9b09-55235ac55cf9" providerId="ADAL" clId="{C0DA2B10-F1D4-4897-B074-9E17192A92F8}" dt="2023-10-31T19:46:28.008" v="10466" actId="14100"/>
          <ac:cxnSpMkLst>
            <pc:docMk/>
            <pc:sldMk cId="2832214276" sldId="301"/>
            <ac:cxnSpMk id="20" creationId="{6093E59F-8093-D6B9-B36E-CF920AF7C5C9}"/>
          </ac:cxnSpMkLst>
        </pc:cxnChg>
        <pc:cxnChg chg="mod">
          <ac:chgData name="SHHD 山本覚" userId="57e3f178-c88d-44ee-9b09-55235ac55cf9" providerId="ADAL" clId="{C0DA2B10-F1D4-4897-B074-9E17192A92F8}" dt="2023-10-31T19:46:28.008" v="10466" actId="14100"/>
          <ac:cxnSpMkLst>
            <pc:docMk/>
            <pc:sldMk cId="2832214276" sldId="301"/>
            <ac:cxnSpMk id="24" creationId="{2CA89493-4169-69A6-B621-02CD1ECF1F50}"/>
          </ac:cxnSpMkLst>
        </pc:cxnChg>
        <pc:cxnChg chg="mod">
          <ac:chgData name="SHHD 山本覚" userId="57e3f178-c88d-44ee-9b09-55235ac55cf9" providerId="ADAL" clId="{C0DA2B10-F1D4-4897-B074-9E17192A92F8}" dt="2023-10-31T19:46:28.008" v="10466" actId="14100"/>
          <ac:cxnSpMkLst>
            <pc:docMk/>
            <pc:sldMk cId="2832214276" sldId="301"/>
            <ac:cxnSpMk id="25" creationId="{D20F9580-4E70-D348-2ED5-D8202A3351FD}"/>
          </ac:cxnSpMkLst>
        </pc:cxnChg>
      </pc:sldChg>
    </pc:docChg>
  </pc:docChgLst>
  <pc:docChgLst>
    <pc:chgData name="SHHD 山本覚" userId="57e3f178-c88d-44ee-9b09-55235ac55cf9" providerId="ADAL" clId="{0DC48408-FFB0-4096-A9A7-E2B5870E21F9}"/>
    <pc:docChg chg="undo custSel addSld delSld modSld">
      <pc:chgData name="SHHD 山本覚" userId="57e3f178-c88d-44ee-9b09-55235ac55cf9" providerId="ADAL" clId="{0DC48408-FFB0-4096-A9A7-E2B5870E21F9}" dt="2023-10-31T19:59:57.535" v="569" actId="1076"/>
      <pc:docMkLst>
        <pc:docMk/>
      </pc:docMkLst>
      <pc:sldChg chg="addSp delSp mod">
        <pc:chgData name="SHHD 山本覚" userId="57e3f178-c88d-44ee-9b09-55235ac55cf9" providerId="ADAL" clId="{0DC48408-FFB0-4096-A9A7-E2B5870E21F9}" dt="2023-10-31T19:55:02.624" v="141" actId="21"/>
        <pc:sldMkLst>
          <pc:docMk/>
          <pc:sldMk cId="827925618" sldId="263"/>
        </pc:sldMkLst>
        <pc:picChg chg="add del">
          <ac:chgData name="SHHD 山本覚" userId="57e3f178-c88d-44ee-9b09-55235ac55cf9" providerId="ADAL" clId="{0DC48408-FFB0-4096-A9A7-E2B5870E21F9}" dt="2023-10-31T19:55:02.624" v="141" actId="21"/>
          <ac:picMkLst>
            <pc:docMk/>
            <pc:sldMk cId="827925618" sldId="263"/>
            <ac:picMk id="4" creationId="{200950C2-3DCF-CC62-D240-81145138DDA9}"/>
          </ac:picMkLst>
        </pc:picChg>
      </pc:sldChg>
      <pc:sldChg chg="addSp modSp mod">
        <pc:chgData name="SHHD 山本覚" userId="57e3f178-c88d-44ee-9b09-55235ac55cf9" providerId="ADAL" clId="{0DC48408-FFB0-4096-A9A7-E2B5870E21F9}" dt="2023-10-31T19:56:49.902" v="324" actId="1076"/>
        <pc:sldMkLst>
          <pc:docMk/>
          <pc:sldMk cId="18491178" sldId="294"/>
        </pc:sldMkLst>
        <pc:spChg chg="add mod">
          <ac:chgData name="SHHD 山本覚" userId="57e3f178-c88d-44ee-9b09-55235ac55cf9" providerId="ADAL" clId="{0DC48408-FFB0-4096-A9A7-E2B5870E21F9}" dt="2023-10-31T19:54:18.177" v="136" actId="1076"/>
          <ac:spMkLst>
            <pc:docMk/>
            <pc:sldMk cId="18491178" sldId="294"/>
            <ac:spMk id="5" creationId="{6EB0A2AD-DC54-2F86-11C6-333F92291997}"/>
          </ac:spMkLst>
        </pc:spChg>
        <pc:spChg chg="add mod">
          <ac:chgData name="SHHD 山本覚" userId="57e3f178-c88d-44ee-9b09-55235ac55cf9" providerId="ADAL" clId="{0DC48408-FFB0-4096-A9A7-E2B5870E21F9}" dt="2023-10-31T19:56:49.902" v="324" actId="1076"/>
          <ac:spMkLst>
            <pc:docMk/>
            <pc:sldMk cId="18491178" sldId="294"/>
            <ac:spMk id="6" creationId="{C71F465D-1924-678C-5579-80212355B13E}"/>
          </ac:spMkLst>
        </pc:spChg>
        <pc:grpChg chg="add mod">
          <ac:chgData name="SHHD 山本覚" userId="57e3f178-c88d-44ee-9b09-55235ac55cf9" providerId="ADAL" clId="{0DC48408-FFB0-4096-A9A7-E2B5870E21F9}" dt="2023-10-31T19:56:49.902" v="324" actId="1076"/>
          <ac:grpSpMkLst>
            <pc:docMk/>
            <pc:sldMk cId="18491178" sldId="294"/>
            <ac:grpSpMk id="7" creationId="{4F71D8DB-4424-FCBC-A675-0D0C9DC91A03}"/>
          </ac:grpSpMkLst>
        </pc:grpChg>
        <pc:picChg chg="add mod">
          <ac:chgData name="SHHD 山本覚" userId="57e3f178-c88d-44ee-9b09-55235ac55cf9" providerId="ADAL" clId="{0DC48408-FFB0-4096-A9A7-E2B5870E21F9}" dt="2023-10-31T19:54:18.177" v="136" actId="1076"/>
          <ac:picMkLst>
            <pc:docMk/>
            <pc:sldMk cId="18491178" sldId="294"/>
            <ac:picMk id="4" creationId="{D52466C2-3296-F622-D104-B4038569C8E6}"/>
          </ac:picMkLst>
        </pc:picChg>
      </pc:sldChg>
      <pc:sldChg chg="modSp mod">
        <pc:chgData name="SHHD 山本覚" userId="57e3f178-c88d-44ee-9b09-55235ac55cf9" providerId="ADAL" clId="{0DC48408-FFB0-4096-A9A7-E2B5870E21F9}" dt="2023-10-31T19:51:21.422" v="18" actId="6549"/>
        <pc:sldMkLst>
          <pc:docMk/>
          <pc:sldMk cId="2832214276" sldId="301"/>
        </pc:sldMkLst>
        <pc:spChg chg="mod">
          <ac:chgData name="SHHD 山本覚" userId="57e3f178-c88d-44ee-9b09-55235ac55cf9" providerId="ADAL" clId="{0DC48408-FFB0-4096-A9A7-E2B5870E21F9}" dt="2023-10-31T19:51:21.422" v="18" actId="6549"/>
          <ac:spMkLst>
            <pc:docMk/>
            <pc:sldMk cId="2832214276" sldId="301"/>
            <ac:spMk id="13" creationId="{EB53BAEC-963D-5EA5-451B-FFE039169988}"/>
          </ac:spMkLst>
        </pc:spChg>
      </pc:sldChg>
      <pc:sldChg chg="addSp delSp modSp add mod">
        <pc:chgData name="SHHD 山本覚" userId="57e3f178-c88d-44ee-9b09-55235ac55cf9" providerId="ADAL" clId="{0DC48408-FFB0-4096-A9A7-E2B5870E21F9}" dt="2023-10-31T19:55:45.803" v="155" actId="14100"/>
        <pc:sldMkLst>
          <pc:docMk/>
          <pc:sldMk cId="3487098230" sldId="302"/>
        </pc:sldMkLst>
        <pc:spChg chg="del">
          <ac:chgData name="SHHD 山本覚" userId="57e3f178-c88d-44ee-9b09-55235ac55cf9" providerId="ADAL" clId="{0DC48408-FFB0-4096-A9A7-E2B5870E21F9}" dt="2023-10-31T19:55:08.624" v="143" actId="478"/>
          <ac:spMkLst>
            <pc:docMk/>
            <pc:sldMk cId="3487098230" sldId="302"/>
            <ac:spMk id="6" creationId="{C71F465D-1924-678C-5579-80212355B13E}"/>
          </ac:spMkLst>
        </pc:spChg>
        <pc:spChg chg="add mod">
          <ac:chgData name="SHHD 山本覚" userId="57e3f178-c88d-44ee-9b09-55235ac55cf9" providerId="ADAL" clId="{0DC48408-FFB0-4096-A9A7-E2B5870E21F9}" dt="2023-10-31T19:55:08.624" v="143" actId="478"/>
          <ac:spMkLst>
            <pc:docMk/>
            <pc:sldMk cId="3487098230" sldId="302"/>
            <ac:spMk id="8" creationId="{63D2FE6E-D4CD-9868-094A-74EE2B44EC57}"/>
          </ac:spMkLst>
        </pc:spChg>
        <pc:spChg chg="add mod">
          <ac:chgData name="SHHD 山本覚" userId="57e3f178-c88d-44ee-9b09-55235ac55cf9" providerId="ADAL" clId="{0DC48408-FFB0-4096-A9A7-E2B5870E21F9}" dt="2023-10-31T19:55:45.803" v="155" actId="14100"/>
          <ac:spMkLst>
            <pc:docMk/>
            <pc:sldMk cId="3487098230" sldId="302"/>
            <ac:spMk id="10" creationId="{934F0D86-8B8C-C04C-2FE6-583C3E68B815}"/>
          </ac:spMkLst>
        </pc:spChg>
        <pc:grpChg chg="del">
          <ac:chgData name="SHHD 山本覚" userId="57e3f178-c88d-44ee-9b09-55235ac55cf9" providerId="ADAL" clId="{0DC48408-FFB0-4096-A9A7-E2B5870E21F9}" dt="2023-10-31T19:55:05.012" v="142" actId="478"/>
          <ac:grpSpMkLst>
            <pc:docMk/>
            <pc:sldMk cId="3487098230" sldId="302"/>
            <ac:grpSpMk id="7" creationId="{4F71D8DB-4424-FCBC-A675-0D0C9DC91A03}"/>
          </ac:grpSpMkLst>
        </pc:grpChg>
        <pc:picChg chg="add mod">
          <ac:chgData name="SHHD 山本覚" userId="57e3f178-c88d-44ee-9b09-55235ac55cf9" providerId="ADAL" clId="{0DC48408-FFB0-4096-A9A7-E2B5870E21F9}" dt="2023-10-31T19:55:27.109" v="149" actId="1076"/>
          <ac:picMkLst>
            <pc:docMk/>
            <pc:sldMk cId="3487098230" sldId="302"/>
            <ac:picMk id="9" creationId="{676A009E-087D-EFE9-3344-D70D8492C639}"/>
          </ac:picMkLst>
        </pc:picChg>
      </pc:sldChg>
      <pc:sldChg chg="add del">
        <pc:chgData name="SHHD 山本覚" userId="57e3f178-c88d-44ee-9b09-55235ac55cf9" providerId="ADAL" clId="{0DC48408-FFB0-4096-A9A7-E2B5870E21F9}" dt="2023-10-31T19:54:52.981" v="138"/>
        <pc:sldMkLst>
          <pc:docMk/>
          <pc:sldMk cId="4041434079" sldId="302"/>
        </pc:sldMkLst>
      </pc:sldChg>
      <pc:sldChg chg="modSp add mod">
        <pc:chgData name="SHHD 山本覚" userId="57e3f178-c88d-44ee-9b09-55235ac55cf9" providerId="ADAL" clId="{0DC48408-FFB0-4096-A9A7-E2B5870E21F9}" dt="2023-10-31T19:57:06.732" v="333" actId="20577"/>
        <pc:sldMkLst>
          <pc:docMk/>
          <pc:sldMk cId="2294716279" sldId="303"/>
        </pc:sldMkLst>
        <pc:spChg chg="mod">
          <ac:chgData name="SHHD 山本覚" userId="57e3f178-c88d-44ee-9b09-55235ac55cf9" providerId="ADAL" clId="{0DC48408-FFB0-4096-A9A7-E2B5870E21F9}" dt="2023-10-31T19:57:06.732" v="333" actId="20577"/>
          <ac:spMkLst>
            <pc:docMk/>
            <pc:sldMk cId="2294716279" sldId="303"/>
            <ac:spMk id="4" creationId="{9696FD56-A136-8319-D86C-0569605E49F0}"/>
          </ac:spMkLst>
        </pc:spChg>
      </pc:sldChg>
      <pc:sldChg chg="addSp modSp add mod">
        <pc:chgData name="SHHD 山本覚" userId="57e3f178-c88d-44ee-9b09-55235ac55cf9" providerId="ADAL" clId="{0DC48408-FFB0-4096-A9A7-E2B5870E21F9}" dt="2023-10-31T19:59:57.535" v="569" actId="1076"/>
        <pc:sldMkLst>
          <pc:docMk/>
          <pc:sldMk cId="2491957032" sldId="304"/>
        </pc:sldMkLst>
        <pc:spChg chg="mod">
          <ac:chgData name="SHHD 山本覚" userId="57e3f178-c88d-44ee-9b09-55235ac55cf9" providerId="ADAL" clId="{0DC48408-FFB0-4096-A9A7-E2B5870E21F9}" dt="2023-10-31T19:57:32.202" v="374" actId="20577"/>
          <ac:spMkLst>
            <pc:docMk/>
            <pc:sldMk cId="2491957032" sldId="304"/>
            <ac:spMk id="2" creationId="{679B1F19-EA37-6319-E74D-3884CF7D7061}"/>
          </ac:spMkLst>
        </pc:spChg>
        <pc:spChg chg="mod">
          <ac:chgData name="SHHD 山本覚" userId="57e3f178-c88d-44ee-9b09-55235ac55cf9" providerId="ADAL" clId="{0DC48408-FFB0-4096-A9A7-E2B5870E21F9}" dt="2023-10-31T19:59:57.535" v="569" actId="1076"/>
          <ac:spMkLst>
            <pc:docMk/>
            <pc:sldMk cId="2491957032" sldId="304"/>
            <ac:spMk id="4" creationId="{81E22F13-F9BA-6547-7B98-D5E042138C96}"/>
          </ac:spMkLst>
        </pc:spChg>
        <pc:spChg chg="mod">
          <ac:chgData name="SHHD 山本覚" userId="57e3f178-c88d-44ee-9b09-55235ac55cf9" providerId="ADAL" clId="{0DC48408-FFB0-4096-A9A7-E2B5870E21F9}" dt="2023-10-31T19:59:44.122" v="566" actId="1076"/>
          <ac:spMkLst>
            <pc:docMk/>
            <pc:sldMk cId="2491957032" sldId="304"/>
            <ac:spMk id="7" creationId="{6C868988-E34E-CA01-4CD4-467F356E527C}"/>
          </ac:spMkLst>
        </pc:spChg>
        <pc:grpChg chg="add mod">
          <ac:chgData name="SHHD 山本覚" userId="57e3f178-c88d-44ee-9b09-55235ac55cf9" providerId="ADAL" clId="{0DC48408-FFB0-4096-A9A7-E2B5870E21F9}" dt="2023-10-31T19:59:44.122" v="566" actId="1076"/>
          <ac:grpSpMkLst>
            <pc:docMk/>
            <pc:sldMk cId="2491957032" sldId="304"/>
            <ac:grpSpMk id="3" creationId="{09CEEF6B-30B3-3CE3-2E94-9AF0C505E743}"/>
          </ac:grpSpMkLst>
        </pc:grpChg>
        <pc:picChg chg="mod">
          <ac:chgData name="SHHD 山本覚" userId="57e3f178-c88d-44ee-9b09-55235ac55cf9" providerId="ADAL" clId="{0DC48408-FFB0-4096-A9A7-E2B5870E21F9}" dt="2023-10-31T19:59:44.122" v="566" actId="1076"/>
          <ac:picMkLst>
            <pc:docMk/>
            <pc:sldMk cId="2491957032" sldId="304"/>
            <ac:picMk id="5" creationId="{5272D648-3A57-0147-7419-9531FA664387}"/>
          </ac:picMkLst>
        </pc:picChg>
        <pc:picChg chg="mod">
          <ac:chgData name="SHHD 山本覚" userId="57e3f178-c88d-44ee-9b09-55235ac55cf9" providerId="ADAL" clId="{0DC48408-FFB0-4096-A9A7-E2B5870E21F9}" dt="2023-10-31T19:59:44.122" v="566" actId="1076"/>
          <ac:picMkLst>
            <pc:docMk/>
            <pc:sldMk cId="2491957032" sldId="304"/>
            <ac:picMk id="6" creationId="{DEFF2618-06C3-B39A-F0D7-D628F6A9DA08}"/>
          </ac:picMkLst>
        </pc:picChg>
      </pc:sldChg>
    </pc:docChg>
  </pc:docChgLst>
  <pc:docChgLst>
    <pc:chgData name="SHHD 山本覚" userId="57e3f178-c88d-44ee-9b09-55235ac55cf9" providerId="ADAL" clId="{CB6F8B9C-718A-41B3-AC1C-9D8D0D7C77D8}"/>
    <pc:docChg chg="undo custSel modSld">
      <pc:chgData name="SHHD 山本覚" userId="57e3f178-c88d-44ee-9b09-55235ac55cf9" providerId="ADAL" clId="{CB6F8B9C-718A-41B3-AC1C-9D8D0D7C77D8}" dt="2023-11-01T05:50:36.312" v="446" actId="1076"/>
      <pc:docMkLst>
        <pc:docMk/>
      </pc:docMkLst>
      <pc:sldChg chg="modSp mod">
        <pc:chgData name="SHHD 山本覚" userId="57e3f178-c88d-44ee-9b09-55235ac55cf9" providerId="ADAL" clId="{CB6F8B9C-718A-41B3-AC1C-9D8D0D7C77D8}" dt="2023-11-01T05:39:16.943" v="298" actId="1076"/>
        <pc:sldMkLst>
          <pc:docMk/>
          <pc:sldMk cId="1002267640" sldId="264"/>
        </pc:sldMkLst>
        <pc:spChg chg="mod">
          <ac:chgData name="SHHD 山本覚" userId="57e3f178-c88d-44ee-9b09-55235ac55cf9" providerId="ADAL" clId="{CB6F8B9C-718A-41B3-AC1C-9D8D0D7C77D8}" dt="2023-11-01T05:39:16.943" v="298" actId="1076"/>
          <ac:spMkLst>
            <pc:docMk/>
            <pc:sldMk cId="1002267640" sldId="264"/>
            <ac:spMk id="4" creationId="{81E22F13-F9BA-6547-7B98-D5E042138C96}"/>
          </ac:spMkLst>
        </pc:spChg>
      </pc:sldChg>
      <pc:sldChg chg="addSp modSp mod">
        <pc:chgData name="SHHD 山本覚" userId="57e3f178-c88d-44ee-9b09-55235ac55cf9" providerId="ADAL" clId="{CB6F8B9C-718A-41B3-AC1C-9D8D0D7C77D8}" dt="2023-11-01T05:45:31.672" v="375" actId="1076"/>
        <pc:sldMkLst>
          <pc:docMk/>
          <pc:sldMk cId="406308" sldId="276"/>
        </pc:sldMkLst>
        <pc:spChg chg="mod">
          <ac:chgData name="SHHD 山本覚" userId="57e3f178-c88d-44ee-9b09-55235ac55cf9" providerId="ADAL" clId="{CB6F8B9C-718A-41B3-AC1C-9D8D0D7C77D8}" dt="2023-11-01T05:45:08.529" v="371" actId="571"/>
          <ac:spMkLst>
            <pc:docMk/>
            <pc:sldMk cId="406308" sldId="276"/>
            <ac:spMk id="39" creationId="{D62E5BAF-6540-EAE5-45C1-F9445EFB8793}"/>
          </ac:spMkLst>
        </pc:spChg>
        <pc:spChg chg="mod">
          <ac:chgData name="SHHD 山本覚" userId="57e3f178-c88d-44ee-9b09-55235ac55cf9" providerId="ADAL" clId="{CB6F8B9C-718A-41B3-AC1C-9D8D0D7C77D8}" dt="2023-11-01T05:45:08.529" v="371" actId="571"/>
          <ac:spMkLst>
            <pc:docMk/>
            <pc:sldMk cId="406308" sldId="276"/>
            <ac:spMk id="40" creationId="{0395E20C-3DD3-F160-A47A-A245E9161592}"/>
          </ac:spMkLst>
        </pc:spChg>
        <pc:spChg chg="mod">
          <ac:chgData name="SHHD 山本覚" userId="57e3f178-c88d-44ee-9b09-55235ac55cf9" providerId="ADAL" clId="{CB6F8B9C-718A-41B3-AC1C-9D8D0D7C77D8}" dt="2023-11-01T05:45:08.529" v="371" actId="571"/>
          <ac:spMkLst>
            <pc:docMk/>
            <pc:sldMk cId="406308" sldId="276"/>
            <ac:spMk id="42" creationId="{85F0053B-A91C-F375-859B-A3C15E4FBE96}"/>
          </ac:spMkLst>
        </pc:spChg>
        <pc:spChg chg="mod">
          <ac:chgData name="SHHD 山本覚" userId="57e3f178-c88d-44ee-9b09-55235ac55cf9" providerId="ADAL" clId="{CB6F8B9C-718A-41B3-AC1C-9D8D0D7C77D8}" dt="2023-11-01T05:45:08.529" v="371" actId="571"/>
          <ac:spMkLst>
            <pc:docMk/>
            <pc:sldMk cId="406308" sldId="276"/>
            <ac:spMk id="43" creationId="{8A79EF19-F558-B1D3-92EC-298F376D6036}"/>
          </ac:spMkLst>
        </pc:spChg>
        <pc:spChg chg="mod">
          <ac:chgData name="SHHD 山本覚" userId="57e3f178-c88d-44ee-9b09-55235ac55cf9" providerId="ADAL" clId="{CB6F8B9C-718A-41B3-AC1C-9D8D0D7C77D8}" dt="2023-11-01T05:45:08.529" v="371" actId="571"/>
          <ac:spMkLst>
            <pc:docMk/>
            <pc:sldMk cId="406308" sldId="276"/>
            <ac:spMk id="44" creationId="{EA6B6F78-AE6B-B851-5D47-1FB3EF178F22}"/>
          </ac:spMkLst>
        </pc:spChg>
        <pc:spChg chg="mod">
          <ac:chgData name="SHHD 山本覚" userId="57e3f178-c88d-44ee-9b09-55235ac55cf9" providerId="ADAL" clId="{CB6F8B9C-718A-41B3-AC1C-9D8D0D7C77D8}" dt="2023-11-01T05:45:31.672" v="375" actId="1076"/>
          <ac:spMkLst>
            <pc:docMk/>
            <pc:sldMk cId="406308" sldId="276"/>
            <ac:spMk id="45" creationId="{5742F7B9-7CBB-D071-19F7-17445F7E2D44}"/>
          </ac:spMkLst>
        </pc:spChg>
        <pc:spChg chg="mod">
          <ac:chgData name="SHHD 山本覚" userId="57e3f178-c88d-44ee-9b09-55235ac55cf9" providerId="ADAL" clId="{CB6F8B9C-718A-41B3-AC1C-9D8D0D7C77D8}" dt="2023-11-01T05:45:08.529" v="371" actId="571"/>
          <ac:spMkLst>
            <pc:docMk/>
            <pc:sldMk cId="406308" sldId="276"/>
            <ac:spMk id="46" creationId="{D1C843DE-BBAB-AFC0-51E7-EAF45D5DA6E1}"/>
          </ac:spMkLst>
        </pc:spChg>
        <pc:grpChg chg="mod">
          <ac:chgData name="SHHD 山本覚" userId="57e3f178-c88d-44ee-9b09-55235ac55cf9" providerId="ADAL" clId="{CB6F8B9C-718A-41B3-AC1C-9D8D0D7C77D8}" dt="2023-11-01T05:45:08.529" v="371" actId="571"/>
          <ac:grpSpMkLst>
            <pc:docMk/>
            <pc:sldMk cId="406308" sldId="276"/>
            <ac:grpSpMk id="34" creationId="{20EE9D88-E71B-CA8B-0B75-CCBCDC9047FE}"/>
          </ac:grpSpMkLst>
        </pc:grpChg>
        <pc:grpChg chg="mod">
          <ac:chgData name="SHHD 山本覚" userId="57e3f178-c88d-44ee-9b09-55235ac55cf9" providerId="ADAL" clId="{CB6F8B9C-718A-41B3-AC1C-9D8D0D7C77D8}" dt="2023-11-01T05:45:08.529" v="371" actId="571"/>
          <ac:grpSpMkLst>
            <pc:docMk/>
            <pc:sldMk cId="406308" sldId="276"/>
            <ac:grpSpMk id="56" creationId="{1B6487DF-8F6A-2EEA-0F4F-E71ACDAE0973}"/>
          </ac:grpSpMkLst>
        </pc:grpChg>
        <pc:picChg chg="add mod">
          <ac:chgData name="SHHD 山本覚" userId="57e3f178-c88d-44ee-9b09-55235ac55cf9" providerId="ADAL" clId="{CB6F8B9C-718A-41B3-AC1C-9D8D0D7C77D8}" dt="2023-11-01T05:45:08.529" v="371" actId="571"/>
          <ac:picMkLst>
            <pc:docMk/>
            <pc:sldMk cId="406308" sldId="276"/>
            <ac:picMk id="3" creationId="{E1790DE8-ED4F-8E73-64FB-F26A332F3CF0}"/>
          </ac:picMkLst>
        </pc:picChg>
        <pc:picChg chg="mod">
          <ac:chgData name="SHHD 山本覚" userId="57e3f178-c88d-44ee-9b09-55235ac55cf9" providerId="ADAL" clId="{CB6F8B9C-718A-41B3-AC1C-9D8D0D7C77D8}" dt="2023-11-01T05:45:28.870" v="374" actId="1076"/>
          <ac:picMkLst>
            <pc:docMk/>
            <pc:sldMk cId="406308" sldId="276"/>
            <ac:picMk id="28" creationId="{31579CE9-D7BD-6F04-0A08-20A2606926B7}"/>
          </ac:picMkLst>
        </pc:picChg>
        <pc:picChg chg="mod">
          <ac:chgData name="SHHD 山本覚" userId="57e3f178-c88d-44ee-9b09-55235ac55cf9" providerId="ADAL" clId="{CB6F8B9C-718A-41B3-AC1C-9D8D0D7C77D8}" dt="2023-11-01T05:45:08.529" v="371" actId="571"/>
          <ac:picMkLst>
            <pc:docMk/>
            <pc:sldMk cId="406308" sldId="276"/>
            <ac:picMk id="30" creationId="{2422A586-C5E3-05F1-07B3-15198E47849E}"/>
          </ac:picMkLst>
        </pc:picChg>
        <pc:picChg chg="mod">
          <ac:chgData name="SHHD 山本覚" userId="57e3f178-c88d-44ee-9b09-55235ac55cf9" providerId="ADAL" clId="{CB6F8B9C-718A-41B3-AC1C-9D8D0D7C77D8}" dt="2023-11-01T05:45:08.529" v="371" actId="571"/>
          <ac:picMkLst>
            <pc:docMk/>
            <pc:sldMk cId="406308" sldId="276"/>
            <ac:picMk id="31" creationId="{DB108E8E-1164-2D85-C13B-882321F6678C}"/>
          </ac:picMkLst>
        </pc:picChg>
        <pc:picChg chg="mod">
          <ac:chgData name="SHHD 山本覚" userId="57e3f178-c88d-44ee-9b09-55235ac55cf9" providerId="ADAL" clId="{CB6F8B9C-718A-41B3-AC1C-9D8D0D7C77D8}" dt="2023-11-01T05:45:08.529" v="371" actId="571"/>
          <ac:picMkLst>
            <pc:docMk/>
            <pc:sldMk cId="406308" sldId="276"/>
            <ac:picMk id="32" creationId="{A46096DA-8CDA-4DF0-2C83-D4970CA04CF9}"/>
          </ac:picMkLst>
        </pc:picChg>
        <pc:picChg chg="mod">
          <ac:chgData name="SHHD 山本覚" userId="57e3f178-c88d-44ee-9b09-55235ac55cf9" providerId="ADAL" clId="{CB6F8B9C-718A-41B3-AC1C-9D8D0D7C77D8}" dt="2023-11-01T05:45:08.529" v="371" actId="571"/>
          <ac:picMkLst>
            <pc:docMk/>
            <pc:sldMk cId="406308" sldId="276"/>
            <ac:picMk id="33" creationId="{A2F8E692-E96E-4E93-E7BF-18C11DAB1AF6}"/>
          </ac:picMkLst>
        </pc:picChg>
        <pc:picChg chg="mod">
          <ac:chgData name="SHHD 山本覚" userId="57e3f178-c88d-44ee-9b09-55235ac55cf9" providerId="ADAL" clId="{CB6F8B9C-718A-41B3-AC1C-9D8D0D7C77D8}" dt="2023-11-01T05:45:08.529" v="371" actId="571"/>
          <ac:picMkLst>
            <pc:docMk/>
            <pc:sldMk cId="406308" sldId="276"/>
            <ac:picMk id="35" creationId="{CC5B2CB5-7DF5-F8A0-984D-D5918463BA80}"/>
          </ac:picMkLst>
        </pc:picChg>
        <pc:picChg chg="mod">
          <ac:chgData name="SHHD 山本覚" userId="57e3f178-c88d-44ee-9b09-55235ac55cf9" providerId="ADAL" clId="{CB6F8B9C-718A-41B3-AC1C-9D8D0D7C77D8}" dt="2023-11-01T05:45:08.529" v="371" actId="571"/>
          <ac:picMkLst>
            <pc:docMk/>
            <pc:sldMk cId="406308" sldId="276"/>
            <ac:picMk id="36" creationId="{F8AC8EC8-10EC-04E2-6927-D873383EFB0C}"/>
          </ac:picMkLst>
        </pc:picChg>
        <pc:picChg chg="mod">
          <ac:chgData name="SHHD 山本覚" userId="57e3f178-c88d-44ee-9b09-55235ac55cf9" providerId="ADAL" clId="{CB6F8B9C-718A-41B3-AC1C-9D8D0D7C77D8}" dt="2023-11-01T05:45:08.529" v="371" actId="571"/>
          <ac:picMkLst>
            <pc:docMk/>
            <pc:sldMk cId="406308" sldId="276"/>
            <ac:picMk id="37" creationId="{6DFD6052-F692-1496-0BB2-9BE2BE4FD2BB}"/>
          </ac:picMkLst>
        </pc:picChg>
        <pc:cxnChg chg="mod">
          <ac:chgData name="SHHD 山本覚" userId="57e3f178-c88d-44ee-9b09-55235ac55cf9" providerId="ADAL" clId="{CB6F8B9C-718A-41B3-AC1C-9D8D0D7C77D8}" dt="2023-11-01T05:45:08.529" v="371" actId="571"/>
          <ac:cxnSpMkLst>
            <pc:docMk/>
            <pc:sldMk cId="406308" sldId="276"/>
            <ac:cxnSpMk id="38" creationId="{00025607-63A5-587D-BFA4-84C305DAC5CF}"/>
          </ac:cxnSpMkLst>
        </pc:cxnChg>
        <pc:cxnChg chg="mod">
          <ac:chgData name="SHHD 山本覚" userId="57e3f178-c88d-44ee-9b09-55235ac55cf9" providerId="ADAL" clId="{CB6F8B9C-718A-41B3-AC1C-9D8D0D7C77D8}" dt="2023-11-01T05:45:08.529" v="371" actId="571"/>
          <ac:cxnSpMkLst>
            <pc:docMk/>
            <pc:sldMk cId="406308" sldId="276"/>
            <ac:cxnSpMk id="41" creationId="{260312CC-78A2-2D74-869E-A0A996E5FDAD}"/>
          </ac:cxnSpMkLst>
        </pc:cxnChg>
      </pc:sldChg>
      <pc:sldChg chg="modSp mod">
        <pc:chgData name="SHHD 山本覚" userId="57e3f178-c88d-44ee-9b09-55235ac55cf9" providerId="ADAL" clId="{CB6F8B9C-718A-41B3-AC1C-9D8D0D7C77D8}" dt="2023-11-01T02:51:12.242" v="0" actId="1076"/>
        <pc:sldMkLst>
          <pc:docMk/>
          <pc:sldMk cId="1378349243" sldId="281"/>
        </pc:sldMkLst>
        <pc:spChg chg="mod">
          <ac:chgData name="SHHD 山本覚" userId="57e3f178-c88d-44ee-9b09-55235ac55cf9" providerId="ADAL" clId="{CB6F8B9C-718A-41B3-AC1C-9D8D0D7C77D8}" dt="2023-11-01T02:51:12.242" v="0" actId="1076"/>
          <ac:spMkLst>
            <pc:docMk/>
            <pc:sldMk cId="1378349243" sldId="281"/>
            <ac:spMk id="7" creationId="{F706FC73-A2E9-C719-E491-08C3C9CC409F}"/>
          </ac:spMkLst>
        </pc:spChg>
      </pc:sldChg>
      <pc:sldChg chg="addSp modSp mod">
        <pc:chgData name="SHHD 山本覚" userId="57e3f178-c88d-44ee-9b09-55235ac55cf9" providerId="ADAL" clId="{CB6F8B9C-718A-41B3-AC1C-9D8D0D7C77D8}" dt="2023-11-01T05:50:36.312" v="446" actId="1076"/>
        <pc:sldMkLst>
          <pc:docMk/>
          <pc:sldMk cId="2637753194" sldId="284"/>
        </pc:sldMkLst>
        <pc:spChg chg="mod">
          <ac:chgData name="SHHD 山本覚" userId="57e3f178-c88d-44ee-9b09-55235ac55cf9" providerId="ADAL" clId="{CB6F8B9C-718A-41B3-AC1C-9D8D0D7C77D8}" dt="2023-11-01T05:50:23.106" v="444" actId="164"/>
          <ac:spMkLst>
            <pc:docMk/>
            <pc:sldMk cId="2637753194" sldId="284"/>
            <ac:spMk id="5" creationId="{11732FCA-1080-11DD-FDED-52C15E9A54A1}"/>
          </ac:spMkLst>
        </pc:spChg>
        <pc:spChg chg="mod">
          <ac:chgData name="SHHD 山本覚" userId="57e3f178-c88d-44ee-9b09-55235ac55cf9" providerId="ADAL" clId="{CB6F8B9C-718A-41B3-AC1C-9D8D0D7C77D8}" dt="2023-11-01T05:50:36.312" v="446" actId="1076"/>
          <ac:spMkLst>
            <pc:docMk/>
            <pc:sldMk cId="2637753194" sldId="284"/>
            <ac:spMk id="6" creationId="{F4AF7E18-D661-0549-D1AD-F8E179DF99A6}"/>
          </ac:spMkLst>
        </pc:spChg>
        <pc:grpChg chg="add mod">
          <ac:chgData name="SHHD 山本覚" userId="57e3f178-c88d-44ee-9b09-55235ac55cf9" providerId="ADAL" clId="{CB6F8B9C-718A-41B3-AC1C-9D8D0D7C77D8}" dt="2023-11-01T05:50:26.966" v="445" actId="1076"/>
          <ac:grpSpMkLst>
            <pc:docMk/>
            <pc:sldMk cId="2637753194" sldId="284"/>
            <ac:grpSpMk id="3" creationId="{EE709B7B-2918-0B32-3BC6-3FEBB3C684A4}"/>
          </ac:grpSpMkLst>
        </pc:grpChg>
        <pc:picChg chg="mod">
          <ac:chgData name="SHHD 山本覚" userId="57e3f178-c88d-44ee-9b09-55235ac55cf9" providerId="ADAL" clId="{CB6F8B9C-718A-41B3-AC1C-9D8D0D7C77D8}" dt="2023-11-01T05:50:23.106" v="444" actId="164"/>
          <ac:picMkLst>
            <pc:docMk/>
            <pc:sldMk cId="2637753194" sldId="284"/>
            <ac:picMk id="4" creationId="{92C96473-9BCD-41C8-6A28-C2E7B2709F4E}"/>
          </ac:picMkLst>
        </pc:picChg>
      </pc:sldChg>
      <pc:sldChg chg="modSp mod modShow">
        <pc:chgData name="SHHD 山本覚" userId="57e3f178-c88d-44ee-9b09-55235ac55cf9" providerId="ADAL" clId="{CB6F8B9C-718A-41B3-AC1C-9D8D0D7C77D8}" dt="2023-11-01T04:31:13.709" v="227" actId="729"/>
        <pc:sldMkLst>
          <pc:docMk/>
          <pc:sldMk cId="132740242" sldId="290"/>
        </pc:sldMkLst>
        <pc:spChg chg="mod">
          <ac:chgData name="SHHD 山本覚" userId="57e3f178-c88d-44ee-9b09-55235ac55cf9" providerId="ADAL" clId="{CB6F8B9C-718A-41B3-AC1C-9D8D0D7C77D8}" dt="2023-11-01T02:53:16.228" v="56" actId="20577"/>
          <ac:spMkLst>
            <pc:docMk/>
            <pc:sldMk cId="132740242" sldId="290"/>
            <ac:spMk id="2" creationId="{679B1F19-EA37-6319-E74D-3884CF7D7061}"/>
          </ac:spMkLst>
        </pc:spChg>
      </pc:sldChg>
      <pc:sldChg chg="modSp mod">
        <pc:chgData name="SHHD 山本覚" userId="57e3f178-c88d-44ee-9b09-55235ac55cf9" providerId="ADAL" clId="{CB6F8B9C-718A-41B3-AC1C-9D8D0D7C77D8}" dt="2023-11-01T05:40:07.385" v="370" actId="20577"/>
        <pc:sldMkLst>
          <pc:docMk/>
          <pc:sldMk cId="2144669938" sldId="291"/>
        </pc:sldMkLst>
        <pc:spChg chg="mod">
          <ac:chgData name="SHHD 山本覚" userId="57e3f178-c88d-44ee-9b09-55235ac55cf9" providerId="ADAL" clId="{CB6F8B9C-718A-41B3-AC1C-9D8D0D7C77D8}" dt="2023-11-01T05:40:07.385" v="370" actId="20577"/>
          <ac:spMkLst>
            <pc:docMk/>
            <pc:sldMk cId="2144669938" sldId="291"/>
            <ac:spMk id="4" creationId="{81E22F13-F9BA-6547-7B98-D5E042138C96}"/>
          </ac:spMkLst>
        </pc:spChg>
      </pc:sldChg>
      <pc:sldChg chg="modSp mod">
        <pc:chgData name="SHHD 山本覚" userId="57e3f178-c88d-44ee-9b09-55235ac55cf9" providerId="ADAL" clId="{CB6F8B9C-718A-41B3-AC1C-9D8D0D7C77D8}" dt="2023-11-01T02:51:54.205" v="11" actId="20577"/>
        <pc:sldMkLst>
          <pc:docMk/>
          <pc:sldMk cId="18491178" sldId="294"/>
        </pc:sldMkLst>
        <pc:spChg chg="mod">
          <ac:chgData name="SHHD 山本覚" userId="57e3f178-c88d-44ee-9b09-55235ac55cf9" providerId="ADAL" clId="{CB6F8B9C-718A-41B3-AC1C-9D8D0D7C77D8}" dt="2023-11-01T02:51:54.205" v="11" actId="20577"/>
          <ac:spMkLst>
            <pc:docMk/>
            <pc:sldMk cId="18491178" sldId="294"/>
            <ac:spMk id="6" creationId="{C71F465D-1924-678C-5579-80212355B13E}"/>
          </ac:spMkLst>
        </pc:spChg>
      </pc:sldChg>
      <pc:sldChg chg="modSp mod">
        <pc:chgData name="SHHD 山本覚" userId="57e3f178-c88d-44ee-9b09-55235ac55cf9" providerId="ADAL" clId="{CB6F8B9C-718A-41B3-AC1C-9D8D0D7C77D8}" dt="2023-11-01T04:15:18.542" v="143" actId="113"/>
        <pc:sldMkLst>
          <pc:docMk/>
          <pc:sldMk cId="2832214276" sldId="301"/>
        </pc:sldMkLst>
        <pc:spChg chg="mod">
          <ac:chgData name="SHHD 山本覚" userId="57e3f178-c88d-44ee-9b09-55235ac55cf9" providerId="ADAL" clId="{CB6F8B9C-718A-41B3-AC1C-9D8D0D7C77D8}" dt="2023-11-01T04:15:18.542" v="143" actId="113"/>
          <ac:spMkLst>
            <pc:docMk/>
            <pc:sldMk cId="2832214276" sldId="301"/>
            <ac:spMk id="13" creationId="{EB53BAEC-963D-5EA5-451B-FFE039169988}"/>
          </ac:spMkLst>
        </pc:spChg>
      </pc:sldChg>
      <pc:sldChg chg="addSp modSp mod">
        <pc:chgData name="SHHD 山本覚" userId="57e3f178-c88d-44ee-9b09-55235ac55cf9" providerId="ADAL" clId="{CB6F8B9C-718A-41B3-AC1C-9D8D0D7C77D8}" dt="2023-11-01T04:17:00.254" v="226" actId="14100"/>
        <pc:sldMkLst>
          <pc:docMk/>
          <pc:sldMk cId="3487098230" sldId="302"/>
        </pc:sldMkLst>
        <pc:spChg chg="add mod">
          <ac:chgData name="SHHD 山本覚" userId="57e3f178-c88d-44ee-9b09-55235ac55cf9" providerId="ADAL" clId="{CB6F8B9C-718A-41B3-AC1C-9D8D0D7C77D8}" dt="2023-11-01T04:17:00.254" v="226" actId="14100"/>
          <ac:spMkLst>
            <pc:docMk/>
            <pc:sldMk cId="3487098230" sldId="302"/>
            <ac:spMk id="3" creationId="{88A12A2C-6E50-AC91-8B93-D2022FD83552}"/>
          </ac:spMkLst>
        </pc:spChg>
        <pc:spChg chg="add mod">
          <ac:chgData name="SHHD 山本覚" userId="57e3f178-c88d-44ee-9b09-55235ac55cf9" providerId="ADAL" clId="{CB6F8B9C-718A-41B3-AC1C-9D8D0D7C77D8}" dt="2023-11-01T04:16:53.430" v="225" actId="692"/>
          <ac:spMkLst>
            <pc:docMk/>
            <pc:sldMk cId="3487098230" sldId="302"/>
            <ac:spMk id="4" creationId="{154B4B01-EF8E-1FEA-A994-E7174420AD8F}"/>
          </ac:spMkLst>
        </pc:spChg>
        <pc:picChg chg="mod">
          <ac:chgData name="SHHD 山本覚" userId="57e3f178-c88d-44ee-9b09-55235ac55cf9" providerId="ADAL" clId="{CB6F8B9C-718A-41B3-AC1C-9D8D0D7C77D8}" dt="2023-11-01T04:15:47.075" v="146" actId="1076"/>
          <ac:picMkLst>
            <pc:docMk/>
            <pc:sldMk cId="3487098230" sldId="302"/>
            <ac:picMk id="9" creationId="{676A009E-087D-EFE9-3344-D70D8492C639}"/>
          </ac:picMkLst>
        </pc:picChg>
      </pc:sldChg>
    </pc:docChg>
  </pc:docChgLst>
  <pc:docChgLst>
    <pc:chgData name="SHHD 山本覚" userId="57e3f178-c88d-44ee-9b09-55235ac55cf9" providerId="ADAL" clId="{90FA48F5-FA59-48F7-AEE2-C5783AE6C803}"/>
    <pc:docChg chg="undo custSel addSld delSld modSld">
      <pc:chgData name="SHHD 山本覚" userId="57e3f178-c88d-44ee-9b09-55235ac55cf9" providerId="ADAL" clId="{90FA48F5-FA59-48F7-AEE2-C5783AE6C803}" dt="2023-10-30T13:40:03.224" v="1702" actId="1076"/>
      <pc:docMkLst>
        <pc:docMk/>
      </pc:docMkLst>
      <pc:sldChg chg="modSp mod">
        <pc:chgData name="SHHD 山本覚" userId="57e3f178-c88d-44ee-9b09-55235ac55cf9" providerId="ADAL" clId="{90FA48F5-FA59-48F7-AEE2-C5783AE6C803}" dt="2023-10-28T09:33:52.204" v="16" actId="20577"/>
        <pc:sldMkLst>
          <pc:docMk/>
          <pc:sldMk cId="1691603085" sldId="256"/>
        </pc:sldMkLst>
        <pc:spChg chg="mod">
          <ac:chgData name="SHHD 山本覚" userId="57e3f178-c88d-44ee-9b09-55235ac55cf9" providerId="ADAL" clId="{90FA48F5-FA59-48F7-AEE2-C5783AE6C803}" dt="2023-10-28T09:33:52.204" v="16" actId="20577"/>
          <ac:spMkLst>
            <pc:docMk/>
            <pc:sldMk cId="1691603085" sldId="256"/>
            <ac:spMk id="2" creationId="{D68AA9E8-35A4-F087-721F-23B15853FB65}"/>
          </ac:spMkLst>
        </pc:spChg>
      </pc:sldChg>
      <pc:sldChg chg="addSp delSp modSp mod">
        <pc:chgData name="SHHD 山本覚" userId="57e3f178-c88d-44ee-9b09-55235ac55cf9" providerId="ADAL" clId="{90FA48F5-FA59-48F7-AEE2-C5783AE6C803}" dt="2023-10-30T12:54:58.897" v="895" actId="2711"/>
        <pc:sldMkLst>
          <pc:docMk/>
          <pc:sldMk cId="404124480" sldId="257"/>
        </pc:sldMkLst>
        <pc:spChg chg="mod">
          <ac:chgData name="SHHD 山本覚" userId="57e3f178-c88d-44ee-9b09-55235ac55cf9" providerId="ADAL" clId="{90FA48F5-FA59-48F7-AEE2-C5783AE6C803}" dt="2023-10-28T09:34:26.886" v="40" actId="20577"/>
          <ac:spMkLst>
            <pc:docMk/>
            <pc:sldMk cId="404124480" sldId="257"/>
            <ac:spMk id="2" creationId="{C623B405-D7F7-2C2D-5984-F261AFFE18C8}"/>
          </ac:spMkLst>
        </pc:spChg>
        <pc:spChg chg="mod">
          <ac:chgData name="SHHD 山本覚" userId="57e3f178-c88d-44ee-9b09-55235ac55cf9" providerId="ADAL" clId="{90FA48F5-FA59-48F7-AEE2-C5783AE6C803}" dt="2023-10-30T12:50:49.118" v="842" actId="1076"/>
          <ac:spMkLst>
            <pc:docMk/>
            <pc:sldMk cId="404124480" sldId="257"/>
            <ac:spMk id="3" creationId="{01442235-B642-AA12-6072-56C4EA4C8D71}"/>
          </ac:spMkLst>
        </pc:spChg>
        <pc:spChg chg="add mod">
          <ac:chgData name="SHHD 山本覚" userId="57e3f178-c88d-44ee-9b09-55235ac55cf9" providerId="ADAL" clId="{90FA48F5-FA59-48F7-AEE2-C5783AE6C803}" dt="2023-10-30T12:54:58.897" v="895" actId="2711"/>
          <ac:spMkLst>
            <pc:docMk/>
            <pc:sldMk cId="404124480" sldId="257"/>
            <ac:spMk id="4" creationId="{D8EF5833-DBA2-A9D0-9967-08AE06E7F850}"/>
          </ac:spMkLst>
        </pc:spChg>
        <pc:picChg chg="add mod">
          <ac:chgData name="SHHD 山本覚" userId="57e3f178-c88d-44ee-9b09-55235ac55cf9" providerId="ADAL" clId="{90FA48F5-FA59-48F7-AEE2-C5783AE6C803}" dt="2023-10-30T12:54:12.071" v="890" actId="1076"/>
          <ac:picMkLst>
            <pc:docMk/>
            <pc:sldMk cId="404124480" sldId="257"/>
            <ac:picMk id="1026" creationId="{DA11E51B-4734-00CE-BF01-466F53A76598}"/>
          </ac:picMkLst>
        </pc:picChg>
        <pc:picChg chg="add mod">
          <ac:chgData name="SHHD 山本覚" userId="57e3f178-c88d-44ee-9b09-55235ac55cf9" providerId="ADAL" clId="{90FA48F5-FA59-48F7-AEE2-C5783AE6C803}" dt="2023-10-30T12:54:13.991" v="891" actId="1076"/>
          <ac:picMkLst>
            <pc:docMk/>
            <pc:sldMk cId="404124480" sldId="257"/>
            <ac:picMk id="1028" creationId="{F96E401D-0D93-D911-EE5A-6F5F8AC03530}"/>
          </ac:picMkLst>
        </pc:picChg>
        <pc:picChg chg="add del">
          <ac:chgData name="SHHD 山本覚" userId="57e3f178-c88d-44ee-9b09-55235ac55cf9" providerId="ADAL" clId="{90FA48F5-FA59-48F7-AEE2-C5783AE6C803}" dt="2023-10-30T12:52:41.546" v="852"/>
          <ac:picMkLst>
            <pc:docMk/>
            <pc:sldMk cId="404124480" sldId="257"/>
            <ac:picMk id="1030" creationId="{9DD46595-4811-C533-C87D-48FE6A8F990E}"/>
          </ac:picMkLst>
        </pc:picChg>
      </pc:sldChg>
      <pc:sldChg chg="del">
        <pc:chgData name="SHHD 山本覚" userId="57e3f178-c88d-44ee-9b09-55235ac55cf9" providerId="ADAL" clId="{90FA48F5-FA59-48F7-AEE2-C5783AE6C803}" dt="2023-10-30T12:23:38.780" v="474" actId="47"/>
        <pc:sldMkLst>
          <pc:docMk/>
          <pc:sldMk cId="1388031519" sldId="258"/>
        </pc:sldMkLst>
      </pc:sldChg>
      <pc:sldChg chg="addSp delSp modSp mod">
        <pc:chgData name="SHHD 山本覚" userId="57e3f178-c88d-44ee-9b09-55235ac55cf9" providerId="ADAL" clId="{90FA48F5-FA59-48F7-AEE2-C5783AE6C803}" dt="2023-10-30T13:07:32.908" v="1302" actId="14100"/>
        <pc:sldMkLst>
          <pc:docMk/>
          <pc:sldMk cId="301389911" sldId="259"/>
        </pc:sldMkLst>
        <pc:spChg chg="mod">
          <ac:chgData name="SHHD 山本覚" userId="57e3f178-c88d-44ee-9b09-55235ac55cf9" providerId="ADAL" clId="{90FA48F5-FA59-48F7-AEE2-C5783AE6C803}" dt="2023-10-30T12:27:32.378" v="567" actId="20577"/>
          <ac:spMkLst>
            <pc:docMk/>
            <pc:sldMk cId="301389911" sldId="259"/>
            <ac:spMk id="2" creationId="{679B1F19-EA37-6319-E74D-3884CF7D7061}"/>
          </ac:spMkLst>
        </pc:spChg>
        <pc:spChg chg="add del mod">
          <ac:chgData name="SHHD 山本覚" userId="57e3f178-c88d-44ee-9b09-55235ac55cf9" providerId="ADAL" clId="{90FA48F5-FA59-48F7-AEE2-C5783AE6C803}" dt="2023-10-30T13:05:02.771" v="1051" actId="478"/>
          <ac:spMkLst>
            <pc:docMk/>
            <pc:sldMk cId="301389911" sldId="259"/>
            <ac:spMk id="3" creationId="{BB0BA730-15E6-B0B9-1BCA-EC9B7124D435}"/>
          </ac:spMkLst>
        </pc:spChg>
        <pc:spChg chg="mod">
          <ac:chgData name="SHHD 山本覚" userId="57e3f178-c88d-44ee-9b09-55235ac55cf9" providerId="ADAL" clId="{90FA48F5-FA59-48F7-AEE2-C5783AE6C803}" dt="2023-10-30T13:07:32.908" v="1302" actId="14100"/>
          <ac:spMkLst>
            <pc:docMk/>
            <pc:sldMk cId="301389911" sldId="259"/>
            <ac:spMk id="4" creationId="{81E22F13-F9BA-6547-7B98-D5E042138C96}"/>
          </ac:spMkLst>
        </pc:spChg>
        <pc:picChg chg="add del mod">
          <ac:chgData name="SHHD 山本覚" userId="57e3f178-c88d-44ee-9b09-55235ac55cf9" providerId="ADAL" clId="{90FA48F5-FA59-48F7-AEE2-C5783AE6C803}" dt="2023-10-30T13:05:01.608" v="1049" actId="478"/>
          <ac:picMkLst>
            <pc:docMk/>
            <pc:sldMk cId="301389911" sldId="259"/>
            <ac:picMk id="5" creationId="{B4FF41A0-2D6A-1AB3-29E7-F7B9A59FBC4F}"/>
          </ac:picMkLst>
        </pc:picChg>
        <pc:picChg chg="add del mod">
          <ac:chgData name="SHHD 山本覚" userId="57e3f178-c88d-44ee-9b09-55235ac55cf9" providerId="ADAL" clId="{90FA48F5-FA59-48F7-AEE2-C5783AE6C803}" dt="2023-10-30T13:05:00.995" v="1048" actId="478"/>
          <ac:picMkLst>
            <pc:docMk/>
            <pc:sldMk cId="301389911" sldId="259"/>
            <ac:picMk id="6" creationId="{6BDD52AD-6F4D-0EDA-FE6E-5B978D21ABC1}"/>
          </ac:picMkLst>
        </pc:picChg>
        <pc:picChg chg="add del mod">
          <ac:chgData name="SHHD 山本覚" userId="57e3f178-c88d-44ee-9b09-55235ac55cf9" providerId="ADAL" clId="{90FA48F5-FA59-48F7-AEE2-C5783AE6C803}" dt="2023-10-30T13:00:46.849" v="960" actId="478"/>
          <ac:picMkLst>
            <pc:docMk/>
            <pc:sldMk cId="301389911" sldId="259"/>
            <ac:picMk id="2050" creationId="{E043BFCD-07E5-47B4-458C-707BE9AE85E1}"/>
          </ac:picMkLst>
        </pc:picChg>
        <pc:picChg chg="add del mod">
          <ac:chgData name="SHHD 山本覚" userId="57e3f178-c88d-44ee-9b09-55235ac55cf9" providerId="ADAL" clId="{90FA48F5-FA59-48F7-AEE2-C5783AE6C803}" dt="2023-10-30T12:58:31.575" v="926" actId="478"/>
          <ac:picMkLst>
            <pc:docMk/>
            <pc:sldMk cId="301389911" sldId="259"/>
            <ac:picMk id="2052" creationId="{B7F1D879-17B1-3997-6E74-FF9E00309A3E}"/>
          </ac:picMkLst>
        </pc:picChg>
        <pc:picChg chg="add del mod">
          <ac:chgData name="SHHD 山本覚" userId="57e3f178-c88d-44ee-9b09-55235ac55cf9" providerId="ADAL" clId="{90FA48F5-FA59-48F7-AEE2-C5783AE6C803}" dt="2023-10-30T12:58:26.845" v="923" actId="478"/>
          <ac:picMkLst>
            <pc:docMk/>
            <pc:sldMk cId="301389911" sldId="259"/>
            <ac:picMk id="2054" creationId="{77CBE485-F4CF-9BA4-5580-30E8AA25E7C2}"/>
          </ac:picMkLst>
        </pc:picChg>
        <pc:picChg chg="add del mod">
          <ac:chgData name="SHHD 山本覚" userId="57e3f178-c88d-44ee-9b09-55235ac55cf9" providerId="ADAL" clId="{90FA48F5-FA59-48F7-AEE2-C5783AE6C803}" dt="2023-10-30T13:03:21.425" v="986" actId="478"/>
          <ac:picMkLst>
            <pc:docMk/>
            <pc:sldMk cId="301389911" sldId="259"/>
            <ac:picMk id="2056" creationId="{69ED9CC8-ABEF-0EF0-480D-A91E69E2A6E1}"/>
          </ac:picMkLst>
        </pc:picChg>
        <pc:picChg chg="add del mod">
          <ac:chgData name="SHHD 山本覚" userId="57e3f178-c88d-44ee-9b09-55235ac55cf9" providerId="ADAL" clId="{90FA48F5-FA59-48F7-AEE2-C5783AE6C803}" dt="2023-10-30T13:03:21.425" v="986" actId="478"/>
          <ac:picMkLst>
            <pc:docMk/>
            <pc:sldMk cId="301389911" sldId="259"/>
            <ac:picMk id="2058" creationId="{45FC720B-4AFC-5FEF-7CEC-4329649ABB30}"/>
          </ac:picMkLst>
        </pc:picChg>
        <pc:picChg chg="add del mod">
          <ac:chgData name="SHHD 山本覚" userId="57e3f178-c88d-44ee-9b09-55235ac55cf9" providerId="ADAL" clId="{90FA48F5-FA59-48F7-AEE2-C5783AE6C803}" dt="2023-10-30T13:03:21.425" v="986" actId="478"/>
          <ac:picMkLst>
            <pc:docMk/>
            <pc:sldMk cId="301389911" sldId="259"/>
            <ac:picMk id="2060" creationId="{E4C8297C-9659-D84D-8F65-214B47671472}"/>
          </ac:picMkLst>
        </pc:picChg>
        <pc:picChg chg="add del mod">
          <ac:chgData name="SHHD 山本覚" userId="57e3f178-c88d-44ee-9b09-55235ac55cf9" providerId="ADAL" clId="{90FA48F5-FA59-48F7-AEE2-C5783AE6C803}" dt="2023-10-30T13:03:21.425" v="986" actId="478"/>
          <ac:picMkLst>
            <pc:docMk/>
            <pc:sldMk cId="301389911" sldId="259"/>
            <ac:picMk id="2062" creationId="{1B02E15E-1889-7D30-779A-FEF7426618E2}"/>
          </ac:picMkLst>
        </pc:picChg>
        <pc:picChg chg="add del">
          <ac:chgData name="SHHD 山本覚" userId="57e3f178-c88d-44ee-9b09-55235ac55cf9" providerId="ADAL" clId="{90FA48F5-FA59-48F7-AEE2-C5783AE6C803}" dt="2023-10-30T13:00:50.866" v="962" actId="478"/>
          <ac:picMkLst>
            <pc:docMk/>
            <pc:sldMk cId="301389911" sldId="259"/>
            <ac:picMk id="2064" creationId="{A9D97EDD-1F7E-C60D-EA75-3A0FF404BD74}"/>
          </ac:picMkLst>
        </pc:picChg>
        <pc:picChg chg="add del mod">
          <ac:chgData name="SHHD 山本覚" userId="57e3f178-c88d-44ee-9b09-55235ac55cf9" providerId="ADAL" clId="{90FA48F5-FA59-48F7-AEE2-C5783AE6C803}" dt="2023-10-30T13:01:31.010" v="966" actId="478"/>
          <ac:picMkLst>
            <pc:docMk/>
            <pc:sldMk cId="301389911" sldId="259"/>
            <ac:picMk id="2066" creationId="{A7D1D9D8-5900-A70F-F6A3-1CD948058038}"/>
          </ac:picMkLst>
        </pc:picChg>
        <pc:picChg chg="add del mod">
          <ac:chgData name="SHHD 山本覚" userId="57e3f178-c88d-44ee-9b09-55235ac55cf9" providerId="ADAL" clId="{90FA48F5-FA59-48F7-AEE2-C5783AE6C803}" dt="2023-10-30T13:03:21.425" v="986" actId="478"/>
          <ac:picMkLst>
            <pc:docMk/>
            <pc:sldMk cId="301389911" sldId="259"/>
            <ac:picMk id="2068" creationId="{B112DE8C-66BF-68C7-1BA5-5342DA719D57}"/>
          </ac:picMkLst>
        </pc:picChg>
        <pc:picChg chg="add del mod">
          <ac:chgData name="SHHD 山本覚" userId="57e3f178-c88d-44ee-9b09-55235ac55cf9" providerId="ADAL" clId="{90FA48F5-FA59-48F7-AEE2-C5783AE6C803}" dt="2023-10-30T13:03:21.425" v="986" actId="478"/>
          <ac:picMkLst>
            <pc:docMk/>
            <pc:sldMk cId="301389911" sldId="259"/>
            <ac:picMk id="2070" creationId="{5CC5A725-F4F6-1FA8-2281-BB59011F44B4}"/>
          </ac:picMkLst>
        </pc:picChg>
        <pc:picChg chg="add del mod">
          <ac:chgData name="SHHD 山本覚" userId="57e3f178-c88d-44ee-9b09-55235ac55cf9" providerId="ADAL" clId="{90FA48F5-FA59-48F7-AEE2-C5783AE6C803}" dt="2023-10-30T13:05:02.032" v="1050" actId="478"/>
          <ac:picMkLst>
            <pc:docMk/>
            <pc:sldMk cId="301389911" sldId="259"/>
            <ac:picMk id="2072" creationId="{463CDDB7-A3D5-AE9E-19AD-DC1612882AE8}"/>
          </ac:picMkLst>
        </pc:picChg>
      </pc:sldChg>
      <pc:sldChg chg="del">
        <pc:chgData name="SHHD 山本覚" userId="57e3f178-c88d-44ee-9b09-55235ac55cf9" providerId="ADAL" clId="{90FA48F5-FA59-48F7-AEE2-C5783AE6C803}" dt="2023-10-30T12:24:18.855" v="533" actId="47"/>
        <pc:sldMkLst>
          <pc:docMk/>
          <pc:sldMk cId="914635037" sldId="260"/>
        </pc:sldMkLst>
      </pc:sldChg>
      <pc:sldChg chg="del">
        <pc:chgData name="SHHD 山本覚" userId="57e3f178-c88d-44ee-9b09-55235ac55cf9" providerId="ADAL" clId="{90FA48F5-FA59-48F7-AEE2-C5783AE6C803}" dt="2023-10-30T12:24:18.855" v="533" actId="47"/>
        <pc:sldMkLst>
          <pc:docMk/>
          <pc:sldMk cId="1948299851" sldId="261"/>
        </pc:sldMkLst>
      </pc:sldChg>
      <pc:sldChg chg="del">
        <pc:chgData name="SHHD 山本覚" userId="57e3f178-c88d-44ee-9b09-55235ac55cf9" providerId="ADAL" clId="{90FA48F5-FA59-48F7-AEE2-C5783AE6C803}" dt="2023-10-30T12:24:18.855" v="533" actId="47"/>
        <pc:sldMkLst>
          <pc:docMk/>
          <pc:sldMk cId="1626540398" sldId="262"/>
        </pc:sldMkLst>
      </pc:sldChg>
      <pc:sldChg chg="modSp mod">
        <pc:chgData name="SHHD 山本覚" userId="57e3f178-c88d-44ee-9b09-55235ac55cf9" providerId="ADAL" clId="{90FA48F5-FA59-48F7-AEE2-C5783AE6C803}" dt="2023-10-30T12:24:07.128" v="532" actId="1076"/>
        <pc:sldMkLst>
          <pc:docMk/>
          <pc:sldMk cId="827925618" sldId="263"/>
        </pc:sldMkLst>
        <pc:spChg chg="mod">
          <ac:chgData name="SHHD 山本覚" userId="57e3f178-c88d-44ee-9b09-55235ac55cf9" providerId="ADAL" clId="{90FA48F5-FA59-48F7-AEE2-C5783AE6C803}" dt="2023-10-30T12:24:07.128" v="532" actId="1076"/>
          <ac:spMkLst>
            <pc:docMk/>
            <pc:sldMk cId="827925618" sldId="263"/>
            <ac:spMk id="3" creationId="{7CC22780-5062-2994-BF8C-AABD73FBBCF9}"/>
          </ac:spMkLst>
        </pc:spChg>
      </pc:sldChg>
      <pc:sldChg chg="modSp add mod">
        <pc:chgData name="SHHD 山本覚" userId="57e3f178-c88d-44ee-9b09-55235ac55cf9" providerId="ADAL" clId="{90FA48F5-FA59-48F7-AEE2-C5783AE6C803}" dt="2023-10-30T13:10:54.855" v="1482" actId="1076"/>
        <pc:sldMkLst>
          <pc:docMk/>
          <pc:sldMk cId="1002267640" sldId="264"/>
        </pc:sldMkLst>
        <pc:spChg chg="mod">
          <ac:chgData name="SHHD 山本覚" userId="57e3f178-c88d-44ee-9b09-55235ac55cf9" providerId="ADAL" clId="{90FA48F5-FA59-48F7-AEE2-C5783AE6C803}" dt="2023-10-30T13:05:29.655" v="1073" actId="20577"/>
          <ac:spMkLst>
            <pc:docMk/>
            <pc:sldMk cId="1002267640" sldId="264"/>
            <ac:spMk id="2" creationId="{679B1F19-EA37-6319-E74D-3884CF7D7061}"/>
          </ac:spMkLst>
        </pc:spChg>
        <pc:spChg chg="mod">
          <ac:chgData name="SHHD 山本覚" userId="57e3f178-c88d-44ee-9b09-55235ac55cf9" providerId="ADAL" clId="{90FA48F5-FA59-48F7-AEE2-C5783AE6C803}" dt="2023-10-30T13:10:54.855" v="1482" actId="1076"/>
          <ac:spMkLst>
            <pc:docMk/>
            <pc:sldMk cId="1002267640" sldId="264"/>
            <ac:spMk id="4" creationId="{81E22F13-F9BA-6547-7B98-D5E042138C96}"/>
          </ac:spMkLst>
        </pc:spChg>
      </pc:sldChg>
      <pc:sldChg chg="addSp delSp modSp add mod">
        <pc:chgData name="SHHD 山本覚" userId="57e3f178-c88d-44ee-9b09-55235ac55cf9" providerId="ADAL" clId="{90FA48F5-FA59-48F7-AEE2-C5783AE6C803}" dt="2023-10-30T13:28:26.052" v="1591"/>
        <pc:sldMkLst>
          <pc:docMk/>
          <pc:sldMk cId="1639691319" sldId="265"/>
        </pc:sldMkLst>
        <pc:spChg chg="mod">
          <ac:chgData name="SHHD 山本覚" userId="57e3f178-c88d-44ee-9b09-55235ac55cf9" providerId="ADAL" clId="{90FA48F5-FA59-48F7-AEE2-C5783AE6C803}" dt="2023-10-30T13:27:26.802" v="1575" actId="20577"/>
          <ac:spMkLst>
            <pc:docMk/>
            <pc:sldMk cId="1639691319" sldId="265"/>
            <ac:spMk id="2" creationId="{679B1F19-EA37-6319-E74D-3884CF7D7061}"/>
          </ac:spMkLst>
        </pc:spChg>
        <pc:spChg chg="del mod">
          <ac:chgData name="SHHD 山本覚" userId="57e3f178-c88d-44ee-9b09-55235ac55cf9" providerId="ADAL" clId="{90FA48F5-FA59-48F7-AEE2-C5783AE6C803}" dt="2023-10-30T13:27:30.354" v="1576" actId="478"/>
          <ac:spMkLst>
            <pc:docMk/>
            <pc:sldMk cId="1639691319" sldId="265"/>
            <ac:spMk id="4" creationId="{81E22F13-F9BA-6547-7B98-D5E042138C96}"/>
          </ac:spMkLst>
        </pc:spChg>
        <pc:spChg chg="add del mod">
          <ac:chgData name="SHHD 山本覚" userId="57e3f178-c88d-44ee-9b09-55235ac55cf9" providerId="ADAL" clId="{90FA48F5-FA59-48F7-AEE2-C5783AE6C803}" dt="2023-10-30T13:27:32.802" v="1577" actId="478"/>
          <ac:spMkLst>
            <pc:docMk/>
            <pc:sldMk cId="1639691319" sldId="265"/>
            <ac:spMk id="5" creationId="{1BB66CB0-F11B-CCA3-5D94-0E37293E28DD}"/>
          </ac:spMkLst>
        </pc:spChg>
        <pc:spChg chg="add mod">
          <ac:chgData name="SHHD 山本覚" userId="57e3f178-c88d-44ee-9b09-55235ac55cf9" providerId="ADAL" clId="{90FA48F5-FA59-48F7-AEE2-C5783AE6C803}" dt="2023-10-30T13:28:04.863" v="1587" actId="14100"/>
          <ac:spMkLst>
            <pc:docMk/>
            <pc:sldMk cId="1639691319" sldId="265"/>
            <ac:spMk id="8" creationId="{201EC2A1-D0D1-0AB6-6DF7-AF2354741295}"/>
          </ac:spMkLst>
        </pc:spChg>
        <pc:spChg chg="add del mod">
          <ac:chgData name="SHHD 山本覚" userId="57e3f178-c88d-44ee-9b09-55235ac55cf9" providerId="ADAL" clId="{90FA48F5-FA59-48F7-AEE2-C5783AE6C803}" dt="2023-10-30T13:28:23.678" v="1589"/>
          <ac:spMkLst>
            <pc:docMk/>
            <pc:sldMk cId="1639691319" sldId="265"/>
            <ac:spMk id="9" creationId="{DC534DE0-1991-375C-129C-DE1A952EAD20}"/>
          </ac:spMkLst>
        </pc:spChg>
        <pc:spChg chg="add del mod">
          <ac:chgData name="SHHD 山本覚" userId="57e3f178-c88d-44ee-9b09-55235ac55cf9" providerId="ADAL" clId="{90FA48F5-FA59-48F7-AEE2-C5783AE6C803}" dt="2023-10-30T13:28:26.052" v="1591"/>
          <ac:spMkLst>
            <pc:docMk/>
            <pc:sldMk cId="1639691319" sldId="265"/>
            <ac:spMk id="10" creationId="{AF68768F-17B0-C825-0880-29BC91B70484}"/>
          </ac:spMkLst>
        </pc:spChg>
        <pc:picChg chg="add mod">
          <ac:chgData name="SHHD 山本覚" userId="57e3f178-c88d-44ee-9b09-55235ac55cf9" providerId="ADAL" clId="{90FA48F5-FA59-48F7-AEE2-C5783AE6C803}" dt="2023-10-30T13:27:52.837" v="1585" actId="1076"/>
          <ac:picMkLst>
            <pc:docMk/>
            <pc:sldMk cId="1639691319" sldId="265"/>
            <ac:picMk id="7" creationId="{D9324220-86AB-4D99-9B94-223751877FD7}"/>
          </ac:picMkLst>
        </pc:picChg>
      </pc:sldChg>
      <pc:sldChg chg="addSp delSp modSp add mod">
        <pc:chgData name="SHHD 山本覚" userId="57e3f178-c88d-44ee-9b09-55235ac55cf9" providerId="ADAL" clId="{90FA48F5-FA59-48F7-AEE2-C5783AE6C803}" dt="2023-10-30T13:24:20.844" v="1568" actId="1076"/>
        <pc:sldMkLst>
          <pc:docMk/>
          <pc:sldMk cId="1320489598" sldId="266"/>
        </pc:sldMkLst>
        <pc:spChg chg="mod">
          <ac:chgData name="SHHD 山本覚" userId="57e3f178-c88d-44ee-9b09-55235ac55cf9" providerId="ADAL" clId="{90FA48F5-FA59-48F7-AEE2-C5783AE6C803}" dt="2023-10-30T13:15:30.143" v="1484" actId="20577"/>
          <ac:spMkLst>
            <pc:docMk/>
            <pc:sldMk cId="1320489598" sldId="266"/>
            <ac:spMk id="2" creationId="{679B1F19-EA37-6319-E74D-3884CF7D7061}"/>
          </ac:spMkLst>
        </pc:spChg>
        <pc:spChg chg="del">
          <ac:chgData name="SHHD 山本覚" userId="57e3f178-c88d-44ee-9b09-55235ac55cf9" providerId="ADAL" clId="{90FA48F5-FA59-48F7-AEE2-C5783AE6C803}" dt="2023-10-30T13:15:48.540" v="1490" actId="478"/>
          <ac:spMkLst>
            <pc:docMk/>
            <pc:sldMk cId="1320489598" sldId="266"/>
            <ac:spMk id="4" creationId="{81E22F13-F9BA-6547-7B98-D5E042138C96}"/>
          </ac:spMkLst>
        </pc:spChg>
        <pc:spChg chg="add del mod">
          <ac:chgData name="SHHD 山本覚" userId="57e3f178-c88d-44ee-9b09-55235ac55cf9" providerId="ADAL" clId="{90FA48F5-FA59-48F7-AEE2-C5783AE6C803}" dt="2023-10-30T13:15:51.103" v="1491" actId="478"/>
          <ac:spMkLst>
            <pc:docMk/>
            <pc:sldMk cId="1320489598" sldId="266"/>
            <ac:spMk id="7" creationId="{ECB391C9-EBA8-32F3-D7C6-123E24C057B7}"/>
          </ac:spMkLst>
        </pc:spChg>
        <pc:spChg chg="add mod">
          <ac:chgData name="SHHD 山本覚" userId="57e3f178-c88d-44ee-9b09-55235ac55cf9" providerId="ADAL" clId="{90FA48F5-FA59-48F7-AEE2-C5783AE6C803}" dt="2023-10-30T13:24:16.629" v="1567" actId="164"/>
          <ac:spMkLst>
            <pc:docMk/>
            <pc:sldMk cId="1320489598" sldId="266"/>
            <ac:spMk id="8" creationId="{4A68C346-93C3-49E6-9B98-C493DE252831}"/>
          </ac:spMkLst>
        </pc:spChg>
        <pc:grpChg chg="add mod">
          <ac:chgData name="SHHD 山本覚" userId="57e3f178-c88d-44ee-9b09-55235ac55cf9" providerId="ADAL" clId="{90FA48F5-FA59-48F7-AEE2-C5783AE6C803}" dt="2023-10-30T13:24:20.844" v="1568" actId="1076"/>
          <ac:grpSpMkLst>
            <pc:docMk/>
            <pc:sldMk cId="1320489598" sldId="266"/>
            <ac:grpSpMk id="9" creationId="{CE34EC31-1F88-EF80-F2CF-063863817E50}"/>
          </ac:grpSpMkLst>
        </pc:grpChg>
        <pc:picChg chg="add mod">
          <ac:chgData name="SHHD 山本覚" userId="57e3f178-c88d-44ee-9b09-55235ac55cf9" providerId="ADAL" clId="{90FA48F5-FA59-48F7-AEE2-C5783AE6C803}" dt="2023-10-30T13:24:16.629" v="1567" actId="164"/>
          <ac:picMkLst>
            <pc:docMk/>
            <pc:sldMk cId="1320489598" sldId="266"/>
            <ac:picMk id="5" creationId="{6708ED3D-BDB8-5993-B2B8-A9B5452AB5E5}"/>
          </ac:picMkLst>
        </pc:picChg>
      </pc:sldChg>
      <pc:sldChg chg="add del">
        <pc:chgData name="SHHD 山本覚" userId="57e3f178-c88d-44ee-9b09-55235ac55cf9" providerId="ADAL" clId="{90FA48F5-FA59-48F7-AEE2-C5783AE6C803}" dt="2023-10-30T13:15:34.351" v="1486"/>
        <pc:sldMkLst>
          <pc:docMk/>
          <pc:sldMk cId="524951164" sldId="267"/>
        </pc:sldMkLst>
      </pc:sldChg>
      <pc:sldChg chg="addSp delSp modSp add mod">
        <pc:chgData name="SHHD 山本覚" userId="57e3f178-c88d-44ee-9b09-55235ac55cf9" providerId="ADAL" clId="{90FA48F5-FA59-48F7-AEE2-C5783AE6C803}" dt="2023-10-30T13:24:30.654" v="1569" actId="1076"/>
        <pc:sldMkLst>
          <pc:docMk/>
          <pc:sldMk cId="1305876647" sldId="267"/>
        </pc:sldMkLst>
        <pc:spChg chg="add mod">
          <ac:chgData name="SHHD 山本覚" userId="57e3f178-c88d-44ee-9b09-55235ac55cf9" providerId="ADAL" clId="{90FA48F5-FA59-48F7-AEE2-C5783AE6C803}" dt="2023-10-30T13:24:03.449" v="1566" actId="164"/>
          <ac:spMkLst>
            <pc:docMk/>
            <pc:sldMk cId="1305876647" sldId="267"/>
            <ac:spMk id="6" creationId="{461E8E8C-CB9B-ECA4-80DE-CC20E8E00157}"/>
          </ac:spMkLst>
        </pc:spChg>
        <pc:spChg chg="mod">
          <ac:chgData name="SHHD 山本覚" userId="57e3f178-c88d-44ee-9b09-55235ac55cf9" providerId="ADAL" clId="{90FA48F5-FA59-48F7-AEE2-C5783AE6C803}" dt="2023-10-30T13:24:03.449" v="1566" actId="164"/>
          <ac:spMkLst>
            <pc:docMk/>
            <pc:sldMk cId="1305876647" sldId="267"/>
            <ac:spMk id="8" creationId="{4A68C346-93C3-49E6-9B98-C493DE252831}"/>
          </ac:spMkLst>
        </pc:spChg>
        <pc:grpChg chg="add mod">
          <ac:chgData name="SHHD 山本覚" userId="57e3f178-c88d-44ee-9b09-55235ac55cf9" providerId="ADAL" clId="{90FA48F5-FA59-48F7-AEE2-C5783AE6C803}" dt="2023-10-30T13:24:30.654" v="1569" actId="1076"/>
          <ac:grpSpMkLst>
            <pc:docMk/>
            <pc:sldMk cId="1305876647" sldId="267"/>
            <ac:grpSpMk id="7" creationId="{C0ACB627-4B2E-AF74-700E-AD64714E272B}"/>
          </ac:grpSpMkLst>
        </pc:grpChg>
        <pc:picChg chg="add mod ord">
          <ac:chgData name="SHHD 山本覚" userId="57e3f178-c88d-44ee-9b09-55235ac55cf9" providerId="ADAL" clId="{90FA48F5-FA59-48F7-AEE2-C5783AE6C803}" dt="2023-10-30T13:24:03.449" v="1566" actId="164"/>
          <ac:picMkLst>
            <pc:docMk/>
            <pc:sldMk cId="1305876647" sldId="267"/>
            <ac:picMk id="4" creationId="{2F573425-FDF6-8327-58CE-17AE9299DDF1}"/>
          </ac:picMkLst>
        </pc:picChg>
        <pc:picChg chg="del">
          <ac:chgData name="SHHD 山本覚" userId="57e3f178-c88d-44ee-9b09-55235ac55cf9" providerId="ADAL" clId="{90FA48F5-FA59-48F7-AEE2-C5783AE6C803}" dt="2023-10-30T13:17:10.295" v="1513" actId="478"/>
          <ac:picMkLst>
            <pc:docMk/>
            <pc:sldMk cId="1305876647" sldId="267"/>
            <ac:picMk id="5" creationId="{6708ED3D-BDB8-5993-B2B8-A9B5452AB5E5}"/>
          </ac:picMkLst>
        </pc:picChg>
      </pc:sldChg>
      <pc:sldChg chg="addSp delSp modSp add mod">
        <pc:chgData name="SHHD 山本覚" userId="57e3f178-c88d-44ee-9b09-55235ac55cf9" providerId="ADAL" clId="{90FA48F5-FA59-48F7-AEE2-C5783AE6C803}" dt="2023-10-30T13:24:45.779" v="1573" actId="1076"/>
        <pc:sldMkLst>
          <pc:docMk/>
          <pc:sldMk cId="2548665621" sldId="268"/>
        </pc:sldMkLst>
        <pc:spChg chg="add mod">
          <ac:chgData name="SHHD 山本覚" userId="57e3f178-c88d-44ee-9b09-55235ac55cf9" providerId="ADAL" clId="{90FA48F5-FA59-48F7-AEE2-C5783AE6C803}" dt="2023-10-30T13:24:42.462" v="1572" actId="164"/>
          <ac:spMkLst>
            <pc:docMk/>
            <pc:sldMk cId="2548665621" sldId="268"/>
            <ac:spMk id="6" creationId="{B1F08B14-2EC1-5372-015E-5EF317131813}"/>
          </ac:spMkLst>
        </pc:spChg>
        <pc:spChg chg="mod">
          <ac:chgData name="SHHD 山本覚" userId="57e3f178-c88d-44ee-9b09-55235ac55cf9" providerId="ADAL" clId="{90FA48F5-FA59-48F7-AEE2-C5783AE6C803}" dt="2023-10-30T13:24:42.462" v="1572" actId="164"/>
          <ac:spMkLst>
            <pc:docMk/>
            <pc:sldMk cId="2548665621" sldId="268"/>
            <ac:spMk id="8" creationId="{4A68C346-93C3-49E6-9B98-C493DE252831}"/>
          </ac:spMkLst>
        </pc:spChg>
        <pc:grpChg chg="add mod">
          <ac:chgData name="SHHD 山本覚" userId="57e3f178-c88d-44ee-9b09-55235ac55cf9" providerId="ADAL" clId="{90FA48F5-FA59-48F7-AEE2-C5783AE6C803}" dt="2023-10-30T13:24:45.779" v="1573" actId="1076"/>
          <ac:grpSpMkLst>
            <pc:docMk/>
            <pc:sldMk cId="2548665621" sldId="268"/>
            <ac:grpSpMk id="7" creationId="{BE08FB0B-68D4-4A51-2F0A-C2245C5BDE12}"/>
          </ac:grpSpMkLst>
        </pc:grpChg>
        <pc:picChg chg="add mod ord">
          <ac:chgData name="SHHD 山本覚" userId="57e3f178-c88d-44ee-9b09-55235ac55cf9" providerId="ADAL" clId="{90FA48F5-FA59-48F7-AEE2-C5783AE6C803}" dt="2023-10-30T13:24:42.462" v="1572" actId="164"/>
          <ac:picMkLst>
            <pc:docMk/>
            <pc:sldMk cId="2548665621" sldId="268"/>
            <ac:picMk id="4" creationId="{DED4ABE4-A92C-1A34-7F21-A735C9F1259F}"/>
          </ac:picMkLst>
        </pc:picChg>
        <pc:picChg chg="del">
          <ac:chgData name="SHHD 山本覚" userId="57e3f178-c88d-44ee-9b09-55235ac55cf9" providerId="ADAL" clId="{90FA48F5-FA59-48F7-AEE2-C5783AE6C803}" dt="2023-10-30T13:18:34.401" v="1527" actId="478"/>
          <ac:picMkLst>
            <pc:docMk/>
            <pc:sldMk cId="2548665621" sldId="268"/>
            <ac:picMk id="5" creationId="{6708ED3D-BDB8-5993-B2B8-A9B5452AB5E5}"/>
          </ac:picMkLst>
        </pc:picChg>
      </pc:sldChg>
      <pc:sldChg chg="delSp add del mod">
        <pc:chgData name="SHHD 山本覚" userId="57e3f178-c88d-44ee-9b09-55235ac55cf9" providerId="ADAL" clId="{90FA48F5-FA59-48F7-AEE2-C5783AE6C803}" dt="2023-10-30T13:21:06.898" v="1557" actId="47"/>
        <pc:sldMkLst>
          <pc:docMk/>
          <pc:sldMk cId="1162202752" sldId="269"/>
        </pc:sldMkLst>
        <pc:picChg chg="del">
          <ac:chgData name="SHHD 山本覚" userId="57e3f178-c88d-44ee-9b09-55235ac55cf9" providerId="ADAL" clId="{90FA48F5-FA59-48F7-AEE2-C5783AE6C803}" dt="2023-10-30T13:20:03.237" v="1543" actId="478"/>
          <ac:picMkLst>
            <pc:docMk/>
            <pc:sldMk cId="1162202752" sldId="269"/>
            <ac:picMk id="4" creationId="{DED4ABE4-A92C-1A34-7F21-A735C9F1259F}"/>
          </ac:picMkLst>
        </pc:picChg>
      </pc:sldChg>
      <pc:sldChg chg="addSp delSp modSp add mod">
        <pc:chgData name="SHHD 山本覚" userId="57e3f178-c88d-44ee-9b09-55235ac55cf9" providerId="ADAL" clId="{90FA48F5-FA59-48F7-AEE2-C5783AE6C803}" dt="2023-10-30T13:20:48.366" v="1556" actId="1076"/>
        <pc:sldMkLst>
          <pc:docMk/>
          <pc:sldMk cId="3013563385" sldId="270"/>
        </pc:sldMkLst>
        <pc:spChg chg="mod">
          <ac:chgData name="SHHD 山本覚" userId="57e3f178-c88d-44ee-9b09-55235ac55cf9" providerId="ADAL" clId="{90FA48F5-FA59-48F7-AEE2-C5783AE6C803}" dt="2023-10-30T13:20:43.153" v="1554" actId="164"/>
          <ac:spMkLst>
            <pc:docMk/>
            <pc:sldMk cId="3013563385" sldId="270"/>
            <ac:spMk id="6" creationId="{B1F08B14-2EC1-5372-015E-5EF317131813}"/>
          </ac:spMkLst>
        </pc:spChg>
        <pc:spChg chg="del">
          <ac:chgData name="SHHD 山本覚" userId="57e3f178-c88d-44ee-9b09-55235ac55cf9" providerId="ADAL" clId="{90FA48F5-FA59-48F7-AEE2-C5783AE6C803}" dt="2023-10-30T13:20:12.327" v="1548" actId="478"/>
          <ac:spMkLst>
            <pc:docMk/>
            <pc:sldMk cId="3013563385" sldId="270"/>
            <ac:spMk id="8" creationId="{4A68C346-93C3-49E6-9B98-C493DE252831}"/>
          </ac:spMkLst>
        </pc:spChg>
        <pc:grpChg chg="add mod">
          <ac:chgData name="SHHD 山本覚" userId="57e3f178-c88d-44ee-9b09-55235ac55cf9" providerId="ADAL" clId="{90FA48F5-FA59-48F7-AEE2-C5783AE6C803}" dt="2023-10-30T13:20:48.366" v="1556" actId="1076"/>
          <ac:grpSpMkLst>
            <pc:docMk/>
            <pc:sldMk cId="3013563385" sldId="270"/>
            <ac:grpSpMk id="7" creationId="{638D20F1-7623-95DF-132B-389F8D07FC3A}"/>
          </ac:grpSpMkLst>
        </pc:grpChg>
        <pc:picChg chg="del">
          <ac:chgData name="SHHD 山本覚" userId="57e3f178-c88d-44ee-9b09-55235ac55cf9" providerId="ADAL" clId="{90FA48F5-FA59-48F7-AEE2-C5783AE6C803}" dt="2023-10-30T13:20:05.862" v="1545" actId="478"/>
          <ac:picMkLst>
            <pc:docMk/>
            <pc:sldMk cId="3013563385" sldId="270"/>
            <ac:picMk id="4" creationId="{DED4ABE4-A92C-1A34-7F21-A735C9F1259F}"/>
          </ac:picMkLst>
        </pc:picChg>
        <pc:picChg chg="add mod ord">
          <ac:chgData name="SHHD 山本覚" userId="57e3f178-c88d-44ee-9b09-55235ac55cf9" providerId="ADAL" clId="{90FA48F5-FA59-48F7-AEE2-C5783AE6C803}" dt="2023-10-30T13:20:43.153" v="1554" actId="164"/>
          <ac:picMkLst>
            <pc:docMk/>
            <pc:sldMk cId="3013563385" sldId="270"/>
            <ac:picMk id="5" creationId="{613483F1-E408-F95A-155A-3B3F3EE4995B}"/>
          </ac:picMkLst>
        </pc:picChg>
      </pc:sldChg>
      <pc:sldChg chg="addSp delSp modSp add mod">
        <pc:chgData name="SHHD 山本覚" userId="57e3f178-c88d-44ee-9b09-55235ac55cf9" providerId="ADAL" clId="{90FA48F5-FA59-48F7-AEE2-C5783AE6C803}" dt="2023-10-30T13:23:50.526" v="1565" actId="1076"/>
        <pc:sldMkLst>
          <pc:docMk/>
          <pc:sldMk cId="2305174529" sldId="271"/>
        </pc:sldMkLst>
        <pc:grpChg chg="del">
          <ac:chgData name="SHHD 山本覚" userId="57e3f178-c88d-44ee-9b09-55235ac55cf9" providerId="ADAL" clId="{90FA48F5-FA59-48F7-AEE2-C5783AE6C803}" dt="2023-10-30T13:23:28.151" v="1559" actId="478"/>
          <ac:grpSpMkLst>
            <pc:docMk/>
            <pc:sldMk cId="2305174529" sldId="271"/>
            <ac:grpSpMk id="7" creationId="{638D20F1-7623-95DF-132B-389F8D07FC3A}"/>
          </ac:grpSpMkLst>
        </pc:grpChg>
        <pc:picChg chg="add mod">
          <ac:chgData name="SHHD 山本覚" userId="57e3f178-c88d-44ee-9b09-55235ac55cf9" providerId="ADAL" clId="{90FA48F5-FA59-48F7-AEE2-C5783AE6C803}" dt="2023-10-30T13:23:50.526" v="1565" actId="1076"/>
          <ac:picMkLst>
            <pc:docMk/>
            <pc:sldMk cId="2305174529" sldId="271"/>
            <ac:picMk id="4" creationId="{890A16A2-D076-3674-7CA9-801F16E644F8}"/>
          </ac:picMkLst>
        </pc:picChg>
      </pc:sldChg>
      <pc:sldChg chg="addSp delSp modSp add mod">
        <pc:chgData name="SHHD 山本覚" userId="57e3f178-c88d-44ee-9b09-55235ac55cf9" providerId="ADAL" clId="{90FA48F5-FA59-48F7-AEE2-C5783AE6C803}" dt="2023-10-30T13:29:32.592" v="1605" actId="22"/>
        <pc:sldMkLst>
          <pc:docMk/>
          <pc:sldMk cId="479057209" sldId="272"/>
        </pc:sldMkLst>
        <pc:spChg chg="add mod">
          <ac:chgData name="SHHD 山本覚" userId="57e3f178-c88d-44ee-9b09-55235ac55cf9" providerId="ADAL" clId="{90FA48F5-FA59-48F7-AEE2-C5783AE6C803}" dt="2023-10-30T13:28:50.122" v="1599" actId="571"/>
          <ac:spMkLst>
            <pc:docMk/>
            <pc:sldMk cId="479057209" sldId="272"/>
            <ac:spMk id="6" creationId="{007B71EC-BB93-E494-46BD-B493A1BE2CCE}"/>
          </ac:spMkLst>
        </pc:spChg>
        <pc:spChg chg="add mod">
          <ac:chgData name="SHHD 山本覚" userId="57e3f178-c88d-44ee-9b09-55235ac55cf9" providerId="ADAL" clId="{90FA48F5-FA59-48F7-AEE2-C5783AE6C803}" dt="2023-10-30T13:29:01.585" v="1601" actId="14100"/>
          <ac:spMkLst>
            <pc:docMk/>
            <pc:sldMk cId="479057209" sldId="272"/>
            <ac:spMk id="9" creationId="{29A40203-F276-18AB-D080-FD26552A8CAB}"/>
          </ac:spMkLst>
        </pc:spChg>
        <pc:picChg chg="add mod ord">
          <ac:chgData name="SHHD 山本覚" userId="57e3f178-c88d-44ee-9b09-55235ac55cf9" providerId="ADAL" clId="{90FA48F5-FA59-48F7-AEE2-C5783AE6C803}" dt="2023-10-30T13:28:45.964" v="1597" actId="167"/>
          <ac:picMkLst>
            <pc:docMk/>
            <pc:sldMk cId="479057209" sldId="272"/>
            <ac:picMk id="4" creationId="{D8C20148-CDDB-3FCD-DE9A-FCFE01DF81FD}"/>
          </ac:picMkLst>
        </pc:picChg>
        <pc:picChg chg="add mod">
          <ac:chgData name="SHHD 山本覚" userId="57e3f178-c88d-44ee-9b09-55235ac55cf9" providerId="ADAL" clId="{90FA48F5-FA59-48F7-AEE2-C5783AE6C803}" dt="2023-10-30T13:28:50.122" v="1599" actId="571"/>
          <ac:picMkLst>
            <pc:docMk/>
            <pc:sldMk cId="479057209" sldId="272"/>
            <ac:picMk id="5" creationId="{E49E5724-C148-F472-6776-A65CAA477E0C}"/>
          </ac:picMkLst>
        </pc:picChg>
        <pc:picChg chg="del">
          <ac:chgData name="SHHD 山本覚" userId="57e3f178-c88d-44ee-9b09-55235ac55cf9" providerId="ADAL" clId="{90FA48F5-FA59-48F7-AEE2-C5783AE6C803}" dt="2023-10-30T13:28:36.093" v="1593" actId="478"/>
          <ac:picMkLst>
            <pc:docMk/>
            <pc:sldMk cId="479057209" sldId="272"/>
            <ac:picMk id="7" creationId="{D9324220-86AB-4D99-9B94-223751877FD7}"/>
          </ac:picMkLst>
        </pc:picChg>
        <pc:picChg chg="add del">
          <ac:chgData name="SHHD 山本覚" userId="57e3f178-c88d-44ee-9b09-55235ac55cf9" providerId="ADAL" clId="{90FA48F5-FA59-48F7-AEE2-C5783AE6C803}" dt="2023-10-30T13:29:29.512" v="1603" actId="22"/>
          <ac:picMkLst>
            <pc:docMk/>
            <pc:sldMk cId="479057209" sldId="272"/>
            <ac:picMk id="11" creationId="{469A4B85-CC76-801E-EBEC-7C33A56944DF}"/>
          </ac:picMkLst>
        </pc:picChg>
        <pc:picChg chg="add del">
          <ac:chgData name="SHHD 山本覚" userId="57e3f178-c88d-44ee-9b09-55235ac55cf9" providerId="ADAL" clId="{90FA48F5-FA59-48F7-AEE2-C5783AE6C803}" dt="2023-10-30T13:29:32.592" v="1605" actId="22"/>
          <ac:picMkLst>
            <pc:docMk/>
            <pc:sldMk cId="479057209" sldId="272"/>
            <ac:picMk id="13" creationId="{A5BD307D-9E1A-278E-3BF7-5054CF9A9369}"/>
          </ac:picMkLst>
        </pc:picChg>
      </pc:sldChg>
      <pc:sldChg chg="add del">
        <pc:chgData name="SHHD 山本覚" userId="57e3f178-c88d-44ee-9b09-55235ac55cf9" providerId="ADAL" clId="{90FA48F5-FA59-48F7-AEE2-C5783AE6C803}" dt="2023-10-30T13:23:31.614" v="1561"/>
        <pc:sldMkLst>
          <pc:docMk/>
          <pc:sldMk cId="691041050" sldId="272"/>
        </pc:sldMkLst>
      </pc:sldChg>
      <pc:sldChg chg="addSp delSp modSp add mod">
        <pc:chgData name="SHHD 山本覚" userId="57e3f178-c88d-44ee-9b09-55235ac55cf9" providerId="ADAL" clId="{90FA48F5-FA59-48F7-AEE2-C5783AE6C803}" dt="2023-10-30T13:30:04.566" v="1613" actId="1076"/>
        <pc:sldMkLst>
          <pc:docMk/>
          <pc:sldMk cId="126556158" sldId="273"/>
        </pc:sldMkLst>
        <pc:spChg chg="mod">
          <ac:chgData name="SHHD 山本覚" userId="57e3f178-c88d-44ee-9b09-55235ac55cf9" providerId="ADAL" clId="{90FA48F5-FA59-48F7-AEE2-C5783AE6C803}" dt="2023-10-30T13:30:04.566" v="1613" actId="1076"/>
          <ac:spMkLst>
            <pc:docMk/>
            <pc:sldMk cId="126556158" sldId="273"/>
            <ac:spMk id="8" creationId="{201EC2A1-D0D1-0AB6-6DF7-AF2354741295}"/>
          </ac:spMkLst>
        </pc:spChg>
        <pc:spChg chg="del">
          <ac:chgData name="SHHD 山本覚" userId="57e3f178-c88d-44ee-9b09-55235ac55cf9" providerId="ADAL" clId="{90FA48F5-FA59-48F7-AEE2-C5783AE6C803}" dt="2023-10-30T13:29:59.707" v="1612" actId="478"/>
          <ac:spMkLst>
            <pc:docMk/>
            <pc:sldMk cId="126556158" sldId="273"/>
            <ac:spMk id="9" creationId="{29A40203-F276-18AB-D080-FD26552A8CAB}"/>
          </ac:spMkLst>
        </pc:spChg>
        <pc:picChg chg="del">
          <ac:chgData name="SHHD 山本覚" userId="57e3f178-c88d-44ee-9b09-55235ac55cf9" providerId="ADAL" clId="{90FA48F5-FA59-48F7-AEE2-C5783AE6C803}" dt="2023-10-30T13:29:39.415" v="1607" actId="478"/>
          <ac:picMkLst>
            <pc:docMk/>
            <pc:sldMk cId="126556158" sldId="273"/>
            <ac:picMk id="4" creationId="{D8C20148-CDDB-3FCD-DE9A-FCFE01DF81FD}"/>
          </ac:picMkLst>
        </pc:picChg>
        <pc:picChg chg="add mod ord">
          <ac:chgData name="SHHD 山本覚" userId="57e3f178-c88d-44ee-9b09-55235ac55cf9" providerId="ADAL" clId="{90FA48F5-FA59-48F7-AEE2-C5783AE6C803}" dt="2023-10-30T13:29:56.624" v="1611" actId="167"/>
          <ac:picMkLst>
            <pc:docMk/>
            <pc:sldMk cId="126556158" sldId="273"/>
            <ac:picMk id="5" creationId="{0BFC45F3-C3A0-43B5-DAC8-F23D7C748274}"/>
          </ac:picMkLst>
        </pc:picChg>
      </pc:sldChg>
      <pc:sldChg chg="add">
        <pc:chgData name="SHHD 山本覚" userId="57e3f178-c88d-44ee-9b09-55235ac55cf9" providerId="ADAL" clId="{90FA48F5-FA59-48F7-AEE2-C5783AE6C803}" dt="2023-10-30T13:30:15.491" v="1614"/>
        <pc:sldMkLst>
          <pc:docMk/>
          <pc:sldMk cId="4216514209" sldId="274"/>
        </pc:sldMkLst>
      </pc:sldChg>
      <pc:sldChg chg="addSp delSp modSp add mod">
        <pc:chgData name="SHHD 山本覚" userId="57e3f178-c88d-44ee-9b09-55235ac55cf9" providerId="ADAL" clId="{90FA48F5-FA59-48F7-AEE2-C5783AE6C803}" dt="2023-10-30T13:31:27.335" v="1623" actId="14100"/>
        <pc:sldMkLst>
          <pc:docMk/>
          <pc:sldMk cId="3904240913" sldId="275"/>
        </pc:sldMkLst>
        <pc:spChg chg="mod">
          <ac:chgData name="SHHD 山本覚" userId="57e3f178-c88d-44ee-9b09-55235ac55cf9" providerId="ADAL" clId="{90FA48F5-FA59-48F7-AEE2-C5783AE6C803}" dt="2023-10-30T13:31:27.335" v="1623" actId="14100"/>
          <ac:spMkLst>
            <pc:docMk/>
            <pc:sldMk cId="3904240913" sldId="275"/>
            <ac:spMk id="8" creationId="{201EC2A1-D0D1-0AB6-6DF7-AF2354741295}"/>
          </ac:spMkLst>
        </pc:spChg>
        <pc:picChg chg="add mod ord">
          <ac:chgData name="SHHD 山本覚" userId="57e3f178-c88d-44ee-9b09-55235ac55cf9" providerId="ADAL" clId="{90FA48F5-FA59-48F7-AEE2-C5783AE6C803}" dt="2023-10-30T13:31:18.233" v="1621" actId="1076"/>
          <ac:picMkLst>
            <pc:docMk/>
            <pc:sldMk cId="3904240913" sldId="275"/>
            <ac:picMk id="4" creationId="{818E7E9E-42D4-0861-C47F-FC5B05206BFE}"/>
          </ac:picMkLst>
        </pc:picChg>
        <pc:picChg chg="del">
          <ac:chgData name="SHHD 山本覚" userId="57e3f178-c88d-44ee-9b09-55235ac55cf9" providerId="ADAL" clId="{90FA48F5-FA59-48F7-AEE2-C5783AE6C803}" dt="2023-10-30T13:30:58.675" v="1616" actId="478"/>
          <ac:picMkLst>
            <pc:docMk/>
            <pc:sldMk cId="3904240913" sldId="275"/>
            <ac:picMk id="5" creationId="{0BFC45F3-C3A0-43B5-DAC8-F23D7C748274}"/>
          </ac:picMkLst>
        </pc:picChg>
      </pc:sldChg>
      <pc:sldChg chg="addSp delSp modSp add mod">
        <pc:chgData name="SHHD 山本覚" userId="57e3f178-c88d-44ee-9b09-55235ac55cf9" providerId="ADAL" clId="{90FA48F5-FA59-48F7-AEE2-C5783AE6C803}" dt="2023-10-30T13:32:42.951" v="1634" actId="22"/>
        <pc:sldMkLst>
          <pc:docMk/>
          <pc:sldMk cId="2144390671" sldId="276"/>
        </pc:sldMkLst>
        <pc:spChg chg="mod">
          <ac:chgData name="SHHD 山本覚" userId="57e3f178-c88d-44ee-9b09-55235ac55cf9" providerId="ADAL" clId="{90FA48F5-FA59-48F7-AEE2-C5783AE6C803}" dt="2023-10-30T13:32:23.813" v="1630" actId="1076"/>
          <ac:spMkLst>
            <pc:docMk/>
            <pc:sldMk cId="2144390671" sldId="276"/>
            <ac:spMk id="8" creationId="{201EC2A1-D0D1-0AB6-6DF7-AF2354741295}"/>
          </ac:spMkLst>
        </pc:spChg>
        <pc:picChg chg="del">
          <ac:chgData name="SHHD 山本覚" userId="57e3f178-c88d-44ee-9b09-55235ac55cf9" providerId="ADAL" clId="{90FA48F5-FA59-48F7-AEE2-C5783AE6C803}" dt="2023-10-30T13:32:04.886" v="1625" actId="478"/>
          <ac:picMkLst>
            <pc:docMk/>
            <pc:sldMk cId="2144390671" sldId="276"/>
            <ac:picMk id="4" creationId="{818E7E9E-42D4-0861-C47F-FC5B05206BFE}"/>
          </ac:picMkLst>
        </pc:picChg>
        <pc:picChg chg="add mod ord">
          <ac:chgData name="SHHD 山本覚" userId="57e3f178-c88d-44ee-9b09-55235ac55cf9" providerId="ADAL" clId="{90FA48F5-FA59-48F7-AEE2-C5783AE6C803}" dt="2023-10-30T13:32:17.679" v="1629" actId="167"/>
          <ac:picMkLst>
            <pc:docMk/>
            <pc:sldMk cId="2144390671" sldId="276"/>
            <ac:picMk id="5" creationId="{330AABA0-60F4-73D2-0FFF-054B4344479B}"/>
          </ac:picMkLst>
        </pc:picChg>
        <pc:picChg chg="add del">
          <ac:chgData name="SHHD 山本覚" userId="57e3f178-c88d-44ee-9b09-55235ac55cf9" providerId="ADAL" clId="{90FA48F5-FA59-48F7-AEE2-C5783AE6C803}" dt="2023-10-30T13:32:40.010" v="1632" actId="22"/>
          <ac:picMkLst>
            <pc:docMk/>
            <pc:sldMk cId="2144390671" sldId="276"/>
            <ac:picMk id="7" creationId="{05235EAB-5CEC-976D-32EE-61205841B625}"/>
          </ac:picMkLst>
        </pc:picChg>
        <pc:picChg chg="add del">
          <ac:chgData name="SHHD 山本覚" userId="57e3f178-c88d-44ee-9b09-55235ac55cf9" providerId="ADAL" clId="{90FA48F5-FA59-48F7-AEE2-C5783AE6C803}" dt="2023-10-30T13:32:42.951" v="1634" actId="22"/>
          <ac:picMkLst>
            <pc:docMk/>
            <pc:sldMk cId="2144390671" sldId="276"/>
            <ac:picMk id="10" creationId="{B08F78A7-7B60-D67E-1E0F-D10B2492B6B7}"/>
          </ac:picMkLst>
        </pc:picChg>
      </pc:sldChg>
      <pc:sldChg chg="addSp delSp modSp add mod">
        <pc:chgData name="SHHD 山本覚" userId="57e3f178-c88d-44ee-9b09-55235ac55cf9" providerId="ADAL" clId="{90FA48F5-FA59-48F7-AEE2-C5783AE6C803}" dt="2023-10-30T13:33:07.461" v="1640" actId="1076"/>
        <pc:sldMkLst>
          <pc:docMk/>
          <pc:sldMk cId="3205590069" sldId="277"/>
        </pc:sldMkLst>
        <pc:picChg chg="add mod ord">
          <ac:chgData name="SHHD 山本覚" userId="57e3f178-c88d-44ee-9b09-55235ac55cf9" providerId="ADAL" clId="{90FA48F5-FA59-48F7-AEE2-C5783AE6C803}" dt="2023-10-30T13:33:07.461" v="1640" actId="1076"/>
          <ac:picMkLst>
            <pc:docMk/>
            <pc:sldMk cId="3205590069" sldId="277"/>
            <ac:picMk id="4" creationId="{7F55FAFE-5F2A-B2A6-42D1-EBABE44FDFAA}"/>
          </ac:picMkLst>
        </pc:picChg>
        <pc:picChg chg="del">
          <ac:chgData name="SHHD 山本覚" userId="57e3f178-c88d-44ee-9b09-55235ac55cf9" providerId="ADAL" clId="{90FA48F5-FA59-48F7-AEE2-C5783AE6C803}" dt="2023-10-30T13:32:53.650" v="1636" actId="478"/>
          <ac:picMkLst>
            <pc:docMk/>
            <pc:sldMk cId="3205590069" sldId="277"/>
            <ac:picMk id="5" creationId="{330AABA0-60F4-73D2-0FFF-054B4344479B}"/>
          </ac:picMkLst>
        </pc:picChg>
      </pc:sldChg>
      <pc:sldChg chg="addSp delSp modSp add mod">
        <pc:chgData name="SHHD 山本覚" userId="57e3f178-c88d-44ee-9b09-55235ac55cf9" providerId="ADAL" clId="{90FA48F5-FA59-48F7-AEE2-C5783AE6C803}" dt="2023-10-30T13:33:58.203" v="1646" actId="167"/>
        <pc:sldMkLst>
          <pc:docMk/>
          <pc:sldMk cId="1941647672" sldId="278"/>
        </pc:sldMkLst>
        <pc:picChg chg="del">
          <ac:chgData name="SHHD 山本覚" userId="57e3f178-c88d-44ee-9b09-55235ac55cf9" providerId="ADAL" clId="{90FA48F5-FA59-48F7-AEE2-C5783AE6C803}" dt="2023-10-30T13:33:47.270" v="1642" actId="478"/>
          <ac:picMkLst>
            <pc:docMk/>
            <pc:sldMk cId="1941647672" sldId="278"/>
            <ac:picMk id="4" creationId="{7F55FAFE-5F2A-B2A6-42D1-EBABE44FDFAA}"/>
          </ac:picMkLst>
        </pc:picChg>
        <pc:picChg chg="add mod ord">
          <ac:chgData name="SHHD 山本覚" userId="57e3f178-c88d-44ee-9b09-55235ac55cf9" providerId="ADAL" clId="{90FA48F5-FA59-48F7-AEE2-C5783AE6C803}" dt="2023-10-30T13:33:58.203" v="1646" actId="167"/>
          <ac:picMkLst>
            <pc:docMk/>
            <pc:sldMk cId="1941647672" sldId="278"/>
            <ac:picMk id="5" creationId="{27374331-962E-FD36-6DDA-E1EEFBE9C762}"/>
          </ac:picMkLst>
        </pc:picChg>
      </pc:sldChg>
      <pc:sldChg chg="addSp delSp modSp add mod">
        <pc:chgData name="SHHD 山本覚" userId="57e3f178-c88d-44ee-9b09-55235ac55cf9" providerId="ADAL" clId="{90FA48F5-FA59-48F7-AEE2-C5783AE6C803}" dt="2023-10-30T13:34:40.027" v="1654" actId="1076"/>
        <pc:sldMkLst>
          <pc:docMk/>
          <pc:sldMk cId="976493523" sldId="279"/>
        </pc:sldMkLst>
        <pc:picChg chg="add mod ord">
          <ac:chgData name="SHHD 山本覚" userId="57e3f178-c88d-44ee-9b09-55235ac55cf9" providerId="ADAL" clId="{90FA48F5-FA59-48F7-AEE2-C5783AE6C803}" dt="2023-10-30T13:34:40.027" v="1654" actId="1076"/>
          <ac:picMkLst>
            <pc:docMk/>
            <pc:sldMk cId="976493523" sldId="279"/>
            <ac:picMk id="4" creationId="{E735D103-6124-5BB1-FC89-878BDE3D254C}"/>
          </ac:picMkLst>
        </pc:picChg>
        <pc:picChg chg="del">
          <ac:chgData name="SHHD 山本覚" userId="57e3f178-c88d-44ee-9b09-55235ac55cf9" providerId="ADAL" clId="{90FA48F5-FA59-48F7-AEE2-C5783AE6C803}" dt="2023-10-30T13:34:20.318" v="1648" actId="478"/>
          <ac:picMkLst>
            <pc:docMk/>
            <pc:sldMk cId="976493523" sldId="279"/>
            <ac:picMk id="5" creationId="{27374331-962E-FD36-6DDA-E1EEFBE9C762}"/>
          </ac:picMkLst>
        </pc:picChg>
      </pc:sldChg>
      <pc:sldChg chg="addSp delSp modSp add mod">
        <pc:chgData name="SHHD 山本覚" userId="57e3f178-c88d-44ee-9b09-55235ac55cf9" providerId="ADAL" clId="{90FA48F5-FA59-48F7-AEE2-C5783AE6C803}" dt="2023-10-30T13:35:30.269" v="1661" actId="1076"/>
        <pc:sldMkLst>
          <pc:docMk/>
          <pc:sldMk cId="941876795" sldId="280"/>
        </pc:sldMkLst>
        <pc:picChg chg="del">
          <ac:chgData name="SHHD 山本覚" userId="57e3f178-c88d-44ee-9b09-55235ac55cf9" providerId="ADAL" clId="{90FA48F5-FA59-48F7-AEE2-C5783AE6C803}" dt="2023-10-30T13:35:07.836" v="1656" actId="478"/>
          <ac:picMkLst>
            <pc:docMk/>
            <pc:sldMk cId="941876795" sldId="280"/>
            <ac:picMk id="4" creationId="{E735D103-6124-5BB1-FC89-878BDE3D254C}"/>
          </ac:picMkLst>
        </pc:picChg>
        <pc:picChg chg="add mod ord">
          <ac:chgData name="SHHD 山本覚" userId="57e3f178-c88d-44ee-9b09-55235ac55cf9" providerId="ADAL" clId="{90FA48F5-FA59-48F7-AEE2-C5783AE6C803}" dt="2023-10-30T13:35:30.269" v="1661" actId="1076"/>
          <ac:picMkLst>
            <pc:docMk/>
            <pc:sldMk cId="941876795" sldId="280"/>
            <ac:picMk id="5" creationId="{84DB7522-B95C-5E4C-2D20-45B2A364360B}"/>
          </ac:picMkLst>
        </pc:picChg>
      </pc:sldChg>
      <pc:sldChg chg="add del">
        <pc:chgData name="SHHD 山本覚" userId="57e3f178-c88d-44ee-9b09-55235ac55cf9" providerId="ADAL" clId="{90FA48F5-FA59-48F7-AEE2-C5783AE6C803}" dt="2023-10-30T13:34:23.082" v="1650"/>
        <pc:sldMkLst>
          <pc:docMk/>
          <pc:sldMk cId="2856855840" sldId="280"/>
        </pc:sldMkLst>
      </pc:sldChg>
      <pc:sldChg chg="addSp delSp modSp add mod">
        <pc:chgData name="SHHD 山本覚" userId="57e3f178-c88d-44ee-9b09-55235ac55cf9" providerId="ADAL" clId="{90FA48F5-FA59-48F7-AEE2-C5783AE6C803}" dt="2023-10-30T13:36:26.994" v="1671"/>
        <pc:sldMkLst>
          <pc:docMk/>
          <pc:sldMk cId="1890090629" sldId="281"/>
        </pc:sldMkLst>
        <pc:picChg chg="add del">
          <ac:chgData name="SHHD 山本覚" userId="57e3f178-c88d-44ee-9b09-55235ac55cf9" providerId="ADAL" clId="{90FA48F5-FA59-48F7-AEE2-C5783AE6C803}" dt="2023-10-30T13:36:00.182" v="1665" actId="478"/>
          <ac:picMkLst>
            <pc:docMk/>
            <pc:sldMk cId="1890090629" sldId="281"/>
            <ac:picMk id="4" creationId="{D18F0DE2-544E-4CC6-810D-23591C28B2C5}"/>
          </ac:picMkLst>
        </pc:picChg>
        <pc:picChg chg="del">
          <ac:chgData name="SHHD 山本覚" userId="57e3f178-c88d-44ee-9b09-55235ac55cf9" providerId="ADAL" clId="{90FA48F5-FA59-48F7-AEE2-C5783AE6C803}" dt="2023-10-30T13:35:52.910" v="1663" actId="478"/>
          <ac:picMkLst>
            <pc:docMk/>
            <pc:sldMk cId="1890090629" sldId="281"/>
            <ac:picMk id="5" creationId="{84DB7522-B95C-5E4C-2D20-45B2A364360B}"/>
          </ac:picMkLst>
        </pc:picChg>
        <pc:picChg chg="add mod ord">
          <ac:chgData name="SHHD 山本覚" userId="57e3f178-c88d-44ee-9b09-55235ac55cf9" providerId="ADAL" clId="{90FA48F5-FA59-48F7-AEE2-C5783AE6C803}" dt="2023-10-30T13:36:14.200" v="1669" actId="167"/>
          <ac:picMkLst>
            <pc:docMk/>
            <pc:sldMk cId="1890090629" sldId="281"/>
            <ac:picMk id="7" creationId="{51BC7683-4682-EB9A-7134-02F11E9D5FF7}"/>
          </ac:picMkLst>
        </pc:picChg>
        <pc:picChg chg="add del mod">
          <ac:chgData name="SHHD 山本覚" userId="57e3f178-c88d-44ee-9b09-55235ac55cf9" providerId="ADAL" clId="{90FA48F5-FA59-48F7-AEE2-C5783AE6C803}" dt="2023-10-30T13:36:26.994" v="1671"/>
          <ac:picMkLst>
            <pc:docMk/>
            <pc:sldMk cId="1890090629" sldId="281"/>
            <ac:picMk id="9" creationId="{B6D05A07-27EC-3BDB-B40B-D8DDCD86A8B1}"/>
          </ac:picMkLst>
        </pc:picChg>
      </pc:sldChg>
      <pc:sldChg chg="addSp delSp modSp add mod">
        <pc:chgData name="SHHD 山本覚" userId="57e3f178-c88d-44ee-9b09-55235ac55cf9" providerId="ADAL" clId="{90FA48F5-FA59-48F7-AEE2-C5783AE6C803}" dt="2023-10-30T13:36:54.986" v="1677" actId="167"/>
        <pc:sldMkLst>
          <pc:docMk/>
          <pc:sldMk cId="1108919878" sldId="282"/>
        </pc:sldMkLst>
        <pc:picChg chg="add mod ord">
          <ac:chgData name="SHHD 山本覚" userId="57e3f178-c88d-44ee-9b09-55235ac55cf9" providerId="ADAL" clId="{90FA48F5-FA59-48F7-AEE2-C5783AE6C803}" dt="2023-10-30T13:36:54.986" v="1677" actId="167"/>
          <ac:picMkLst>
            <pc:docMk/>
            <pc:sldMk cId="1108919878" sldId="282"/>
            <ac:picMk id="4" creationId="{96419D75-B159-33DF-AE9B-2A292FA616C8}"/>
          </ac:picMkLst>
        </pc:picChg>
        <pc:picChg chg="del">
          <ac:chgData name="SHHD 山本覚" userId="57e3f178-c88d-44ee-9b09-55235ac55cf9" providerId="ADAL" clId="{90FA48F5-FA59-48F7-AEE2-C5783AE6C803}" dt="2023-10-30T13:36:31.903" v="1673" actId="478"/>
          <ac:picMkLst>
            <pc:docMk/>
            <pc:sldMk cId="1108919878" sldId="282"/>
            <ac:picMk id="7" creationId="{51BC7683-4682-EB9A-7134-02F11E9D5FF7}"/>
          </ac:picMkLst>
        </pc:picChg>
      </pc:sldChg>
      <pc:sldChg chg="addSp delSp modSp add mod">
        <pc:chgData name="SHHD 山本覚" userId="57e3f178-c88d-44ee-9b09-55235ac55cf9" providerId="ADAL" clId="{90FA48F5-FA59-48F7-AEE2-C5783AE6C803}" dt="2023-10-30T13:37:57.724" v="1683" actId="167"/>
        <pc:sldMkLst>
          <pc:docMk/>
          <pc:sldMk cId="1766010445" sldId="283"/>
        </pc:sldMkLst>
        <pc:picChg chg="del">
          <ac:chgData name="SHHD 山本覚" userId="57e3f178-c88d-44ee-9b09-55235ac55cf9" providerId="ADAL" clId="{90FA48F5-FA59-48F7-AEE2-C5783AE6C803}" dt="2023-10-30T13:37:46.330" v="1679" actId="478"/>
          <ac:picMkLst>
            <pc:docMk/>
            <pc:sldMk cId="1766010445" sldId="283"/>
            <ac:picMk id="4" creationId="{96419D75-B159-33DF-AE9B-2A292FA616C8}"/>
          </ac:picMkLst>
        </pc:picChg>
        <pc:picChg chg="add mod ord">
          <ac:chgData name="SHHD 山本覚" userId="57e3f178-c88d-44ee-9b09-55235ac55cf9" providerId="ADAL" clId="{90FA48F5-FA59-48F7-AEE2-C5783AE6C803}" dt="2023-10-30T13:37:57.724" v="1683" actId="167"/>
          <ac:picMkLst>
            <pc:docMk/>
            <pc:sldMk cId="1766010445" sldId="283"/>
            <ac:picMk id="5" creationId="{DC86154E-6E26-8B90-0DF6-2D3AB834E83A}"/>
          </ac:picMkLst>
        </pc:picChg>
      </pc:sldChg>
      <pc:sldChg chg="addSp delSp modSp add mod">
        <pc:chgData name="SHHD 山本覚" userId="57e3f178-c88d-44ee-9b09-55235ac55cf9" providerId="ADAL" clId="{90FA48F5-FA59-48F7-AEE2-C5783AE6C803}" dt="2023-10-30T13:38:42.823" v="1689" actId="167"/>
        <pc:sldMkLst>
          <pc:docMk/>
          <pc:sldMk cId="3487670288" sldId="284"/>
        </pc:sldMkLst>
        <pc:picChg chg="add mod ord">
          <ac:chgData name="SHHD 山本覚" userId="57e3f178-c88d-44ee-9b09-55235ac55cf9" providerId="ADAL" clId="{90FA48F5-FA59-48F7-AEE2-C5783AE6C803}" dt="2023-10-30T13:38:42.823" v="1689" actId="167"/>
          <ac:picMkLst>
            <pc:docMk/>
            <pc:sldMk cId="3487670288" sldId="284"/>
            <ac:picMk id="4" creationId="{B513A453-6E59-89AF-C648-021B89046789}"/>
          </ac:picMkLst>
        </pc:picChg>
        <pc:picChg chg="del">
          <ac:chgData name="SHHD 山本覚" userId="57e3f178-c88d-44ee-9b09-55235ac55cf9" providerId="ADAL" clId="{90FA48F5-FA59-48F7-AEE2-C5783AE6C803}" dt="2023-10-30T13:38:32.899" v="1685" actId="478"/>
          <ac:picMkLst>
            <pc:docMk/>
            <pc:sldMk cId="3487670288" sldId="284"/>
            <ac:picMk id="5" creationId="{DC86154E-6E26-8B90-0DF6-2D3AB834E83A}"/>
          </ac:picMkLst>
        </pc:picChg>
      </pc:sldChg>
      <pc:sldChg chg="addSp delSp modSp add mod">
        <pc:chgData name="SHHD 山本覚" userId="57e3f178-c88d-44ee-9b09-55235ac55cf9" providerId="ADAL" clId="{90FA48F5-FA59-48F7-AEE2-C5783AE6C803}" dt="2023-10-30T13:39:30.669" v="1696" actId="1076"/>
        <pc:sldMkLst>
          <pc:docMk/>
          <pc:sldMk cId="437902838" sldId="285"/>
        </pc:sldMkLst>
        <pc:picChg chg="del">
          <ac:chgData name="SHHD 山本覚" userId="57e3f178-c88d-44ee-9b09-55235ac55cf9" providerId="ADAL" clId="{90FA48F5-FA59-48F7-AEE2-C5783AE6C803}" dt="2023-10-30T13:39:18.719" v="1691" actId="478"/>
          <ac:picMkLst>
            <pc:docMk/>
            <pc:sldMk cId="437902838" sldId="285"/>
            <ac:picMk id="4" creationId="{B513A453-6E59-89AF-C648-021B89046789}"/>
          </ac:picMkLst>
        </pc:picChg>
        <pc:picChg chg="add mod ord">
          <ac:chgData name="SHHD 山本覚" userId="57e3f178-c88d-44ee-9b09-55235ac55cf9" providerId="ADAL" clId="{90FA48F5-FA59-48F7-AEE2-C5783AE6C803}" dt="2023-10-30T13:39:30.669" v="1696" actId="1076"/>
          <ac:picMkLst>
            <pc:docMk/>
            <pc:sldMk cId="437902838" sldId="285"/>
            <ac:picMk id="5" creationId="{DAF6EEC9-8411-AC7F-D6D9-2ACF727B9397}"/>
          </ac:picMkLst>
        </pc:picChg>
      </pc:sldChg>
      <pc:sldChg chg="addSp delSp modSp add mod">
        <pc:chgData name="SHHD 山本覚" userId="57e3f178-c88d-44ee-9b09-55235ac55cf9" providerId="ADAL" clId="{90FA48F5-FA59-48F7-AEE2-C5783AE6C803}" dt="2023-10-30T13:40:03.224" v="1702" actId="1076"/>
        <pc:sldMkLst>
          <pc:docMk/>
          <pc:sldMk cId="2520815508" sldId="286"/>
        </pc:sldMkLst>
        <pc:picChg chg="add mod ord">
          <ac:chgData name="SHHD 山本覚" userId="57e3f178-c88d-44ee-9b09-55235ac55cf9" providerId="ADAL" clId="{90FA48F5-FA59-48F7-AEE2-C5783AE6C803}" dt="2023-10-30T13:40:03.224" v="1702" actId="1076"/>
          <ac:picMkLst>
            <pc:docMk/>
            <pc:sldMk cId="2520815508" sldId="286"/>
            <ac:picMk id="4" creationId="{63B00A32-1CC6-16F7-C030-FEA78C7A4DFE}"/>
          </ac:picMkLst>
        </pc:picChg>
        <pc:picChg chg="del">
          <ac:chgData name="SHHD 山本覚" userId="57e3f178-c88d-44ee-9b09-55235ac55cf9" providerId="ADAL" clId="{90FA48F5-FA59-48F7-AEE2-C5783AE6C803}" dt="2023-10-30T13:39:53.845" v="1698" actId="478"/>
          <ac:picMkLst>
            <pc:docMk/>
            <pc:sldMk cId="2520815508" sldId="286"/>
            <ac:picMk id="5" creationId="{DAF6EEC9-8411-AC7F-D6D9-2ACF727B939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04E035-FB07-446B-A26E-E8C61E49FEB3}" type="datetimeFigureOut">
              <a:rPr kumimoji="1" lang="ja-JP" altLang="en-US" smtClean="0"/>
              <a:t>2023/11/1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F2518-C81B-4DFE-8FD7-FBA88C2788B5}" type="slidenum">
              <a:rPr kumimoji="1" lang="ja-JP" altLang="en-US" smtClean="0"/>
              <a:t>‹#›</a:t>
            </a:fld>
            <a:endParaRPr kumimoji="1" lang="ja-JP" altLang="en-US"/>
          </a:p>
        </p:txBody>
      </p:sp>
    </p:spTree>
    <p:extLst>
      <p:ext uri="{BB962C8B-B14F-4D97-AF65-F5344CB8AC3E}">
        <p14:creationId xmlns:p14="http://schemas.microsoft.com/office/powerpoint/2010/main" val="41433675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30F2518-C81B-4DFE-8FD7-FBA88C2788B5}" type="slidenum">
              <a:rPr kumimoji="1" lang="ja-JP" altLang="en-US" smtClean="0"/>
              <a:t>41</a:t>
            </a:fld>
            <a:endParaRPr kumimoji="1" lang="ja-JP" altLang="en-US"/>
          </a:p>
        </p:txBody>
      </p:sp>
    </p:spTree>
    <p:extLst>
      <p:ext uri="{BB962C8B-B14F-4D97-AF65-F5344CB8AC3E}">
        <p14:creationId xmlns:p14="http://schemas.microsoft.com/office/powerpoint/2010/main" val="3955143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1980979"/>
          </a:xfrm>
        </p:spPr>
        <p:txBody>
          <a:bodyPr anchor="b">
            <a:normAutofit/>
          </a:bodyPr>
          <a:lstStyle>
            <a:lvl1pPr algn="ctr">
              <a:defRPr sz="6000">
                <a:latin typeface="游ゴシック" panose="020B0400000000000000" pitchFamily="50" charset="-128"/>
                <a:ea typeface="游ゴシック" panose="020B0400000000000000" pitchFamily="50"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916392"/>
            <a:ext cx="9144000" cy="1341408"/>
          </a:xfrm>
        </p:spPr>
        <p:txBody>
          <a:bodyPr>
            <a:normAutofit/>
          </a:bodyPr>
          <a:lstStyle>
            <a:lvl1pPr marL="0" indent="0" algn="ctr">
              <a:buNone/>
              <a:defRPr sz="2400">
                <a:solidFill>
                  <a:schemeClr val="tx1">
                    <a:lumMod val="75000"/>
                    <a:lumOff val="25000"/>
                  </a:schemeClr>
                </a:solidFill>
                <a:latin typeface="游ゴシック" panose="020B0400000000000000" pitchFamily="50" charset="-128"/>
                <a:ea typeface="游ゴシック" panose="020B0400000000000000" pitchFamily="50" charset="-128"/>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a:latin typeface="游ゴシック" panose="020B0400000000000000" pitchFamily="50" charset="-128"/>
                <a:ea typeface="游ゴシック" panose="020B0400000000000000" pitchFamily="50" charset="-128"/>
              </a:defRPr>
            </a:lvl1pPr>
          </a:lstStyle>
          <a:p>
            <a:fld id="{8BEA83CE-7942-4D00-A2F9-2434B9DB8797}" type="datetimeFigureOut">
              <a:rPr kumimoji="1" lang="ja-JP" altLang="en-US" smtClean="0"/>
              <a:pPr/>
              <a:t>2023/11/1</a:t>
            </a:fld>
            <a:endParaRPr kumimoji="1" lang="ja-JP" altLang="en-US"/>
          </a:p>
        </p:txBody>
      </p:sp>
      <p:sp>
        <p:nvSpPr>
          <p:cNvPr id="5" name="Footer Placeholder 4"/>
          <p:cNvSpPr>
            <a:spLocks noGrp="1"/>
          </p:cNvSpPr>
          <p:nvPr>
            <p:ph type="ftr" sz="quarter" idx="11"/>
          </p:nvPr>
        </p:nvSpPr>
        <p:spPr/>
        <p:txBody>
          <a:bodyPr/>
          <a:lstStyle>
            <a:lvl1pPr>
              <a:defRPr>
                <a:latin typeface="游ゴシック" panose="020B0400000000000000" pitchFamily="50" charset="-128"/>
                <a:ea typeface="游ゴシック" panose="020B0400000000000000" pitchFamily="50" charset="-128"/>
              </a:defRPr>
            </a:lvl1pPr>
          </a:lstStyle>
          <a:p>
            <a:endParaRPr kumimoji="1" lang="ja-JP" altLang="en-US"/>
          </a:p>
        </p:txBody>
      </p:sp>
      <p:sp>
        <p:nvSpPr>
          <p:cNvPr id="6" name="Slide Number Placeholder 5"/>
          <p:cNvSpPr>
            <a:spLocks noGrp="1"/>
          </p:cNvSpPr>
          <p:nvPr>
            <p:ph type="sldNum" sz="quarter" idx="12"/>
          </p:nvPr>
        </p:nvSpPr>
        <p:spPr/>
        <p:txBody>
          <a:bodyPr/>
          <a:lstStyle>
            <a:lvl1pPr>
              <a:defRPr>
                <a:latin typeface="游ゴシック" panose="020B0400000000000000" pitchFamily="50" charset="-128"/>
                <a:ea typeface="游ゴシック" panose="020B0400000000000000" pitchFamily="50" charset="-128"/>
              </a:defRPr>
            </a:lvl1pPr>
          </a:lstStyle>
          <a:p>
            <a:fld id="{9FA230E4-FB3A-42FB-B6D8-ED6F6325B950}" type="slidenum">
              <a:rPr kumimoji="1" lang="ja-JP" altLang="en-US" smtClean="0"/>
              <a:pPr/>
              <a:t>‹#›</a:t>
            </a:fld>
            <a:endParaRPr kumimoji="1" lang="ja-JP" altLang="en-US"/>
          </a:p>
        </p:txBody>
      </p:sp>
      <p:sp>
        <p:nvSpPr>
          <p:cNvPr id="7" name="正方形/長方形 6">
            <a:extLst>
              <a:ext uri="{FF2B5EF4-FFF2-40B4-BE49-F238E27FC236}">
                <a16:creationId xmlns:a16="http://schemas.microsoft.com/office/drawing/2014/main" id="{77B899E8-CD4E-FCB0-F189-D2B2B16E0B0D}"/>
              </a:ext>
            </a:extLst>
          </p:cNvPr>
          <p:cNvSpPr/>
          <p:nvPr userDrawn="1"/>
        </p:nvSpPr>
        <p:spPr>
          <a:xfrm>
            <a:off x="0" y="3355675"/>
            <a:ext cx="12192000" cy="560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36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209249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31837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5127" y="217736"/>
            <a:ext cx="10515600" cy="824685"/>
          </a:xfrm>
        </p:spPr>
        <p:txBody>
          <a:bodyPr/>
          <a:lstStyle>
            <a:lvl1pPr>
              <a:defRPr>
                <a:latin typeface="游ゴシック" panose="020B0400000000000000" pitchFamily="50" charset="-128"/>
                <a:ea typeface="游ゴシック" panose="020B0400000000000000" pitchFamily="50"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845127" y="1376218"/>
            <a:ext cx="10515600" cy="4803919"/>
          </a:xfrm>
        </p:spPr>
        <p:txBody>
          <a:bodyPr/>
          <a:lstStyle>
            <a:lvl1pPr>
              <a:defRPr>
                <a:latin typeface="游ゴシック" panose="020B0400000000000000" pitchFamily="50" charset="-128"/>
                <a:ea typeface="游ゴシック" panose="020B0400000000000000" pitchFamily="50" charset="-128"/>
              </a:defRPr>
            </a:lvl1pPr>
            <a:lvl2pPr>
              <a:defRPr>
                <a:latin typeface="游ゴシック" panose="020B0400000000000000" pitchFamily="50" charset="-128"/>
                <a:ea typeface="游ゴシック" panose="020B0400000000000000" pitchFamily="50" charset="-128"/>
              </a:defRPr>
            </a:lvl2pPr>
            <a:lvl3pPr>
              <a:defRPr>
                <a:latin typeface="游ゴシック" panose="020B0400000000000000" pitchFamily="50" charset="-128"/>
                <a:ea typeface="游ゴシック" panose="020B0400000000000000" pitchFamily="50" charset="-128"/>
              </a:defRPr>
            </a:lvl3pPr>
            <a:lvl4pPr>
              <a:defRPr>
                <a:latin typeface="游ゴシック" panose="020B0400000000000000" pitchFamily="50" charset="-128"/>
                <a:ea typeface="游ゴシック" panose="020B0400000000000000" pitchFamily="50" charset="-128"/>
              </a:defRPr>
            </a:lvl4pPr>
            <a:lvl5pPr>
              <a:defRPr>
                <a:latin typeface="游ゴシック" panose="020B0400000000000000" pitchFamily="50" charset="-128"/>
                <a:ea typeface="游ゴシック" panose="020B0400000000000000"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lvl1pPr>
              <a:defRPr>
                <a:latin typeface="游ゴシック" panose="020B0400000000000000" pitchFamily="50" charset="-128"/>
                <a:ea typeface="游ゴシック" panose="020B0400000000000000" pitchFamily="50" charset="-128"/>
              </a:defRPr>
            </a:lvl1pPr>
          </a:lstStyle>
          <a:p>
            <a:fld id="{8BEA83CE-7942-4D00-A2F9-2434B9DB8797}" type="datetimeFigureOut">
              <a:rPr kumimoji="1" lang="ja-JP" altLang="en-US" smtClean="0"/>
              <a:pPr/>
              <a:t>2023/11/1</a:t>
            </a:fld>
            <a:endParaRPr kumimoji="1" lang="ja-JP" altLang="en-US"/>
          </a:p>
        </p:txBody>
      </p:sp>
      <p:sp>
        <p:nvSpPr>
          <p:cNvPr id="5" name="Footer Placeholder 4"/>
          <p:cNvSpPr>
            <a:spLocks noGrp="1"/>
          </p:cNvSpPr>
          <p:nvPr>
            <p:ph type="ftr" sz="quarter" idx="11"/>
          </p:nvPr>
        </p:nvSpPr>
        <p:spPr/>
        <p:txBody>
          <a:bodyPr/>
          <a:lstStyle>
            <a:lvl1pPr>
              <a:defRPr>
                <a:latin typeface="游ゴシック" panose="020B0400000000000000" pitchFamily="50" charset="-128"/>
                <a:ea typeface="游ゴシック" panose="020B0400000000000000" pitchFamily="50" charset="-128"/>
              </a:defRPr>
            </a:lvl1pPr>
          </a:lstStyle>
          <a:p>
            <a:endParaRPr kumimoji="1" lang="ja-JP" altLang="en-US"/>
          </a:p>
        </p:txBody>
      </p:sp>
      <p:sp>
        <p:nvSpPr>
          <p:cNvPr id="6" name="Slide Number Placeholder 5"/>
          <p:cNvSpPr>
            <a:spLocks noGrp="1"/>
          </p:cNvSpPr>
          <p:nvPr>
            <p:ph type="sldNum" sz="quarter" idx="12"/>
          </p:nvPr>
        </p:nvSpPr>
        <p:spPr/>
        <p:txBody>
          <a:bodyPr/>
          <a:lstStyle>
            <a:lvl1pPr>
              <a:defRPr>
                <a:latin typeface="游ゴシック" panose="020B0400000000000000" pitchFamily="50" charset="-128"/>
                <a:ea typeface="游ゴシック" panose="020B0400000000000000" pitchFamily="50" charset="-128"/>
              </a:defRPr>
            </a:lvl1pPr>
          </a:lstStyle>
          <a:p>
            <a:fld id="{9FA230E4-FB3A-42FB-B6D8-ED6F6325B950}" type="slidenum">
              <a:rPr kumimoji="1" lang="ja-JP" altLang="en-US" smtClean="0"/>
              <a:pPr/>
              <a:t>‹#›</a:t>
            </a:fld>
            <a:endParaRPr kumimoji="1" lang="ja-JP" altLang="en-US"/>
          </a:p>
        </p:txBody>
      </p:sp>
      <p:sp>
        <p:nvSpPr>
          <p:cNvPr id="7" name="正方形/長方形 6">
            <a:extLst>
              <a:ext uri="{FF2B5EF4-FFF2-40B4-BE49-F238E27FC236}">
                <a16:creationId xmlns:a16="http://schemas.microsoft.com/office/drawing/2014/main" id="{24CA3EA7-CA39-C83B-E898-12238307B126}"/>
              </a:ext>
            </a:extLst>
          </p:cNvPr>
          <p:cNvSpPr/>
          <p:nvPr userDrawn="1"/>
        </p:nvSpPr>
        <p:spPr>
          <a:xfrm>
            <a:off x="0" y="1042421"/>
            <a:ext cx="12192000" cy="560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3892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955381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37012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0921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3482478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460571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647948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249097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8BEA83CE-7942-4D00-A2F9-2434B9DB8797}" type="datetimeFigureOut">
              <a:rPr kumimoji="1" lang="ja-JP" altLang="en-US" smtClean="0"/>
              <a:t>2023/11/1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766521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8AA9E8-35A4-F087-721F-23B15853FB65}"/>
              </a:ext>
            </a:extLst>
          </p:cNvPr>
          <p:cNvSpPr>
            <a:spLocks noGrp="1"/>
          </p:cNvSpPr>
          <p:nvPr>
            <p:ph type="ctrTitle"/>
          </p:nvPr>
        </p:nvSpPr>
        <p:spPr/>
        <p:txBody>
          <a:bodyPr>
            <a:normAutofit/>
          </a:bodyPr>
          <a:lstStyle/>
          <a:p>
            <a:r>
              <a:rPr kumimoji="1" lang="ja-JP" altLang="en-US" sz="5400" dirty="0">
                <a:latin typeface="游ゴシック" panose="020B0400000000000000" pitchFamily="50" charset="-128"/>
                <a:ea typeface="游ゴシック" panose="020B0400000000000000" pitchFamily="50" charset="-128"/>
              </a:rPr>
              <a:t>ハンズオン ～</a:t>
            </a:r>
            <a:r>
              <a:rPr kumimoji="1" lang="en-US" altLang="ja-JP" sz="5400" dirty="0">
                <a:latin typeface="游ゴシック" panose="020B0400000000000000" pitchFamily="50" charset="-128"/>
                <a:ea typeface="游ゴシック" panose="020B0400000000000000" pitchFamily="50" charset="-128"/>
              </a:rPr>
              <a:t>Git</a:t>
            </a:r>
            <a:r>
              <a:rPr kumimoji="1" lang="ja-JP" altLang="en-US" sz="5400" dirty="0">
                <a:latin typeface="游ゴシック" panose="020B0400000000000000" pitchFamily="50" charset="-128"/>
                <a:ea typeface="游ゴシック" panose="020B0400000000000000" pitchFamily="50" charset="-128"/>
              </a:rPr>
              <a:t>入門～</a:t>
            </a:r>
            <a:br>
              <a:rPr kumimoji="1" lang="en-US" altLang="ja-JP" sz="5400" dirty="0">
                <a:latin typeface="游ゴシック" panose="020B0400000000000000" pitchFamily="50" charset="-128"/>
                <a:ea typeface="游ゴシック" panose="020B0400000000000000" pitchFamily="50" charset="-128"/>
              </a:rPr>
            </a:br>
            <a:r>
              <a:rPr lang="en-US" altLang="ja-JP" sz="5400" dirty="0"/>
              <a:t>2023</a:t>
            </a:r>
            <a:r>
              <a:rPr kumimoji="1" lang="en-US" altLang="ja-JP" sz="5400" dirty="0">
                <a:latin typeface="游ゴシック" panose="020B0400000000000000" pitchFamily="50" charset="-128"/>
                <a:ea typeface="游ゴシック" panose="020B0400000000000000" pitchFamily="50" charset="-128"/>
              </a:rPr>
              <a:t>.</a:t>
            </a:r>
            <a:r>
              <a:rPr lang="en-US" altLang="ja-JP" sz="5400" dirty="0"/>
              <a:t>11</a:t>
            </a:r>
            <a:r>
              <a:rPr kumimoji="1" lang="en-US" altLang="ja-JP" sz="5400" dirty="0">
                <a:latin typeface="游ゴシック" panose="020B0400000000000000" pitchFamily="50" charset="-128"/>
                <a:ea typeface="游ゴシック" panose="020B0400000000000000" pitchFamily="50" charset="-128"/>
              </a:rPr>
              <a:t>.01</a:t>
            </a:r>
            <a:endParaRPr kumimoji="1" lang="ja-JP" altLang="en-US" sz="5400" dirty="0">
              <a:latin typeface="游ゴシック" panose="020B0400000000000000" pitchFamily="50" charset="-128"/>
              <a:ea typeface="游ゴシック" panose="020B0400000000000000" pitchFamily="50" charset="-128"/>
            </a:endParaRPr>
          </a:p>
        </p:txBody>
      </p:sp>
      <p:sp>
        <p:nvSpPr>
          <p:cNvPr id="3" name="字幕 2">
            <a:extLst>
              <a:ext uri="{FF2B5EF4-FFF2-40B4-BE49-F238E27FC236}">
                <a16:creationId xmlns:a16="http://schemas.microsoft.com/office/drawing/2014/main" id="{28963885-801F-200F-7633-1AD09F79362B}"/>
              </a:ext>
            </a:extLst>
          </p:cNvPr>
          <p:cNvSpPr>
            <a:spLocks noGrp="1"/>
          </p:cNvSpPr>
          <p:nvPr>
            <p:ph type="subTitle" idx="1"/>
          </p:nvPr>
        </p:nvSpPr>
        <p:spPr/>
        <p:txBody>
          <a:bodyPr/>
          <a:lstStyle/>
          <a:p>
            <a:r>
              <a:rPr kumimoji="1" lang="ja-JP" altLang="en-US" dirty="0"/>
              <a:t>技術</a:t>
            </a:r>
            <a:r>
              <a:rPr lang="ja-JP" altLang="en-US" dirty="0"/>
              <a:t>４</a:t>
            </a:r>
            <a:r>
              <a:rPr kumimoji="1" lang="ja-JP" altLang="en-US" dirty="0"/>
              <a:t>部　企画２チーム</a:t>
            </a:r>
            <a:endParaRPr kumimoji="1" lang="en-US" altLang="ja-JP" dirty="0"/>
          </a:p>
          <a:p>
            <a:r>
              <a:rPr lang="ja-JP" altLang="en-US" dirty="0"/>
              <a:t>山本　覚</a:t>
            </a:r>
            <a:endParaRPr kumimoji="1" lang="en-US" altLang="ja-JP" dirty="0"/>
          </a:p>
        </p:txBody>
      </p:sp>
    </p:spTree>
    <p:extLst>
      <p:ext uri="{BB962C8B-B14F-4D97-AF65-F5344CB8AC3E}">
        <p14:creationId xmlns:p14="http://schemas.microsoft.com/office/powerpoint/2010/main" val="1691603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ja-JP" altLang="en-US" dirty="0">
                <a:latin typeface="游ゴシック" panose="020B0400000000000000" pitchFamily="50" charset="-128"/>
                <a:ea typeface="游ゴシック" panose="020B0400000000000000" pitchFamily="50" charset="-128"/>
              </a:rPr>
              <a:t>基礎知識</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2931874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kumimoji="1" lang="ja-JP" altLang="en-US" dirty="0"/>
              <a:t>の基礎知識</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943042" y="1445377"/>
            <a:ext cx="6671459" cy="4632694"/>
          </a:xfrm>
        </p:spPr>
        <p:txBody>
          <a:bodyPr>
            <a:noAutofit/>
          </a:bodyPr>
          <a:lstStyle/>
          <a:p>
            <a:pPr marL="0" indent="0">
              <a:lnSpc>
                <a:spcPct val="150000"/>
              </a:lnSpc>
              <a:buNone/>
            </a:pPr>
            <a:r>
              <a:rPr kumimoji="1" lang="ja-JP" altLang="en-US" dirty="0"/>
              <a:t>以下の項目について説明します</a:t>
            </a:r>
            <a:endParaRPr kumimoji="1" lang="en-US" altLang="ja-JP" dirty="0"/>
          </a:p>
          <a:p>
            <a:pPr>
              <a:lnSpc>
                <a:spcPct val="150000"/>
              </a:lnSpc>
            </a:pPr>
            <a:r>
              <a:rPr kumimoji="1" lang="ja-JP" altLang="en-US" dirty="0"/>
              <a:t>リポジトリ</a:t>
            </a:r>
            <a:endParaRPr kumimoji="1" lang="en-US" altLang="ja-JP" dirty="0"/>
          </a:p>
          <a:p>
            <a:pPr>
              <a:lnSpc>
                <a:spcPct val="150000"/>
              </a:lnSpc>
            </a:pPr>
            <a:r>
              <a:rPr lang="ja-JP" altLang="en-US" dirty="0"/>
              <a:t>クローン</a:t>
            </a:r>
            <a:endParaRPr kumimoji="1" lang="en-US" altLang="ja-JP" dirty="0"/>
          </a:p>
          <a:p>
            <a:pPr>
              <a:lnSpc>
                <a:spcPct val="150000"/>
              </a:lnSpc>
            </a:pPr>
            <a:r>
              <a:rPr lang="ja-JP" altLang="en-US" dirty="0"/>
              <a:t>コミット</a:t>
            </a:r>
            <a:endParaRPr lang="en-US" altLang="ja-JP" dirty="0"/>
          </a:p>
          <a:p>
            <a:pPr>
              <a:lnSpc>
                <a:spcPct val="150000"/>
              </a:lnSpc>
            </a:pPr>
            <a:r>
              <a:rPr kumimoji="1" lang="ja-JP" altLang="en-US" dirty="0"/>
              <a:t>プッシュ／プル</a:t>
            </a:r>
            <a:endParaRPr kumimoji="1" lang="en-US" altLang="ja-JP" dirty="0"/>
          </a:p>
          <a:p>
            <a:pPr>
              <a:lnSpc>
                <a:spcPct val="150000"/>
              </a:lnSpc>
            </a:pPr>
            <a:r>
              <a:rPr lang="ja-JP" altLang="en-US" dirty="0"/>
              <a:t>ブランチ</a:t>
            </a:r>
            <a:endParaRPr kumimoji="1" lang="ja-JP" altLang="en-US" dirty="0"/>
          </a:p>
        </p:txBody>
      </p:sp>
      <p:pic>
        <p:nvPicPr>
          <p:cNvPr id="7" name="図 6" descr="アイコン&#10;&#10;自動的に生成された説明">
            <a:extLst>
              <a:ext uri="{FF2B5EF4-FFF2-40B4-BE49-F238E27FC236}">
                <a16:creationId xmlns:a16="http://schemas.microsoft.com/office/drawing/2014/main" id="{1618AE55-DD73-249F-EFA1-84DF13C41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1974" y="2011451"/>
            <a:ext cx="1159328" cy="1159328"/>
          </a:xfrm>
          <a:prstGeom prst="rect">
            <a:avLst/>
          </a:prstGeom>
        </p:spPr>
      </p:pic>
      <p:pic>
        <p:nvPicPr>
          <p:cNvPr id="23" name="図 22" descr="アイコン&#10;&#10;自動的に生成された説明">
            <a:extLst>
              <a:ext uri="{FF2B5EF4-FFF2-40B4-BE49-F238E27FC236}">
                <a16:creationId xmlns:a16="http://schemas.microsoft.com/office/drawing/2014/main" id="{318A8623-1518-D7F2-67F2-F0708CE3D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2927" y="3157210"/>
            <a:ext cx="377628" cy="377628"/>
          </a:xfrm>
          <a:prstGeom prst="rect">
            <a:avLst/>
          </a:prstGeom>
        </p:spPr>
      </p:pic>
      <p:grpSp>
        <p:nvGrpSpPr>
          <p:cNvPr id="30" name="グループ化 29">
            <a:extLst>
              <a:ext uri="{FF2B5EF4-FFF2-40B4-BE49-F238E27FC236}">
                <a16:creationId xmlns:a16="http://schemas.microsoft.com/office/drawing/2014/main" id="{D3AFFE0D-2056-5D34-432B-51E4283CED5B}"/>
              </a:ext>
            </a:extLst>
          </p:cNvPr>
          <p:cNvGrpSpPr/>
          <p:nvPr/>
        </p:nvGrpSpPr>
        <p:grpSpPr>
          <a:xfrm>
            <a:off x="4711871" y="4533941"/>
            <a:ext cx="1733867" cy="992615"/>
            <a:chOff x="4604295" y="5192847"/>
            <a:chExt cx="1733867" cy="992615"/>
          </a:xfrm>
        </p:grpSpPr>
        <p:pic>
          <p:nvPicPr>
            <p:cNvPr id="5" name="図 4" descr="アイコン&#10;&#10;自動的に生成された説明">
              <a:extLst>
                <a:ext uri="{FF2B5EF4-FFF2-40B4-BE49-F238E27FC236}">
                  <a16:creationId xmlns:a16="http://schemas.microsoft.com/office/drawing/2014/main" id="{8F97454D-F471-ED23-0164-D59048FE0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9" name="図 8" descr="アイコン&#10;&#10;自動的に生成された説明">
              <a:extLst>
                <a:ext uri="{FF2B5EF4-FFF2-40B4-BE49-F238E27FC236}">
                  <a16:creationId xmlns:a16="http://schemas.microsoft.com/office/drawing/2014/main" id="{65FF9DAE-76A8-6F2E-2DAE-3806BB433C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grpSp>
        <p:nvGrpSpPr>
          <p:cNvPr id="31" name="グループ化 30">
            <a:extLst>
              <a:ext uri="{FF2B5EF4-FFF2-40B4-BE49-F238E27FC236}">
                <a16:creationId xmlns:a16="http://schemas.microsoft.com/office/drawing/2014/main" id="{8249019F-635B-388C-3459-2FB09BB9DB5C}"/>
              </a:ext>
            </a:extLst>
          </p:cNvPr>
          <p:cNvGrpSpPr/>
          <p:nvPr/>
        </p:nvGrpSpPr>
        <p:grpSpPr>
          <a:xfrm>
            <a:off x="7269365" y="3225725"/>
            <a:ext cx="3138586" cy="2300831"/>
            <a:chOff x="4604295" y="3884631"/>
            <a:chExt cx="3138586" cy="2300831"/>
          </a:xfrm>
        </p:grpSpPr>
        <p:pic>
          <p:nvPicPr>
            <p:cNvPr id="32" name="図 31" descr="アイコン&#10;&#10;自動的に生成された説明">
              <a:extLst>
                <a:ext uri="{FF2B5EF4-FFF2-40B4-BE49-F238E27FC236}">
                  <a16:creationId xmlns:a16="http://schemas.microsoft.com/office/drawing/2014/main" id="{8413B28F-F99C-675A-0EC7-8AD1768A4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33" name="図 32" descr="アイコン&#10;&#10;自動的に生成された説明">
              <a:extLst>
                <a:ext uri="{FF2B5EF4-FFF2-40B4-BE49-F238E27FC236}">
                  <a16:creationId xmlns:a16="http://schemas.microsoft.com/office/drawing/2014/main" id="{6096277F-CF1E-C078-092C-327284823C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pic>
          <p:nvPicPr>
            <p:cNvPr id="34" name="図 33" descr="アイコン&#10;&#10;自動的に生成された説明">
              <a:extLst>
                <a:ext uri="{FF2B5EF4-FFF2-40B4-BE49-F238E27FC236}">
                  <a16:creationId xmlns:a16="http://schemas.microsoft.com/office/drawing/2014/main" id="{FC3347F5-B171-C6C8-5A83-4E0D46AAE6D4}"/>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64061" y="5400139"/>
              <a:ext cx="376358" cy="376358"/>
            </a:xfrm>
            <a:prstGeom prst="rect">
              <a:avLst/>
            </a:prstGeom>
          </p:spPr>
        </p:pic>
        <p:pic>
          <p:nvPicPr>
            <p:cNvPr id="63" name="図 62" descr="アイコン&#10;&#10;自動的に生成された説明">
              <a:extLst>
                <a:ext uri="{FF2B5EF4-FFF2-40B4-BE49-F238E27FC236}">
                  <a16:creationId xmlns:a16="http://schemas.microsoft.com/office/drawing/2014/main" id="{F01C8CA8-C37A-8BE6-BA92-E5E060DA17A8}"/>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366523" y="3884631"/>
              <a:ext cx="376358" cy="376358"/>
            </a:xfrm>
            <a:prstGeom prst="rect">
              <a:avLst/>
            </a:prstGeom>
          </p:spPr>
        </p:pic>
      </p:grpSp>
      <p:grpSp>
        <p:nvGrpSpPr>
          <p:cNvPr id="35" name="グループ化 34">
            <a:extLst>
              <a:ext uri="{FF2B5EF4-FFF2-40B4-BE49-F238E27FC236}">
                <a16:creationId xmlns:a16="http://schemas.microsoft.com/office/drawing/2014/main" id="{4F1DCB2E-5306-FC09-610F-B6DCC40F93D9}"/>
              </a:ext>
            </a:extLst>
          </p:cNvPr>
          <p:cNvGrpSpPr/>
          <p:nvPr/>
        </p:nvGrpSpPr>
        <p:grpSpPr>
          <a:xfrm>
            <a:off x="9828201" y="4533941"/>
            <a:ext cx="1733867" cy="992615"/>
            <a:chOff x="4604295" y="5192847"/>
            <a:chExt cx="1733867" cy="992615"/>
          </a:xfrm>
        </p:grpSpPr>
        <p:pic>
          <p:nvPicPr>
            <p:cNvPr id="36" name="図 35" descr="アイコン&#10;&#10;自動的に生成された説明">
              <a:extLst>
                <a:ext uri="{FF2B5EF4-FFF2-40B4-BE49-F238E27FC236}">
                  <a16:creationId xmlns:a16="http://schemas.microsoft.com/office/drawing/2014/main" id="{24FD75F0-D045-AFEC-7F69-A2E49ED31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37" name="図 36" descr="アイコン&#10;&#10;自動的に生成された説明">
              <a:extLst>
                <a:ext uri="{FF2B5EF4-FFF2-40B4-BE49-F238E27FC236}">
                  <a16:creationId xmlns:a16="http://schemas.microsoft.com/office/drawing/2014/main" id="{4D80EC32-7935-55B6-3E83-3F215DE50D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pic>
          <p:nvPicPr>
            <p:cNvPr id="38" name="図 37" descr="アイコン&#10;&#10;自動的に生成された説明">
              <a:extLst>
                <a:ext uri="{FF2B5EF4-FFF2-40B4-BE49-F238E27FC236}">
                  <a16:creationId xmlns:a16="http://schemas.microsoft.com/office/drawing/2014/main" id="{FDB05B54-60A6-B75B-AC63-F58559081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4061" y="5400139"/>
              <a:ext cx="376358" cy="376358"/>
            </a:xfrm>
            <a:prstGeom prst="rect">
              <a:avLst/>
            </a:prstGeom>
          </p:spPr>
        </p:pic>
      </p:grpSp>
      <p:cxnSp>
        <p:nvCxnSpPr>
          <p:cNvPr id="40" name="直線矢印コネクタ 39">
            <a:extLst>
              <a:ext uri="{FF2B5EF4-FFF2-40B4-BE49-F238E27FC236}">
                <a16:creationId xmlns:a16="http://schemas.microsoft.com/office/drawing/2014/main" id="{C72886F5-D99D-555E-EC98-DDB8DB12070A}"/>
              </a:ext>
            </a:extLst>
          </p:cNvPr>
          <p:cNvCxnSpPr>
            <a:cxnSpLocks/>
          </p:cNvCxnSpPr>
          <p:nvPr/>
        </p:nvCxnSpPr>
        <p:spPr>
          <a:xfrm flipH="1">
            <a:off x="6084154" y="3140824"/>
            <a:ext cx="1454582" cy="13299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3" name="コンテンツ プレースホルダー 2">
            <a:extLst>
              <a:ext uri="{FF2B5EF4-FFF2-40B4-BE49-F238E27FC236}">
                <a16:creationId xmlns:a16="http://schemas.microsoft.com/office/drawing/2014/main" id="{55802C53-F85B-9304-4F19-A5536D5A811C}"/>
              </a:ext>
            </a:extLst>
          </p:cNvPr>
          <p:cNvSpPr txBox="1">
            <a:spLocks/>
          </p:cNvSpPr>
          <p:nvPr/>
        </p:nvSpPr>
        <p:spPr>
          <a:xfrm>
            <a:off x="5721480" y="3438673"/>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クローン</a:t>
            </a:r>
          </a:p>
        </p:txBody>
      </p:sp>
      <p:cxnSp>
        <p:nvCxnSpPr>
          <p:cNvPr id="44" name="直線矢印コネクタ 43">
            <a:extLst>
              <a:ext uri="{FF2B5EF4-FFF2-40B4-BE49-F238E27FC236}">
                <a16:creationId xmlns:a16="http://schemas.microsoft.com/office/drawing/2014/main" id="{23A4979E-9830-DF80-644C-C62BB8A9ED58}"/>
              </a:ext>
            </a:extLst>
          </p:cNvPr>
          <p:cNvCxnSpPr>
            <a:cxnSpLocks/>
            <a:stCxn id="32" idx="0"/>
          </p:cNvCxnSpPr>
          <p:nvPr/>
        </p:nvCxnSpPr>
        <p:spPr>
          <a:xfrm flipH="1" flipV="1">
            <a:off x="8284090" y="3312499"/>
            <a:ext cx="222835" cy="1221442"/>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49" name="コンテンツ プレースホルダー 2">
            <a:extLst>
              <a:ext uri="{FF2B5EF4-FFF2-40B4-BE49-F238E27FC236}">
                <a16:creationId xmlns:a16="http://schemas.microsoft.com/office/drawing/2014/main" id="{1DE1B145-FD91-9CEB-A04F-919EDACB1D3F}"/>
              </a:ext>
            </a:extLst>
          </p:cNvPr>
          <p:cNvSpPr txBox="1">
            <a:spLocks/>
          </p:cNvSpPr>
          <p:nvPr/>
        </p:nvSpPr>
        <p:spPr>
          <a:xfrm>
            <a:off x="7993024" y="5277600"/>
            <a:ext cx="106117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ローカル</a:t>
            </a:r>
          </a:p>
        </p:txBody>
      </p:sp>
      <p:sp>
        <p:nvSpPr>
          <p:cNvPr id="51" name="コンテンツ プレースホルダー 2">
            <a:extLst>
              <a:ext uri="{FF2B5EF4-FFF2-40B4-BE49-F238E27FC236}">
                <a16:creationId xmlns:a16="http://schemas.microsoft.com/office/drawing/2014/main" id="{8B477E42-EC7B-6965-E763-492A607C731C}"/>
              </a:ext>
            </a:extLst>
          </p:cNvPr>
          <p:cNvSpPr txBox="1">
            <a:spLocks/>
          </p:cNvSpPr>
          <p:nvPr/>
        </p:nvSpPr>
        <p:spPr>
          <a:xfrm>
            <a:off x="8439562" y="3778985"/>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プッシュ</a:t>
            </a:r>
          </a:p>
        </p:txBody>
      </p:sp>
      <p:cxnSp>
        <p:nvCxnSpPr>
          <p:cNvPr id="52" name="直線矢印コネクタ 51">
            <a:extLst>
              <a:ext uri="{FF2B5EF4-FFF2-40B4-BE49-F238E27FC236}">
                <a16:creationId xmlns:a16="http://schemas.microsoft.com/office/drawing/2014/main" id="{25FD3CC2-2358-916C-6C75-C44F58BA5E41}"/>
              </a:ext>
            </a:extLst>
          </p:cNvPr>
          <p:cNvCxnSpPr>
            <a:cxnSpLocks/>
          </p:cNvCxnSpPr>
          <p:nvPr/>
        </p:nvCxnSpPr>
        <p:spPr>
          <a:xfrm>
            <a:off x="8780398" y="3046000"/>
            <a:ext cx="1842778" cy="1487941"/>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55" name="コンテンツ プレースホルダー 2">
            <a:extLst>
              <a:ext uri="{FF2B5EF4-FFF2-40B4-BE49-F238E27FC236}">
                <a16:creationId xmlns:a16="http://schemas.microsoft.com/office/drawing/2014/main" id="{C44B09B7-40A5-9A2A-431F-0FD3407CFFDD}"/>
              </a:ext>
            </a:extLst>
          </p:cNvPr>
          <p:cNvSpPr txBox="1">
            <a:spLocks/>
          </p:cNvSpPr>
          <p:nvPr/>
        </p:nvSpPr>
        <p:spPr>
          <a:xfrm>
            <a:off x="9895885" y="3534838"/>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プル</a:t>
            </a:r>
          </a:p>
        </p:txBody>
      </p:sp>
      <p:sp>
        <p:nvSpPr>
          <p:cNvPr id="57" name="吹き出し: 円形 56">
            <a:extLst>
              <a:ext uri="{FF2B5EF4-FFF2-40B4-BE49-F238E27FC236}">
                <a16:creationId xmlns:a16="http://schemas.microsoft.com/office/drawing/2014/main" id="{AC4AD521-5940-6EFB-6ED4-27FFB8834061}"/>
              </a:ext>
            </a:extLst>
          </p:cNvPr>
          <p:cNvSpPr/>
          <p:nvPr/>
        </p:nvSpPr>
        <p:spPr>
          <a:xfrm flipH="1">
            <a:off x="4716216"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ローカルが</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ないから</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コピーしよう</a:t>
            </a:r>
          </a:p>
        </p:txBody>
      </p:sp>
      <p:sp>
        <p:nvSpPr>
          <p:cNvPr id="61" name="吹き出し: 円形 60">
            <a:extLst>
              <a:ext uri="{FF2B5EF4-FFF2-40B4-BE49-F238E27FC236}">
                <a16:creationId xmlns:a16="http://schemas.microsoft.com/office/drawing/2014/main" id="{00CED09E-478D-B59B-3A90-48CA2C6F4A45}"/>
              </a:ext>
            </a:extLst>
          </p:cNvPr>
          <p:cNvSpPr/>
          <p:nvPr/>
        </p:nvSpPr>
        <p:spPr>
          <a:xfrm flipH="1">
            <a:off x="7259695"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ローカルを</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変更したから</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アップしよう</a:t>
            </a:r>
          </a:p>
        </p:txBody>
      </p:sp>
      <p:sp>
        <p:nvSpPr>
          <p:cNvPr id="62" name="吹き出し: 円形 61">
            <a:extLst>
              <a:ext uri="{FF2B5EF4-FFF2-40B4-BE49-F238E27FC236}">
                <a16:creationId xmlns:a16="http://schemas.microsoft.com/office/drawing/2014/main" id="{177C1E7D-3400-ED67-E7EF-FA55D840ED43}"/>
              </a:ext>
            </a:extLst>
          </p:cNvPr>
          <p:cNvSpPr/>
          <p:nvPr/>
        </p:nvSpPr>
        <p:spPr>
          <a:xfrm flipH="1">
            <a:off x="9894144"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他の人の</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変更を</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ダウンロード</a:t>
            </a:r>
          </a:p>
        </p:txBody>
      </p:sp>
      <p:sp>
        <p:nvSpPr>
          <p:cNvPr id="3" name="コンテンツ プレースホルダー 2">
            <a:extLst>
              <a:ext uri="{FF2B5EF4-FFF2-40B4-BE49-F238E27FC236}">
                <a16:creationId xmlns:a16="http://schemas.microsoft.com/office/drawing/2014/main" id="{1CAA9907-CCD5-D249-A48E-15BC7A2F16F2}"/>
              </a:ext>
            </a:extLst>
          </p:cNvPr>
          <p:cNvSpPr txBox="1">
            <a:spLocks/>
          </p:cNvSpPr>
          <p:nvPr/>
        </p:nvSpPr>
        <p:spPr>
          <a:xfrm>
            <a:off x="7669788" y="1534428"/>
            <a:ext cx="1112269"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リモート</a:t>
            </a:r>
          </a:p>
        </p:txBody>
      </p:sp>
      <p:sp>
        <p:nvSpPr>
          <p:cNvPr id="6" name="コンテンツ プレースホルダー 2">
            <a:extLst>
              <a:ext uri="{FF2B5EF4-FFF2-40B4-BE49-F238E27FC236}">
                <a16:creationId xmlns:a16="http://schemas.microsoft.com/office/drawing/2014/main" id="{896E4358-CCCB-BA2F-88C3-BB1958AA996B}"/>
              </a:ext>
            </a:extLst>
          </p:cNvPr>
          <p:cNvSpPr txBox="1">
            <a:spLocks/>
          </p:cNvSpPr>
          <p:nvPr/>
        </p:nvSpPr>
        <p:spPr>
          <a:xfrm>
            <a:off x="10545560" y="5277600"/>
            <a:ext cx="106117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ローカル</a:t>
            </a:r>
          </a:p>
        </p:txBody>
      </p:sp>
    </p:spTree>
    <p:extLst>
      <p:ext uri="{BB962C8B-B14F-4D97-AF65-F5344CB8AC3E}">
        <p14:creationId xmlns:p14="http://schemas.microsoft.com/office/powerpoint/2010/main" val="4070837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リポジトリ</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1547838" y="1297946"/>
            <a:ext cx="9395934" cy="3459605"/>
          </a:xfrm>
        </p:spPr>
        <p:txBody>
          <a:bodyPr>
            <a:noAutofit/>
          </a:bodyPr>
          <a:lstStyle/>
          <a:p>
            <a:pPr>
              <a:lnSpc>
                <a:spcPct val="100000"/>
              </a:lnSpc>
              <a:buFont typeface="Arial" panose="020B0604020202020204" pitchFamily="34" charset="0"/>
              <a:buChar char="•"/>
            </a:pPr>
            <a:r>
              <a:rPr kumimoji="1" lang="ja-JP" altLang="en-US" dirty="0"/>
              <a:t>リポジトリとはデータの保管場所のことです</a:t>
            </a:r>
            <a:br>
              <a:rPr lang="en-US" altLang="ja-JP" dirty="0"/>
            </a:br>
            <a:r>
              <a:rPr lang="ja-JP" altLang="en-US" b="1" dirty="0"/>
              <a:t>ローカル</a:t>
            </a:r>
            <a:r>
              <a:rPr lang="ja-JP" altLang="en-US" dirty="0"/>
              <a:t>と</a:t>
            </a:r>
            <a:r>
              <a:rPr lang="ja-JP" altLang="en-US" b="1" dirty="0"/>
              <a:t>リモート</a:t>
            </a:r>
            <a:r>
              <a:rPr lang="ja-JP" altLang="en-US" dirty="0"/>
              <a:t>の２種類があります</a:t>
            </a:r>
            <a:endParaRPr lang="en-US" altLang="ja-JP" dirty="0"/>
          </a:p>
          <a:p>
            <a:pPr>
              <a:lnSpc>
                <a:spcPct val="100000"/>
              </a:lnSpc>
              <a:buFont typeface="Arial" panose="020B0604020202020204" pitchFamily="34" charset="0"/>
              <a:buChar char="•"/>
            </a:pPr>
            <a:r>
              <a:rPr lang="ja-JP" altLang="en-US" b="1" dirty="0"/>
              <a:t>ローカル</a:t>
            </a:r>
            <a:r>
              <a:rPr lang="ja-JP" altLang="en-US" dirty="0"/>
              <a:t>とは自分の</a:t>
            </a:r>
            <a:r>
              <a:rPr lang="en-US" altLang="ja-JP" dirty="0"/>
              <a:t>PC</a:t>
            </a:r>
            <a:r>
              <a:rPr lang="ja-JP" altLang="en-US" dirty="0"/>
              <a:t>に保管しているものを指します</a:t>
            </a:r>
            <a:br>
              <a:rPr lang="en-US" altLang="ja-JP" dirty="0"/>
            </a:br>
            <a:r>
              <a:rPr lang="ja-JP" altLang="en-US" dirty="0"/>
              <a:t>作業するときはこのローカルを編集していきます</a:t>
            </a:r>
            <a:endParaRPr lang="en-US" altLang="ja-JP" dirty="0"/>
          </a:p>
          <a:p>
            <a:pPr>
              <a:lnSpc>
                <a:spcPct val="100000"/>
              </a:lnSpc>
              <a:buFont typeface="Arial" panose="020B0604020202020204" pitchFamily="34" charset="0"/>
              <a:buChar char="•"/>
            </a:pPr>
            <a:r>
              <a:rPr lang="ja-JP" altLang="en-US" b="1" dirty="0"/>
              <a:t>リモート</a:t>
            </a:r>
            <a:r>
              <a:rPr lang="ja-JP" altLang="en-US" dirty="0"/>
              <a:t>は</a:t>
            </a:r>
            <a:r>
              <a:rPr lang="en-US" altLang="ja-JP" dirty="0"/>
              <a:t>Web</a:t>
            </a:r>
            <a:r>
              <a:rPr lang="ja-JP" altLang="en-US" dirty="0"/>
              <a:t>上にあり、皆が参照しているものです</a:t>
            </a:r>
            <a:br>
              <a:rPr lang="en-US" altLang="ja-JP" dirty="0"/>
            </a:br>
            <a:r>
              <a:rPr lang="ja-JP" altLang="en-US" dirty="0"/>
              <a:t>ローカルのデータをアップして、内容を更新します</a:t>
            </a:r>
            <a:endParaRPr lang="en-US" altLang="ja-JP" dirty="0"/>
          </a:p>
        </p:txBody>
      </p:sp>
      <p:grpSp>
        <p:nvGrpSpPr>
          <p:cNvPr id="15" name="グループ化 14">
            <a:extLst>
              <a:ext uri="{FF2B5EF4-FFF2-40B4-BE49-F238E27FC236}">
                <a16:creationId xmlns:a16="http://schemas.microsoft.com/office/drawing/2014/main" id="{7E75A89C-FF08-392D-812A-4311482EAB46}"/>
              </a:ext>
            </a:extLst>
          </p:cNvPr>
          <p:cNvGrpSpPr/>
          <p:nvPr/>
        </p:nvGrpSpPr>
        <p:grpSpPr>
          <a:xfrm>
            <a:off x="2719144" y="4702387"/>
            <a:ext cx="5814500" cy="992615"/>
            <a:chOff x="2698974" y="5322435"/>
            <a:chExt cx="5814500" cy="992615"/>
          </a:xfrm>
        </p:grpSpPr>
        <p:pic>
          <p:nvPicPr>
            <p:cNvPr id="3" name="図 2" descr="アイコン&#10;&#10;自動的に生成された説明">
              <a:extLst>
                <a:ext uri="{FF2B5EF4-FFF2-40B4-BE49-F238E27FC236}">
                  <a16:creationId xmlns:a16="http://schemas.microsoft.com/office/drawing/2014/main" id="{63645E22-4705-827C-9BA0-C2B7B8795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6023" y="5322606"/>
              <a:ext cx="937451" cy="937451"/>
            </a:xfrm>
            <a:prstGeom prst="rect">
              <a:avLst/>
            </a:prstGeom>
          </p:spPr>
        </p:pic>
        <p:grpSp>
          <p:nvGrpSpPr>
            <p:cNvPr id="5" name="グループ化 4">
              <a:extLst>
                <a:ext uri="{FF2B5EF4-FFF2-40B4-BE49-F238E27FC236}">
                  <a16:creationId xmlns:a16="http://schemas.microsoft.com/office/drawing/2014/main" id="{13570E6D-F389-4EFD-5518-F33023447770}"/>
                </a:ext>
              </a:extLst>
            </p:cNvPr>
            <p:cNvGrpSpPr/>
            <p:nvPr/>
          </p:nvGrpSpPr>
          <p:grpSpPr>
            <a:xfrm>
              <a:off x="2698974" y="5322435"/>
              <a:ext cx="1733867" cy="992615"/>
              <a:chOff x="4604295" y="5192847"/>
              <a:chExt cx="1733867" cy="992615"/>
            </a:xfrm>
          </p:grpSpPr>
          <p:pic>
            <p:nvPicPr>
              <p:cNvPr id="6" name="図 5" descr="アイコン&#10;&#10;自動的に生成された説明">
                <a:extLst>
                  <a:ext uri="{FF2B5EF4-FFF2-40B4-BE49-F238E27FC236}">
                    <a16:creationId xmlns:a16="http://schemas.microsoft.com/office/drawing/2014/main" id="{9F6B8CA0-3E38-54C8-A202-73EF2857B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7" name="図 6" descr="アイコン&#10;&#10;自動的に生成された説明">
                <a:extLst>
                  <a:ext uri="{FF2B5EF4-FFF2-40B4-BE49-F238E27FC236}">
                    <a16:creationId xmlns:a16="http://schemas.microsoft.com/office/drawing/2014/main" id="{68E6F91C-810F-D85B-B51C-9F06565C22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pic>
          <p:nvPicPr>
            <p:cNvPr id="8" name="図 7" descr="アイコン&#10;&#10;自動的に生成された説明">
              <a:extLst>
                <a:ext uri="{FF2B5EF4-FFF2-40B4-BE49-F238E27FC236}">
                  <a16:creationId xmlns:a16="http://schemas.microsoft.com/office/drawing/2014/main" id="{909C12C1-F739-236C-86B6-C962575E4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6926" y="5540163"/>
              <a:ext cx="359214" cy="359214"/>
            </a:xfrm>
            <a:prstGeom prst="rect">
              <a:avLst/>
            </a:prstGeom>
          </p:spPr>
        </p:pic>
        <p:cxnSp>
          <p:nvCxnSpPr>
            <p:cNvPr id="9" name="直線矢印コネクタ 8">
              <a:extLst>
                <a:ext uri="{FF2B5EF4-FFF2-40B4-BE49-F238E27FC236}">
                  <a16:creationId xmlns:a16="http://schemas.microsoft.com/office/drawing/2014/main" id="{E64AA179-4C0C-0CAC-D022-3D3AB5CDBA47}"/>
                </a:ext>
              </a:extLst>
            </p:cNvPr>
            <p:cNvCxnSpPr>
              <a:cxnSpLocks/>
            </p:cNvCxnSpPr>
            <p:nvPr/>
          </p:nvCxnSpPr>
          <p:spPr>
            <a:xfrm>
              <a:off x="4817889" y="5616466"/>
              <a:ext cx="23622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24D54EA5-047C-A963-99E0-8D8A847668B2}"/>
                </a:ext>
              </a:extLst>
            </p:cNvPr>
            <p:cNvCxnSpPr>
              <a:cxnSpLocks/>
            </p:cNvCxnSpPr>
            <p:nvPr/>
          </p:nvCxnSpPr>
          <p:spPr>
            <a:xfrm>
              <a:off x="4823332" y="5981138"/>
              <a:ext cx="2362200"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10" name="四角形: 角を丸くする 9">
            <a:extLst>
              <a:ext uri="{FF2B5EF4-FFF2-40B4-BE49-F238E27FC236}">
                <a16:creationId xmlns:a16="http://schemas.microsoft.com/office/drawing/2014/main" id="{1FCC6460-BD96-4CCA-A231-900AB5A9057D}"/>
              </a:ext>
            </a:extLst>
          </p:cNvPr>
          <p:cNvSpPr/>
          <p:nvPr/>
        </p:nvSpPr>
        <p:spPr>
          <a:xfrm>
            <a:off x="5344468" y="4469803"/>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アップロード</a:t>
            </a:r>
          </a:p>
        </p:txBody>
      </p:sp>
      <p:sp>
        <p:nvSpPr>
          <p:cNvPr id="11" name="四角形: 角を丸くする 10">
            <a:extLst>
              <a:ext uri="{FF2B5EF4-FFF2-40B4-BE49-F238E27FC236}">
                <a16:creationId xmlns:a16="http://schemas.microsoft.com/office/drawing/2014/main" id="{F63F7ADF-5DE7-C4E0-2C46-8A07F2402B84}"/>
              </a:ext>
            </a:extLst>
          </p:cNvPr>
          <p:cNvSpPr/>
          <p:nvPr/>
        </p:nvSpPr>
        <p:spPr>
          <a:xfrm>
            <a:off x="5344469" y="5540357"/>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ダウンロード</a:t>
            </a:r>
          </a:p>
        </p:txBody>
      </p:sp>
      <p:sp>
        <p:nvSpPr>
          <p:cNvPr id="12" name="吹き出し: 円形 11">
            <a:extLst>
              <a:ext uri="{FF2B5EF4-FFF2-40B4-BE49-F238E27FC236}">
                <a16:creationId xmlns:a16="http://schemas.microsoft.com/office/drawing/2014/main" id="{6949390B-D0B5-FBEA-CD4A-092D5A06A608}"/>
              </a:ext>
            </a:extLst>
          </p:cNvPr>
          <p:cNvSpPr/>
          <p:nvPr/>
        </p:nvSpPr>
        <p:spPr>
          <a:xfrm>
            <a:off x="3242080" y="5855225"/>
            <a:ext cx="1788459"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手元のものが</a:t>
            </a:r>
            <a:r>
              <a:rPr kumimoji="1" lang="ja-JP" altLang="en-US" sz="1600" b="1" dirty="0">
                <a:solidFill>
                  <a:schemeClr val="tx1"/>
                </a:solidFill>
                <a:latin typeface="游ゴシック" panose="020B0400000000000000" pitchFamily="50" charset="-128"/>
                <a:ea typeface="游ゴシック" panose="020B0400000000000000" pitchFamily="50" charset="-128"/>
              </a:rPr>
              <a:t>ローカル</a:t>
            </a:r>
          </a:p>
        </p:txBody>
      </p:sp>
      <p:sp>
        <p:nvSpPr>
          <p:cNvPr id="13" name="吹き出し: 円形 12">
            <a:extLst>
              <a:ext uri="{FF2B5EF4-FFF2-40B4-BE49-F238E27FC236}">
                <a16:creationId xmlns:a16="http://schemas.microsoft.com/office/drawing/2014/main" id="{0D7134DB-94AF-3EE5-9E62-D040540B0877}"/>
              </a:ext>
            </a:extLst>
          </p:cNvPr>
          <p:cNvSpPr/>
          <p:nvPr/>
        </p:nvSpPr>
        <p:spPr>
          <a:xfrm>
            <a:off x="7437562" y="5855225"/>
            <a:ext cx="1788459"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Web</a:t>
            </a:r>
            <a:r>
              <a:rPr kumimoji="1" lang="ja-JP" altLang="en-US" sz="1600" dirty="0">
                <a:solidFill>
                  <a:schemeClr val="tx1"/>
                </a:solidFill>
                <a:latin typeface="游ゴシック" panose="020B0400000000000000" pitchFamily="50" charset="-128"/>
                <a:ea typeface="游ゴシック" panose="020B0400000000000000" pitchFamily="50" charset="-128"/>
              </a:rPr>
              <a:t>上のものが</a:t>
            </a:r>
            <a:r>
              <a:rPr kumimoji="1" lang="ja-JP" altLang="en-US" sz="1600" b="1" dirty="0">
                <a:solidFill>
                  <a:schemeClr val="tx1"/>
                </a:solidFill>
                <a:latin typeface="游ゴシック" panose="020B0400000000000000" pitchFamily="50" charset="-128"/>
                <a:ea typeface="游ゴシック" panose="020B0400000000000000" pitchFamily="50" charset="-128"/>
              </a:rPr>
              <a:t>リモート</a:t>
            </a:r>
          </a:p>
        </p:txBody>
      </p:sp>
    </p:spTree>
    <p:extLst>
      <p:ext uri="{BB962C8B-B14F-4D97-AF65-F5344CB8AC3E}">
        <p14:creationId xmlns:p14="http://schemas.microsoft.com/office/powerpoint/2010/main" val="1346778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クローン</a:t>
            </a:r>
            <a:endParaRPr kumimoji="1" lang="ja-JP" altLang="en-US" dirty="0"/>
          </a:p>
        </p:txBody>
      </p:sp>
      <p:sp>
        <p:nvSpPr>
          <p:cNvPr id="6" name="コンテンツ プレースホルダー 2">
            <a:extLst>
              <a:ext uri="{FF2B5EF4-FFF2-40B4-BE49-F238E27FC236}">
                <a16:creationId xmlns:a16="http://schemas.microsoft.com/office/drawing/2014/main" id="{69F4C9B5-4986-A165-582F-9510D4C13EEF}"/>
              </a:ext>
            </a:extLst>
          </p:cNvPr>
          <p:cNvSpPr txBox="1">
            <a:spLocks/>
          </p:cNvSpPr>
          <p:nvPr/>
        </p:nvSpPr>
        <p:spPr>
          <a:xfrm>
            <a:off x="2187401" y="1290354"/>
            <a:ext cx="8495721" cy="29093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a:lnSpc>
                <a:spcPct val="100000"/>
              </a:lnSpc>
              <a:buFont typeface="Arial" panose="020B0604020202020204" pitchFamily="34" charset="0"/>
              <a:buChar char="•"/>
            </a:pPr>
            <a:r>
              <a:rPr lang="ja-JP" altLang="en-US" dirty="0"/>
              <a:t>まず作業を始める前にリモートの内容を、</a:t>
            </a:r>
            <a:br>
              <a:rPr lang="en-US" altLang="ja-JP" dirty="0"/>
            </a:br>
            <a:r>
              <a:rPr lang="ja-JP" altLang="en-US" dirty="0"/>
              <a:t>ローカルへコピーしなければいけません</a:t>
            </a:r>
            <a:br>
              <a:rPr lang="en-US" altLang="ja-JP" dirty="0"/>
            </a:br>
            <a:r>
              <a:rPr lang="ja-JP" altLang="en-US" dirty="0"/>
              <a:t>このコピーすることを</a:t>
            </a:r>
            <a:r>
              <a:rPr lang="ja-JP" altLang="en-US" b="1" dirty="0"/>
              <a:t>クローン</a:t>
            </a:r>
            <a:r>
              <a:rPr lang="ja-JP" altLang="en-US" dirty="0"/>
              <a:t>といいます</a:t>
            </a:r>
            <a:endParaRPr lang="en-US" altLang="ja-JP" dirty="0"/>
          </a:p>
          <a:p>
            <a:pPr>
              <a:lnSpc>
                <a:spcPct val="100000"/>
              </a:lnSpc>
              <a:buFont typeface="Arial" panose="020B0604020202020204" pitchFamily="34" charset="0"/>
              <a:buChar char="•"/>
            </a:pPr>
            <a:r>
              <a:rPr lang="ja-JP" altLang="en-US" dirty="0"/>
              <a:t>クローンして、ローカルのファイルを編集して、</a:t>
            </a:r>
            <a:br>
              <a:rPr lang="en-US" altLang="ja-JP" dirty="0"/>
            </a:br>
            <a:r>
              <a:rPr lang="ja-JP" altLang="en-US" dirty="0"/>
              <a:t>リモートへアップロードして</a:t>
            </a:r>
            <a:r>
              <a:rPr lang="en-US" altLang="ja-JP" dirty="0"/>
              <a:t>…</a:t>
            </a:r>
            <a:r>
              <a:rPr lang="ja-JP" altLang="en-US" dirty="0"/>
              <a:t>という要領で、</a:t>
            </a:r>
            <a:br>
              <a:rPr lang="en-US" altLang="ja-JP" dirty="0"/>
            </a:br>
            <a:r>
              <a:rPr lang="ja-JP" altLang="en-US" dirty="0"/>
              <a:t>変更を行っていくことになります</a:t>
            </a:r>
            <a:endParaRPr lang="en-US" altLang="ja-JP" dirty="0"/>
          </a:p>
        </p:txBody>
      </p:sp>
      <p:grpSp>
        <p:nvGrpSpPr>
          <p:cNvPr id="20" name="グループ化 19">
            <a:extLst>
              <a:ext uri="{FF2B5EF4-FFF2-40B4-BE49-F238E27FC236}">
                <a16:creationId xmlns:a16="http://schemas.microsoft.com/office/drawing/2014/main" id="{9C136C72-1EC0-6F4D-FAEA-B0EE79F58B55}"/>
              </a:ext>
            </a:extLst>
          </p:cNvPr>
          <p:cNvGrpSpPr/>
          <p:nvPr/>
        </p:nvGrpSpPr>
        <p:grpSpPr>
          <a:xfrm>
            <a:off x="2740915" y="4393208"/>
            <a:ext cx="5858204" cy="2173507"/>
            <a:chOff x="2719144" y="4534722"/>
            <a:chExt cx="5858204" cy="2173507"/>
          </a:xfrm>
        </p:grpSpPr>
        <p:pic>
          <p:nvPicPr>
            <p:cNvPr id="8" name="図 7" descr="アイコン&#10;&#10;自動的に生成された説明">
              <a:extLst>
                <a:ext uri="{FF2B5EF4-FFF2-40B4-BE49-F238E27FC236}">
                  <a16:creationId xmlns:a16="http://schemas.microsoft.com/office/drawing/2014/main" id="{723CB865-DA1E-C2A6-CF96-0689624FA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6193" y="4617160"/>
              <a:ext cx="937451" cy="937451"/>
            </a:xfrm>
            <a:prstGeom prst="rect">
              <a:avLst/>
            </a:prstGeom>
          </p:spPr>
        </p:pic>
        <p:grpSp>
          <p:nvGrpSpPr>
            <p:cNvPr id="9" name="グループ化 8">
              <a:extLst>
                <a:ext uri="{FF2B5EF4-FFF2-40B4-BE49-F238E27FC236}">
                  <a16:creationId xmlns:a16="http://schemas.microsoft.com/office/drawing/2014/main" id="{BE47961F-1896-0FB4-6E63-FF224BDC8E5D}"/>
                </a:ext>
              </a:extLst>
            </p:cNvPr>
            <p:cNvGrpSpPr/>
            <p:nvPr/>
          </p:nvGrpSpPr>
          <p:grpSpPr>
            <a:xfrm>
              <a:off x="2719144" y="4616989"/>
              <a:ext cx="1733867" cy="992615"/>
              <a:chOff x="4604295" y="5192847"/>
              <a:chExt cx="1733867" cy="992615"/>
            </a:xfrm>
          </p:grpSpPr>
          <p:pic>
            <p:nvPicPr>
              <p:cNvPr id="13" name="図 12" descr="アイコン&#10;&#10;自動的に生成された説明">
                <a:extLst>
                  <a:ext uri="{FF2B5EF4-FFF2-40B4-BE49-F238E27FC236}">
                    <a16:creationId xmlns:a16="http://schemas.microsoft.com/office/drawing/2014/main" id="{67D647F0-3F69-A87D-FB7E-02870BBED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14" name="図 13" descr="アイコン&#10;&#10;自動的に生成された説明">
                <a:extLst>
                  <a:ext uri="{FF2B5EF4-FFF2-40B4-BE49-F238E27FC236}">
                    <a16:creationId xmlns:a16="http://schemas.microsoft.com/office/drawing/2014/main" id="{D1BC76E4-92B7-00E7-946D-E15E045579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pic>
          <p:nvPicPr>
            <p:cNvPr id="10" name="図 9" descr="アイコン&#10;&#10;自動的に生成された説明">
              <a:extLst>
                <a:ext uri="{FF2B5EF4-FFF2-40B4-BE49-F238E27FC236}">
                  <a16:creationId xmlns:a16="http://schemas.microsoft.com/office/drawing/2014/main" id="{74A33E9B-16DE-3F34-D9B9-BB35B90B9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391" y="4534722"/>
              <a:ext cx="359214" cy="359214"/>
            </a:xfrm>
            <a:prstGeom prst="rect">
              <a:avLst/>
            </a:prstGeom>
          </p:spPr>
        </p:pic>
        <p:cxnSp>
          <p:nvCxnSpPr>
            <p:cNvPr id="12" name="直線矢印コネクタ 11">
              <a:extLst>
                <a:ext uri="{FF2B5EF4-FFF2-40B4-BE49-F238E27FC236}">
                  <a16:creationId xmlns:a16="http://schemas.microsoft.com/office/drawing/2014/main" id="{467CCEDD-49A7-C564-B006-6C6A42CC552C}"/>
                </a:ext>
              </a:extLst>
            </p:cNvPr>
            <p:cNvCxnSpPr>
              <a:cxnSpLocks/>
            </p:cNvCxnSpPr>
            <p:nvPr/>
          </p:nvCxnSpPr>
          <p:spPr>
            <a:xfrm>
              <a:off x="4843502" y="5060543"/>
              <a:ext cx="2362200"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四角形: 角を丸くする 15">
              <a:extLst>
                <a:ext uri="{FF2B5EF4-FFF2-40B4-BE49-F238E27FC236}">
                  <a16:creationId xmlns:a16="http://schemas.microsoft.com/office/drawing/2014/main" id="{D3A8EE8E-0436-BDB8-D592-E118ACC1F58C}"/>
                </a:ext>
              </a:extLst>
            </p:cNvPr>
            <p:cNvSpPr/>
            <p:nvPr/>
          </p:nvSpPr>
          <p:spPr>
            <a:xfrm>
              <a:off x="5451396" y="5239810"/>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b="1" dirty="0">
                  <a:solidFill>
                    <a:schemeClr val="tx1"/>
                  </a:solidFill>
                  <a:latin typeface="游ゴシック" panose="020B0400000000000000" pitchFamily="50" charset="-128"/>
                  <a:ea typeface="游ゴシック" panose="020B0400000000000000" pitchFamily="50" charset="-128"/>
                </a:rPr>
                <a:t>クローン</a:t>
              </a:r>
            </a:p>
          </p:txBody>
        </p:sp>
        <p:sp>
          <p:nvSpPr>
            <p:cNvPr id="17" name="吹き出し: 円形 16">
              <a:extLst>
                <a:ext uri="{FF2B5EF4-FFF2-40B4-BE49-F238E27FC236}">
                  <a16:creationId xmlns:a16="http://schemas.microsoft.com/office/drawing/2014/main" id="{48BB2CCA-A6F3-4A15-F2B4-F09131FF2953}"/>
                </a:ext>
              </a:extLst>
            </p:cNvPr>
            <p:cNvSpPr/>
            <p:nvPr/>
          </p:nvSpPr>
          <p:spPr>
            <a:xfrm>
              <a:off x="3193095" y="5776211"/>
              <a:ext cx="1788459" cy="9320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ローカルが</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ないので、</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コピーする！</a:t>
              </a:r>
              <a:endParaRPr kumimoji="1" lang="ja-JP" altLang="en-US" sz="1600" b="1" dirty="0">
                <a:solidFill>
                  <a:schemeClr val="tx1"/>
                </a:solidFill>
                <a:latin typeface="游ゴシック" panose="020B0400000000000000" pitchFamily="50" charset="-128"/>
                <a:ea typeface="游ゴシック" panose="020B0400000000000000" pitchFamily="50" charset="-128"/>
              </a:endParaRPr>
            </a:p>
          </p:txBody>
        </p:sp>
        <p:sp>
          <p:nvSpPr>
            <p:cNvPr id="19" name="コンテンツ プレースホルダー 2">
              <a:extLst>
                <a:ext uri="{FF2B5EF4-FFF2-40B4-BE49-F238E27FC236}">
                  <a16:creationId xmlns:a16="http://schemas.microsoft.com/office/drawing/2014/main" id="{8BDC3181-B410-7FE8-8635-1F8491B97E28}"/>
                </a:ext>
              </a:extLst>
            </p:cNvPr>
            <p:cNvSpPr txBox="1">
              <a:spLocks/>
            </p:cNvSpPr>
            <p:nvPr/>
          </p:nvSpPr>
          <p:spPr>
            <a:xfrm>
              <a:off x="7552487" y="5554611"/>
              <a:ext cx="102486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リモート</a:t>
              </a:r>
            </a:p>
          </p:txBody>
        </p:sp>
      </p:grpSp>
    </p:spTree>
    <p:extLst>
      <p:ext uri="{BB962C8B-B14F-4D97-AF65-F5344CB8AC3E}">
        <p14:creationId xmlns:p14="http://schemas.microsoft.com/office/powerpoint/2010/main" val="4127662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コミット</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2351314" y="1358196"/>
            <a:ext cx="7489371" cy="2352139"/>
          </a:xfrm>
        </p:spPr>
        <p:txBody>
          <a:bodyPr>
            <a:noAutofit/>
          </a:bodyPr>
          <a:lstStyle/>
          <a:p>
            <a:pPr marL="0" indent="0">
              <a:lnSpc>
                <a:spcPct val="100000"/>
              </a:lnSpc>
              <a:buNone/>
            </a:pPr>
            <a:r>
              <a:rPr kumimoji="1" lang="ja-JP" altLang="en-US" dirty="0"/>
              <a:t>ローカルで変更を加えるときは</a:t>
            </a:r>
            <a:endParaRPr kumimoji="1" lang="en-US" altLang="ja-JP" dirty="0"/>
          </a:p>
          <a:p>
            <a:pPr marL="0" indent="0">
              <a:lnSpc>
                <a:spcPct val="100000"/>
              </a:lnSpc>
              <a:buNone/>
            </a:pPr>
            <a:r>
              <a:rPr lang="ja-JP" altLang="en-US" dirty="0"/>
              <a:t>１．ファイルの内容を変更する</a:t>
            </a:r>
            <a:endParaRPr lang="en-US" altLang="ja-JP" dirty="0"/>
          </a:p>
          <a:p>
            <a:pPr marL="0" indent="0">
              <a:lnSpc>
                <a:spcPct val="100000"/>
              </a:lnSpc>
              <a:buNone/>
            </a:pPr>
            <a:r>
              <a:rPr kumimoji="1" lang="ja-JP" altLang="en-US" dirty="0"/>
              <a:t>２．その変更を</a:t>
            </a:r>
            <a:r>
              <a:rPr kumimoji="1" lang="ja-JP" altLang="en-US" b="1" dirty="0"/>
              <a:t>コミット</a:t>
            </a:r>
            <a:r>
              <a:rPr kumimoji="1" lang="ja-JP" altLang="en-US" dirty="0"/>
              <a:t>する（確定させる）</a:t>
            </a:r>
            <a:endParaRPr kumimoji="1" lang="en-US" altLang="ja-JP" dirty="0"/>
          </a:p>
          <a:p>
            <a:pPr marL="0" indent="0">
              <a:lnSpc>
                <a:spcPct val="100000"/>
              </a:lnSpc>
              <a:buNone/>
            </a:pPr>
            <a:r>
              <a:rPr lang="ja-JP" altLang="en-US" dirty="0"/>
              <a:t>という２段階で変更します</a:t>
            </a:r>
            <a:endParaRPr kumimoji="1" lang="en-US" altLang="ja-JP" sz="2400" dirty="0"/>
          </a:p>
        </p:txBody>
      </p:sp>
      <p:grpSp>
        <p:nvGrpSpPr>
          <p:cNvPr id="23" name="グループ化 22">
            <a:extLst>
              <a:ext uri="{FF2B5EF4-FFF2-40B4-BE49-F238E27FC236}">
                <a16:creationId xmlns:a16="http://schemas.microsoft.com/office/drawing/2014/main" id="{BAC32562-C455-184F-3AFE-5C48319D27A5}"/>
              </a:ext>
            </a:extLst>
          </p:cNvPr>
          <p:cNvGrpSpPr/>
          <p:nvPr/>
        </p:nvGrpSpPr>
        <p:grpSpPr>
          <a:xfrm>
            <a:off x="1778563" y="3710335"/>
            <a:ext cx="8634871" cy="2346065"/>
            <a:chOff x="1724029" y="4294199"/>
            <a:chExt cx="8634871" cy="2346065"/>
          </a:xfrm>
        </p:grpSpPr>
        <p:grpSp>
          <p:nvGrpSpPr>
            <p:cNvPr id="3" name="グループ化 2">
              <a:extLst>
                <a:ext uri="{FF2B5EF4-FFF2-40B4-BE49-F238E27FC236}">
                  <a16:creationId xmlns:a16="http://schemas.microsoft.com/office/drawing/2014/main" id="{79BE74C5-2913-BDA2-DAA8-3CDD293729E5}"/>
                </a:ext>
              </a:extLst>
            </p:cNvPr>
            <p:cNvGrpSpPr/>
            <p:nvPr/>
          </p:nvGrpSpPr>
          <p:grpSpPr>
            <a:xfrm>
              <a:off x="1724029" y="4417370"/>
              <a:ext cx="8156085" cy="1317785"/>
              <a:chOff x="1260105" y="4581318"/>
              <a:chExt cx="8156085" cy="1317785"/>
            </a:xfrm>
          </p:grpSpPr>
          <p:pic>
            <p:nvPicPr>
              <p:cNvPr id="5" name="図 4" descr="アイコン&#10;&#10;自動的に生成された説明">
                <a:extLst>
                  <a:ext uri="{FF2B5EF4-FFF2-40B4-BE49-F238E27FC236}">
                    <a16:creationId xmlns:a16="http://schemas.microsoft.com/office/drawing/2014/main" id="{172D618D-D4C9-6067-D804-2FDB21334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3575" y="4581318"/>
                <a:ext cx="992615" cy="992615"/>
              </a:xfrm>
              <a:prstGeom prst="rect">
                <a:avLst/>
              </a:prstGeom>
            </p:spPr>
          </p:pic>
          <p:pic>
            <p:nvPicPr>
              <p:cNvPr id="6" name="図 5" descr="アイコン&#10;&#10;自動的に生成された説明">
                <a:extLst>
                  <a:ext uri="{FF2B5EF4-FFF2-40B4-BE49-F238E27FC236}">
                    <a16:creationId xmlns:a16="http://schemas.microsoft.com/office/drawing/2014/main" id="{AAC9A070-EDDA-196C-C2F2-6A2C7C1352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0621" y="4581318"/>
                <a:ext cx="992615" cy="992615"/>
              </a:xfrm>
              <a:prstGeom prst="rect">
                <a:avLst/>
              </a:prstGeom>
            </p:spPr>
          </p:pic>
          <p:pic>
            <p:nvPicPr>
              <p:cNvPr id="7" name="図 6" descr="アイコン&#10;&#10;自動的に生成された説明">
                <a:extLst>
                  <a:ext uri="{FF2B5EF4-FFF2-40B4-BE49-F238E27FC236}">
                    <a16:creationId xmlns:a16="http://schemas.microsoft.com/office/drawing/2014/main" id="{FEF79E15-D45E-AE99-B8ED-C1FC2B7B4C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9369" y="4788610"/>
                <a:ext cx="630679" cy="630678"/>
              </a:xfrm>
              <a:prstGeom prst="rect">
                <a:avLst/>
              </a:prstGeom>
            </p:spPr>
          </p:pic>
          <p:cxnSp>
            <p:nvCxnSpPr>
              <p:cNvPr id="9" name="直線矢印コネクタ 8">
                <a:extLst>
                  <a:ext uri="{FF2B5EF4-FFF2-40B4-BE49-F238E27FC236}">
                    <a16:creationId xmlns:a16="http://schemas.microsoft.com/office/drawing/2014/main" id="{9E706C25-ED6D-7CD8-D63C-B31630C838C5}"/>
                  </a:ext>
                </a:extLst>
              </p:cNvPr>
              <p:cNvCxnSpPr>
                <a:cxnSpLocks/>
              </p:cNvCxnSpPr>
              <p:nvPr/>
            </p:nvCxnSpPr>
            <p:spPr>
              <a:xfrm flipH="1">
                <a:off x="3442860" y="5077626"/>
                <a:ext cx="1606830"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12" name="コンテンツ プレースホルダー 2">
                <a:extLst>
                  <a:ext uri="{FF2B5EF4-FFF2-40B4-BE49-F238E27FC236}">
                    <a16:creationId xmlns:a16="http://schemas.microsoft.com/office/drawing/2014/main" id="{41067259-38C8-4001-C16E-1D8DCE2EA82F}"/>
                  </a:ext>
                </a:extLst>
              </p:cNvPr>
              <p:cNvSpPr txBox="1">
                <a:spLocks/>
              </p:cNvSpPr>
              <p:nvPr/>
            </p:nvSpPr>
            <p:spPr>
              <a:xfrm>
                <a:off x="1260105" y="5395799"/>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申請者</a:t>
                </a:r>
              </a:p>
            </p:txBody>
          </p:sp>
          <p:cxnSp>
            <p:nvCxnSpPr>
              <p:cNvPr id="18" name="直線矢印コネクタ 17">
                <a:extLst>
                  <a:ext uri="{FF2B5EF4-FFF2-40B4-BE49-F238E27FC236}">
                    <a16:creationId xmlns:a16="http://schemas.microsoft.com/office/drawing/2014/main" id="{168DE61A-4E70-3C52-2A12-177E2DA91265}"/>
                  </a:ext>
                </a:extLst>
              </p:cNvPr>
              <p:cNvCxnSpPr>
                <a:cxnSpLocks/>
              </p:cNvCxnSpPr>
              <p:nvPr/>
            </p:nvCxnSpPr>
            <p:spPr>
              <a:xfrm flipH="1">
                <a:off x="6708574" y="5077626"/>
                <a:ext cx="1606830"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15" name="吹き出し: 円形 14">
              <a:extLst>
                <a:ext uri="{FF2B5EF4-FFF2-40B4-BE49-F238E27FC236}">
                  <a16:creationId xmlns:a16="http://schemas.microsoft.com/office/drawing/2014/main" id="{642D2BAD-5EB3-5336-5AB5-2EB2C22E7FEB}"/>
                </a:ext>
              </a:extLst>
            </p:cNvPr>
            <p:cNvSpPr/>
            <p:nvPr/>
          </p:nvSpPr>
          <p:spPr>
            <a:xfrm>
              <a:off x="2664497" y="5597001"/>
              <a:ext cx="1471401"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変更する</a:t>
              </a:r>
            </a:p>
          </p:txBody>
        </p:sp>
        <p:sp>
          <p:nvSpPr>
            <p:cNvPr id="16" name="吹き出し: 円形 15">
              <a:extLst>
                <a:ext uri="{FF2B5EF4-FFF2-40B4-BE49-F238E27FC236}">
                  <a16:creationId xmlns:a16="http://schemas.microsoft.com/office/drawing/2014/main" id="{1E1459F3-6B79-6C2C-4E62-7EEAF4FE4101}"/>
                </a:ext>
              </a:extLst>
            </p:cNvPr>
            <p:cNvSpPr/>
            <p:nvPr/>
          </p:nvSpPr>
          <p:spPr>
            <a:xfrm>
              <a:off x="8887499" y="5630332"/>
              <a:ext cx="1471401"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変更が</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適応される</a:t>
              </a:r>
            </a:p>
          </p:txBody>
        </p:sp>
        <p:pic>
          <p:nvPicPr>
            <p:cNvPr id="20" name="図 19" descr="アイコン&#10;&#10;自動的に生成された説明">
              <a:extLst>
                <a:ext uri="{FF2B5EF4-FFF2-40B4-BE49-F238E27FC236}">
                  <a16:creationId xmlns:a16="http://schemas.microsoft.com/office/drawing/2014/main" id="{19E56029-2A57-1B39-EED7-25732D8EDD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9436" y="4294199"/>
              <a:ext cx="1115786" cy="1115786"/>
            </a:xfrm>
            <a:prstGeom prst="rect">
              <a:avLst/>
            </a:prstGeom>
          </p:spPr>
        </p:pic>
        <p:sp>
          <p:nvSpPr>
            <p:cNvPr id="21" name="吹き出し: 円形 20">
              <a:extLst>
                <a:ext uri="{FF2B5EF4-FFF2-40B4-BE49-F238E27FC236}">
                  <a16:creationId xmlns:a16="http://schemas.microsoft.com/office/drawing/2014/main" id="{8762D2D6-DD22-D7A2-89FF-F09C54E7AD2A}"/>
                </a:ext>
              </a:extLst>
            </p:cNvPr>
            <p:cNvSpPr/>
            <p:nvPr/>
          </p:nvSpPr>
          <p:spPr>
            <a:xfrm>
              <a:off x="5700902" y="5597001"/>
              <a:ext cx="1828127" cy="1043263"/>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b="1" dirty="0">
                  <a:solidFill>
                    <a:schemeClr val="tx1"/>
                  </a:solidFill>
                  <a:latin typeface="游ゴシック" panose="020B0400000000000000" pitchFamily="50" charset="-128"/>
                  <a:ea typeface="游ゴシック" panose="020B0400000000000000" pitchFamily="50" charset="-128"/>
                </a:rPr>
                <a:t>確定する</a:t>
              </a:r>
              <a:endParaRPr kumimoji="1" lang="en-US" altLang="ja-JP" sz="1600" b="1" dirty="0">
                <a:solidFill>
                  <a:schemeClr val="tx1"/>
                </a:solidFill>
                <a:latin typeface="游ゴシック" panose="020B0400000000000000" pitchFamily="50" charset="-128"/>
                <a:ea typeface="游ゴシック" panose="020B0400000000000000" pitchFamily="50" charset="-128"/>
              </a:endParaRPr>
            </a:p>
            <a:p>
              <a:pPr algn="ctr"/>
              <a:endParaRPr kumimoji="1" lang="en-US" altLang="ja-JP" sz="1600" b="1"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b="1" dirty="0">
                  <a:solidFill>
                    <a:schemeClr val="tx1"/>
                  </a:solidFill>
                  <a:latin typeface="游ゴシック" panose="020B0400000000000000" pitchFamily="50" charset="-128"/>
                  <a:ea typeface="游ゴシック" panose="020B0400000000000000" pitchFamily="50" charset="-128"/>
                </a:rPr>
                <a:t>コミット</a:t>
              </a:r>
            </a:p>
          </p:txBody>
        </p:sp>
        <p:sp>
          <p:nvSpPr>
            <p:cNvPr id="22" name="テキスト ボックス 21">
              <a:extLst>
                <a:ext uri="{FF2B5EF4-FFF2-40B4-BE49-F238E27FC236}">
                  <a16:creationId xmlns:a16="http://schemas.microsoft.com/office/drawing/2014/main" id="{1202B606-FAFC-A22D-385C-C79984B640C4}"/>
                </a:ext>
              </a:extLst>
            </p:cNvPr>
            <p:cNvSpPr txBox="1"/>
            <p:nvPr/>
          </p:nvSpPr>
          <p:spPr>
            <a:xfrm>
              <a:off x="6384132" y="5957049"/>
              <a:ext cx="461665" cy="323165"/>
            </a:xfrm>
            <a:prstGeom prst="rect">
              <a:avLst/>
            </a:prstGeom>
            <a:noFill/>
          </p:spPr>
          <p:txBody>
            <a:bodyPr vert="eaVert" wrap="none" rtlCol="0">
              <a:spAutoFit/>
            </a:bodyPr>
            <a:lstStyle/>
            <a:p>
              <a:r>
                <a:rPr kumimoji="1" lang="ja-JP" altLang="en-US" b="1" dirty="0">
                  <a:latin typeface="游ゴシック" panose="020B0400000000000000" pitchFamily="50" charset="-128"/>
                  <a:ea typeface="游ゴシック" panose="020B0400000000000000" pitchFamily="50" charset="-128"/>
                </a:rPr>
                <a:t>＝</a:t>
              </a:r>
            </a:p>
          </p:txBody>
        </p:sp>
      </p:grpSp>
      <p:sp>
        <p:nvSpPr>
          <p:cNvPr id="24" name="テキスト ボックス 23">
            <a:extLst>
              <a:ext uri="{FF2B5EF4-FFF2-40B4-BE49-F238E27FC236}">
                <a16:creationId xmlns:a16="http://schemas.microsoft.com/office/drawing/2014/main" id="{408A4586-B141-1116-483A-A617855DC6BF}"/>
              </a:ext>
            </a:extLst>
          </p:cNvPr>
          <p:cNvSpPr txBox="1"/>
          <p:nvPr/>
        </p:nvSpPr>
        <p:spPr>
          <a:xfrm>
            <a:off x="2143990" y="5974278"/>
            <a:ext cx="7917874" cy="923330"/>
          </a:xfrm>
          <a:prstGeom prst="rect">
            <a:avLst/>
          </a:prstGeom>
          <a:noFill/>
        </p:spPr>
        <p:txBody>
          <a:bodyPr wrap="square" rtlCol="0">
            <a:spAutoFit/>
          </a:bodyPr>
          <a:lstStyle/>
          <a:p>
            <a:pPr marL="0" indent="0">
              <a:lnSpc>
                <a:spcPct val="100000"/>
              </a:lnSpc>
              <a:buNone/>
            </a:pPr>
            <a:endParaRPr lang="en-US" altLang="ja-JP" b="1" dirty="0">
              <a:latin typeface="游ゴシック" panose="020B0400000000000000" pitchFamily="50" charset="-128"/>
              <a:ea typeface="游ゴシック" panose="020B0400000000000000" pitchFamily="50" charset="-128"/>
            </a:endParaRPr>
          </a:p>
          <a:p>
            <a:pPr marL="0" indent="0">
              <a:lnSpc>
                <a:spcPct val="100000"/>
              </a:lnSpc>
              <a:buNone/>
            </a:pPr>
            <a:r>
              <a:rPr kumimoji="1" lang="en-US" altLang="ja-JP" sz="1800" b="1" dirty="0">
                <a:latin typeface="游ゴシック" panose="020B0400000000000000" pitchFamily="50" charset="-128"/>
                <a:ea typeface="游ゴシック" panose="020B0400000000000000" pitchFamily="50" charset="-128"/>
              </a:rPr>
              <a:t>※ </a:t>
            </a:r>
            <a:r>
              <a:rPr kumimoji="1" lang="ja-JP" altLang="en-US" sz="1800" b="1" dirty="0">
                <a:latin typeface="游ゴシック" panose="020B0400000000000000" pitchFamily="50" charset="-128"/>
                <a:ea typeface="游ゴシック" panose="020B0400000000000000" pitchFamily="50" charset="-128"/>
              </a:rPr>
              <a:t>ローカルで変更を確定させただけで、 リモートには反映されていません</a:t>
            </a:r>
            <a:endParaRPr kumimoji="1" lang="en-US" altLang="ja-JP" sz="1800" b="1" dirty="0">
              <a:latin typeface="游ゴシック" panose="020B0400000000000000" pitchFamily="50" charset="-128"/>
              <a:ea typeface="游ゴシック" panose="020B0400000000000000" pitchFamily="50" charset="-128"/>
            </a:endParaRPr>
          </a:p>
          <a:p>
            <a:endParaRPr kumimoji="1" lang="ja-JP" altLang="en-US" b="1"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061335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プッシュ／プル</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474732" y="1959402"/>
            <a:ext cx="9427029" cy="1679039"/>
          </a:xfrm>
        </p:spPr>
        <p:txBody>
          <a:bodyPr>
            <a:noAutofit/>
          </a:bodyPr>
          <a:lstStyle/>
          <a:p>
            <a:pPr>
              <a:lnSpc>
                <a:spcPct val="100000"/>
              </a:lnSpc>
              <a:buFont typeface="Arial" panose="020B0604020202020204" pitchFamily="34" charset="0"/>
              <a:buChar char="•"/>
            </a:pPr>
            <a:r>
              <a:rPr kumimoji="1" lang="ja-JP" altLang="en-US" dirty="0"/>
              <a:t>自分の行った変更をリモートにアップするのが</a:t>
            </a:r>
            <a:r>
              <a:rPr kumimoji="1" lang="ja-JP" altLang="en-US" b="1" dirty="0"/>
              <a:t>プッシュ</a:t>
            </a:r>
            <a:endParaRPr kumimoji="1" lang="en-US" altLang="ja-JP" b="1" dirty="0"/>
          </a:p>
          <a:p>
            <a:pPr>
              <a:lnSpc>
                <a:spcPct val="100000"/>
              </a:lnSpc>
              <a:buFont typeface="Arial" panose="020B0604020202020204" pitchFamily="34" charset="0"/>
              <a:buChar char="•"/>
            </a:pPr>
            <a:r>
              <a:rPr kumimoji="1" lang="ja-JP" altLang="en-US" dirty="0"/>
              <a:t>リモートの内容をダウンロードするのが</a:t>
            </a:r>
            <a:r>
              <a:rPr kumimoji="1" lang="ja-JP" altLang="en-US" b="1" dirty="0"/>
              <a:t>プル</a:t>
            </a:r>
            <a:br>
              <a:rPr kumimoji="1" lang="en-US" altLang="ja-JP" b="1" dirty="0"/>
            </a:br>
            <a:r>
              <a:rPr kumimoji="1" lang="ja-JP" altLang="en-US" b="1" dirty="0"/>
              <a:t>→</a:t>
            </a:r>
            <a:r>
              <a:rPr kumimoji="1" lang="ja-JP" altLang="en-US" dirty="0"/>
              <a:t>ローカルが最新の状態になるということ</a:t>
            </a:r>
            <a:endParaRPr kumimoji="1" lang="en-US" altLang="ja-JP" dirty="0"/>
          </a:p>
        </p:txBody>
      </p:sp>
      <p:grpSp>
        <p:nvGrpSpPr>
          <p:cNvPr id="56" name="グループ化 55">
            <a:extLst>
              <a:ext uri="{FF2B5EF4-FFF2-40B4-BE49-F238E27FC236}">
                <a16:creationId xmlns:a16="http://schemas.microsoft.com/office/drawing/2014/main" id="{1B6487DF-8F6A-2EEA-0F4F-E71ACDAE0973}"/>
              </a:ext>
            </a:extLst>
          </p:cNvPr>
          <p:cNvGrpSpPr/>
          <p:nvPr/>
        </p:nvGrpSpPr>
        <p:grpSpPr>
          <a:xfrm>
            <a:off x="7477410" y="1452579"/>
            <a:ext cx="4414123" cy="5187685"/>
            <a:chOff x="7259695" y="1462254"/>
            <a:chExt cx="4414123" cy="5187685"/>
          </a:xfrm>
        </p:grpSpPr>
        <p:pic>
          <p:nvPicPr>
            <p:cNvPr id="28" name="図 27" descr="アイコン&#10;&#10;自動的に生成された説明">
              <a:extLst>
                <a:ext uri="{FF2B5EF4-FFF2-40B4-BE49-F238E27FC236}">
                  <a16:creationId xmlns:a16="http://schemas.microsoft.com/office/drawing/2014/main" id="{31579CE9-D7BD-6F04-0A08-20A260692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4973" y="1909660"/>
              <a:ext cx="992615" cy="992615"/>
            </a:xfrm>
            <a:prstGeom prst="rect">
              <a:avLst/>
            </a:prstGeom>
          </p:spPr>
        </p:pic>
        <p:pic>
          <p:nvPicPr>
            <p:cNvPr id="30" name="図 29" descr="アイコン&#10;&#10;自動的に生成された説明">
              <a:extLst>
                <a:ext uri="{FF2B5EF4-FFF2-40B4-BE49-F238E27FC236}">
                  <a16:creationId xmlns:a16="http://schemas.microsoft.com/office/drawing/2014/main" id="{2422A586-C5E3-05F1-07B3-15198E4784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5845" y="4533941"/>
              <a:ext cx="999616" cy="992615"/>
            </a:xfrm>
            <a:prstGeom prst="rect">
              <a:avLst/>
            </a:prstGeom>
          </p:spPr>
        </p:pic>
        <p:pic>
          <p:nvPicPr>
            <p:cNvPr id="31" name="図 30" descr="アイコン&#10;&#10;自動的に生成された説明">
              <a:extLst>
                <a:ext uri="{FF2B5EF4-FFF2-40B4-BE49-F238E27FC236}">
                  <a16:creationId xmlns:a16="http://schemas.microsoft.com/office/drawing/2014/main" id="{DB108E8E-1164-2D85-C13B-882321F667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9365" y="4741233"/>
              <a:ext cx="635127" cy="630678"/>
            </a:xfrm>
            <a:prstGeom prst="rect">
              <a:avLst/>
            </a:prstGeom>
          </p:spPr>
        </p:pic>
        <p:pic>
          <p:nvPicPr>
            <p:cNvPr id="32" name="図 31" descr="アイコン&#10;&#10;自動的に生成された説明">
              <a:extLst>
                <a:ext uri="{FF2B5EF4-FFF2-40B4-BE49-F238E27FC236}">
                  <a16:creationId xmlns:a16="http://schemas.microsoft.com/office/drawing/2014/main" id="{A46096DA-8CDA-4DF0-2C83-D4970CA04CF9}"/>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336606" y="4741233"/>
              <a:ext cx="379013" cy="376358"/>
            </a:xfrm>
            <a:prstGeom prst="rect">
              <a:avLst/>
            </a:prstGeom>
          </p:spPr>
        </p:pic>
        <p:pic>
          <p:nvPicPr>
            <p:cNvPr id="33" name="図 32" descr="アイコン&#10;&#10;自動的に生成された説明">
              <a:extLst>
                <a:ext uri="{FF2B5EF4-FFF2-40B4-BE49-F238E27FC236}">
                  <a16:creationId xmlns:a16="http://schemas.microsoft.com/office/drawing/2014/main" id="{A2F8E692-E96E-4E93-E7BF-18C11DAB1AF6}"/>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1074818" y="3545289"/>
              <a:ext cx="379013" cy="376358"/>
            </a:xfrm>
            <a:prstGeom prst="rect">
              <a:avLst/>
            </a:prstGeom>
          </p:spPr>
        </p:pic>
        <p:grpSp>
          <p:nvGrpSpPr>
            <p:cNvPr id="34" name="グループ化 33">
              <a:extLst>
                <a:ext uri="{FF2B5EF4-FFF2-40B4-BE49-F238E27FC236}">
                  <a16:creationId xmlns:a16="http://schemas.microsoft.com/office/drawing/2014/main" id="{20EE9D88-E71B-CA8B-0B75-CCBCDC9047FE}"/>
                </a:ext>
              </a:extLst>
            </p:cNvPr>
            <p:cNvGrpSpPr/>
            <p:nvPr/>
          </p:nvGrpSpPr>
          <p:grpSpPr>
            <a:xfrm>
              <a:off x="9828201" y="4533941"/>
              <a:ext cx="1733867" cy="992615"/>
              <a:chOff x="4604295" y="5192847"/>
              <a:chExt cx="1733867" cy="992615"/>
            </a:xfrm>
          </p:grpSpPr>
          <p:pic>
            <p:nvPicPr>
              <p:cNvPr id="35" name="図 34" descr="アイコン&#10;&#10;自動的に生成された説明">
                <a:extLst>
                  <a:ext uri="{FF2B5EF4-FFF2-40B4-BE49-F238E27FC236}">
                    <a16:creationId xmlns:a16="http://schemas.microsoft.com/office/drawing/2014/main" id="{CC5B2CB5-7DF5-F8A0-984D-D5918463B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36" name="図 35" descr="アイコン&#10;&#10;自動的に生成された説明">
                <a:extLst>
                  <a:ext uri="{FF2B5EF4-FFF2-40B4-BE49-F238E27FC236}">
                    <a16:creationId xmlns:a16="http://schemas.microsoft.com/office/drawing/2014/main" id="{F8AC8EC8-10EC-04E2-6927-D873383EFB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pic>
            <p:nvPicPr>
              <p:cNvPr id="37" name="図 36" descr="アイコン&#10;&#10;自動的に生成された説明">
                <a:extLst>
                  <a:ext uri="{FF2B5EF4-FFF2-40B4-BE49-F238E27FC236}">
                    <a16:creationId xmlns:a16="http://schemas.microsoft.com/office/drawing/2014/main" id="{6DFD6052-F692-1496-0BB2-9BE2BE4FD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4061" y="5400139"/>
                <a:ext cx="376358" cy="376358"/>
              </a:xfrm>
              <a:prstGeom prst="rect">
                <a:avLst/>
              </a:prstGeom>
            </p:spPr>
          </p:pic>
        </p:grpSp>
        <p:cxnSp>
          <p:nvCxnSpPr>
            <p:cNvPr id="38" name="直線矢印コネクタ 37">
              <a:extLst>
                <a:ext uri="{FF2B5EF4-FFF2-40B4-BE49-F238E27FC236}">
                  <a16:creationId xmlns:a16="http://schemas.microsoft.com/office/drawing/2014/main" id="{00025607-63A5-587D-BFA4-84C305DAC5CF}"/>
                </a:ext>
              </a:extLst>
            </p:cNvPr>
            <p:cNvCxnSpPr>
              <a:cxnSpLocks/>
              <a:stCxn id="30" idx="0"/>
            </p:cNvCxnSpPr>
            <p:nvPr/>
          </p:nvCxnSpPr>
          <p:spPr>
            <a:xfrm flipV="1">
              <a:off x="8515653" y="3033043"/>
              <a:ext cx="1796747" cy="1500898"/>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39" name="コンテンツ プレースホルダー 2">
              <a:extLst>
                <a:ext uri="{FF2B5EF4-FFF2-40B4-BE49-F238E27FC236}">
                  <a16:creationId xmlns:a16="http://schemas.microsoft.com/office/drawing/2014/main" id="{D62E5BAF-6540-EAE5-45C1-F9445EFB8793}"/>
                </a:ext>
              </a:extLst>
            </p:cNvPr>
            <p:cNvSpPr txBox="1">
              <a:spLocks/>
            </p:cNvSpPr>
            <p:nvPr/>
          </p:nvSpPr>
          <p:spPr>
            <a:xfrm>
              <a:off x="7993024" y="5277600"/>
              <a:ext cx="106117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ローカル</a:t>
              </a:r>
            </a:p>
          </p:txBody>
        </p:sp>
        <p:sp>
          <p:nvSpPr>
            <p:cNvPr id="40" name="コンテンツ プレースホルダー 2">
              <a:extLst>
                <a:ext uri="{FF2B5EF4-FFF2-40B4-BE49-F238E27FC236}">
                  <a16:creationId xmlns:a16="http://schemas.microsoft.com/office/drawing/2014/main" id="{0395E20C-3DD3-F160-A47A-A245E9161592}"/>
                </a:ext>
              </a:extLst>
            </p:cNvPr>
            <p:cNvSpPr txBox="1">
              <a:spLocks/>
            </p:cNvSpPr>
            <p:nvPr/>
          </p:nvSpPr>
          <p:spPr>
            <a:xfrm>
              <a:off x="8426801" y="3390173"/>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b="1" dirty="0"/>
                <a:t>プッシュ</a:t>
              </a:r>
            </a:p>
          </p:txBody>
        </p:sp>
        <p:cxnSp>
          <p:nvCxnSpPr>
            <p:cNvPr id="41" name="直線矢印コネクタ 40">
              <a:extLst>
                <a:ext uri="{FF2B5EF4-FFF2-40B4-BE49-F238E27FC236}">
                  <a16:creationId xmlns:a16="http://schemas.microsoft.com/office/drawing/2014/main" id="{260312CC-78A2-2D74-869E-A0A996E5FDAD}"/>
                </a:ext>
              </a:extLst>
            </p:cNvPr>
            <p:cNvCxnSpPr>
              <a:cxnSpLocks/>
            </p:cNvCxnSpPr>
            <p:nvPr/>
          </p:nvCxnSpPr>
          <p:spPr>
            <a:xfrm>
              <a:off x="10783981" y="3149507"/>
              <a:ext cx="0" cy="1355872"/>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42" name="コンテンツ プレースホルダー 2">
              <a:extLst>
                <a:ext uri="{FF2B5EF4-FFF2-40B4-BE49-F238E27FC236}">
                  <a16:creationId xmlns:a16="http://schemas.microsoft.com/office/drawing/2014/main" id="{85F0053B-A91C-F375-859B-A3C15E4FBE96}"/>
                </a:ext>
              </a:extLst>
            </p:cNvPr>
            <p:cNvSpPr txBox="1">
              <a:spLocks/>
            </p:cNvSpPr>
            <p:nvPr/>
          </p:nvSpPr>
          <p:spPr>
            <a:xfrm>
              <a:off x="10962516" y="3854402"/>
              <a:ext cx="630679"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プル</a:t>
              </a:r>
            </a:p>
          </p:txBody>
        </p:sp>
        <p:sp>
          <p:nvSpPr>
            <p:cNvPr id="43" name="吹き出し: 円形 42">
              <a:extLst>
                <a:ext uri="{FF2B5EF4-FFF2-40B4-BE49-F238E27FC236}">
                  <a16:creationId xmlns:a16="http://schemas.microsoft.com/office/drawing/2014/main" id="{8A79EF19-F558-B1D3-92EC-298F376D6036}"/>
                </a:ext>
              </a:extLst>
            </p:cNvPr>
            <p:cNvSpPr/>
            <p:nvPr/>
          </p:nvSpPr>
          <p:spPr>
            <a:xfrm flipH="1">
              <a:off x="7259695"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ローカルを</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変更したから</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アップしよう</a:t>
              </a:r>
            </a:p>
          </p:txBody>
        </p:sp>
        <p:sp>
          <p:nvSpPr>
            <p:cNvPr id="44" name="吹き出し: 円形 43">
              <a:extLst>
                <a:ext uri="{FF2B5EF4-FFF2-40B4-BE49-F238E27FC236}">
                  <a16:creationId xmlns:a16="http://schemas.microsoft.com/office/drawing/2014/main" id="{EA6B6F78-AE6B-B851-5D47-1FB3EF178F22}"/>
                </a:ext>
              </a:extLst>
            </p:cNvPr>
            <p:cNvSpPr/>
            <p:nvPr/>
          </p:nvSpPr>
          <p:spPr>
            <a:xfrm flipH="1">
              <a:off x="9894144"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ローカルを</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最新に！</a:t>
              </a:r>
            </a:p>
          </p:txBody>
        </p:sp>
        <p:sp>
          <p:nvSpPr>
            <p:cNvPr id="45" name="コンテンツ プレースホルダー 2">
              <a:extLst>
                <a:ext uri="{FF2B5EF4-FFF2-40B4-BE49-F238E27FC236}">
                  <a16:creationId xmlns:a16="http://schemas.microsoft.com/office/drawing/2014/main" id="{5742F7B9-7CBB-D071-19F7-17445F7E2D44}"/>
                </a:ext>
              </a:extLst>
            </p:cNvPr>
            <p:cNvSpPr txBox="1">
              <a:spLocks/>
            </p:cNvSpPr>
            <p:nvPr/>
          </p:nvSpPr>
          <p:spPr>
            <a:xfrm>
              <a:off x="10085145" y="1462254"/>
              <a:ext cx="1112269"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リモート</a:t>
              </a:r>
            </a:p>
          </p:txBody>
        </p:sp>
        <p:sp>
          <p:nvSpPr>
            <p:cNvPr id="46" name="コンテンツ プレースホルダー 2">
              <a:extLst>
                <a:ext uri="{FF2B5EF4-FFF2-40B4-BE49-F238E27FC236}">
                  <a16:creationId xmlns:a16="http://schemas.microsoft.com/office/drawing/2014/main" id="{D1C843DE-BBAB-AFC0-51E7-EAF45D5DA6E1}"/>
                </a:ext>
              </a:extLst>
            </p:cNvPr>
            <p:cNvSpPr txBox="1">
              <a:spLocks/>
            </p:cNvSpPr>
            <p:nvPr/>
          </p:nvSpPr>
          <p:spPr>
            <a:xfrm>
              <a:off x="10545560" y="5277600"/>
              <a:ext cx="106117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ローカル</a:t>
              </a:r>
            </a:p>
          </p:txBody>
        </p:sp>
        <p:pic>
          <p:nvPicPr>
            <p:cNvPr id="3" name="図 2" descr="アイコン&#10;&#10;自動的に生成された説明">
              <a:extLst>
                <a:ext uri="{FF2B5EF4-FFF2-40B4-BE49-F238E27FC236}">
                  <a16:creationId xmlns:a16="http://schemas.microsoft.com/office/drawing/2014/main" id="{E1790DE8-ED4F-8E73-64FB-F26A332F3CF0}"/>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704221" y="3062317"/>
              <a:ext cx="379013" cy="376358"/>
            </a:xfrm>
            <a:prstGeom prst="rect">
              <a:avLst/>
            </a:prstGeom>
          </p:spPr>
        </p:pic>
      </p:grpSp>
      <p:sp>
        <p:nvSpPr>
          <p:cNvPr id="50" name="テキスト ボックス 49">
            <a:extLst>
              <a:ext uri="{FF2B5EF4-FFF2-40B4-BE49-F238E27FC236}">
                <a16:creationId xmlns:a16="http://schemas.microsoft.com/office/drawing/2014/main" id="{A72ED596-A7B8-A660-8DB0-7546F1551345}"/>
              </a:ext>
            </a:extLst>
          </p:cNvPr>
          <p:cNvSpPr txBox="1"/>
          <p:nvPr/>
        </p:nvSpPr>
        <p:spPr>
          <a:xfrm>
            <a:off x="591961" y="4043087"/>
            <a:ext cx="6743484" cy="1815882"/>
          </a:xfrm>
          <a:prstGeom prst="rect">
            <a:avLst/>
          </a:prstGeom>
          <a:noFill/>
        </p:spPr>
        <p:txBody>
          <a:bodyPr wrap="square" rtlCol="0">
            <a:spAutoFit/>
          </a:bodyPr>
          <a:lstStyle/>
          <a:p>
            <a:pPr marL="0" indent="0">
              <a:lnSpc>
                <a:spcPct val="100000"/>
              </a:lnSpc>
              <a:buNone/>
            </a:pPr>
            <a:endParaRPr lang="en-US" altLang="ja-JP" sz="2800" b="1" dirty="0">
              <a:latin typeface="游ゴシック" panose="020B0400000000000000" pitchFamily="50" charset="-128"/>
              <a:ea typeface="游ゴシック" panose="020B0400000000000000" pitchFamily="50" charset="-128"/>
            </a:endParaRPr>
          </a:p>
          <a:p>
            <a:pPr marL="0" indent="0">
              <a:lnSpc>
                <a:spcPct val="100000"/>
              </a:lnSpc>
              <a:buNone/>
            </a:pPr>
            <a:r>
              <a:rPr kumimoji="1" lang="ja-JP" altLang="en-US" sz="2800" b="1" dirty="0">
                <a:latin typeface="游ゴシック" panose="020B0400000000000000" pitchFamily="50" charset="-128"/>
                <a:ea typeface="游ゴシック" panose="020B0400000000000000" pitchFamily="50" charset="-128"/>
              </a:rPr>
              <a:t>ローカルで作業する前には、 </a:t>
            </a:r>
            <a:br>
              <a:rPr kumimoji="1" lang="en-US" altLang="ja-JP" sz="2800" b="1" dirty="0">
                <a:latin typeface="游ゴシック" panose="020B0400000000000000" pitchFamily="50" charset="-128"/>
                <a:ea typeface="游ゴシック" panose="020B0400000000000000" pitchFamily="50" charset="-128"/>
              </a:rPr>
            </a:br>
            <a:r>
              <a:rPr kumimoji="1" lang="ja-JP" altLang="en-US" sz="2800" b="1" dirty="0">
                <a:latin typeface="游ゴシック" panose="020B0400000000000000" pitchFamily="50" charset="-128"/>
                <a:ea typeface="游ゴシック" panose="020B0400000000000000" pitchFamily="50" charset="-128"/>
              </a:rPr>
              <a:t>必ずプルする </a:t>
            </a:r>
            <a:r>
              <a:rPr kumimoji="1" lang="en-US" altLang="ja-JP" sz="2800" b="1" dirty="0">
                <a:latin typeface="游ゴシック" panose="020B0400000000000000" pitchFamily="50" charset="-128"/>
                <a:ea typeface="游ゴシック" panose="020B0400000000000000" pitchFamily="50" charset="-128"/>
              </a:rPr>
              <a:t>(</a:t>
            </a:r>
            <a:r>
              <a:rPr kumimoji="1" lang="ja-JP" altLang="en-US" sz="2800" b="1" dirty="0">
                <a:latin typeface="游ゴシック" panose="020B0400000000000000" pitchFamily="50" charset="-128"/>
                <a:ea typeface="游ゴシック" panose="020B0400000000000000" pitchFamily="50" charset="-128"/>
              </a:rPr>
              <a:t>最新にする</a:t>
            </a:r>
            <a:r>
              <a:rPr kumimoji="1" lang="en-US" altLang="ja-JP" sz="2800" b="1" dirty="0">
                <a:latin typeface="游ゴシック" panose="020B0400000000000000" pitchFamily="50" charset="-128"/>
                <a:ea typeface="游ゴシック" panose="020B0400000000000000" pitchFamily="50" charset="-128"/>
              </a:rPr>
              <a:t>) </a:t>
            </a:r>
            <a:r>
              <a:rPr kumimoji="1" lang="ja-JP" altLang="en-US" sz="2800" b="1" dirty="0">
                <a:latin typeface="游ゴシック" panose="020B0400000000000000" pitchFamily="50" charset="-128"/>
                <a:ea typeface="游ゴシック" panose="020B0400000000000000" pitchFamily="50" charset="-128"/>
              </a:rPr>
              <a:t>必要がある！</a:t>
            </a:r>
            <a:endParaRPr kumimoji="1" lang="en-US" altLang="ja-JP" sz="2800" b="1" dirty="0">
              <a:latin typeface="游ゴシック" panose="020B0400000000000000" pitchFamily="50" charset="-128"/>
              <a:ea typeface="游ゴシック" panose="020B0400000000000000" pitchFamily="50" charset="-128"/>
            </a:endParaRPr>
          </a:p>
          <a:p>
            <a:endParaRPr kumimoji="1" lang="ja-JP" altLang="en-US" sz="2800" b="1" dirty="0">
              <a:latin typeface="游ゴシック" panose="020B0400000000000000" pitchFamily="50" charset="-128"/>
              <a:ea typeface="游ゴシック" panose="020B0400000000000000" pitchFamily="50" charset="-128"/>
            </a:endParaRPr>
          </a:p>
        </p:txBody>
      </p:sp>
      <p:cxnSp>
        <p:nvCxnSpPr>
          <p:cNvPr id="52" name="直線矢印コネクタ 51">
            <a:extLst>
              <a:ext uri="{FF2B5EF4-FFF2-40B4-BE49-F238E27FC236}">
                <a16:creationId xmlns:a16="http://schemas.microsoft.com/office/drawing/2014/main" id="{062E3FFB-8D32-30E2-4E09-0D907A3BD022}"/>
              </a:ext>
            </a:extLst>
          </p:cNvPr>
          <p:cNvCxnSpPr>
            <a:cxnSpLocks/>
          </p:cNvCxnSpPr>
          <p:nvPr/>
        </p:nvCxnSpPr>
        <p:spPr>
          <a:xfrm flipV="1">
            <a:off x="4113152" y="3578858"/>
            <a:ext cx="0" cy="765838"/>
          </a:xfrm>
          <a:prstGeom prst="straightConnector1">
            <a:avLst/>
          </a:prstGeom>
          <a:ln w="123825">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ブランチ（１）</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561556" y="1521817"/>
            <a:ext cx="11257643" cy="1784455"/>
          </a:xfrm>
        </p:spPr>
        <p:txBody>
          <a:bodyPr>
            <a:noAutofit/>
          </a:bodyPr>
          <a:lstStyle/>
          <a:p>
            <a:pPr>
              <a:lnSpc>
                <a:spcPct val="100000"/>
              </a:lnSpc>
              <a:buFont typeface="Arial" panose="020B0604020202020204" pitchFamily="34" charset="0"/>
              <a:buChar char="•"/>
            </a:pPr>
            <a:r>
              <a:rPr kumimoji="1" lang="en-US" altLang="ja-JP" dirty="0"/>
              <a:t>Git</a:t>
            </a:r>
            <a:r>
              <a:rPr kumimoji="1" lang="ja-JP" altLang="en-US" dirty="0"/>
              <a:t>では変更の分岐を作ることができます</a:t>
            </a:r>
            <a:br>
              <a:rPr lang="en-US" altLang="ja-JP" dirty="0"/>
            </a:br>
            <a:r>
              <a:rPr lang="ja-JP" altLang="en-US" dirty="0"/>
              <a:t>この分岐した枝のことを</a:t>
            </a:r>
            <a:r>
              <a:rPr lang="ja-JP" altLang="en-US" b="1" dirty="0"/>
              <a:t>ブランチ</a:t>
            </a:r>
            <a:r>
              <a:rPr lang="ja-JP" altLang="en-US" dirty="0"/>
              <a:t>といいます</a:t>
            </a:r>
            <a:endParaRPr lang="en-US" altLang="ja-JP" dirty="0"/>
          </a:p>
          <a:p>
            <a:pPr>
              <a:lnSpc>
                <a:spcPct val="100000"/>
              </a:lnSpc>
              <a:buFont typeface="Arial" panose="020B0604020202020204" pitchFamily="34" charset="0"/>
              <a:buChar char="•"/>
            </a:pPr>
            <a:r>
              <a:rPr lang="ja-JP" altLang="en-US" dirty="0"/>
              <a:t>分岐を作ることもできるし、分岐同士をマージすることもできます</a:t>
            </a:r>
            <a:endParaRPr lang="en-US" altLang="ja-JP" dirty="0"/>
          </a:p>
        </p:txBody>
      </p:sp>
      <p:grpSp>
        <p:nvGrpSpPr>
          <p:cNvPr id="53" name="グループ化 52">
            <a:extLst>
              <a:ext uri="{FF2B5EF4-FFF2-40B4-BE49-F238E27FC236}">
                <a16:creationId xmlns:a16="http://schemas.microsoft.com/office/drawing/2014/main" id="{CEAD3D94-35EC-F1F1-8614-E9ED185D0946}"/>
              </a:ext>
            </a:extLst>
          </p:cNvPr>
          <p:cNvGrpSpPr/>
          <p:nvPr/>
        </p:nvGrpSpPr>
        <p:grpSpPr>
          <a:xfrm>
            <a:off x="1582057" y="3483854"/>
            <a:ext cx="9100457" cy="2866941"/>
            <a:chOff x="1582057" y="3648245"/>
            <a:chExt cx="9100457" cy="2866941"/>
          </a:xfrm>
        </p:grpSpPr>
        <p:sp>
          <p:nvSpPr>
            <p:cNvPr id="45" name="楕円 44">
              <a:extLst>
                <a:ext uri="{FF2B5EF4-FFF2-40B4-BE49-F238E27FC236}">
                  <a16:creationId xmlns:a16="http://schemas.microsoft.com/office/drawing/2014/main" id="{98BE27CD-1E0B-B233-B0E9-E854BB161CC9}"/>
                </a:ext>
              </a:extLst>
            </p:cNvPr>
            <p:cNvSpPr/>
            <p:nvPr/>
          </p:nvSpPr>
          <p:spPr>
            <a:xfrm>
              <a:off x="3989024" y="3648245"/>
              <a:ext cx="1074723" cy="1074723"/>
            </a:xfrm>
            <a:prstGeom prst="ellipse">
              <a:avLst/>
            </a:prstGeom>
            <a:noFill/>
            <a:ln w="476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76FE786B-D78E-0855-53D9-C73D31E80A46}"/>
                </a:ext>
              </a:extLst>
            </p:cNvPr>
            <p:cNvSpPr/>
            <p:nvPr/>
          </p:nvSpPr>
          <p:spPr>
            <a:xfrm>
              <a:off x="7987722" y="3648245"/>
              <a:ext cx="1074723" cy="1074723"/>
            </a:xfrm>
            <a:prstGeom prst="ellipse">
              <a:avLst/>
            </a:prstGeom>
            <a:noFill/>
            <a:ln w="476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91E73509-912D-BF04-0BA9-FFD39DC48F75}"/>
                </a:ext>
              </a:extLst>
            </p:cNvPr>
            <p:cNvSpPr/>
            <p:nvPr/>
          </p:nvSpPr>
          <p:spPr>
            <a:xfrm>
              <a:off x="5063747" y="4589167"/>
              <a:ext cx="2998939" cy="1201342"/>
            </a:xfrm>
            <a:prstGeom prst="roundRect">
              <a:avLst/>
            </a:prstGeom>
            <a:solidFill>
              <a:schemeClr val="bg1">
                <a:lumMod val="75000"/>
              </a:schemeClr>
            </a:solidFill>
            <a:ln>
              <a:noFill/>
            </a:ln>
            <a:effectLst>
              <a:softEdge rad="190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2044AE3-0788-D772-FB06-7C1F992891C2}"/>
                </a:ext>
              </a:extLst>
            </p:cNvPr>
            <p:cNvSpPr txBox="1"/>
            <p:nvPr/>
          </p:nvSpPr>
          <p:spPr>
            <a:xfrm>
              <a:off x="1582057" y="3852943"/>
              <a:ext cx="537327"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A</a:t>
              </a:r>
              <a:endParaRPr kumimoji="1" lang="ja-JP" altLang="en-US" sz="4000" b="1" dirty="0">
                <a:latin typeface="游ゴシック" panose="020B0400000000000000" pitchFamily="50" charset="-128"/>
                <a:ea typeface="游ゴシック" panose="020B0400000000000000" pitchFamily="50" charset="-128"/>
              </a:endParaRPr>
            </a:p>
          </p:txBody>
        </p:sp>
        <p:sp>
          <p:nvSpPr>
            <p:cNvPr id="7" name="テキスト ボックス 6">
              <a:extLst>
                <a:ext uri="{FF2B5EF4-FFF2-40B4-BE49-F238E27FC236}">
                  <a16:creationId xmlns:a16="http://schemas.microsoft.com/office/drawing/2014/main" id="{2061203B-F806-6425-FDED-05808E63E978}"/>
                </a:ext>
              </a:extLst>
            </p:cNvPr>
            <p:cNvSpPr txBox="1"/>
            <p:nvPr/>
          </p:nvSpPr>
          <p:spPr>
            <a:xfrm>
              <a:off x="2924628" y="3852943"/>
              <a:ext cx="548548"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B</a:t>
              </a:r>
              <a:endParaRPr kumimoji="1" lang="ja-JP" altLang="en-US" sz="4000" b="1" dirty="0">
                <a:latin typeface="游ゴシック" panose="020B0400000000000000" pitchFamily="50" charset="-128"/>
                <a:ea typeface="游ゴシック" panose="020B0400000000000000" pitchFamily="50" charset="-128"/>
              </a:endParaRPr>
            </a:p>
          </p:txBody>
        </p:sp>
        <p:sp>
          <p:nvSpPr>
            <p:cNvPr id="8" name="テキスト ボックス 7">
              <a:extLst>
                <a:ext uri="{FF2B5EF4-FFF2-40B4-BE49-F238E27FC236}">
                  <a16:creationId xmlns:a16="http://schemas.microsoft.com/office/drawing/2014/main" id="{359A6650-4DE1-F358-D92C-C1ECF980A36D}"/>
                </a:ext>
              </a:extLst>
            </p:cNvPr>
            <p:cNvSpPr txBox="1"/>
            <p:nvPr/>
          </p:nvSpPr>
          <p:spPr>
            <a:xfrm>
              <a:off x="4267199" y="3852943"/>
              <a:ext cx="553357"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C</a:t>
              </a:r>
              <a:endParaRPr kumimoji="1" lang="ja-JP" altLang="en-US" sz="4000" b="1" dirty="0">
                <a:latin typeface="游ゴシック" panose="020B0400000000000000" pitchFamily="50" charset="-128"/>
                <a:ea typeface="游ゴシック" panose="020B0400000000000000" pitchFamily="50" charset="-128"/>
              </a:endParaRPr>
            </a:p>
          </p:txBody>
        </p:sp>
        <p:sp>
          <p:nvSpPr>
            <p:cNvPr id="9" name="テキスト ボックス 8">
              <a:extLst>
                <a:ext uri="{FF2B5EF4-FFF2-40B4-BE49-F238E27FC236}">
                  <a16:creationId xmlns:a16="http://schemas.microsoft.com/office/drawing/2014/main" id="{F1233B3E-788A-0948-EB0A-4F8067497350}"/>
                </a:ext>
              </a:extLst>
            </p:cNvPr>
            <p:cNvSpPr txBox="1"/>
            <p:nvPr/>
          </p:nvSpPr>
          <p:spPr>
            <a:xfrm>
              <a:off x="5609770" y="3852943"/>
              <a:ext cx="580608"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D</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11" name="直線矢印コネクタ 10">
              <a:extLst>
                <a:ext uri="{FF2B5EF4-FFF2-40B4-BE49-F238E27FC236}">
                  <a16:creationId xmlns:a16="http://schemas.microsoft.com/office/drawing/2014/main" id="{45FEE1C9-B059-7172-2ED7-944E58EFD98F}"/>
                </a:ext>
              </a:extLst>
            </p:cNvPr>
            <p:cNvCxnSpPr>
              <a:cxnSpLocks/>
              <a:stCxn id="6" idx="3"/>
              <a:endCxn id="7" idx="1"/>
            </p:cNvCxnSpPr>
            <p:nvPr/>
          </p:nvCxnSpPr>
          <p:spPr>
            <a:xfrm>
              <a:off x="2119384" y="4206886"/>
              <a:ext cx="80524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55FE2C51-2614-AA6D-8B23-799037C66C45}"/>
                </a:ext>
              </a:extLst>
            </p:cNvPr>
            <p:cNvCxnSpPr>
              <a:cxnSpLocks/>
              <a:stCxn id="7" idx="3"/>
              <a:endCxn id="8" idx="1"/>
            </p:cNvCxnSpPr>
            <p:nvPr/>
          </p:nvCxnSpPr>
          <p:spPr>
            <a:xfrm>
              <a:off x="3473176" y="4206886"/>
              <a:ext cx="794023"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1B964D15-1952-C0FD-F4E4-13E757910569}"/>
                </a:ext>
              </a:extLst>
            </p:cNvPr>
            <p:cNvCxnSpPr>
              <a:cxnSpLocks/>
              <a:stCxn id="8" idx="3"/>
              <a:endCxn id="9" idx="1"/>
            </p:cNvCxnSpPr>
            <p:nvPr/>
          </p:nvCxnSpPr>
          <p:spPr>
            <a:xfrm>
              <a:off x="4820556" y="4206886"/>
              <a:ext cx="78921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791AD4D3-ADA7-77BA-3A8B-4E638E9EEB50}"/>
                </a:ext>
              </a:extLst>
            </p:cNvPr>
            <p:cNvSpPr txBox="1"/>
            <p:nvPr/>
          </p:nvSpPr>
          <p:spPr>
            <a:xfrm>
              <a:off x="6979592" y="3852943"/>
              <a:ext cx="516488"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E</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23" name="直線矢印コネクタ 22">
              <a:extLst>
                <a:ext uri="{FF2B5EF4-FFF2-40B4-BE49-F238E27FC236}">
                  <a16:creationId xmlns:a16="http://schemas.microsoft.com/office/drawing/2014/main" id="{4370EDFF-0824-06D1-5BA1-B7CB2877C4A3}"/>
                </a:ext>
              </a:extLst>
            </p:cNvPr>
            <p:cNvCxnSpPr>
              <a:cxnSpLocks/>
              <a:endCxn id="22" idx="1"/>
            </p:cNvCxnSpPr>
            <p:nvPr/>
          </p:nvCxnSpPr>
          <p:spPr>
            <a:xfrm>
              <a:off x="6190378" y="4206886"/>
              <a:ext cx="78921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447B22F-CAFE-A86A-20B5-0BEF7C3DBEE5}"/>
                </a:ext>
              </a:extLst>
            </p:cNvPr>
            <p:cNvCxnSpPr>
              <a:cxnSpLocks/>
              <a:stCxn id="8" idx="2"/>
              <a:endCxn id="28" idx="1"/>
            </p:cNvCxnSpPr>
            <p:nvPr/>
          </p:nvCxnSpPr>
          <p:spPr>
            <a:xfrm>
              <a:off x="4543878" y="4560829"/>
              <a:ext cx="1065892" cy="63137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47293999-DAFD-F7F2-E70D-9FFFF1E35509}"/>
                </a:ext>
              </a:extLst>
            </p:cNvPr>
            <p:cNvSpPr txBox="1"/>
            <p:nvPr/>
          </p:nvSpPr>
          <p:spPr>
            <a:xfrm>
              <a:off x="5609770" y="4838256"/>
              <a:ext cx="535724"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X</a:t>
              </a:r>
              <a:endParaRPr kumimoji="1" lang="ja-JP" altLang="en-US" sz="4000" b="1" dirty="0">
                <a:latin typeface="游ゴシック" panose="020B0400000000000000" pitchFamily="50" charset="-128"/>
                <a:ea typeface="游ゴシック" panose="020B0400000000000000" pitchFamily="50" charset="-128"/>
              </a:endParaRPr>
            </a:p>
          </p:txBody>
        </p:sp>
        <p:sp>
          <p:nvSpPr>
            <p:cNvPr id="30" name="テキスト ボックス 29">
              <a:extLst>
                <a:ext uri="{FF2B5EF4-FFF2-40B4-BE49-F238E27FC236}">
                  <a16:creationId xmlns:a16="http://schemas.microsoft.com/office/drawing/2014/main" id="{F0C429CC-4933-B275-2FB1-16FEFDD98588}"/>
                </a:ext>
              </a:extLst>
            </p:cNvPr>
            <p:cNvSpPr txBox="1"/>
            <p:nvPr/>
          </p:nvSpPr>
          <p:spPr>
            <a:xfrm>
              <a:off x="6979592" y="4835895"/>
              <a:ext cx="537327"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Y</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31" name="直線矢印コネクタ 30">
              <a:extLst>
                <a:ext uri="{FF2B5EF4-FFF2-40B4-BE49-F238E27FC236}">
                  <a16:creationId xmlns:a16="http://schemas.microsoft.com/office/drawing/2014/main" id="{5F4AE67D-2E81-5C72-F055-04FCF1CF5508}"/>
                </a:ext>
              </a:extLst>
            </p:cNvPr>
            <p:cNvCxnSpPr>
              <a:cxnSpLocks/>
              <a:stCxn id="28" idx="3"/>
              <a:endCxn id="30" idx="1"/>
            </p:cNvCxnSpPr>
            <p:nvPr/>
          </p:nvCxnSpPr>
          <p:spPr>
            <a:xfrm flipV="1">
              <a:off x="6145494" y="5189838"/>
              <a:ext cx="834098" cy="2361"/>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B0BF3E88-BCF7-9BB7-2001-420AA8259FF9}"/>
                </a:ext>
              </a:extLst>
            </p:cNvPr>
            <p:cNvSpPr txBox="1"/>
            <p:nvPr/>
          </p:nvSpPr>
          <p:spPr>
            <a:xfrm>
              <a:off x="8285294" y="3852943"/>
              <a:ext cx="516488"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F</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34" name="直線矢印コネクタ 33">
              <a:extLst>
                <a:ext uri="{FF2B5EF4-FFF2-40B4-BE49-F238E27FC236}">
                  <a16:creationId xmlns:a16="http://schemas.microsoft.com/office/drawing/2014/main" id="{36AFF840-E42B-DDA6-3A11-F6A467552858}"/>
                </a:ext>
              </a:extLst>
            </p:cNvPr>
            <p:cNvCxnSpPr>
              <a:cxnSpLocks/>
              <a:endCxn id="33" idx="1"/>
            </p:cNvCxnSpPr>
            <p:nvPr/>
          </p:nvCxnSpPr>
          <p:spPr>
            <a:xfrm>
              <a:off x="7496080" y="4206886"/>
              <a:ext cx="78921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ED311F1-4561-788D-44FF-554ECFB55830}"/>
                </a:ext>
              </a:extLst>
            </p:cNvPr>
            <p:cNvCxnSpPr>
              <a:cxnSpLocks/>
              <a:stCxn id="30" idx="3"/>
              <a:endCxn id="33" idx="2"/>
            </p:cNvCxnSpPr>
            <p:nvPr/>
          </p:nvCxnSpPr>
          <p:spPr>
            <a:xfrm flipV="1">
              <a:off x="7516919" y="4560829"/>
              <a:ext cx="1026619" cy="629009"/>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8900F0FB-4DAC-ED37-4879-9DE3A1B4CF92}"/>
                </a:ext>
              </a:extLst>
            </p:cNvPr>
            <p:cNvSpPr txBox="1"/>
            <p:nvPr/>
          </p:nvSpPr>
          <p:spPr>
            <a:xfrm>
              <a:off x="9608616" y="3852943"/>
              <a:ext cx="697627"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41" name="直線矢印コネクタ 40">
              <a:extLst>
                <a:ext uri="{FF2B5EF4-FFF2-40B4-BE49-F238E27FC236}">
                  <a16:creationId xmlns:a16="http://schemas.microsoft.com/office/drawing/2014/main" id="{1B144BA5-3691-956F-BEB9-87201FA8EBD7}"/>
                </a:ext>
              </a:extLst>
            </p:cNvPr>
            <p:cNvCxnSpPr>
              <a:cxnSpLocks/>
              <a:endCxn id="40" idx="1"/>
            </p:cNvCxnSpPr>
            <p:nvPr/>
          </p:nvCxnSpPr>
          <p:spPr>
            <a:xfrm>
              <a:off x="8819402" y="4206886"/>
              <a:ext cx="78921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6" name="コンテンツ プレースホルダー 2">
              <a:extLst>
                <a:ext uri="{FF2B5EF4-FFF2-40B4-BE49-F238E27FC236}">
                  <a16:creationId xmlns:a16="http://schemas.microsoft.com/office/drawing/2014/main" id="{0274AECC-BD34-4144-C3D2-BA266EB553C3}"/>
                </a:ext>
              </a:extLst>
            </p:cNvPr>
            <p:cNvSpPr txBox="1">
              <a:spLocks/>
            </p:cNvSpPr>
            <p:nvPr/>
          </p:nvSpPr>
          <p:spPr>
            <a:xfrm>
              <a:off x="4131069" y="4800590"/>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分岐</a:t>
              </a:r>
            </a:p>
          </p:txBody>
        </p:sp>
        <p:sp>
          <p:nvSpPr>
            <p:cNvPr id="47" name="コンテンツ プレースホルダー 2">
              <a:extLst>
                <a:ext uri="{FF2B5EF4-FFF2-40B4-BE49-F238E27FC236}">
                  <a16:creationId xmlns:a16="http://schemas.microsoft.com/office/drawing/2014/main" id="{3DB619D7-2181-036B-C869-1B1091BF5271}"/>
                </a:ext>
              </a:extLst>
            </p:cNvPr>
            <p:cNvSpPr txBox="1">
              <a:spLocks/>
            </p:cNvSpPr>
            <p:nvPr/>
          </p:nvSpPr>
          <p:spPr>
            <a:xfrm>
              <a:off x="7791660" y="4800590"/>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マージ</a:t>
              </a:r>
            </a:p>
          </p:txBody>
        </p:sp>
        <p:sp>
          <p:nvSpPr>
            <p:cNvPr id="52" name="コンテンツ プレースホルダー 2">
              <a:extLst>
                <a:ext uri="{FF2B5EF4-FFF2-40B4-BE49-F238E27FC236}">
                  <a16:creationId xmlns:a16="http://schemas.microsoft.com/office/drawing/2014/main" id="{A8E04EE1-72F7-F988-5522-AA1806928FC7}"/>
                </a:ext>
              </a:extLst>
            </p:cNvPr>
            <p:cNvSpPr txBox="1">
              <a:spLocks/>
            </p:cNvSpPr>
            <p:nvPr/>
          </p:nvSpPr>
          <p:spPr>
            <a:xfrm>
              <a:off x="8333563" y="6011882"/>
              <a:ext cx="234895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この枝が</a:t>
              </a:r>
              <a:r>
                <a:rPr lang="ja-JP" altLang="en-US" sz="2000" b="1" dirty="0"/>
                <a:t>ブランチ</a:t>
              </a:r>
            </a:p>
          </p:txBody>
        </p:sp>
        <p:cxnSp>
          <p:nvCxnSpPr>
            <p:cNvPr id="51" name="直線矢印コネクタ 50">
              <a:extLst>
                <a:ext uri="{FF2B5EF4-FFF2-40B4-BE49-F238E27FC236}">
                  <a16:creationId xmlns:a16="http://schemas.microsoft.com/office/drawing/2014/main" id="{4097A0C8-2598-5CC5-1070-3A9BD9F1028F}"/>
                </a:ext>
              </a:extLst>
            </p:cNvPr>
            <p:cNvCxnSpPr/>
            <p:nvPr/>
          </p:nvCxnSpPr>
          <p:spPr>
            <a:xfrm flipH="1" flipV="1">
              <a:off x="7791660" y="5740329"/>
              <a:ext cx="634396" cy="523205"/>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7720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ブランチ（２）</a:t>
            </a:r>
          </a:p>
        </p:txBody>
      </p:sp>
      <p:grpSp>
        <p:nvGrpSpPr>
          <p:cNvPr id="34" name="グループ化 33">
            <a:extLst>
              <a:ext uri="{FF2B5EF4-FFF2-40B4-BE49-F238E27FC236}">
                <a16:creationId xmlns:a16="http://schemas.microsoft.com/office/drawing/2014/main" id="{02DE3AF8-A3F2-207A-FCE4-5F6BC02749D5}"/>
              </a:ext>
            </a:extLst>
          </p:cNvPr>
          <p:cNvGrpSpPr/>
          <p:nvPr/>
        </p:nvGrpSpPr>
        <p:grpSpPr>
          <a:xfrm>
            <a:off x="477346" y="2951510"/>
            <a:ext cx="11237307" cy="3792191"/>
            <a:chOff x="163811" y="2246659"/>
            <a:chExt cx="11237307" cy="3792191"/>
          </a:xfrm>
        </p:grpSpPr>
        <p:pic>
          <p:nvPicPr>
            <p:cNvPr id="10" name="Picture 2" descr="Hovione at a glance | Hovione">
              <a:extLst>
                <a:ext uri="{FF2B5EF4-FFF2-40B4-BE49-F238E27FC236}">
                  <a16:creationId xmlns:a16="http://schemas.microsoft.com/office/drawing/2014/main" id="{DD2E25F6-40E6-BB95-2E0A-0126D01C47D7}"/>
                </a:ext>
              </a:extLst>
            </p:cNvPr>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500733" y="3544821"/>
              <a:ext cx="1540329" cy="1540329"/>
            </a:xfrm>
            <a:prstGeom prst="rect">
              <a:avLst/>
            </a:prstGeom>
            <a:noFill/>
            <a:extLst>
              <a:ext uri="{909E8E84-426E-40DD-AFC4-6F175D3DCCD1}">
                <a14:hiddenFill xmlns:a14="http://schemas.microsoft.com/office/drawing/2010/main">
                  <a:solidFill>
                    <a:srgbClr val="FFFFFF"/>
                  </a:solidFill>
                </a14:hiddenFill>
              </a:ext>
            </a:extLst>
          </p:spPr>
        </p:pic>
        <p:sp>
          <p:nvSpPr>
            <p:cNvPr id="11" name="コンテンツ プレースホルダー 2">
              <a:extLst>
                <a:ext uri="{FF2B5EF4-FFF2-40B4-BE49-F238E27FC236}">
                  <a16:creationId xmlns:a16="http://schemas.microsoft.com/office/drawing/2014/main" id="{E4680E6A-00AB-38DE-5162-F6938F36DDF0}"/>
                </a:ext>
              </a:extLst>
            </p:cNvPr>
            <p:cNvSpPr txBox="1">
              <a:spLocks/>
            </p:cNvSpPr>
            <p:nvPr/>
          </p:nvSpPr>
          <p:spPr>
            <a:xfrm>
              <a:off x="1773105" y="3728891"/>
              <a:ext cx="1064437"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設定</a:t>
              </a:r>
              <a:r>
                <a:rPr lang="en-US" altLang="ja-JP" sz="2000" b="1" dirty="0"/>
                <a:t>A</a:t>
              </a:r>
              <a:endParaRPr lang="ja-JP" altLang="en-US" sz="2000" b="1" dirty="0"/>
            </a:p>
          </p:txBody>
        </p:sp>
        <p:sp>
          <p:nvSpPr>
            <p:cNvPr id="12" name="コンテンツ プレースホルダー 2">
              <a:extLst>
                <a:ext uri="{FF2B5EF4-FFF2-40B4-BE49-F238E27FC236}">
                  <a16:creationId xmlns:a16="http://schemas.microsoft.com/office/drawing/2014/main" id="{47C5B508-EADD-D6BD-1899-C74FA703DD00}"/>
                </a:ext>
              </a:extLst>
            </p:cNvPr>
            <p:cNvSpPr txBox="1">
              <a:spLocks/>
            </p:cNvSpPr>
            <p:nvPr/>
          </p:nvSpPr>
          <p:spPr>
            <a:xfrm>
              <a:off x="1773106" y="4314986"/>
              <a:ext cx="1064437"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設定</a:t>
              </a:r>
              <a:r>
                <a:rPr lang="en-US" altLang="ja-JP" sz="2000" b="1" dirty="0"/>
                <a:t>B</a:t>
              </a:r>
              <a:endParaRPr lang="ja-JP" altLang="en-US" sz="2000" b="1" dirty="0"/>
            </a:p>
          </p:txBody>
        </p:sp>
        <p:cxnSp>
          <p:nvCxnSpPr>
            <p:cNvPr id="16" name="直線矢印コネクタ 15">
              <a:extLst>
                <a:ext uri="{FF2B5EF4-FFF2-40B4-BE49-F238E27FC236}">
                  <a16:creationId xmlns:a16="http://schemas.microsoft.com/office/drawing/2014/main" id="{F62413A0-4E0D-6BF3-35D6-542C3C917530}"/>
                </a:ext>
              </a:extLst>
            </p:cNvPr>
            <p:cNvCxnSpPr>
              <a:cxnSpLocks/>
            </p:cNvCxnSpPr>
            <p:nvPr/>
          </p:nvCxnSpPr>
          <p:spPr>
            <a:xfrm flipV="1">
              <a:off x="2837542" y="3544821"/>
              <a:ext cx="1001487" cy="475903"/>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2" descr="Hovione at a glance | Hovione">
              <a:extLst>
                <a:ext uri="{FF2B5EF4-FFF2-40B4-BE49-F238E27FC236}">
                  <a16:creationId xmlns:a16="http://schemas.microsoft.com/office/drawing/2014/main" id="{532CB79E-3D44-ACC7-C89C-E856A7EC721B}"/>
                </a:ext>
              </a:extLst>
            </p:cNvPr>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751933" y="2658835"/>
              <a:ext cx="1540329" cy="1540329"/>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直線矢印コネクタ 19">
              <a:extLst>
                <a:ext uri="{FF2B5EF4-FFF2-40B4-BE49-F238E27FC236}">
                  <a16:creationId xmlns:a16="http://schemas.microsoft.com/office/drawing/2014/main" id="{2C03A1D8-AF2F-D1D0-EDED-34960695F957}"/>
                </a:ext>
              </a:extLst>
            </p:cNvPr>
            <p:cNvCxnSpPr>
              <a:cxnSpLocks/>
            </p:cNvCxnSpPr>
            <p:nvPr/>
          </p:nvCxnSpPr>
          <p:spPr>
            <a:xfrm>
              <a:off x="2837542" y="4636035"/>
              <a:ext cx="1001487" cy="632651"/>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 descr="Hovione at a glance | Hovione">
              <a:extLst>
                <a:ext uri="{FF2B5EF4-FFF2-40B4-BE49-F238E27FC236}">
                  <a16:creationId xmlns:a16="http://schemas.microsoft.com/office/drawing/2014/main" id="{7545F65C-26CE-499B-5D98-40644FA45337}"/>
                </a:ext>
              </a:extLst>
            </p:cNvPr>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757385" y="4498521"/>
              <a:ext cx="1540329" cy="1540329"/>
            </a:xfrm>
            <a:prstGeom prst="rect">
              <a:avLst/>
            </a:prstGeom>
            <a:noFill/>
            <a:extLst>
              <a:ext uri="{909E8E84-426E-40DD-AFC4-6F175D3DCCD1}">
                <a14:hiddenFill xmlns:a14="http://schemas.microsoft.com/office/drawing/2010/main">
                  <a:solidFill>
                    <a:srgbClr val="FFFFFF"/>
                  </a:solidFill>
                </a14:hiddenFill>
              </a:ext>
            </a:extLst>
          </p:spPr>
        </p:pic>
        <p:sp>
          <p:nvSpPr>
            <p:cNvPr id="24" name="コンテンツ プレースホルダー 2">
              <a:extLst>
                <a:ext uri="{FF2B5EF4-FFF2-40B4-BE49-F238E27FC236}">
                  <a16:creationId xmlns:a16="http://schemas.microsoft.com/office/drawing/2014/main" id="{C5D8EEC6-FB29-7D05-37B9-EC0DF2455D7F}"/>
                </a:ext>
              </a:extLst>
            </p:cNvPr>
            <p:cNvSpPr txBox="1">
              <a:spLocks/>
            </p:cNvSpPr>
            <p:nvPr/>
          </p:nvSpPr>
          <p:spPr>
            <a:xfrm>
              <a:off x="5017681" y="2918090"/>
              <a:ext cx="1644376" cy="10218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設定</a:t>
              </a:r>
              <a:r>
                <a:rPr lang="en-US" altLang="ja-JP" sz="2000" b="1" dirty="0"/>
                <a:t>A</a:t>
              </a:r>
              <a:r>
                <a:rPr lang="ja-JP" altLang="en-US" sz="2000" dirty="0"/>
                <a:t>を</a:t>
              </a:r>
              <a:br>
                <a:rPr lang="en-US" altLang="ja-JP" sz="2000" dirty="0"/>
              </a:br>
              <a:r>
                <a:rPr lang="ja-JP" altLang="en-US" sz="2000" b="1" dirty="0"/>
                <a:t>太郎</a:t>
              </a:r>
              <a:r>
                <a:rPr lang="ja-JP" altLang="en-US" sz="2000" dirty="0"/>
                <a:t>が変更</a:t>
              </a:r>
            </a:p>
          </p:txBody>
        </p:sp>
        <p:sp>
          <p:nvSpPr>
            <p:cNvPr id="25" name="コンテンツ プレースホルダー 2">
              <a:extLst>
                <a:ext uri="{FF2B5EF4-FFF2-40B4-BE49-F238E27FC236}">
                  <a16:creationId xmlns:a16="http://schemas.microsoft.com/office/drawing/2014/main" id="{3C575014-9AF2-EAF6-2A68-5923A84EB8A2}"/>
                </a:ext>
              </a:extLst>
            </p:cNvPr>
            <p:cNvSpPr txBox="1">
              <a:spLocks/>
            </p:cNvSpPr>
            <p:nvPr/>
          </p:nvSpPr>
          <p:spPr>
            <a:xfrm>
              <a:off x="5017681" y="4757776"/>
              <a:ext cx="1644376" cy="10218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設定</a:t>
              </a:r>
              <a:r>
                <a:rPr lang="en-US" altLang="ja-JP" sz="2000" b="1" dirty="0"/>
                <a:t>B</a:t>
              </a:r>
              <a:r>
                <a:rPr lang="ja-JP" altLang="en-US" sz="2000" dirty="0"/>
                <a:t>を</a:t>
              </a:r>
              <a:br>
                <a:rPr lang="en-US" altLang="ja-JP" sz="2000" dirty="0"/>
              </a:br>
              <a:r>
                <a:rPr lang="ja-JP" altLang="en-US" sz="2000" b="1" dirty="0"/>
                <a:t>花子</a:t>
              </a:r>
              <a:r>
                <a:rPr lang="ja-JP" altLang="en-US" sz="2000" dirty="0"/>
                <a:t>が変更</a:t>
              </a:r>
            </a:p>
          </p:txBody>
        </p:sp>
        <p:cxnSp>
          <p:nvCxnSpPr>
            <p:cNvPr id="26" name="直線矢印コネクタ 25">
              <a:extLst>
                <a:ext uri="{FF2B5EF4-FFF2-40B4-BE49-F238E27FC236}">
                  <a16:creationId xmlns:a16="http://schemas.microsoft.com/office/drawing/2014/main" id="{A822FB5B-4592-04E9-5FB7-76DED9A612EB}"/>
                </a:ext>
              </a:extLst>
            </p:cNvPr>
            <p:cNvCxnSpPr>
              <a:cxnSpLocks/>
              <a:stCxn id="24" idx="3"/>
            </p:cNvCxnSpPr>
            <p:nvPr/>
          </p:nvCxnSpPr>
          <p:spPr>
            <a:xfrm>
              <a:off x="6662057" y="3428999"/>
              <a:ext cx="1178652" cy="510908"/>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4084AE1A-9146-1CA9-468D-0B480EC3EF6A}"/>
                </a:ext>
              </a:extLst>
            </p:cNvPr>
            <p:cNvCxnSpPr>
              <a:cxnSpLocks/>
              <a:stCxn id="25" idx="3"/>
            </p:cNvCxnSpPr>
            <p:nvPr/>
          </p:nvCxnSpPr>
          <p:spPr>
            <a:xfrm flipV="1">
              <a:off x="6662057" y="4695371"/>
              <a:ext cx="1178652" cy="573314"/>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2" descr="Hovione at a glance | Hovione">
              <a:extLst>
                <a:ext uri="{FF2B5EF4-FFF2-40B4-BE49-F238E27FC236}">
                  <a16:creationId xmlns:a16="http://schemas.microsoft.com/office/drawing/2014/main" id="{EAA41B80-6591-34F2-B98C-3C53A7755517}"/>
                </a:ext>
              </a:extLst>
            </p:cNvPr>
            <p:cNvPicPr>
              <a:picLocks noChangeAspect="1" noChangeArrowheads="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7922353" y="3544821"/>
              <a:ext cx="1540329" cy="1540329"/>
            </a:xfrm>
            <a:prstGeom prst="rect">
              <a:avLst/>
            </a:prstGeom>
            <a:noFill/>
            <a:extLst>
              <a:ext uri="{909E8E84-426E-40DD-AFC4-6F175D3DCCD1}">
                <a14:hiddenFill xmlns:a14="http://schemas.microsoft.com/office/drawing/2010/main">
                  <a:solidFill>
                    <a:srgbClr val="FFFFFF"/>
                  </a:solidFill>
                </a14:hiddenFill>
              </a:ext>
            </a:extLst>
          </p:spPr>
        </p:pic>
        <p:sp>
          <p:nvSpPr>
            <p:cNvPr id="33" name="コンテンツ プレースホルダー 2">
              <a:extLst>
                <a:ext uri="{FF2B5EF4-FFF2-40B4-BE49-F238E27FC236}">
                  <a16:creationId xmlns:a16="http://schemas.microsoft.com/office/drawing/2014/main" id="{7A536DBE-24DA-968B-DCFF-82D613431F86}"/>
                </a:ext>
              </a:extLst>
            </p:cNvPr>
            <p:cNvSpPr txBox="1">
              <a:spLocks/>
            </p:cNvSpPr>
            <p:nvPr/>
          </p:nvSpPr>
          <p:spPr>
            <a:xfrm>
              <a:off x="9353026" y="3808881"/>
              <a:ext cx="2048092" cy="10218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2000" dirty="0"/>
                <a:t>設定</a:t>
              </a:r>
              <a:r>
                <a:rPr lang="en-US" altLang="ja-JP" sz="2000" b="1" dirty="0"/>
                <a:t>A</a:t>
              </a:r>
              <a:r>
                <a:rPr lang="ja-JP" altLang="en-US" sz="2000" dirty="0"/>
                <a:t>、</a:t>
              </a:r>
              <a:r>
                <a:rPr lang="en-US" altLang="ja-JP" sz="2000" b="1" dirty="0"/>
                <a:t>B</a:t>
              </a:r>
              <a:r>
                <a:rPr lang="ja-JP" altLang="en-US" sz="2000" dirty="0"/>
                <a:t>が</a:t>
              </a:r>
              <a:br>
                <a:rPr lang="en-US" altLang="ja-JP" sz="2000" dirty="0"/>
              </a:br>
              <a:r>
                <a:rPr lang="ja-JP" altLang="en-US" sz="2000" dirty="0"/>
                <a:t>変更されている</a:t>
              </a:r>
            </a:p>
          </p:txBody>
        </p:sp>
        <p:sp>
          <p:nvSpPr>
            <p:cNvPr id="36" name="コンテンツ プレースホルダー 2">
              <a:extLst>
                <a:ext uri="{FF2B5EF4-FFF2-40B4-BE49-F238E27FC236}">
                  <a16:creationId xmlns:a16="http://schemas.microsoft.com/office/drawing/2014/main" id="{12C210E3-86E7-5557-2AEB-3700F41B204D}"/>
                </a:ext>
              </a:extLst>
            </p:cNvPr>
            <p:cNvSpPr txBox="1">
              <a:spLocks/>
            </p:cNvSpPr>
            <p:nvPr/>
          </p:nvSpPr>
          <p:spPr>
            <a:xfrm>
              <a:off x="163811" y="2246659"/>
              <a:ext cx="4605937"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ある設定ファイルを編集するとして</a:t>
              </a:r>
              <a:r>
                <a:rPr lang="en-US" altLang="ja-JP" sz="2000" dirty="0"/>
                <a:t>…</a:t>
              </a:r>
              <a:endParaRPr lang="ja-JP" altLang="en-US" sz="2000" b="1" dirty="0"/>
            </a:p>
          </p:txBody>
        </p:sp>
      </p:grpSp>
      <p:sp>
        <p:nvSpPr>
          <p:cNvPr id="35" name="コンテンツ プレースホルダー 2">
            <a:extLst>
              <a:ext uri="{FF2B5EF4-FFF2-40B4-BE49-F238E27FC236}">
                <a16:creationId xmlns:a16="http://schemas.microsoft.com/office/drawing/2014/main" id="{930634EF-E284-20A2-6771-3E8475440A8B}"/>
              </a:ext>
            </a:extLst>
          </p:cNvPr>
          <p:cNvSpPr>
            <a:spLocks noGrp="1"/>
          </p:cNvSpPr>
          <p:nvPr>
            <p:ph idx="1"/>
          </p:nvPr>
        </p:nvSpPr>
        <p:spPr>
          <a:xfrm>
            <a:off x="2045362" y="1251404"/>
            <a:ext cx="7893015" cy="1784455"/>
          </a:xfrm>
        </p:spPr>
        <p:txBody>
          <a:bodyPr>
            <a:noAutofit/>
          </a:bodyPr>
          <a:lstStyle/>
          <a:p>
            <a:pPr>
              <a:lnSpc>
                <a:spcPct val="100000"/>
              </a:lnSpc>
              <a:buFont typeface="Arial" panose="020B0604020202020204" pitchFamily="34" charset="0"/>
              <a:buChar char="•"/>
            </a:pPr>
            <a:r>
              <a:rPr kumimoji="1" lang="ja-JP" altLang="en-US" dirty="0"/>
              <a:t>ブランチを使うことで、変更担当を分けて、</a:t>
            </a:r>
            <a:br>
              <a:rPr kumimoji="1" lang="en-US" altLang="ja-JP" dirty="0"/>
            </a:br>
            <a:r>
              <a:rPr kumimoji="1" lang="ja-JP" altLang="en-US" dirty="0"/>
              <a:t>後でマージをすることができるようになる</a:t>
            </a:r>
            <a:endParaRPr kumimoji="1" lang="en-US" altLang="ja-JP" dirty="0"/>
          </a:p>
          <a:p>
            <a:pPr marL="0" indent="0">
              <a:lnSpc>
                <a:spcPct val="100000"/>
              </a:lnSpc>
              <a:buNone/>
            </a:pPr>
            <a:r>
              <a:rPr lang="en-US" altLang="ja-JP" dirty="0"/>
              <a:t>	</a:t>
            </a:r>
            <a:r>
              <a:rPr lang="ja-JP" altLang="en-US" dirty="0"/>
              <a:t>→ 共同編集がやりやすくなる！</a:t>
            </a:r>
            <a:endParaRPr lang="en-US" altLang="ja-JP" dirty="0"/>
          </a:p>
        </p:txBody>
      </p:sp>
      <p:sp>
        <p:nvSpPr>
          <p:cNvPr id="37" name="コンテンツ プレースホルダー 2">
            <a:extLst>
              <a:ext uri="{FF2B5EF4-FFF2-40B4-BE49-F238E27FC236}">
                <a16:creationId xmlns:a16="http://schemas.microsoft.com/office/drawing/2014/main" id="{0FBE1FBF-9BF1-0299-FAE0-D03E9F87FDBC}"/>
              </a:ext>
            </a:extLst>
          </p:cNvPr>
          <p:cNvSpPr txBox="1">
            <a:spLocks/>
          </p:cNvSpPr>
          <p:nvPr/>
        </p:nvSpPr>
        <p:spPr>
          <a:xfrm>
            <a:off x="7316668" y="4766676"/>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マージ</a:t>
            </a:r>
          </a:p>
        </p:txBody>
      </p:sp>
      <p:sp>
        <p:nvSpPr>
          <p:cNvPr id="38" name="コンテンツ プレースホルダー 2">
            <a:extLst>
              <a:ext uri="{FF2B5EF4-FFF2-40B4-BE49-F238E27FC236}">
                <a16:creationId xmlns:a16="http://schemas.microsoft.com/office/drawing/2014/main" id="{98C04690-1908-A586-C277-EFCC2C477FA2}"/>
              </a:ext>
            </a:extLst>
          </p:cNvPr>
          <p:cNvSpPr txBox="1">
            <a:spLocks/>
          </p:cNvSpPr>
          <p:nvPr/>
        </p:nvSpPr>
        <p:spPr>
          <a:xfrm>
            <a:off x="2831089" y="4808366"/>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分岐</a:t>
            </a:r>
          </a:p>
        </p:txBody>
      </p:sp>
    </p:spTree>
    <p:extLst>
      <p:ext uri="{BB962C8B-B14F-4D97-AF65-F5344CB8AC3E}">
        <p14:creationId xmlns:p14="http://schemas.microsoft.com/office/powerpoint/2010/main" val="1884859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ja-JP" altLang="en-US" dirty="0">
                <a:latin typeface="游ゴシック" panose="020B0400000000000000" pitchFamily="50" charset="-128"/>
                <a:ea typeface="游ゴシック" panose="020B0400000000000000" pitchFamily="50" charset="-128"/>
              </a:rPr>
              <a:t>インストール</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736853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Git</a:t>
            </a:r>
            <a:r>
              <a:rPr lang="ja-JP" altLang="en-US" dirty="0"/>
              <a:t>のインストール</a:t>
            </a:r>
            <a:endParaRPr kumimoji="1" lang="ja-JP" altLang="en-US" dirty="0"/>
          </a:p>
        </p:txBody>
      </p:sp>
      <p:pic>
        <p:nvPicPr>
          <p:cNvPr id="7" name="図 6">
            <a:extLst>
              <a:ext uri="{FF2B5EF4-FFF2-40B4-BE49-F238E27FC236}">
                <a16:creationId xmlns:a16="http://schemas.microsoft.com/office/drawing/2014/main" id="{D9324220-86AB-4D99-9B94-223751877FD7}"/>
              </a:ext>
            </a:extLst>
          </p:cNvPr>
          <p:cNvPicPr>
            <a:picLocks noChangeAspect="1"/>
          </p:cNvPicPr>
          <p:nvPr/>
        </p:nvPicPr>
        <p:blipFill>
          <a:blip r:embed="rId2"/>
          <a:stretch>
            <a:fillRect/>
          </a:stretch>
        </p:blipFill>
        <p:spPr>
          <a:xfrm>
            <a:off x="3147140" y="2272937"/>
            <a:ext cx="5132663" cy="4262824"/>
          </a:xfrm>
          <a:prstGeom prst="rect">
            <a:avLst/>
          </a:prstGeom>
        </p:spPr>
      </p:pic>
      <p:sp>
        <p:nvSpPr>
          <p:cNvPr id="8" name="正方形/長方形 7">
            <a:extLst>
              <a:ext uri="{FF2B5EF4-FFF2-40B4-BE49-F238E27FC236}">
                <a16:creationId xmlns:a16="http://schemas.microsoft.com/office/drawing/2014/main" id="{201EC2A1-D0D1-0AB6-6DF7-AF2354741295}"/>
              </a:ext>
            </a:extLst>
          </p:cNvPr>
          <p:cNvSpPr/>
          <p:nvPr/>
        </p:nvSpPr>
        <p:spPr>
          <a:xfrm>
            <a:off x="6411940" y="6084294"/>
            <a:ext cx="935869" cy="38586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A6A8E590-A663-47E2-C1CA-C374CFB9B595}"/>
              </a:ext>
            </a:extLst>
          </p:cNvPr>
          <p:cNvSpPr>
            <a:spLocks noGrp="1"/>
          </p:cNvSpPr>
          <p:nvPr>
            <p:ph idx="1"/>
          </p:nvPr>
        </p:nvSpPr>
        <p:spPr>
          <a:xfrm>
            <a:off x="1322100" y="1288312"/>
            <a:ext cx="9561654" cy="738733"/>
          </a:xfrm>
        </p:spPr>
        <p:txBody>
          <a:bodyPr>
            <a:noAutofit/>
          </a:bodyPr>
          <a:lstStyle/>
          <a:p>
            <a:pPr>
              <a:lnSpc>
                <a:spcPct val="150000"/>
              </a:lnSpc>
              <a:buFont typeface="Arial" panose="020B0604020202020204" pitchFamily="34" charset="0"/>
              <a:buChar char="•"/>
            </a:pPr>
            <a:r>
              <a:rPr lang="ja-JP" altLang="en-US" dirty="0"/>
              <a:t>インストーラー</a:t>
            </a:r>
            <a:r>
              <a:rPr lang="ja-JP" altLang="en-US" sz="2400" dirty="0"/>
              <a:t>を起動した後は、</a:t>
            </a:r>
            <a:r>
              <a:rPr lang="en-US" altLang="ja-JP" sz="2400" dirty="0"/>
              <a:t>Next</a:t>
            </a:r>
            <a:r>
              <a:rPr lang="ja-JP" altLang="en-US" sz="2400" dirty="0"/>
              <a:t>を押し続けてください</a:t>
            </a:r>
            <a:endParaRPr kumimoji="1" lang="ja-JP" altLang="en-US" sz="2400" dirty="0"/>
          </a:p>
        </p:txBody>
      </p:sp>
    </p:spTree>
    <p:extLst>
      <p:ext uri="{BB962C8B-B14F-4D97-AF65-F5344CB8AC3E}">
        <p14:creationId xmlns:p14="http://schemas.microsoft.com/office/powerpoint/2010/main" val="1639691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23B405-D7F7-2C2D-5984-F261AFFE18C8}"/>
              </a:ext>
            </a:extLst>
          </p:cNvPr>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a:extLst>
              <a:ext uri="{FF2B5EF4-FFF2-40B4-BE49-F238E27FC236}">
                <a16:creationId xmlns:a16="http://schemas.microsoft.com/office/drawing/2014/main" id="{01442235-B642-AA12-6072-56C4EA4C8D71}"/>
              </a:ext>
            </a:extLst>
          </p:cNvPr>
          <p:cNvSpPr>
            <a:spLocks noGrp="1"/>
          </p:cNvSpPr>
          <p:nvPr>
            <p:ph idx="1"/>
          </p:nvPr>
        </p:nvSpPr>
        <p:spPr>
          <a:xfrm>
            <a:off x="976992" y="1391744"/>
            <a:ext cx="10238016" cy="4176283"/>
          </a:xfrm>
        </p:spPr>
        <p:txBody>
          <a:bodyPr>
            <a:noAutofit/>
          </a:bodyPr>
          <a:lstStyle/>
          <a:p>
            <a:pPr>
              <a:lnSpc>
                <a:spcPct val="150000"/>
              </a:lnSpc>
            </a:pPr>
            <a:r>
              <a:rPr lang="ja-JP" altLang="en-US" dirty="0"/>
              <a:t>バージョン管理ソフト「</a:t>
            </a:r>
            <a:r>
              <a:rPr lang="en-US" altLang="ja-JP" dirty="0"/>
              <a:t>Git</a:t>
            </a:r>
            <a:r>
              <a:rPr lang="ja-JP" altLang="en-US" dirty="0"/>
              <a:t>」の基本を覚えるための講座です</a:t>
            </a:r>
            <a:endParaRPr lang="en-US" altLang="ja-JP" dirty="0"/>
          </a:p>
          <a:p>
            <a:pPr marL="457200" lvl="1" indent="0">
              <a:lnSpc>
                <a:spcPct val="150000"/>
              </a:lnSpc>
              <a:buNone/>
            </a:pPr>
            <a:r>
              <a:rPr lang="ja-JP" altLang="en-US" sz="2800" dirty="0"/>
              <a:t>バージョン管理の概念や、</a:t>
            </a:r>
            <a:r>
              <a:rPr lang="en-US" altLang="ja-JP" sz="2800" dirty="0"/>
              <a:t>Git</a:t>
            </a:r>
            <a:r>
              <a:rPr lang="ja-JP" altLang="en-US" sz="2800" dirty="0"/>
              <a:t>の基本操作を説明します</a:t>
            </a:r>
            <a:endParaRPr lang="en-US" altLang="ja-JP" sz="2800" dirty="0"/>
          </a:p>
          <a:p>
            <a:pPr>
              <a:lnSpc>
                <a:spcPct val="150000"/>
              </a:lnSpc>
            </a:pPr>
            <a:r>
              <a:rPr lang="ja-JP" altLang="en-US" dirty="0"/>
              <a:t>今回はハンズオン講習会です</a:t>
            </a:r>
            <a:endParaRPr lang="en-US" altLang="ja-JP" dirty="0"/>
          </a:p>
          <a:p>
            <a:pPr>
              <a:lnSpc>
                <a:spcPct val="150000"/>
              </a:lnSpc>
            </a:pPr>
            <a:r>
              <a:rPr lang="ja-JP" altLang="en-US" dirty="0"/>
              <a:t>講習会の時間はおよそ</a:t>
            </a:r>
            <a:r>
              <a:rPr lang="en-US" altLang="ja-JP" dirty="0"/>
              <a:t>1</a:t>
            </a:r>
            <a:r>
              <a:rPr lang="ja-JP" altLang="en-US" dirty="0"/>
              <a:t>時間を予定しています</a:t>
            </a:r>
          </a:p>
          <a:p>
            <a:pPr marL="0" indent="0">
              <a:lnSpc>
                <a:spcPct val="150000"/>
              </a:lnSpc>
              <a:buNone/>
            </a:pPr>
            <a:r>
              <a:rPr lang="ja-JP" altLang="en-US" dirty="0"/>
              <a:t>    説明：３０分／ハンズオン：３０分</a:t>
            </a:r>
            <a:endParaRPr kumimoji="1" lang="en-US" altLang="ja-JP" dirty="0"/>
          </a:p>
        </p:txBody>
      </p:sp>
      <p:grpSp>
        <p:nvGrpSpPr>
          <p:cNvPr id="5" name="グループ化 4">
            <a:extLst>
              <a:ext uri="{FF2B5EF4-FFF2-40B4-BE49-F238E27FC236}">
                <a16:creationId xmlns:a16="http://schemas.microsoft.com/office/drawing/2014/main" id="{B01DB2DA-BEFB-D395-C64B-17C90FEED469}"/>
              </a:ext>
            </a:extLst>
          </p:cNvPr>
          <p:cNvGrpSpPr/>
          <p:nvPr/>
        </p:nvGrpSpPr>
        <p:grpSpPr>
          <a:xfrm>
            <a:off x="2061224" y="5107760"/>
            <a:ext cx="8083405" cy="1443669"/>
            <a:chOff x="2118910" y="5265603"/>
            <a:chExt cx="8083405" cy="1443669"/>
          </a:xfrm>
        </p:grpSpPr>
        <p:pic>
          <p:nvPicPr>
            <p:cNvPr id="1026" name="Picture 2" descr="Git Logo - símbolo, significado logotipo, historia, PNG">
              <a:extLst>
                <a:ext uri="{FF2B5EF4-FFF2-40B4-BE49-F238E27FC236}">
                  <a16:creationId xmlns:a16="http://schemas.microsoft.com/office/drawing/2014/main" id="{DA11E51B-4734-00CE-BF01-466F53A76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urceTree: einfache Versionsverwaltung - was hinter dem Git- und ...">
              <a:extLst>
                <a:ext uri="{FF2B5EF4-FFF2-40B4-BE49-F238E27FC236}">
                  <a16:creationId xmlns:a16="http://schemas.microsoft.com/office/drawing/2014/main" id="{F96E401D-0D93-D911-EE5A-6F5F8AC03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8EF5833-DBA2-A9D0-9967-08AE06E7F850}"/>
                </a:ext>
              </a:extLst>
            </p:cNvPr>
            <p:cNvSpPr txBox="1"/>
            <p:nvPr/>
          </p:nvSpPr>
          <p:spPr>
            <a:xfrm>
              <a:off x="4544458" y="5602716"/>
              <a:ext cx="748923" cy="769441"/>
            </a:xfrm>
            <a:prstGeom prst="rect">
              <a:avLst/>
            </a:prstGeom>
            <a:solidFill>
              <a:schemeClr val="bg1"/>
            </a:solidFill>
          </p:spPr>
          <p:txBody>
            <a:bodyPr wrap="none" rtlCol="0">
              <a:spAutoFit/>
            </a:bodyPr>
            <a:lstStyle/>
            <a:p>
              <a:r>
                <a:rPr kumimoji="1" lang="en-US" altLang="ja-JP" sz="44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44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404124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9" name="グループ化 8">
            <a:extLst>
              <a:ext uri="{FF2B5EF4-FFF2-40B4-BE49-F238E27FC236}">
                <a16:creationId xmlns:a16="http://schemas.microsoft.com/office/drawing/2014/main" id="{CE34EC31-1F88-EF80-F2CF-063863817E50}"/>
              </a:ext>
            </a:extLst>
          </p:cNvPr>
          <p:cNvGrpSpPr/>
          <p:nvPr/>
        </p:nvGrpSpPr>
        <p:grpSpPr>
          <a:xfrm>
            <a:off x="1594116" y="1210060"/>
            <a:ext cx="9017621" cy="5502035"/>
            <a:chOff x="1430744" y="1210060"/>
            <a:chExt cx="9017621" cy="5502035"/>
          </a:xfrm>
        </p:grpSpPr>
        <p:pic>
          <p:nvPicPr>
            <p:cNvPr id="5" name="図 4">
              <a:extLst>
                <a:ext uri="{FF2B5EF4-FFF2-40B4-BE49-F238E27FC236}">
                  <a16:creationId xmlns:a16="http://schemas.microsoft.com/office/drawing/2014/main" id="{6708ED3D-BDB8-5993-B2B8-A9B5452AB5E5}"/>
                </a:ext>
              </a:extLst>
            </p:cNvPr>
            <p:cNvPicPr>
              <a:picLocks noChangeAspect="1"/>
            </p:cNvPicPr>
            <p:nvPr/>
          </p:nvPicPr>
          <p:blipFill>
            <a:blip r:embed="rId2"/>
            <a:stretch>
              <a:fillRect/>
            </a:stretch>
          </p:blipFill>
          <p:spPr>
            <a:xfrm>
              <a:off x="1430744" y="1210060"/>
              <a:ext cx="9017621" cy="5502035"/>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8189259" y="5862918"/>
              <a:ext cx="1183341" cy="5916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20489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C0ACB627-4B2E-AF74-700E-AD64714E272B}"/>
              </a:ext>
            </a:extLst>
          </p:cNvPr>
          <p:cNvGrpSpPr/>
          <p:nvPr/>
        </p:nvGrpSpPr>
        <p:grpSpPr>
          <a:xfrm>
            <a:off x="1523315" y="1183008"/>
            <a:ext cx="9145369" cy="5579979"/>
            <a:chOff x="1523315" y="1136826"/>
            <a:chExt cx="9145369" cy="5579979"/>
          </a:xfrm>
        </p:grpSpPr>
        <p:pic>
          <p:nvPicPr>
            <p:cNvPr id="4" name="図 3">
              <a:extLst>
                <a:ext uri="{FF2B5EF4-FFF2-40B4-BE49-F238E27FC236}">
                  <a16:creationId xmlns:a16="http://schemas.microsoft.com/office/drawing/2014/main" id="{2F573425-FDF6-8327-58CE-17AE9299DDF1}"/>
                </a:ext>
              </a:extLst>
            </p:cNvPr>
            <p:cNvPicPr>
              <a:picLocks noChangeAspect="1"/>
            </p:cNvPicPr>
            <p:nvPr/>
          </p:nvPicPr>
          <p:blipFill>
            <a:blip r:embed="rId2"/>
            <a:stretch>
              <a:fillRect/>
            </a:stretch>
          </p:blipFill>
          <p:spPr>
            <a:xfrm>
              <a:off x="1523315" y="1136826"/>
              <a:ext cx="9145369" cy="5579979"/>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9338983" y="5876365"/>
              <a:ext cx="1183341" cy="5916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61E8E8C-CB9B-ECA4-80DE-CC20E8E00157}"/>
                </a:ext>
              </a:extLst>
            </p:cNvPr>
            <p:cNvSpPr/>
            <p:nvPr/>
          </p:nvSpPr>
          <p:spPr>
            <a:xfrm>
              <a:off x="4645959" y="2877670"/>
              <a:ext cx="1183341" cy="36979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05876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BE08FB0B-68D4-4A51-2F0A-C2245C5BDE12}"/>
              </a:ext>
            </a:extLst>
          </p:cNvPr>
          <p:cNvGrpSpPr/>
          <p:nvPr/>
        </p:nvGrpSpPr>
        <p:grpSpPr>
          <a:xfrm>
            <a:off x="1593913" y="1228002"/>
            <a:ext cx="9004174" cy="5493830"/>
            <a:chOff x="1593913" y="1209529"/>
            <a:chExt cx="9004174" cy="5493830"/>
          </a:xfrm>
        </p:grpSpPr>
        <p:pic>
          <p:nvPicPr>
            <p:cNvPr id="4" name="図 3">
              <a:extLst>
                <a:ext uri="{FF2B5EF4-FFF2-40B4-BE49-F238E27FC236}">
                  <a16:creationId xmlns:a16="http://schemas.microsoft.com/office/drawing/2014/main" id="{DED4ABE4-A92C-1A34-7F21-A735C9F1259F}"/>
                </a:ext>
              </a:extLst>
            </p:cNvPr>
            <p:cNvPicPr>
              <a:picLocks noChangeAspect="1"/>
            </p:cNvPicPr>
            <p:nvPr/>
          </p:nvPicPr>
          <p:blipFill>
            <a:blip r:embed="rId2"/>
            <a:stretch>
              <a:fillRect/>
            </a:stretch>
          </p:blipFill>
          <p:spPr>
            <a:xfrm>
              <a:off x="1593913" y="1209529"/>
              <a:ext cx="9004174" cy="5493830"/>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4565277" y="2359958"/>
              <a:ext cx="4027394" cy="1183341"/>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1F08B14-2EC1-5372-015E-5EF317131813}"/>
                </a:ext>
              </a:extLst>
            </p:cNvPr>
            <p:cNvSpPr/>
            <p:nvPr/>
          </p:nvSpPr>
          <p:spPr>
            <a:xfrm>
              <a:off x="9406217" y="5862918"/>
              <a:ext cx="934571" cy="564775"/>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548665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638D20F1-7623-95DF-132B-389F8D07FC3A}"/>
              </a:ext>
            </a:extLst>
          </p:cNvPr>
          <p:cNvGrpSpPr/>
          <p:nvPr/>
        </p:nvGrpSpPr>
        <p:grpSpPr>
          <a:xfrm>
            <a:off x="2333625" y="2686050"/>
            <a:ext cx="7524750" cy="2171700"/>
            <a:chOff x="2333625" y="1462368"/>
            <a:chExt cx="7524750" cy="2171700"/>
          </a:xfrm>
        </p:grpSpPr>
        <p:pic>
          <p:nvPicPr>
            <p:cNvPr id="5" name="図 4">
              <a:extLst>
                <a:ext uri="{FF2B5EF4-FFF2-40B4-BE49-F238E27FC236}">
                  <a16:creationId xmlns:a16="http://schemas.microsoft.com/office/drawing/2014/main" id="{613483F1-E408-F95A-155A-3B3F3EE4995B}"/>
                </a:ext>
              </a:extLst>
            </p:cNvPr>
            <p:cNvPicPr>
              <a:picLocks noChangeAspect="1"/>
            </p:cNvPicPr>
            <p:nvPr/>
          </p:nvPicPr>
          <p:blipFill>
            <a:blip r:embed="rId2"/>
            <a:stretch>
              <a:fillRect/>
            </a:stretch>
          </p:blipFill>
          <p:spPr>
            <a:xfrm>
              <a:off x="2333625" y="1462368"/>
              <a:ext cx="7524750" cy="2171700"/>
            </a:xfrm>
            <a:prstGeom prst="rect">
              <a:avLst/>
            </a:prstGeom>
          </p:spPr>
        </p:pic>
        <p:sp>
          <p:nvSpPr>
            <p:cNvPr id="6" name="正方形/長方形 5">
              <a:extLst>
                <a:ext uri="{FF2B5EF4-FFF2-40B4-BE49-F238E27FC236}">
                  <a16:creationId xmlns:a16="http://schemas.microsoft.com/office/drawing/2014/main" id="{B1F08B14-2EC1-5372-015E-5EF317131813}"/>
                </a:ext>
              </a:extLst>
            </p:cNvPr>
            <p:cNvSpPr/>
            <p:nvPr/>
          </p:nvSpPr>
          <p:spPr>
            <a:xfrm>
              <a:off x="8518712" y="2998695"/>
              <a:ext cx="1250576" cy="564775"/>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13563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pic>
        <p:nvPicPr>
          <p:cNvPr id="4" name="図 3">
            <a:extLst>
              <a:ext uri="{FF2B5EF4-FFF2-40B4-BE49-F238E27FC236}">
                <a16:creationId xmlns:a16="http://schemas.microsoft.com/office/drawing/2014/main" id="{890A16A2-D076-3674-7CA9-801F16E644F8}"/>
              </a:ext>
            </a:extLst>
          </p:cNvPr>
          <p:cNvPicPr>
            <a:picLocks noChangeAspect="1"/>
          </p:cNvPicPr>
          <p:nvPr/>
        </p:nvPicPr>
        <p:blipFill>
          <a:blip r:embed="rId2"/>
          <a:stretch>
            <a:fillRect/>
          </a:stretch>
        </p:blipFill>
        <p:spPr>
          <a:xfrm>
            <a:off x="1744478" y="1185049"/>
            <a:ext cx="8716898" cy="5543641"/>
          </a:xfrm>
          <a:prstGeom prst="rect">
            <a:avLst/>
          </a:prstGeom>
        </p:spPr>
      </p:pic>
      <p:sp>
        <p:nvSpPr>
          <p:cNvPr id="3" name="コンテンツ プレースホルダー 2">
            <a:extLst>
              <a:ext uri="{FF2B5EF4-FFF2-40B4-BE49-F238E27FC236}">
                <a16:creationId xmlns:a16="http://schemas.microsoft.com/office/drawing/2014/main" id="{E0DC362F-328D-F26C-CFE9-E853AF9503EF}"/>
              </a:ext>
            </a:extLst>
          </p:cNvPr>
          <p:cNvSpPr>
            <a:spLocks noGrp="1"/>
          </p:cNvSpPr>
          <p:nvPr>
            <p:ph idx="1"/>
          </p:nvPr>
        </p:nvSpPr>
        <p:spPr>
          <a:xfrm>
            <a:off x="3500935" y="4094524"/>
            <a:ext cx="5190130" cy="738733"/>
          </a:xfrm>
        </p:spPr>
        <p:txBody>
          <a:bodyPr>
            <a:noAutofit/>
          </a:bodyPr>
          <a:lstStyle/>
          <a:p>
            <a:pPr marL="0" indent="0">
              <a:lnSpc>
                <a:spcPct val="150000"/>
              </a:lnSpc>
              <a:buNone/>
            </a:pPr>
            <a:r>
              <a:rPr lang="ja-JP" altLang="en-US" sz="2400" dirty="0"/>
              <a:t>この画面まできたらオッケーです</a:t>
            </a:r>
            <a:endParaRPr kumimoji="1" lang="ja-JP" altLang="en-US" sz="2400" dirty="0"/>
          </a:p>
        </p:txBody>
      </p:sp>
    </p:spTree>
    <p:extLst>
      <p:ext uri="{BB962C8B-B14F-4D97-AF65-F5344CB8AC3E}">
        <p14:creationId xmlns:p14="http://schemas.microsoft.com/office/powerpoint/2010/main" val="2305174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ja-JP" altLang="en-US" dirty="0">
                <a:latin typeface="游ゴシック" panose="020B0400000000000000" pitchFamily="50" charset="-128"/>
                <a:ea typeface="游ゴシック" panose="020B0400000000000000" pitchFamily="50" charset="-128"/>
              </a:rPr>
              <a:t>実際に操作する</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1590978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クローンする（１）</a:t>
            </a:r>
            <a:endParaRPr kumimoji="1" lang="ja-JP" altLang="en-US" dirty="0"/>
          </a:p>
        </p:txBody>
      </p:sp>
      <p:pic>
        <p:nvPicPr>
          <p:cNvPr id="6" name="図 5">
            <a:extLst>
              <a:ext uri="{FF2B5EF4-FFF2-40B4-BE49-F238E27FC236}">
                <a16:creationId xmlns:a16="http://schemas.microsoft.com/office/drawing/2014/main" id="{821063C1-1EFB-98EC-C8E7-6FB6905B6585}"/>
              </a:ext>
            </a:extLst>
          </p:cNvPr>
          <p:cNvPicPr>
            <a:picLocks noChangeAspect="1"/>
          </p:cNvPicPr>
          <p:nvPr/>
        </p:nvPicPr>
        <p:blipFill>
          <a:blip r:embed="rId2"/>
          <a:stretch>
            <a:fillRect/>
          </a:stretch>
        </p:blipFill>
        <p:spPr>
          <a:xfrm>
            <a:off x="512966" y="2027045"/>
            <a:ext cx="11179921" cy="4441488"/>
          </a:xfrm>
          <a:prstGeom prst="rect">
            <a:avLst/>
          </a:prstGeom>
        </p:spPr>
      </p:pic>
      <p:sp>
        <p:nvSpPr>
          <p:cNvPr id="7" name="正方形/長方形 6">
            <a:extLst>
              <a:ext uri="{FF2B5EF4-FFF2-40B4-BE49-F238E27FC236}">
                <a16:creationId xmlns:a16="http://schemas.microsoft.com/office/drawing/2014/main" id="{F706FC73-A2E9-C719-E491-08C3C9CC409F}"/>
              </a:ext>
            </a:extLst>
          </p:cNvPr>
          <p:cNvSpPr/>
          <p:nvPr/>
        </p:nvSpPr>
        <p:spPr>
          <a:xfrm>
            <a:off x="2556328" y="2606195"/>
            <a:ext cx="566058" cy="5916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366D4E25-DA6C-0251-FA47-196D67BFD66E}"/>
              </a:ext>
            </a:extLst>
          </p:cNvPr>
          <p:cNvSpPr>
            <a:spLocks noGrp="1"/>
          </p:cNvSpPr>
          <p:nvPr>
            <p:ph idx="1"/>
          </p:nvPr>
        </p:nvSpPr>
        <p:spPr>
          <a:xfrm>
            <a:off x="1322100" y="1288312"/>
            <a:ext cx="9561654" cy="738733"/>
          </a:xfrm>
        </p:spPr>
        <p:txBody>
          <a:bodyPr>
            <a:noAutofit/>
          </a:bodyPr>
          <a:lstStyle/>
          <a:p>
            <a:pPr algn="ctr">
              <a:lnSpc>
                <a:spcPct val="150000"/>
              </a:lnSpc>
              <a:buFont typeface="Arial" panose="020B0604020202020204" pitchFamily="34" charset="0"/>
              <a:buChar char="•"/>
            </a:pPr>
            <a:r>
              <a:rPr kumimoji="1" lang="ja-JP" altLang="en-US" sz="2400" dirty="0"/>
              <a:t>リモートをクローンしてローカルを作成しましょう</a:t>
            </a:r>
          </a:p>
        </p:txBody>
      </p:sp>
    </p:spTree>
    <p:extLst>
      <p:ext uri="{BB962C8B-B14F-4D97-AF65-F5344CB8AC3E}">
        <p14:creationId xmlns:p14="http://schemas.microsoft.com/office/powerpoint/2010/main" val="1378349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クローンする（２）</a:t>
            </a:r>
            <a:endParaRPr kumimoji="1" lang="ja-JP" altLang="en-US" dirty="0"/>
          </a:p>
        </p:txBody>
      </p:sp>
      <p:pic>
        <p:nvPicPr>
          <p:cNvPr id="8" name="図 7">
            <a:extLst>
              <a:ext uri="{FF2B5EF4-FFF2-40B4-BE49-F238E27FC236}">
                <a16:creationId xmlns:a16="http://schemas.microsoft.com/office/drawing/2014/main" id="{4217BBD4-A1CF-A451-599B-28ED205544EF}"/>
              </a:ext>
            </a:extLst>
          </p:cNvPr>
          <p:cNvPicPr>
            <a:picLocks noChangeAspect="1"/>
          </p:cNvPicPr>
          <p:nvPr/>
        </p:nvPicPr>
        <p:blipFill>
          <a:blip r:embed="rId2"/>
          <a:stretch>
            <a:fillRect/>
          </a:stretch>
        </p:blipFill>
        <p:spPr>
          <a:xfrm>
            <a:off x="1493967" y="1199178"/>
            <a:ext cx="8753120" cy="5573053"/>
          </a:xfrm>
          <a:prstGeom prst="rect">
            <a:avLst/>
          </a:prstGeom>
        </p:spPr>
      </p:pic>
      <p:sp>
        <p:nvSpPr>
          <p:cNvPr id="7" name="正方形/長方形 6">
            <a:extLst>
              <a:ext uri="{FF2B5EF4-FFF2-40B4-BE49-F238E27FC236}">
                <a16:creationId xmlns:a16="http://schemas.microsoft.com/office/drawing/2014/main" id="{F706FC73-A2E9-C719-E491-08C3C9CC409F}"/>
              </a:ext>
            </a:extLst>
          </p:cNvPr>
          <p:cNvSpPr/>
          <p:nvPr/>
        </p:nvSpPr>
        <p:spPr>
          <a:xfrm>
            <a:off x="2032000" y="2438399"/>
            <a:ext cx="5058229" cy="36285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3BFCACC0-E243-C6A0-7F28-106D1A191A83}"/>
              </a:ext>
            </a:extLst>
          </p:cNvPr>
          <p:cNvSpPr/>
          <p:nvPr/>
        </p:nvSpPr>
        <p:spPr>
          <a:xfrm>
            <a:off x="2032000" y="3066143"/>
            <a:ext cx="5058229" cy="36285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25A7EB17-CA49-6896-CE0B-C72FF624E29E}"/>
              </a:ext>
            </a:extLst>
          </p:cNvPr>
          <p:cNvSpPr/>
          <p:nvPr/>
        </p:nvSpPr>
        <p:spPr>
          <a:xfrm>
            <a:off x="2032001" y="5295965"/>
            <a:ext cx="1016000" cy="36285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コンテンツ プレースホルダー 2">
            <a:extLst>
              <a:ext uri="{FF2B5EF4-FFF2-40B4-BE49-F238E27FC236}">
                <a16:creationId xmlns:a16="http://schemas.microsoft.com/office/drawing/2014/main" id="{F42C2EE9-A4E6-1C60-7EA2-6B5242352452}"/>
              </a:ext>
            </a:extLst>
          </p:cNvPr>
          <p:cNvSpPr>
            <a:spLocks noGrp="1"/>
          </p:cNvSpPr>
          <p:nvPr>
            <p:ph idx="1"/>
          </p:nvPr>
        </p:nvSpPr>
        <p:spPr>
          <a:xfrm>
            <a:off x="8337185" y="2438398"/>
            <a:ext cx="2105843" cy="362857"/>
          </a:xfrm>
        </p:spPr>
        <p:txBody>
          <a:bodyPr anchor="ctr" anchorCtr="0">
            <a:noAutofit/>
          </a:bodyPr>
          <a:lstStyle/>
          <a:p>
            <a:pPr marL="0" indent="0">
              <a:lnSpc>
                <a:spcPct val="150000"/>
              </a:lnSpc>
              <a:buNone/>
            </a:pPr>
            <a:r>
              <a:rPr lang="ja-JP" altLang="en-US" sz="1800" dirty="0"/>
              <a:t>リモートの</a:t>
            </a:r>
            <a:r>
              <a:rPr lang="en-US" altLang="ja-JP" sz="1800" dirty="0"/>
              <a:t>URL</a:t>
            </a:r>
            <a:endParaRPr kumimoji="1" lang="ja-JP" altLang="en-US" sz="1800" dirty="0"/>
          </a:p>
        </p:txBody>
      </p:sp>
      <p:sp>
        <p:nvSpPr>
          <p:cNvPr id="14" name="コンテンツ プレースホルダー 2">
            <a:extLst>
              <a:ext uri="{FF2B5EF4-FFF2-40B4-BE49-F238E27FC236}">
                <a16:creationId xmlns:a16="http://schemas.microsoft.com/office/drawing/2014/main" id="{57FA239F-9C9D-027B-6E9F-6054A1E585A2}"/>
              </a:ext>
            </a:extLst>
          </p:cNvPr>
          <p:cNvSpPr txBox="1">
            <a:spLocks/>
          </p:cNvSpPr>
          <p:nvPr/>
        </p:nvSpPr>
        <p:spPr>
          <a:xfrm>
            <a:off x="8337185" y="3066142"/>
            <a:ext cx="2105843" cy="362857"/>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800" dirty="0"/>
              <a:t>ローカルの保存先</a:t>
            </a:r>
          </a:p>
        </p:txBody>
      </p:sp>
    </p:spTree>
    <p:extLst>
      <p:ext uri="{BB962C8B-B14F-4D97-AF65-F5344CB8AC3E}">
        <p14:creationId xmlns:p14="http://schemas.microsoft.com/office/powerpoint/2010/main" val="3503807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ファイルを編集</a:t>
            </a:r>
            <a:r>
              <a:rPr lang="ja-JP" altLang="en-US" dirty="0"/>
              <a:t>する</a:t>
            </a:r>
            <a:endParaRPr kumimoji="1" lang="ja-JP" altLang="en-US" dirty="0"/>
          </a:p>
        </p:txBody>
      </p:sp>
      <p:sp>
        <p:nvSpPr>
          <p:cNvPr id="3" name="コンテンツ プレースホルダー 2">
            <a:extLst>
              <a:ext uri="{FF2B5EF4-FFF2-40B4-BE49-F238E27FC236}">
                <a16:creationId xmlns:a16="http://schemas.microsoft.com/office/drawing/2014/main" id="{1CE907A8-F4E9-E6AB-4B39-B6FD14C63475}"/>
              </a:ext>
            </a:extLst>
          </p:cNvPr>
          <p:cNvSpPr>
            <a:spLocks noGrp="1"/>
          </p:cNvSpPr>
          <p:nvPr>
            <p:ph idx="1"/>
          </p:nvPr>
        </p:nvSpPr>
        <p:spPr>
          <a:xfrm>
            <a:off x="561556" y="1591851"/>
            <a:ext cx="11257643" cy="2948583"/>
          </a:xfrm>
        </p:spPr>
        <p:txBody>
          <a:bodyPr>
            <a:noAutofit/>
          </a:bodyPr>
          <a:lstStyle/>
          <a:p>
            <a:pPr>
              <a:lnSpc>
                <a:spcPct val="100000"/>
              </a:lnSpc>
              <a:buFont typeface="Arial" panose="020B0604020202020204" pitchFamily="34" charset="0"/>
              <a:buChar char="•"/>
            </a:pPr>
            <a:r>
              <a:rPr lang="ja-JP" altLang="en-US" dirty="0"/>
              <a:t>クローンしたときに指定したディレクトリ内の「</a:t>
            </a:r>
            <a:r>
              <a:rPr lang="en-US" altLang="ja-JP" dirty="0"/>
              <a:t>TEST.txt</a:t>
            </a:r>
            <a:r>
              <a:rPr lang="ja-JP" altLang="en-US" dirty="0"/>
              <a:t>」を</a:t>
            </a:r>
            <a:br>
              <a:rPr lang="en-US" altLang="ja-JP" dirty="0"/>
            </a:br>
            <a:r>
              <a:rPr lang="ja-JP" altLang="en-US" dirty="0"/>
              <a:t>編集してみてください。</a:t>
            </a:r>
            <a:endParaRPr kumimoji="1" lang="en-US" altLang="ja-JP" dirty="0"/>
          </a:p>
          <a:p>
            <a:pPr>
              <a:lnSpc>
                <a:spcPct val="100000"/>
              </a:lnSpc>
              <a:buFont typeface="Arial" panose="020B0604020202020204" pitchFamily="34" charset="0"/>
              <a:buChar char="•"/>
            </a:pPr>
            <a:r>
              <a:rPr lang="ja-JP" altLang="en-US" dirty="0"/>
              <a:t>内容は自由でいいですが、日付と名前を書いておいてください</a:t>
            </a:r>
            <a:endParaRPr lang="en-US" altLang="ja-JP" dirty="0"/>
          </a:p>
          <a:p>
            <a:pPr>
              <a:lnSpc>
                <a:spcPct val="100000"/>
              </a:lnSpc>
              <a:buFont typeface="Arial" panose="020B0604020202020204" pitchFamily="34" charset="0"/>
              <a:buChar char="•"/>
            </a:pPr>
            <a:r>
              <a:rPr lang="ja-JP" altLang="en-US" dirty="0"/>
              <a:t>のちほど代表者にリモートへプッシュしてもらいます</a:t>
            </a:r>
            <a:endParaRPr lang="en-US" altLang="ja-JP" dirty="0"/>
          </a:p>
        </p:txBody>
      </p:sp>
    </p:spTree>
    <p:extLst>
      <p:ext uri="{BB962C8B-B14F-4D97-AF65-F5344CB8AC3E}">
        <p14:creationId xmlns:p14="http://schemas.microsoft.com/office/powerpoint/2010/main" val="1424329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コミットする（１）</a:t>
            </a:r>
            <a:endParaRPr kumimoji="1" lang="ja-JP" altLang="en-US" dirty="0"/>
          </a:p>
        </p:txBody>
      </p:sp>
      <p:pic>
        <p:nvPicPr>
          <p:cNvPr id="4" name="図 3">
            <a:extLst>
              <a:ext uri="{FF2B5EF4-FFF2-40B4-BE49-F238E27FC236}">
                <a16:creationId xmlns:a16="http://schemas.microsoft.com/office/drawing/2014/main" id="{D14822EF-50A3-EBF3-D175-1869D5D966DA}"/>
              </a:ext>
            </a:extLst>
          </p:cNvPr>
          <p:cNvPicPr>
            <a:picLocks noChangeAspect="1"/>
          </p:cNvPicPr>
          <p:nvPr/>
        </p:nvPicPr>
        <p:blipFill>
          <a:blip r:embed="rId2"/>
          <a:stretch>
            <a:fillRect/>
          </a:stretch>
        </p:blipFill>
        <p:spPr>
          <a:xfrm>
            <a:off x="1367799" y="2218834"/>
            <a:ext cx="9456402" cy="3797337"/>
          </a:xfrm>
          <a:prstGeom prst="rect">
            <a:avLst/>
          </a:prstGeom>
        </p:spPr>
      </p:pic>
      <p:sp>
        <p:nvSpPr>
          <p:cNvPr id="5" name="正方形/長方形 4">
            <a:extLst>
              <a:ext uri="{FF2B5EF4-FFF2-40B4-BE49-F238E27FC236}">
                <a16:creationId xmlns:a16="http://schemas.microsoft.com/office/drawing/2014/main" id="{4CAFE40C-4770-AF94-90A3-9F6C784FB701}"/>
              </a:ext>
            </a:extLst>
          </p:cNvPr>
          <p:cNvSpPr/>
          <p:nvPr/>
        </p:nvSpPr>
        <p:spPr>
          <a:xfrm>
            <a:off x="1422398" y="2873614"/>
            <a:ext cx="708389" cy="740441"/>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コンテンツ プレースホルダー 2">
            <a:extLst>
              <a:ext uri="{FF2B5EF4-FFF2-40B4-BE49-F238E27FC236}">
                <a16:creationId xmlns:a16="http://schemas.microsoft.com/office/drawing/2014/main" id="{C08465FF-1904-DE6C-6399-BC872D7F5EAB}"/>
              </a:ext>
            </a:extLst>
          </p:cNvPr>
          <p:cNvSpPr>
            <a:spLocks noGrp="1"/>
          </p:cNvSpPr>
          <p:nvPr>
            <p:ph idx="1"/>
          </p:nvPr>
        </p:nvSpPr>
        <p:spPr>
          <a:xfrm>
            <a:off x="1322100" y="1288312"/>
            <a:ext cx="9561654" cy="738733"/>
          </a:xfrm>
        </p:spPr>
        <p:txBody>
          <a:bodyPr>
            <a:noAutofit/>
          </a:bodyPr>
          <a:lstStyle/>
          <a:p>
            <a:pPr algn="ctr">
              <a:lnSpc>
                <a:spcPct val="150000"/>
              </a:lnSpc>
              <a:buFont typeface="Arial" panose="020B0604020202020204" pitchFamily="34" charset="0"/>
              <a:buChar char="•"/>
            </a:pPr>
            <a:r>
              <a:rPr kumimoji="1" lang="ja-JP" altLang="en-US" sz="2400" dirty="0"/>
              <a:t>変更をコミットして確定させましょう</a:t>
            </a:r>
          </a:p>
        </p:txBody>
      </p:sp>
    </p:spTree>
    <p:extLst>
      <p:ext uri="{BB962C8B-B14F-4D97-AF65-F5344CB8AC3E}">
        <p14:creationId xmlns:p14="http://schemas.microsoft.com/office/powerpoint/2010/main" val="3319574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en-US" altLang="ja-JP" dirty="0">
                <a:latin typeface="游ゴシック" panose="020B0400000000000000" pitchFamily="50" charset="-128"/>
                <a:ea typeface="游ゴシック" panose="020B0400000000000000" pitchFamily="50" charset="-128"/>
              </a:rPr>
              <a:t>Git</a:t>
            </a:r>
            <a:r>
              <a:rPr lang="ja-JP" altLang="en-US" dirty="0">
                <a:latin typeface="游ゴシック" panose="020B0400000000000000" pitchFamily="50" charset="-128"/>
                <a:ea typeface="游ゴシック" panose="020B0400000000000000" pitchFamily="50" charset="-128"/>
              </a:rPr>
              <a:t>とは</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3921864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0B4CCAFE-DDCA-F4DF-F297-19E5118AFF9E}"/>
              </a:ext>
            </a:extLst>
          </p:cNvPr>
          <p:cNvPicPr>
            <a:picLocks noChangeAspect="1"/>
          </p:cNvPicPr>
          <p:nvPr/>
        </p:nvPicPr>
        <p:blipFill>
          <a:blip r:embed="rId2"/>
          <a:stretch>
            <a:fillRect/>
          </a:stretch>
        </p:blipFill>
        <p:spPr>
          <a:xfrm>
            <a:off x="0" y="72571"/>
            <a:ext cx="12202456" cy="6712857"/>
          </a:xfrm>
          <a:prstGeom prst="rect">
            <a:avLst/>
          </a:prstGeom>
        </p:spPr>
      </p:pic>
      <p:sp>
        <p:nvSpPr>
          <p:cNvPr id="5" name="正方形/長方形 4">
            <a:extLst>
              <a:ext uri="{FF2B5EF4-FFF2-40B4-BE49-F238E27FC236}">
                <a16:creationId xmlns:a16="http://schemas.microsoft.com/office/drawing/2014/main" id="{4CAFE40C-4770-AF94-90A3-9F6C784FB701}"/>
              </a:ext>
            </a:extLst>
          </p:cNvPr>
          <p:cNvSpPr/>
          <p:nvPr/>
        </p:nvSpPr>
        <p:spPr>
          <a:xfrm>
            <a:off x="4267198" y="2902857"/>
            <a:ext cx="1458688" cy="30480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D1EBD0A-86F9-7096-659A-7CE93BFA55E2}"/>
              </a:ext>
            </a:extLst>
          </p:cNvPr>
          <p:cNvSpPr/>
          <p:nvPr/>
        </p:nvSpPr>
        <p:spPr>
          <a:xfrm>
            <a:off x="2481942" y="5733143"/>
            <a:ext cx="1458688" cy="30480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DFC0EDC5-8093-3CBA-7ADB-2442C5356F0E}"/>
              </a:ext>
            </a:extLst>
          </p:cNvPr>
          <p:cNvSpPr/>
          <p:nvPr/>
        </p:nvSpPr>
        <p:spPr>
          <a:xfrm>
            <a:off x="11226799" y="6408057"/>
            <a:ext cx="899887" cy="290286"/>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7CB138B-E48D-089E-519B-43C832AE7A3D}"/>
              </a:ext>
            </a:extLst>
          </p:cNvPr>
          <p:cNvSpPr txBox="1"/>
          <p:nvPr/>
        </p:nvSpPr>
        <p:spPr>
          <a:xfrm>
            <a:off x="3858750" y="2456880"/>
            <a:ext cx="3492736" cy="369332"/>
          </a:xfrm>
          <a:prstGeom prst="rect">
            <a:avLst/>
          </a:prstGeom>
          <a:noFill/>
        </p:spPr>
        <p:txBody>
          <a:bodyPr wrap="square" rtlCol="0">
            <a:spAutoFit/>
          </a:bodyPr>
          <a:lstStyle/>
          <a:p>
            <a:r>
              <a:rPr kumimoji="1" lang="ja-JP" altLang="en-US" dirty="0"/>
              <a:t>①コミットする変更をすべて選択</a:t>
            </a:r>
          </a:p>
        </p:txBody>
      </p:sp>
      <p:sp>
        <p:nvSpPr>
          <p:cNvPr id="17" name="テキスト ボックス 16">
            <a:extLst>
              <a:ext uri="{FF2B5EF4-FFF2-40B4-BE49-F238E27FC236}">
                <a16:creationId xmlns:a16="http://schemas.microsoft.com/office/drawing/2014/main" id="{98200992-C22A-CE76-4376-CE4379A82BA3}"/>
              </a:ext>
            </a:extLst>
          </p:cNvPr>
          <p:cNvSpPr txBox="1"/>
          <p:nvPr/>
        </p:nvSpPr>
        <p:spPr>
          <a:xfrm>
            <a:off x="3952644" y="5929922"/>
            <a:ext cx="1773242" cy="369332"/>
          </a:xfrm>
          <a:prstGeom prst="rect">
            <a:avLst/>
          </a:prstGeom>
          <a:noFill/>
        </p:spPr>
        <p:txBody>
          <a:bodyPr wrap="none" rtlCol="0">
            <a:spAutoFit/>
          </a:bodyPr>
          <a:lstStyle/>
          <a:p>
            <a:r>
              <a:rPr kumimoji="1" lang="ja-JP" altLang="en-US" dirty="0"/>
              <a:t>②コメントを記載</a:t>
            </a:r>
          </a:p>
        </p:txBody>
      </p:sp>
      <p:sp>
        <p:nvSpPr>
          <p:cNvPr id="18" name="テキスト ボックス 17">
            <a:extLst>
              <a:ext uri="{FF2B5EF4-FFF2-40B4-BE49-F238E27FC236}">
                <a16:creationId xmlns:a16="http://schemas.microsoft.com/office/drawing/2014/main" id="{9E67D20A-C8CE-5E1D-A76D-EB3D35259E5F}"/>
              </a:ext>
            </a:extLst>
          </p:cNvPr>
          <p:cNvSpPr txBox="1"/>
          <p:nvPr/>
        </p:nvSpPr>
        <p:spPr>
          <a:xfrm>
            <a:off x="10953836" y="6037943"/>
            <a:ext cx="1072730" cy="369332"/>
          </a:xfrm>
          <a:prstGeom prst="rect">
            <a:avLst/>
          </a:prstGeom>
          <a:noFill/>
        </p:spPr>
        <p:txBody>
          <a:bodyPr wrap="none" rtlCol="0">
            <a:spAutoFit/>
          </a:bodyPr>
          <a:lstStyle/>
          <a:p>
            <a:r>
              <a:rPr kumimoji="1" lang="ja-JP" altLang="en-US" dirty="0"/>
              <a:t>③コミット</a:t>
            </a:r>
          </a:p>
        </p:txBody>
      </p:sp>
    </p:spTree>
    <p:extLst>
      <p:ext uri="{BB962C8B-B14F-4D97-AF65-F5344CB8AC3E}">
        <p14:creationId xmlns:p14="http://schemas.microsoft.com/office/powerpoint/2010/main" val="1563580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コミットする（２）</a:t>
            </a:r>
            <a:endParaRPr kumimoji="1" lang="ja-JP" altLang="en-US" dirty="0"/>
          </a:p>
        </p:txBody>
      </p:sp>
      <p:sp>
        <p:nvSpPr>
          <p:cNvPr id="6" name="コンテンツ プレースホルダー 2">
            <a:extLst>
              <a:ext uri="{FF2B5EF4-FFF2-40B4-BE49-F238E27FC236}">
                <a16:creationId xmlns:a16="http://schemas.microsoft.com/office/drawing/2014/main" id="{C08465FF-1904-DE6C-6399-BC872D7F5EAB}"/>
              </a:ext>
            </a:extLst>
          </p:cNvPr>
          <p:cNvSpPr>
            <a:spLocks noGrp="1"/>
          </p:cNvSpPr>
          <p:nvPr>
            <p:ph idx="1"/>
          </p:nvPr>
        </p:nvSpPr>
        <p:spPr>
          <a:xfrm>
            <a:off x="2679607" y="1565897"/>
            <a:ext cx="6941641" cy="1307931"/>
          </a:xfrm>
        </p:spPr>
        <p:txBody>
          <a:bodyPr>
            <a:noAutofit/>
          </a:bodyPr>
          <a:lstStyle/>
          <a:p>
            <a:pPr>
              <a:lnSpc>
                <a:spcPct val="150000"/>
              </a:lnSpc>
              <a:buFont typeface="Arial" panose="020B0604020202020204" pitchFamily="34" charset="0"/>
              <a:buChar char="•"/>
            </a:pPr>
            <a:r>
              <a:rPr kumimoji="1" lang="ja-JP" altLang="en-US" sz="2400" dirty="0"/>
              <a:t>コミットした内容が表示されるか確認します</a:t>
            </a:r>
            <a:br>
              <a:rPr kumimoji="1" lang="en-US" altLang="ja-JP" sz="2400" dirty="0"/>
            </a:br>
            <a:r>
              <a:rPr kumimoji="1" lang="ja-JP" altLang="en-US" sz="2400" dirty="0"/>
              <a:t>表示されていればコミット完了です</a:t>
            </a:r>
          </a:p>
        </p:txBody>
      </p:sp>
      <p:pic>
        <p:nvPicPr>
          <p:cNvPr id="7" name="図 6">
            <a:extLst>
              <a:ext uri="{FF2B5EF4-FFF2-40B4-BE49-F238E27FC236}">
                <a16:creationId xmlns:a16="http://schemas.microsoft.com/office/drawing/2014/main" id="{F382BC79-1A6A-3EA6-3503-F5D918687F60}"/>
              </a:ext>
            </a:extLst>
          </p:cNvPr>
          <p:cNvPicPr>
            <a:picLocks noChangeAspect="1"/>
          </p:cNvPicPr>
          <p:nvPr/>
        </p:nvPicPr>
        <p:blipFill>
          <a:blip r:embed="rId2"/>
          <a:stretch>
            <a:fillRect/>
          </a:stretch>
        </p:blipFill>
        <p:spPr>
          <a:xfrm>
            <a:off x="549727" y="3289730"/>
            <a:ext cx="11201400" cy="2258186"/>
          </a:xfrm>
          <a:prstGeom prst="rect">
            <a:avLst/>
          </a:prstGeom>
        </p:spPr>
      </p:pic>
      <p:sp>
        <p:nvSpPr>
          <p:cNvPr id="5" name="正方形/長方形 4">
            <a:extLst>
              <a:ext uri="{FF2B5EF4-FFF2-40B4-BE49-F238E27FC236}">
                <a16:creationId xmlns:a16="http://schemas.microsoft.com/office/drawing/2014/main" id="{4CAFE40C-4770-AF94-90A3-9F6C784FB701}"/>
              </a:ext>
            </a:extLst>
          </p:cNvPr>
          <p:cNvSpPr/>
          <p:nvPr/>
        </p:nvSpPr>
        <p:spPr>
          <a:xfrm>
            <a:off x="2440212" y="4718957"/>
            <a:ext cx="9147631" cy="19594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4006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プッシュしよう</a:t>
            </a:r>
            <a:endParaRPr kumimoji="1" lang="ja-JP" altLang="en-US" dirty="0"/>
          </a:p>
        </p:txBody>
      </p:sp>
      <p:grpSp>
        <p:nvGrpSpPr>
          <p:cNvPr id="3" name="グループ化 2">
            <a:extLst>
              <a:ext uri="{FF2B5EF4-FFF2-40B4-BE49-F238E27FC236}">
                <a16:creationId xmlns:a16="http://schemas.microsoft.com/office/drawing/2014/main" id="{EE709B7B-2918-0B32-3BC6-3FEBB3C684A4}"/>
              </a:ext>
            </a:extLst>
          </p:cNvPr>
          <p:cNvGrpSpPr/>
          <p:nvPr/>
        </p:nvGrpSpPr>
        <p:grpSpPr>
          <a:xfrm>
            <a:off x="461325" y="2771377"/>
            <a:ext cx="11283203" cy="3756026"/>
            <a:chOff x="454398" y="2297848"/>
            <a:chExt cx="11283203" cy="3756026"/>
          </a:xfrm>
        </p:grpSpPr>
        <p:pic>
          <p:nvPicPr>
            <p:cNvPr id="4" name="図 3">
              <a:extLst>
                <a:ext uri="{FF2B5EF4-FFF2-40B4-BE49-F238E27FC236}">
                  <a16:creationId xmlns:a16="http://schemas.microsoft.com/office/drawing/2014/main" id="{92C96473-9BCD-41C8-6A28-C2E7B2709F4E}"/>
                </a:ext>
              </a:extLst>
            </p:cNvPr>
            <p:cNvPicPr>
              <a:picLocks noChangeAspect="1"/>
            </p:cNvPicPr>
            <p:nvPr/>
          </p:nvPicPr>
          <p:blipFill>
            <a:blip r:embed="rId2"/>
            <a:stretch>
              <a:fillRect/>
            </a:stretch>
          </p:blipFill>
          <p:spPr>
            <a:xfrm>
              <a:off x="454398" y="2297848"/>
              <a:ext cx="11283203" cy="3756026"/>
            </a:xfrm>
            <a:prstGeom prst="rect">
              <a:avLst/>
            </a:prstGeom>
          </p:spPr>
        </p:pic>
        <p:sp>
          <p:nvSpPr>
            <p:cNvPr id="5" name="正方形/長方形 4">
              <a:extLst>
                <a:ext uri="{FF2B5EF4-FFF2-40B4-BE49-F238E27FC236}">
                  <a16:creationId xmlns:a16="http://schemas.microsoft.com/office/drawing/2014/main" id="{11732FCA-1080-11DD-FDED-52C15E9A54A1}"/>
                </a:ext>
              </a:extLst>
            </p:cNvPr>
            <p:cNvSpPr/>
            <p:nvPr/>
          </p:nvSpPr>
          <p:spPr>
            <a:xfrm>
              <a:off x="1768100" y="2763615"/>
              <a:ext cx="569688" cy="566055"/>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コンテンツ プレースホルダー 2">
            <a:extLst>
              <a:ext uri="{FF2B5EF4-FFF2-40B4-BE49-F238E27FC236}">
                <a16:creationId xmlns:a16="http://schemas.microsoft.com/office/drawing/2014/main" id="{F4AF7E18-D661-0549-D1AD-F8E179DF99A6}"/>
              </a:ext>
            </a:extLst>
          </p:cNvPr>
          <p:cNvSpPr>
            <a:spLocks noGrp="1"/>
          </p:cNvSpPr>
          <p:nvPr>
            <p:ph idx="1"/>
          </p:nvPr>
        </p:nvSpPr>
        <p:spPr>
          <a:xfrm>
            <a:off x="2157715" y="1331854"/>
            <a:ext cx="7890422" cy="1269831"/>
          </a:xfrm>
        </p:spPr>
        <p:txBody>
          <a:bodyPr>
            <a:noAutofit/>
          </a:bodyPr>
          <a:lstStyle/>
          <a:p>
            <a:pPr>
              <a:lnSpc>
                <a:spcPct val="150000"/>
              </a:lnSpc>
              <a:buFont typeface="Arial" panose="020B0604020202020204" pitchFamily="34" charset="0"/>
              <a:buChar char="•"/>
            </a:pPr>
            <a:r>
              <a:rPr kumimoji="1" lang="ja-JP" altLang="en-US" sz="2400" dirty="0"/>
              <a:t>代表者を指名しますので、プッシュを行ってください</a:t>
            </a:r>
            <a:br>
              <a:rPr kumimoji="1" lang="en-US" altLang="ja-JP" sz="2400" dirty="0"/>
            </a:br>
            <a:r>
              <a:rPr kumimoji="1" lang="ja-JP" altLang="en-US" sz="2400" dirty="0"/>
              <a:t>指名されていない方はプッシュを行わないで下さい</a:t>
            </a:r>
          </a:p>
        </p:txBody>
      </p:sp>
    </p:spTree>
    <p:extLst>
      <p:ext uri="{BB962C8B-B14F-4D97-AF65-F5344CB8AC3E}">
        <p14:creationId xmlns:p14="http://schemas.microsoft.com/office/powerpoint/2010/main" val="2637753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プルして確認しよう</a:t>
            </a:r>
            <a:endParaRPr kumimoji="1" lang="ja-JP" altLang="en-US" dirty="0"/>
          </a:p>
        </p:txBody>
      </p:sp>
      <p:sp>
        <p:nvSpPr>
          <p:cNvPr id="3" name="コンテンツ プレースホルダー 2">
            <a:extLst>
              <a:ext uri="{FF2B5EF4-FFF2-40B4-BE49-F238E27FC236}">
                <a16:creationId xmlns:a16="http://schemas.microsoft.com/office/drawing/2014/main" id="{895D536F-403C-E920-88A4-160A3F99248D}"/>
              </a:ext>
            </a:extLst>
          </p:cNvPr>
          <p:cNvSpPr>
            <a:spLocks noGrp="1"/>
          </p:cNvSpPr>
          <p:nvPr>
            <p:ph idx="1"/>
          </p:nvPr>
        </p:nvSpPr>
        <p:spPr>
          <a:xfrm>
            <a:off x="1356754" y="1355847"/>
            <a:ext cx="9492343" cy="1226289"/>
          </a:xfrm>
        </p:spPr>
        <p:txBody>
          <a:bodyPr>
            <a:noAutofit/>
          </a:bodyPr>
          <a:lstStyle/>
          <a:p>
            <a:pPr>
              <a:lnSpc>
                <a:spcPct val="150000"/>
              </a:lnSpc>
              <a:buFont typeface="Arial" panose="020B0604020202020204" pitchFamily="34" charset="0"/>
              <a:buChar char="•"/>
            </a:pPr>
            <a:r>
              <a:rPr lang="ja-JP" altLang="en-US" sz="2400" dirty="0"/>
              <a:t>先ほど代表者がプッシュした変更内容をプルしましょう</a:t>
            </a:r>
            <a:br>
              <a:rPr lang="en-US" altLang="ja-JP" sz="2400" dirty="0"/>
            </a:br>
            <a:r>
              <a:rPr lang="ja-JP" altLang="en-US" sz="2400" dirty="0"/>
              <a:t>競合を解決してローカルのファイルが更新されていれば成功です。</a:t>
            </a:r>
            <a:endParaRPr kumimoji="1" lang="ja-JP" altLang="en-US" sz="2400" dirty="0"/>
          </a:p>
        </p:txBody>
      </p:sp>
      <p:pic>
        <p:nvPicPr>
          <p:cNvPr id="5" name="図 4">
            <a:extLst>
              <a:ext uri="{FF2B5EF4-FFF2-40B4-BE49-F238E27FC236}">
                <a16:creationId xmlns:a16="http://schemas.microsoft.com/office/drawing/2014/main" id="{D3C7CF1F-48E4-9849-B81A-9E58992B1673}"/>
              </a:ext>
            </a:extLst>
          </p:cNvPr>
          <p:cNvPicPr>
            <a:picLocks noChangeAspect="1"/>
          </p:cNvPicPr>
          <p:nvPr/>
        </p:nvPicPr>
        <p:blipFill>
          <a:blip r:embed="rId2"/>
          <a:stretch>
            <a:fillRect/>
          </a:stretch>
        </p:blipFill>
        <p:spPr>
          <a:xfrm>
            <a:off x="376891" y="2895563"/>
            <a:ext cx="11452071" cy="2830360"/>
          </a:xfrm>
          <a:prstGeom prst="rect">
            <a:avLst/>
          </a:prstGeom>
        </p:spPr>
      </p:pic>
    </p:spTree>
    <p:extLst>
      <p:ext uri="{BB962C8B-B14F-4D97-AF65-F5344CB8AC3E}">
        <p14:creationId xmlns:p14="http://schemas.microsoft.com/office/powerpoint/2010/main" val="2517323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プルして確認しよう</a:t>
            </a:r>
            <a:endParaRPr kumimoji="1" lang="ja-JP" altLang="en-US" dirty="0"/>
          </a:p>
        </p:txBody>
      </p:sp>
      <p:sp>
        <p:nvSpPr>
          <p:cNvPr id="3" name="コンテンツ プレースホルダー 2">
            <a:extLst>
              <a:ext uri="{FF2B5EF4-FFF2-40B4-BE49-F238E27FC236}">
                <a16:creationId xmlns:a16="http://schemas.microsoft.com/office/drawing/2014/main" id="{895D536F-403C-E920-88A4-160A3F99248D}"/>
              </a:ext>
            </a:extLst>
          </p:cNvPr>
          <p:cNvSpPr>
            <a:spLocks noGrp="1"/>
          </p:cNvSpPr>
          <p:nvPr>
            <p:ph idx="1"/>
          </p:nvPr>
        </p:nvSpPr>
        <p:spPr>
          <a:xfrm>
            <a:off x="1186543" y="1429825"/>
            <a:ext cx="10174184" cy="4949204"/>
          </a:xfrm>
        </p:spPr>
        <p:txBody>
          <a:bodyPr>
            <a:noAutofit/>
          </a:bodyPr>
          <a:lstStyle/>
          <a:p>
            <a:pPr>
              <a:lnSpc>
                <a:spcPct val="150000"/>
              </a:lnSpc>
              <a:buFont typeface="Arial" panose="020B0604020202020204" pitchFamily="34" charset="0"/>
              <a:buChar char="•"/>
            </a:pPr>
            <a:r>
              <a:rPr lang="ja-JP" altLang="en-US" sz="2400" dirty="0"/>
              <a:t>自分の編集していた内容と、プルした内容が競合します。</a:t>
            </a:r>
            <a:br>
              <a:rPr lang="en-US" altLang="ja-JP" sz="2400" dirty="0"/>
            </a:br>
            <a:r>
              <a:rPr lang="ja-JP" altLang="en-US" sz="2400" dirty="0"/>
              <a:t>「コミットされていない変更があります」の欄をクリックし、</a:t>
            </a:r>
            <a:br>
              <a:rPr lang="en-US" altLang="ja-JP" sz="2400" dirty="0"/>
            </a:br>
            <a:r>
              <a:rPr lang="ja-JP" altLang="en-US" sz="2400" dirty="0"/>
              <a:t>ステージされているファイルで競合を起こしているファイルを</a:t>
            </a:r>
            <a:br>
              <a:rPr lang="en-US" altLang="ja-JP" sz="2400" dirty="0"/>
            </a:br>
            <a:r>
              <a:rPr lang="ja-JP" altLang="en-US" sz="2400" dirty="0"/>
              <a:t>右クリックし、「競合を解決」→「相手</a:t>
            </a:r>
            <a:r>
              <a:rPr lang="en-US" altLang="ja-JP" sz="2400" dirty="0"/>
              <a:t>(theirs)</a:t>
            </a:r>
            <a:r>
              <a:rPr lang="ja-JP" altLang="en-US" sz="2400" dirty="0"/>
              <a:t>の変更内容で解決」</a:t>
            </a:r>
            <a:br>
              <a:rPr lang="en-US" altLang="ja-JP" sz="2400" dirty="0"/>
            </a:br>
            <a:r>
              <a:rPr lang="ja-JP" altLang="en-US" sz="2400" dirty="0"/>
              <a:t>を選択します</a:t>
            </a:r>
            <a:endParaRPr lang="en-US" altLang="ja-JP" sz="2400" dirty="0"/>
          </a:p>
          <a:p>
            <a:pPr>
              <a:lnSpc>
                <a:spcPct val="150000"/>
              </a:lnSpc>
              <a:buFont typeface="Arial" panose="020B0604020202020204" pitchFamily="34" charset="0"/>
              <a:buChar char="•"/>
            </a:pPr>
            <a:r>
              <a:rPr kumimoji="1" lang="ja-JP" altLang="en-US" sz="2400" dirty="0"/>
              <a:t>そののち、改めてコミットすると代表</a:t>
            </a:r>
            <a:r>
              <a:rPr lang="ja-JP" altLang="en-US" sz="2400" dirty="0"/>
              <a:t>者の変更が適応されます</a:t>
            </a:r>
            <a:endParaRPr lang="en-US" altLang="ja-JP" sz="2400" dirty="0"/>
          </a:p>
          <a:p>
            <a:pPr>
              <a:lnSpc>
                <a:spcPct val="150000"/>
              </a:lnSpc>
              <a:buFont typeface="Arial" panose="020B0604020202020204" pitchFamily="34" charset="0"/>
              <a:buChar char="•"/>
            </a:pPr>
            <a:r>
              <a:rPr kumimoji="1" lang="ja-JP" altLang="en-US" sz="2400" dirty="0"/>
              <a:t>ローカルのファイルが代表者のものに変更されていることを確認してください。</a:t>
            </a:r>
          </a:p>
        </p:txBody>
      </p:sp>
    </p:spTree>
    <p:extLst>
      <p:ext uri="{BB962C8B-B14F-4D97-AF65-F5344CB8AC3E}">
        <p14:creationId xmlns:p14="http://schemas.microsoft.com/office/powerpoint/2010/main" val="353208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ブランチを切る（１）</a:t>
            </a:r>
          </a:p>
        </p:txBody>
      </p:sp>
      <p:grpSp>
        <p:nvGrpSpPr>
          <p:cNvPr id="6" name="グループ化 5">
            <a:extLst>
              <a:ext uri="{FF2B5EF4-FFF2-40B4-BE49-F238E27FC236}">
                <a16:creationId xmlns:a16="http://schemas.microsoft.com/office/drawing/2014/main" id="{C5B5D052-91A6-FA0B-1802-A9D7B8537BBB}"/>
              </a:ext>
            </a:extLst>
          </p:cNvPr>
          <p:cNvGrpSpPr/>
          <p:nvPr/>
        </p:nvGrpSpPr>
        <p:grpSpPr>
          <a:xfrm>
            <a:off x="597284" y="1211046"/>
            <a:ext cx="10997432" cy="3121509"/>
            <a:chOff x="597284" y="3083349"/>
            <a:chExt cx="10997432" cy="3121509"/>
          </a:xfrm>
        </p:grpSpPr>
        <p:pic>
          <p:nvPicPr>
            <p:cNvPr id="4" name="図 3">
              <a:extLst>
                <a:ext uri="{FF2B5EF4-FFF2-40B4-BE49-F238E27FC236}">
                  <a16:creationId xmlns:a16="http://schemas.microsoft.com/office/drawing/2014/main" id="{34C20ED9-1626-DB75-97A4-5267DDB25931}"/>
                </a:ext>
              </a:extLst>
            </p:cNvPr>
            <p:cNvPicPr>
              <a:picLocks noChangeAspect="1"/>
            </p:cNvPicPr>
            <p:nvPr/>
          </p:nvPicPr>
          <p:blipFill>
            <a:blip r:embed="rId2"/>
            <a:stretch>
              <a:fillRect/>
            </a:stretch>
          </p:blipFill>
          <p:spPr>
            <a:xfrm>
              <a:off x="597284" y="3083349"/>
              <a:ext cx="10997432" cy="3121509"/>
            </a:xfrm>
            <a:prstGeom prst="rect">
              <a:avLst/>
            </a:prstGeom>
          </p:spPr>
        </p:pic>
        <p:sp>
          <p:nvSpPr>
            <p:cNvPr id="5" name="正方形/長方形 4">
              <a:extLst>
                <a:ext uri="{FF2B5EF4-FFF2-40B4-BE49-F238E27FC236}">
                  <a16:creationId xmlns:a16="http://schemas.microsoft.com/office/drawing/2014/main" id="{98446390-4D7B-9624-EA75-B95F25B727C6}"/>
                </a:ext>
              </a:extLst>
            </p:cNvPr>
            <p:cNvSpPr/>
            <p:nvPr/>
          </p:nvSpPr>
          <p:spPr>
            <a:xfrm>
              <a:off x="4173843" y="3863073"/>
              <a:ext cx="681186" cy="6762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8" name="図 7">
            <a:extLst>
              <a:ext uri="{FF2B5EF4-FFF2-40B4-BE49-F238E27FC236}">
                <a16:creationId xmlns:a16="http://schemas.microsoft.com/office/drawing/2014/main" id="{62459FE4-79CC-77EA-4A83-3903C1BB5D8E}"/>
              </a:ext>
            </a:extLst>
          </p:cNvPr>
          <p:cNvPicPr>
            <a:picLocks noChangeAspect="1"/>
          </p:cNvPicPr>
          <p:nvPr/>
        </p:nvPicPr>
        <p:blipFill>
          <a:blip r:embed="rId3"/>
          <a:stretch>
            <a:fillRect/>
          </a:stretch>
        </p:blipFill>
        <p:spPr>
          <a:xfrm>
            <a:off x="2922736" y="4468544"/>
            <a:ext cx="6009071" cy="2356819"/>
          </a:xfrm>
          <a:prstGeom prst="rect">
            <a:avLst/>
          </a:prstGeom>
        </p:spPr>
      </p:pic>
      <p:sp>
        <p:nvSpPr>
          <p:cNvPr id="9" name="正方形/長方形 8">
            <a:extLst>
              <a:ext uri="{FF2B5EF4-FFF2-40B4-BE49-F238E27FC236}">
                <a16:creationId xmlns:a16="http://schemas.microsoft.com/office/drawing/2014/main" id="{C3E5EE62-555D-6F28-08D1-EF816954D725}"/>
              </a:ext>
            </a:extLst>
          </p:cNvPr>
          <p:cNvSpPr/>
          <p:nvPr/>
        </p:nvSpPr>
        <p:spPr>
          <a:xfrm>
            <a:off x="3869871" y="5475515"/>
            <a:ext cx="4882242" cy="288472"/>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CEEF2223-BAA7-48FD-601E-C90B3DB0EAA4}"/>
              </a:ext>
            </a:extLst>
          </p:cNvPr>
          <p:cNvSpPr/>
          <p:nvPr/>
        </p:nvSpPr>
        <p:spPr>
          <a:xfrm>
            <a:off x="7075714" y="6422570"/>
            <a:ext cx="952500" cy="21769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54290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ブランチを切る（２）</a:t>
            </a:r>
          </a:p>
        </p:txBody>
      </p:sp>
      <p:pic>
        <p:nvPicPr>
          <p:cNvPr id="7" name="図 6">
            <a:extLst>
              <a:ext uri="{FF2B5EF4-FFF2-40B4-BE49-F238E27FC236}">
                <a16:creationId xmlns:a16="http://schemas.microsoft.com/office/drawing/2014/main" id="{371D9556-E5EA-4A47-C9C5-89230D205494}"/>
              </a:ext>
            </a:extLst>
          </p:cNvPr>
          <p:cNvPicPr>
            <a:picLocks noChangeAspect="1"/>
          </p:cNvPicPr>
          <p:nvPr/>
        </p:nvPicPr>
        <p:blipFill>
          <a:blip r:embed="rId2"/>
          <a:stretch>
            <a:fillRect/>
          </a:stretch>
        </p:blipFill>
        <p:spPr>
          <a:xfrm>
            <a:off x="288435" y="1344323"/>
            <a:ext cx="3073068" cy="5290498"/>
          </a:xfrm>
          <a:prstGeom prst="rect">
            <a:avLst/>
          </a:prstGeom>
        </p:spPr>
      </p:pic>
      <p:sp>
        <p:nvSpPr>
          <p:cNvPr id="12" name="正方形/長方形 11">
            <a:extLst>
              <a:ext uri="{FF2B5EF4-FFF2-40B4-BE49-F238E27FC236}">
                <a16:creationId xmlns:a16="http://schemas.microsoft.com/office/drawing/2014/main" id="{CEEF2223-BAA7-48FD-601E-C90B3DB0EAA4}"/>
              </a:ext>
            </a:extLst>
          </p:cNvPr>
          <p:cNvSpPr/>
          <p:nvPr/>
        </p:nvSpPr>
        <p:spPr>
          <a:xfrm flipV="1">
            <a:off x="419100" y="3918858"/>
            <a:ext cx="952500" cy="223156"/>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コンテンツ プレースホルダー 2">
            <a:extLst>
              <a:ext uri="{FF2B5EF4-FFF2-40B4-BE49-F238E27FC236}">
                <a16:creationId xmlns:a16="http://schemas.microsoft.com/office/drawing/2014/main" id="{DEA18670-C3D6-3DC0-AB25-6511D717E85F}"/>
              </a:ext>
            </a:extLst>
          </p:cNvPr>
          <p:cNvSpPr txBox="1">
            <a:spLocks/>
          </p:cNvSpPr>
          <p:nvPr/>
        </p:nvSpPr>
        <p:spPr>
          <a:xfrm>
            <a:off x="1535260" y="3918858"/>
            <a:ext cx="1662583" cy="223156"/>
          </a:xfrm>
          <a:prstGeom prst="rect">
            <a:avLst/>
          </a:prstGeom>
          <a:solidFill>
            <a:schemeClr val="bg1"/>
          </a:solidFill>
          <a:ln w="28575">
            <a:solidFill>
              <a:srgbClr val="FF0000"/>
            </a:solidFill>
          </a:ln>
        </p:spPr>
        <p:txBody>
          <a:bodyPr vert="horz" lIns="0" tIns="0" rIns="0" bIns="72000" rtlCol="0" anchor="ctr" anchorCtr="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←作ったブランチ</a:t>
            </a:r>
          </a:p>
        </p:txBody>
      </p:sp>
      <p:sp>
        <p:nvSpPr>
          <p:cNvPr id="11" name="コンテンツ プレースホルダー 2">
            <a:extLst>
              <a:ext uri="{FF2B5EF4-FFF2-40B4-BE49-F238E27FC236}">
                <a16:creationId xmlns:a16="http://schemas.microsoft.com/office/drawing/2014/main" id="{230E50F3-BF14-A54A-EE9E-38152478C31D}"/>
              </a:ext>
            </a:extLst>
          </p:cNvPr>
          <p:cNvSpPr txBox="1">
            <a:spLocks/>
          </p:cNvSpPr>
          <p:nvPr/>
        </p:nvSpPr>
        <p:spPr>
          <a:xfrm>
            <a:off x="1535260" y="3663372"/>
            <a:ext cx="1662583" cy="223156"/>
          </a:xfrm>
          <a:prstGeom prst="rect">
            <a:avLst/>
          </a:prstGeom>
          <a:solidFill>
            <a:schemeClr val="bg1"/>
          </a:solidFill>
          <a:ln w="28575">
            <a:solidFill>
              <a:srgbClr val="FF0000"/>
            </a:solidFill>
          </a:ln>
        </p:spPr>
        <p:txBody>
          <a:bodyPr vert="horz" lIns="0" tIns="0" rIns="0" bIns="72000" rtlCol="0" anchor="ctr" anchorCtr="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←元のブランチ</a:t>
            </a:r>
          </a:p>
        </p:txBody>
      </p:sp>
      <p:sp>
        <p:nvSpPr>
          <p:cNvPr id="13" name="コンテンツ プレースホルダー 2">
            <a:extLst>
              <a:ext uri="{FF2B5EF4-FFF2-40B4-BE49-F238E27FC236}">
                <a16:creationId xmlns:a16="http://schemas.microsoft.com/office/drawing/2014/main" id="{EB53BAEC-963D-5EA5-451B-FFE039169988}"/>
              </a:ext>
            </a:extLst>
          </p:cNvPr>
          <p:cNvSpPr>
            <a:spLocks noGrp="1"/>
          </p:cNvSpPr>
          <p:nvPr>
            <p:ph idx="1"/>
          </p:nvPr>
        </p:nvSpPr>
        <p:spPr>
          <a:xfrm>
            <a:off x="3492168" y="2104601"/>
            <a:ext cx="8347422" cy="4100256"/>
          </a:xfrm>
        </p:spPr>
        <p:txBody>
          <a:bodyPr>
            <a:noAutofit/>
          </a:bodyPr>
          <a:lstStyle/>
          <a:p>
            <a:pPr>
              <a:lnSpc>
                <a:spcPct val="150000"/>
              </a:lnSpc>
              <a:buFont typeface="Arial" panose="020B0604020202020204" pitchFamily="34" charset="0"/>
              <a:buChar char="•"/>
            </a:pPr>
            <a:r>
              <a:rPr lang="ja-JP" altLang="en-US" sz="2400" dirty="0"/>
              <a:t>作ったブランチがメニュー内に表示されていれば</a:t>
            </a:r>
            <a:r>
              <a:rPr lang="en-US" altLang="ja-JP" sz="2400" dirty="0"/>
              <a:t>OK</a:t>
            </a:r>
            <a:r>
              <a:rPr lang="ja-JP" altLang="en-US" sz="2400" dirty="0"/>
              <a:t>です</a:t>
            </a:r>
            <a:endParaRPr lang="en-US" altLang="ja-JP" sz="2400" dirty="0"/>
          </a:p>
          <a:p>
            <a:pPr>
              <a:lnSpc>
                <a:spcPct val="150000"/>
              </a:lnSpc>
              <a:buFont typeface="Arial" panose="020B0604020202020204" pitchFamily="34" charset="0"/>
              <a:buChar char="•"/>
            </a:pPr>
            <a:r>
              <a:rPr kumimoji="1" lang="ja-JP" altLang="en-US" sz="2400" dirty="0"/>
              <a:t>ブランチの切替は画面左側のメニュー内のブランチ名を</a:t>
            </a:r>
            <a:br>
              <a:rPr kumimoji="1" lang="en-US" altLang="ja-JP" sz="2400" dirty="0"/>
            </a:br>
            <a:r>
              <a:rPr kumimoji="1" lang="ja-JP" altLang="en-US" sz="2400" b="1" dirty="0"/>
              <a:t>ダブルクリック</a:t>
            </a:r>
            <a:r>
              <a:rPr kumimoji="1" lang="ja-JP" altLang="en-US" sz="2400" dirty="0"/>
              <a:t>することで切り替えられます</a:t>
            </a:r>
            <a:endParaRPr kumimoji="1" lang="en-US" altLang="ja-JP" sz="2400" dirty="0"/>
          </a:p>
          <a:p>
            <a:pPr>
              <a:lnSpc>
                <a:spcPct val="150000"/>
              </a:lnSpc>
              <a:buFont typeface="Arial" panose="020B0604020202020204" pitchFamily="34" charset="0"/>
              <a:buChar char="•"/>
            </a:pPr>
            <a:r>
              <a:rPr lang="ja-JP" altLang="en-US" sz="2400" dirty="0"/>
              <a:t>元のブランチで「</a:t>
            </a:r>
            <a:r>
              <a:rPr lang="en-US" altLang="ja-JP" sz="2400" dirty="0"/>
              <a:t> TEST.txt </a:t>
            </a:r>
            <a:r>
              <a:rPr lang="ja-JP" altLang="en-US" sz="2400" dirty="0"/>
              <a:t>」の「</a:t>
            </a:r>
            <a:r>
              <a:rPr lang="en-US" altLang="ja-JP" sz="2400" dirty="0"/>
              <a:t>name</a:t>
            </a:r>
            <a:r>
              <a:rPr lang="ja-JP" altLang="en-US" sz="2400" dirty="0"/>
              <a:t>」を編集、</a:t>
            </a:r>
            <a:br>
              <a:rPr lang="en-US" altLang="ja-JP" sz="2400" dirty="0"/>
            </a:br>
            <a:r>
              <a:rPr lang="ja-JP" altLang="en-US" sz="2400" dirty="0"/>
              <a:t>元のブランチで「</a:t>
            </a:r>
            <a:r>
              <a:rPr lang="en-US" altLang="ja-JP" sz="2400" dirty="0"/>
              <a:t> TEST.txt </a:t>
            </a:r>
            <a:r>
              <a:rPr lang="ja-JP" altLang="en-US" sz="2400" dirty="0"/>
              <a:t>」の「</a:t>
            </a:r>
            <a:r>
              <a:rPr lang="en-US" altLang="ja-JP" sz="2400" dirty="0"/>
              <a:t>date</a:t>
            </a:r>
            <a:r>
              <a:rPr lang="ja-JP" altLang="en-US" sz="2400" dirty="0"/>
              <a:t>」を編集してみてください。これらの変更をこの後マージします</a:t>
            </a:r>
            <a:br>
              <a:rPr lang="en-US" altLang="ja-JP" sz="2400" dirty="0"/>
            </a:br>
            <a:endParaRPr kumimoji="1" lang="ja-JP" altLang="en-US" sz="2400" dirty="0"/>
          </a:p>
        </p:txBody>
      </p:sp>
    </p:spTree>
    <p:extLst>
      <p:ext uri="{BB962C8B-B14F-4D97-AF65-F5344CB8AC3E}">
        <p14:creationId xmlns:p14="http://schemas.microsoft.com/office/powerpoint/2010/main" val="2832214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マージ</a:t>
            </a:r>
            <a:r>
              <a:rPr lang="ja-JP" altLang="en-US" dirty="0"/>
              <a:t>をする</a:t>
            </a:r>
            <a:endParaRPr kumimoji="1" lang="ja-JP" altLang="en-US" dirty="0"/>
          </a:p>
        </p:txBody>
      </p:sp>
      <p:grpSp>
        <p:nvGrpSpPr>
          <p:cNvPr id="7" name="グループ化 6">
            <a:extLst>
              <a:ext uri="{FF2B5EF4-FFF2-40B4-BE49-F238E27FC236}">
                <a16:creationId xmlns:a16="http://schemas.microsoft.com/office/drawing/2014/main" id="{4F71D8DB-4424-FCBC-A675-0D0C9DC91A03}"/>
              </a:ext>
            </a:extLst>
          </p:cNvPr>
          <p:cNvGrpSpPr/>
          <p:nvPr/>
        </p:nvGrpSpPr>
        <p:grpSpPr>
          <a:xfrm>
            <a:off x="1922289" y="3438722"/>
            <a:ext cx="7690958" cy="2732386"/>
            <a:chOff x="1922289" y="2062807"/>
            <a:chExt cx="7690958" cy="2732386"/>
          </a:xfrm>
        </p:grpSpPr>
        <p:pic>
          <p:nvPicPr>
            <p:cNvPr id="4" name="図 3">
              <a:extLst>
                <a:ext uri="{FF2B5EF4-FFF2-40B4-BE49-F238E27FC236}">
                  <a16:creationId xmlns:a16="http://schemas.microsoft.com/office/drawing/2014/main" id="{D52466C2-3296-F622-D104-B4038569C8E6}"/>
                </a:ext>
              </a:extLst>
            </p:cNvPr>
            <p:cNvPicPr>
              <a:picLocks noChangeAspect="1"/>
            </p:cNvPicPr>
            <p:nvPr/>
          </p:nvPicPr>
          <p:blipFill>
            <a:blip r:embed="rId2"/>
            <a:stretch>
              <a:fillRect/>
            </a:stretch>
          </p:blipFill>
          <p:spPr>
            <a:xfrm>
              <a:off x="1922289" y="2062807"/>
              <a:ext cx="7690958" cy="2732386"/>
            </a:xfrm>
            <a:prstGeom prst="rect">
              <a:avLst/>
            </a:prstGeom>
          </p:spPr>
        </p:pic>
        <p:sp>
          <p:nvSpPr>
            <p:cNvPr id="5" name="正方形/長方形 4">
              <a:extLst>
                <a:ext uri="{FF2B5EF4-FFF2-40B4-BE49-F238E27FC236}">
                  <a16:creationId xmlns:a16="http://schemas.microsoft.com/office/drawing/2014/main" id="{6EB0A2AD-DC54-2F86-11C6-333F92291997}"/>
                </a:ext>
              </a:extLst>
            </p:cNvPr>
            <p:cNvSpPr/>
            <p:nvPr/>
          </p:nvSpPr>
          <p:spPr>
            <a:xfrm>
              <a:off x="5270155" y="2594927"/>
              <a:ext cx="681186" cy="6762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コンテンツ プレースホルダー 2">
            <a:extLst>
              <a:ext uri="{FF2B5EF4-FFF2-40B4-BE49-F238E27FC236}">
                <a16:creationId xmlns:a16="http://schemas.microsoft.com/office/drawing/2014/main" id="{C71F465D-1924-678C-5579-80212355B13E}"/>
              </a:ext>
            </a:extLst>
          </p:cNvPr>
          <p:cNvSpPr>
            <a:spLocks noGrp="1"/>
          </p:cNvSpPr>
          <p:nvPr>
            <p:ph idx="1"/>
          </p:nvPr>
        </p:nvSpPr>
        <p:spPr>
          <a:xfrm>
            <a:off x="1777630" y="1644951"/>
            <a:ext cx="8347422" cy="1408955"/>
          </a:xfrm>
        </p:spPr>
        <p:txBody>
          <a:bodyPr>
            <a:noAutofit/>
          </a:bodyPr>
          <a:lstStyle/>
          <a:p>
            <a:pPr>
              <a:lnSpc>
                <a:spcPct val="100000"/>
              </a:lnSpc>
              <a:buFont typeface="Arial" panose="020B0604020202020204" pitchFamily="34" charset="0"/>
              <a:buChar char="•"/>
            </a:pPr>
            <a:r>
              <a:rPr lang="ja-JP" altLang="en-US" sz="2400" dirty="0"/>
              <a:t>先ほど２つのブランチで行った変更を統合します</a:t>
            </a:r>
            <a:endParaRPr lang="en-US" altLang="ja-JP" sz="2400" dirty="0"/>
          </a:p>
          <a:p>
            <a:pPr>
              <a:lnSpc>
                <a:spcPct val="100000"/>
              </a:lnSpc>
              <a:buFont typeface="Arial" panose="020B0604020202020204" pitchFamily="34" charset="0"/>
              <a:buChar char="•"/>
            </a:pPr>
            <a:r>
              <a:rPr lang="ja-JP" altLang="en-US" sz="2400" dirty="0"/>
              <a:t>マージされたブランチで、２つのブランチに行った変更が</a:t>
            </a:r>
            <a:br>
              <a:rPr lang="en-US" altLang="ja-JP" sz="2400" dirty="0"/>
            </a:br>
            <a:r>
              <a:rPr lang="ja-JP" altLang="en-US" sz="2400" dirty="0"/>
              <a:t>確認できれば成功です</a:t>
            </a:r>
            <a:endParaRPr lang="en-US" altLang="ja-JP" sz="2400" dirty="0"/>
          </a:p>
        </p:txBody>
      </p:sp>
    </p:spTree>
    <p:extLst>
      <p:ext uri="{BB962C8B-B14F-4D97-AF65-F5344CB8AC3E}">
        <p14:creationId xmlns:p14="http://schemas.microsoft.com/office/powerpoint/2010/main" val="184911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マージ</a:t>
            </a:r>
            <a:r>
              <a:rPr lang="ja-JP" altLang="en-US" dirty="0"/>
              <a:t>をする</a:t>
            </a:r>
            <a:endParaRPr kumimoji="1" lang="ja-JP" altLang="en-US" dirty="0"/>
          </a:p>
        </p:txBody>
      </p:sp>
      <p:sp>
        <p:nvSpPr>
          <p:cNvPr id="8" name="コンテンツ プレースホルダー 7">
            <a:extLst>
              <a:ext uri="{FF2B5EF4-FFF2-40B4-BE49-F238E27FC236}">
                <a16:creationId xmlns:a16="http://schemas.microsoft.com/office/drawing/2014/main" id="{63D2FE6E-D4CD-9868-094A-74EE2B44EC57}"/>
              </a:ext>
            </a:extLst>
          </p:cNvPr>
          <p:cNvSpPr>
            <a:spLocks noGrp="1"/>
          </p:cNvSpPr>
          <p:nvPr>
            <p:ph idx="1"/>
          </p:nvPr>
        </p:nvSpPr>
        <p:spPr/>
        <p:txBody>
          <a:bodyPr/>
          <a:lstStyle/>
          <a:p>
            <a:endParaRPr lang="ja-JP" altLang="en-US"/>
          </a:p>
        </p:txBody>
      </p:sp>
      <p:pic>
        <p:nvPicPr>
          <p:cNvPr id="9" name="図 8">
            <a:extLst>
              <a:ext uri="{FF2B5EF4-FFF2-40B4-BE49-F238E27FC236}">
                <a16:creationId xmlns:a16="http://schemas.microsoft.com/office/drawing/2014/main" id="{676A009E-087D-EFE9-3344-D70D8492C639}"/>
              </a:ext>
            </a:extLst>
          </p:cNvPr>
          <p:cNvPicPr>
            <a:picLocks noChangeAspect="1"/>
          </p:cNvPicPr>
          <p:nvPr/>
        </p:nvPicPr>
        <p:blipFill>
          <a:blip r:embed="rId2"/>
          <a:stretch>
            <a:fillRect/>
          </a:stretch>
        </p:blipFill>
        <p:spPr>
          <a:xfrm>
            <a:off x="489856" y="73725"/>
            <a:ext cx="11015331" cy="6806068"/>
          </a:xfrm>
          <a:prstGeom prst="rect">
            <a:avLst/>
          </a:prstGeom>
        </p:spPr>
      </p:pic>
      <p:sp>
        <p:nvSpPr>
          <p:cNvPr id="10" name="正方形/長方形 9">
            <a:extLst>
              <a:ext uri="{FF2B5EF4-FFF2-40B4-BE49-F238E27FC236}">
                <a16:creationId xmlns:a16="http://schemas.microsoft.com/office/drawing/2014/main" id="{934F0D86-8B8C-C04C-2FE6-583C3E68B815}"/>
              </a:ext>
            </a:extLst>
          </p:cNvPr>
          <p:cNvSpPr/>
          <p:nvPr/>
        </p:nvSpPr>
        <p:spPr>
          <a:xfrm>
            <a:off x="9878785" y="6324599"/>
            <a:ext cx="745671" cy="39188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88A12A2C-6E50-AC91-8B93-D2022FD83552}"/>
              </a:ext>
            </a:extLst>
          </p:cNvPr>
          <p:cNvSpPr/>
          <p:nvPr/>
        </p:nvSpPr>
        <p:spPr>
          <a:xfrm>
            <a:off x="616511" y="2062843"/>
            <a:ext cx="4733817" cy="425325"/>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4B4B01-EF8E-1FEA-A994-E7174420AD8F}"/>
              </a:ext>
            </a:extLst>
          </p:cNvPr>
          <p:cNvSpPr txBox="1"/>
          <p:nvPr/>
        </p:nvSpPr>
        <p:spPr>
          <a:xfrm>
            <a:off x="3710677" y="2488168"/>
            <a:ext cx="4573688" cy="369332"/>
          </a:xfrm>
          <a:prstGeom prst="rect">
            <a:avLst/>
          </a:prstGeom>
          <a:solidFill>
            <a:schemeClr val="bg1"/>
          </a:solidFill>
          <a:ln>
            <a:solidFill>
              <a:schemeClr val="tx1"/>
            </a:solidFill>
          </a:ln>
        </p:spPr>
        <p:txBody>
          <a:bodyPr wrap="none" rtlCol="0">
            <a:spAutoFit/>
          </a:bodyPr>
          <a:lstStyle/>
          <a:p>
            <a:r>
              <a:rPr kumimoji="1" lang="ja-JP" altLang="en-US" dirty="0"/>
              <a:t>樹形図が統合されている ＝ マージされている</a:t>
            </a:r>
          </a:p>
        </p:txBody>
      </p:sp>
    </p:spTree>
    <p:extLst>
      <p:ext uri="{BB962C8B-B14F-4D97-AF65-F5344CB8AC3E}">
        <p14:creationId xmlns:p14="http://schemas.microsoft.com/office/powerpoint/2010/main" val="3487098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ja-JP" altLang="en-US" dirty="0">
                <a:latin typeface="游ゴシック" panose="020B0400000000000000" pitchFamily="50" charset="-128"/>
                <a:ea typeface="游ゴシック" panose="020B0400000000000000" pitchFamily="50" charset="-128"/>
              </a:rPr>
              <a:t>さいごに</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2294716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kumimoji="1" lang="ja-JP" altLang="en-US" dirty="0"/>
              <a:t>とは？</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845127" y="1248474"/>
            <a:ext cx="10685726" cy="2113292"/>
          </a:xfrm>
        </p:spPr>
        <p:txBody>
          <a:bodyPr>
            <a:noAutofit/>
          </a:bodyPr>
          <a:lstStyle/>
          <a:p>
            <a:pPr>
              <a:lnSpc>
                <a:spcPct val="150000"/>
              </a:lnSpc>
            </a:pPr>
            <a:r>
              <a:rPr kumimoji="1" lang="en-US" altLang="ja-JP" dirty="0"/>
              <a:t>Git</a:t>
            </a:r>
            <a:r>
              <a:rPr kumimoji="1" lang="ja-JP" altLang="en-US" dirty="0"/>
              <a:t>はバージョン管理ソフトです</a:t>
            </a:r>
            <a:endParaRPr kumimoji="1" lang="en-US" altLang="ja-JP" dirty="0"/>
          </a:p>
          <a:p>
            <a:pPr>
              <a:lnSpc>
                <a:spcPct val="150000"/>
              </a:lnSpc>
            </a:pPr>
            <a:r>
              <a:rPr kumimoji="1" lang="ja-JP" altLang="en-US" dirty="0"/>
              <a:t>バージョン管理とは、ファイルの変更履歴と内容を保存して</a:t>
            </a:r>
            <a:br>
              <a:rPr kumimoji="1" lang="en-US" altLang="ja-JP" dirty="0"/>
            </a:br>
            <a:r>
              <a:rPr kumimoji="1" lang="ja-JP" altLang="en-US" dirty="0"/>
              <a:t>整理することです</a:t>
            </a:r>
          </a:p>
        </p:txBody>
      </p:sp>
      <p:grpSp>
        <p:nvGrpSpPr>
          <p:cNvPr id="40" name="グループ化 39">
            <a:extLst>
              <a:ext uri="{FF2B5EF4-FFF2-40B4-BE49-F238E27FC236}">
                <a16:creationId xmlns:a16="http://schemas.microsoft.com/office/drawing/2014/main" id="{9F5F392B-D3A5-EE9C-4518-C8966E0507F1}"/>
              </a:ext>
            </a:extLst>
          </p:cNvPr>
          <p:cNvGrpSpPr/>
          <p:nvPr/>
        </p:nvGrpSpPr>
        <p:grpSpPr>
          <a:xfrm>
            <a:off x="1304142" y="3496235"/>
            <a:ext cx="9991386" cy="3105951"/>
            <a:chOff x="1304142" y="3496235"/>
            <a:chExt cx="9991386" cy="3105951"/>
          </a:xfrm>
        </p:grpSpPr>
        <p:grpSp>
          <p:nvGrpSpPr>
            <p:cNvPr id="30" name="グループ化 29">
              <a:extLst>
                <a:ext uri="{FF2B5EF4-FFF2-40B4-BE49-F238E27FC236}">
                  <a16:creationId xmlns:a16="http://schemas.microsoft.com/office/drawing/2014/main" id="{1A430F17-96CB-36EB-A423-E63D55F0CAE5}"/>
                </a:ext>
              </a:extLst>
            </p:cNvPr>
            <p:cNvGrpSpPr/>
            <p:nvPr/>
          </p:nvGrpSpPr>
          <p:grpSpPr>
            <a:xfrm>
              <a:off x="1364334" y="3496235"/>
              <a:ext cx="9463331" cy="1540330"/>
              <a:chOff x="1094487" y="4089482"/>
              <a:chExt cx="9463331" cy="1540330"/>
            </a:xfrm>
          </p:grpSpPr>
          <p:pic>
            <p:nvPicPr>
              <p:cNvPr id="1026" name="Picture 2" descr="Hovione at a glance | Hovione">
                <a:extLst>
                  <a:ext uri="{FF2B5EF4-FFF2-40B4-BE49-F238E27FC236}">
                    <a16:creationId xmlns:a16="http://schemas.microsoft.com/office/drawing/2014/main" id="{F22D4785-2348-0164-AB14-E41F810A9630}"/>
                  </a:ext>
                </a:extLst>
              </p:cNvPr>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094487" y="4089483"/>
                <a:ext cx="1540329" cy="15403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ovione at a glance | Hovione">
                <a:extLst>
                  <a:ext uri="{FF2B5EF4-FFF2-40B4-BE49-F238E27FC236}">
                    <a16:creationId xmlns:a16="http://schemas.microsoft.com/office/drawing/2014/main" id="{2AA49219-008B-2BA5-C897-55D544BBA0C3}"/>
                  </a:ext>
                </a:extLst>
              </p:cNvPr>
              <p:cNvPicPr>
                <a:picLocks noChangeAspect="1" noChangeArrowheads="1"/>
              </p:cNvPicPr>
              <p:nvPr/>
            </p:nvPicPr>
            <p:blipFill>
              <a:blip r:embed="rId2">
                <a:duotone>
                  <a:prstClr val="black"/>
                  <a:srgbClr val="229625">
                    <a:tint val="45000"/>
                    <a:satMod val="400000"/>
                  </a:srgbClr>
                </a:duotone>
                <a:extLst>
                  <a:ext uri="{28A0092B-C50C-407E-A947-70E740481C1C}">
                    <a14:useLocalDpi xmlns:a14="http://schemas.microsoft.com/office/drawing/2010/main" val="0"/>
                  </a:ext>
                </a:extLst>
              </a:blip>
              <a:srcRect/>
              <a:stretch>
                <a:fillRect/>
              </a:stretch>
            </p:blipFill>
            <p:spPr bwMode="auto">
              <a:xfrm>
                <a:off x="3735488" y="4089482"/>
                <a:ext cx="1540329" cy="154032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ovione at a glance | Hovione">
                <a:extLst>
                  <a:ext uri="{FF2B5EF4-FFF2-40B4-BE49-F238E27FC236}">
                    <a16:creationId xmlns:a16="http://schemas.microsoft.com/office/drawing/2014/main" id="{E4F2C567-51C7-C202-7296-F1A4B1FC8256}"/>
                  </a:ext>
                </a:extLst>
              </p:cNvPr>
              <p:cNvPicPr>
                <a:picLocks noChangeAspect="1" noChangeArrowheads="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376489" y="4089482"/>
                <a:ext cx="1540329" cy="154032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ovione at a glance | Hovione">
                <a:extLst>
                  <a:ext uri="{FF2B5EF4-FFF2-40B4-BE49-F238E27FC236}">
                    <a16:creationId xmlns:a16="http://schemas.microsoft.com/office/drawing/2014/main" id="{EDC56B72-3D8D-4DA4-4017-FFB74412A906}"/>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017489" y="4089482"/>
                <a:ext cx="1540329" cy="1540329"/>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直線矢印コネクタ 20">
                <a:extLst>
                  <a:ext uri="{FF2B5EF4-FFF2-40B4-BE49-F238E27FC236}">
                    <a16:creationId xmlns:a16="http://schemas.microsoft.com/office/drawing/2014/main" id="{2BC4BD7B-1262-D7E3-D267-4F55F2F7CC93}"/>
                  </a:ext>
                </a:extLst>
              </p:cNvPr>
              <p:cNvCxnSpPr>
                <a:cxnSpLocks/>
                <a:stCxn id="1026" idx="3"/>
                <a:endCxn id="3" idx="1"/>
              </p:cNvCxnSpPr>
              <p:nvPr/>
            </p:nvCxnSpPr>
            <p:spPr>
              <a:xfrm flipV="1">
                <a:off x="2634816" y="4859647"/>
                <a:ext cx="1100672" cy="1"/>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805D5E04-3B25-F780-FE56-4D5F4D5BFFC2}"/>
                  </a:ext>
                </a:extLst>
              </p:cNvPr>
              <p:cNvCxnSpPr>
                <a:cxnSpLocks/>
                <a:stCxn id="3" idx="3"/>
                <a:endCxn id="18" idx="1"/>
              </p:cNvCxnSpPr>
              <p:nvPr/>
            </p:nvCxnSpPr>
            <p:spPr>
              <a:xfrm>
                <a:off x="5275817" y="4859647"/>
                <a:ext cx="1100672"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253802BC-8252-28D7-9EF4-5D88C7318225}"/>
                  </a:ext>
                </a:extLst>
              </p:cNvPr>
              <p:cNvCxnSpPr>
                <a:cxnSpLocks/>
                <a:stCxn id="18" idx="3"/>
                <a:endCxn id="19" idx="1"/>
              </p:cNvCxnSpPr>
              <p:nvPr/>
            </p:nvCxnSpPr>
            <p:spPr>
              <a:xfrm>
                <a:off x="7916818" y="4859647"/>
                <a:ext cx="1100671"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吹き出し: 円形 30">
              <a:extLst>
                <a:ext uri="{FF2B5EF4-FFF2-40B4-BE49-F238E27FC236}">
                  <a16:creationId xmlns:a16="http://schemas.microsoft.com/office/drawing/2014/main" id="{A15A7778-7B3A-A5B8-B7C0-67C4EC376AF4}"/>
                </a:ext>
              </a:extLst>
            </p:cNvPr>
            <p:cNvSpPr/>
            <p:nvPr/>
          </p:nvSpPr>
          <p:spPr>
            <a:xfrm>
              <a:off x="1304142" y="5036564"/>
              <a:ext cx="1660712" cy="10623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2023/11/1</a:t>
              </a: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ファイルを作成</a:t>
              </a:r>
            </a:p>
          </p:txBody>
        </p:sp>
        <p:sp>
          <p:nvSpPr>
            <p:cNvPr id="32" name="吹き出し: 円形 31">
              <a:extLst>
                <a:ext uri="{FF2B5EF4-FFF2-40B4-BE49-F238E27FC236}">
                  <a16:creationId xmlns:a16="http://schemas.microsoft.com/office/drawing/2014/main" id="{5AA1FAC6-D517-7FCF-3DEA-C4F7FF8E4CA4}"/>
                </a:ext>
              </a:extLst>
            </p:cNvPr>
            <p:cNvSpPr/>
            <p:nvPr/>
          </p:nvSpPr>
          <p:spPr>
            <a:xfrm>
              <a:off x="3945143" y="5036564"/>
              <a:ext cx="1660712" cy="10623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2023/11/5</a:t>
              </a: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コマンドを</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修正</a:t>
              </a:r>
            </a:p>
          </p:txBody>
        </p:sp>
        <p:sp>
          <p:nvSpPr>
            <p:cNvPr id="33" name="吹き出し: 円形 32">
              <a:extLst>
                <a:ext uri="{FF2B5EF4-FFF2-40B4-BE49-F238E27FC236}">
                  <a16:creationId xmlns:a16="http://schemas.microsoft.com/office/drawing/2014/main" id="{CC0D913D-90E3-7F64-4312-90D41854394D}"/>
                </a:ext>
              </a:extLst>
            </p:cNvPr>
            <p:cNvSpPr/>
            <p:nvPr/>
          </p:nvSpPr>
          <p:spPr>
            <a:xfrm>
              <a:off x="6586144" y="5036564"/>
              <a:ext cx="1660712" cy="10623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2023/11/10</a:t>
              </a: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設定値</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を修正</a:t>
              </a:r>
            </a:p>
          </p:txBody>
        </p:sp>
        <p:sp>
          <p:nvSpPr>
            <p:cNvPr id="34" name="吹き出し: 円形 33">
              <a:extLst>
                <a:ext uri="{FF2B5EF4-FFF2-40B4-BE49-F238E27FC236}">
                  <a16:creationId xmlns:a16="http://schemas.microsoft.com/office/drawing/2014/main" id="{9C9BF4ED-10F2-AD94-56B3-C5BE0879E6C8}"/>
                </a:ext>
              </a:extLst>
            </p:cNvPr>
            <p:cNvSpPr/>
            <p:nvPr/>
          </p:nvSpPr>
          <p:spPr>
            <a:xfrm>
              <a:off x="9287336" y="5036564"/>
              <a:ext cx="1660712" cy="10623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2023/12/1</a:t>
              </a:r>
            </a:p>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IP</a:t>
              </a:r>
              <a:r>
                <a:rPr kumimoji="1" lang="ja-JP" altLang="en-US" sz="1600" dirty="0">
                  <a:solidFill>
                    <a:schemeClr val="tx1"/>
                  </a:solidFill>
                  <a:latin typeface="游ゴシック" panose="020B0400000000000000" pitchFamily="50" charset="-128"/>
                  <a:ea typeface="游ゴシック" panose="020B0400000000000000" pitchFamily="50" charset="-128"/>
                </a:rPr>
                <a:t>を修正</a:t>
              </a:r>
            </a:p>
          </p:txBody>
        </p:sp>
        <p:sp>
          <p:nvSpPr>
            <p:cNvPr id="35" name="コンテンツ プレースホルダー 2">
              <a:extLst>
                <a:ext uri="{FF2B5EF4-FFF2-40B4-BE49-F238E27FC236}">
                  <a16:creationId xmlns:a16="http://schemas.microsoft.com/office/drawing/2014/main" id="{9093AAE3-D4CB-6C7E-2849-D7A3563EDD2F}"/>
                </a:ext>
              </a:extLst>
            </p:cNvPr>
            <p:cNvSpPr txBox="1">
              <a:spLocks/>
            </p:cNvSpPr>
            <p:nvPr/>
          </p:nvSpPr>
          <p:spPr>
            <a:xfrm>
              <a:off x="1931420" y="6098882"/>
              <a:ext cx="1033434"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en-US" altLang="ja-JP" sz="1600" dirty="0"/>
                <a:t>By </a:t>
              </a:r>
              <a:r>
                <a:rPr lang="ja-JP" altLang="en-US" sz="1600" dirty="0"/>
                <a:t>太郎</a:t>
              </a:r>
            </a:p>
          </p:txBody>
        </p:sp>
        <p:sp>
          <p:nvSpPr>
            <p:cNvPr id="36" name="コンテンツ プレースホルダー 2">
              <a:extLst>
                <a:ext uri="{FF2B5EF4-FFF2-40B4-BE49-F238E27FC236}">
                  <a16:creationId xmlns:a16="http://schemas.microsoft.com/office/drawing/2014/main" id="{D42E7FC5-DC1C-A6C5-D912-70E3E9F6E96F}"/>
                </a:ext>
              </a:extLst>
            </p:cNvPr>
            <p:cNvSpPr txBox="1">
              <a:spLocks/>
            </p:cNvSpPr>
            <p:nvPr/>
          </p:nvSpPr>
          <p:spPr>
            <a:xfrm>
              <a:off x="4572421" y="6098882"/>
              <a:ext cx="1033434"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en-US" altLang="ja-JP" sz="1600" dirty="0"/>
                <a:t>By </a:t>
              </a:r>
              <a:r>
                <a:rPr lang="ja-JP" altLang="en-US" sz="1600" dirty="0"/>
                <a:t>花子</a:t>
              </a:r>
            </a:p>
          </p:txBody>
        </p:sp>
        <p:sp>
          <p:nvSpPr>
            <p:cNvPr id="37" name="コンテンツ プレースホルダー 2">
              <a:extLst>
                <a:ext uri="{FF2B5EF4-FFF2-40B4-BE49-F238E27FC236}">
                  <a16:creationId xmlns:a16="http://schemas.microsoft.com/office/drawing/2014/main" id="{ADA9EC64-5721-F1D4-14AF-E7AEA465CE94}"/>
                </a:ext>
              </a:extLst>
            </p:cNvPr>
            <p:cNvSpPr txBox="1">
              <a:spLocks/>
            </p:cNvSpPr>
            <p:nvPr/>
          </p:nvSpPr>
          <p:spPr>
            <a:xfrm>
              <a:off x="7213421" y="6098882"/>
              <a:ext cx="1318737"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en-US" altLang="ja-JP" sz="1600" dirty="0"/>
                <a:t>By </a:t>
              </a:r>
              <a:r>
                <a:rPr lang="ja-JP" altLang="en-US" sz="1600" dirty="0"/>
                <a:t>マイケル</a:t>
              </a:r>
            </a:p>
          </p:txBody>
        </p:sp>
        <p:sp>
          <p:nvSpPr>
            <p:cNvPr id="38" name="コンテンツ プレースホルダー 2">
              <a:extLst>
                <a:ext uri="{FF2B5EF4-FFF2-40B4-BE49-F238E27FC236}">
                  <a16:creationId xmlns:a16="http://schemas.microsoft.com/office/drawing/2014/main" id="{CBF77E5A-DD6D-97F5-B22B-EB38B5827D2E}"/>
                </a:ext>
              </a:extLst>
            </p:cNvPr>
            <p:cNvSpPr txBox="1">
              <a:spLocks/>
            </p:cNvSpPr>
            <p:nvPr/>
          </p:nvSpPr>
          <p:spPr>
            <a:xfrm>
              <a:off x="9914613" y="6098882"/>
              <a:ext cx="138091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en-US" altLang="ja-JP" sz="1600" dirty="0"/>
                <a:t>By </a:t>
              </a:r>
              <a:r>
                <a:rPr lang="ja-JP" altLang="en-US" sz="1600" dirty="0"/>
                <a:t>ジェーン</a:t>
              </a:r>
            </a:p>
          </p:txBody>
        </p:sp>
      </p:grpSp>
    </p:spTree>
    <p:extLst>
      <p:ext uri="{BB962C8B-B14F-4D97-AF65-F5344CB8AC3E}">
        <p14:creationId xmlns:p14="http://schemas.microsoft.com/office/powerpoint/2010/main" val="3013899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lang="ja-JP" altLang="en-US" dirty="0"/>
              <a:t>でバージョン管理を簡単に</a:t>
            </a:r>
            <a:endParaRPr kumimoji="1" lang="ja-JP" altLang="en-US" dirty="0"/>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2761059" y="1763771"/>
            <a:ext cx="6683735" cy="2350857"/>
          </a:xfrm>
        </p:spPr>
        <p:txBody>
          <a:bodyPr>
            <a:noAutofit/>
          </a:bodyPr>
          <a:lstStyle/>
          <a:p>
            <a:pPr>
              <a:lnSpc>
                <a:spcPct val="150000"/>
              </a:lnSpc>
              <a:buFont typeface="Wingdings" panose="05000000000000000000" pitchFamily="2" charset="2"/>
              <a:buChar char="ü"/>
            </a:pPr>
            <a:r>
              <a:rPr kumimoji="1" lang="ja-JP" altLang="en-US" dirty="0"/>
              <a:t> </a:t>
            </a:r>
            <a:r>
              <a:rPr kumimoji="1" lang="en-US" altLang="ja-JP" dirty="0"/>
              <a:t>Git</a:t>
            </a:r>
            <a:r>
              <a:rPr kumimoji="1" lang="ja-JP" altLang="en-US" dirty="0"/>
              <a:t>を使ってバージョン管理を簡単に</a:t>
            </a:r>
            <a:endParaRPr lang="en-US" altLang="ja-JP" dirty="0"/>
          </a:p>
          <a:p>
            <a:pPr>
              <a:lnSpc>
                <a:spcPct val="150000"/>
              </a:lnSpc>
              <a:buFont typeface="Wingdings" panose="05000000000000000000" pitchFamily="2" charset="2"/>
              <a:buChar char="ü"/>
            </a:pPr>
            <a:r>
              <a:rPr kumimoji="1" lang="ja-JP" altLang="en-US" dirty="0"/>
              <a:t> チームでの編集を安全かつ簡単に</a:t>
            </a:r>
            <a:endParaRPr kumimoji="1" lang="en-US" altLang="ja-JP" dirty="0"/>
          </a:p>
          <a:p>
            <a:pPr>
              <a:lnSpc>
                <a:spcPct val="150000"/>
              </a:lnSpc>
              <a:buFont typeface="Wingdings" panose="05000000000000000000" pitchFamily="2" charset="2"/>
              <a:buChar char="ü"/>
            </a:pPr>
            <a:r>
              <a:rPr kumimoji="1" lang="ja-JP" altLang="en-US" dirty="0"/>
              <a:t> レビューの申請</a:t>
            </a:r>
            <a:r>
              <a:rPr lang="ja-JP" altLang="en-US" dirty="0"/>
              <a:t>・承認も（応用編で）</a:t>
            </a:r>
            <a:endParaRPr kumimoji="1" lang="ja-JP" altLang="en-US" dirty="0"/>
          </a:p>
        </p:txBody>
      </p:sp>
      <p:grpSp>
        <p:nvGrpSpPr>
          <p:cNvPr id="3" name="グループ化 2">
            <a:extLst>
              <a:ext uri="{FF2B5EF4-FFF2-40B4-BE49-F238E27FC236}">
                <a16:creationId xmlns:a16="http://schemas.microsoft.com/office/drawing/2014/main" id="{09CEEF6B-30B3-3CE3-2E94-9AF0C505E743}"/>
              </a:ext>
            </a:extLst>
          </p:cNvPr>
          <p:cNvGrpSpPr/>
          <p:nvPr/>
        </p:nvGrpSpPr>
        <p:grpSpPr>
          <a:xfrm>
            <a:off x="1949171" y="4498866"/>
            <a:ext cx="8083405" cy="1443669"/>
            <a:chOff x="2118910" y="5265603"/>
            <a:chExt cx="8083405" cy="1443669"/>
          </a:xfrm>
        </p:grpSpPr>
        <p:pic>
          <p:nvPicPr>
            <p:cNvPr id="5" name="Picture 2" descr="Git Logo - símbolo, significado logotipo, historia, PNG">
              <a:extLst>
                <a:ext uri="{FF2B5EF4-FFF2-40B4-BE49-F238E27FC236}">
                  <a16:creationId xmlns:a16="http://schemas.microsoft.com/office/drawing/2014/main" id="{5272D648-3A57-0147-7419-9531FA664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SourceTree: einfache Versionsverwaltung - was hinter dem Git- und ...">
              <a:extLst>
                <a:ext uri="{FF2B5EF4-FFF2-40B4-BE49-F238E27FC236}">
                  <a16:creationId xmlns:a16="http://schemas.microsoft.com/office/drawing/2014/main" id="{DEFF2618-06C3-B39A-F0D7-D628F6A9DA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6C868988-E34E-CA01-4CD4-467F356E527C}"/>
                </a:ext>
              </a:extLst>
            </p:cNvPr>
            <p:cNvSpPr txBox="1"/>
            <p:nvPr/>
          </p:nvSpPr>
          <p:spPr>
            <a:xfrm>
              <a:off x="4544458" y="5602716"/>
              <a:ext cx="748923" cy="769441"/>
            </a:xfrm>
            <a:prstGeom prst="rect">
              <a:avLst/>
            </a:prstGeom>
            <a:solidFill>
              <a:schemeClr val="bg1"/>
            </a:solidFill>
          </p:spPr>
          <p:txBody>
            <a:bodyPr wrap="none" rtlCol="0">
              <a:spAutoFit/>
            </a:bodyPr>
            <a:lstStyle/>
            <a:p>
              <a:r>
                <a:rPr kumimoji="1" lang="en-US" altLang="ja-JP" sz="44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44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2491957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CC22780-5062-2994-BF8C-AABD73FBBCF9}"/>
              </a:ext>
            </a:extLst>
          </p:cNvPr>
          <p:cNvSpPr>
            <a:spLocks noGrp="1"/>
          </p:cNvSpPr>
          <p:nvPr>
            <p:ph idx="1"/>
          </p:nvPr>
        </p:nvSpPr>
        <p:spPr>
          <a:xfrm>
            <a:off x="7529450" y="6111340"/>
            <a:ext cx="4335979" cy="536719"/>
          </a:xfrm>
        </p:spPr>
        <p:txBody>
          <a:bodyPr>
            <a:normAutofit fontScale="77500" lnSpcReduction="20000"/>
          </a:bodyPr>
          <a:lstStyle/>
          <a:p>
            <a:pPr marL="0" indent="0">
              <a:buNone/>
            </a:pPr>
            <a:r>
              <a:rPr lang="ja-JP" altLang="en-US" dirty="0"/>
              <a:t>ご清聴ありがとうございました。</a:t>
            </a:r>
            <a:endParaRPr lang="en-US" altLang="ja-JP" dirty="0"/>
          </a:p>
        </p:txBody>
      </p:sp>
    </p:spTree>
    <p:extLst>
      <p:ext uri="{BB962C8B-B14F-4D97-AF65-F5344CB8AC3E}">
        <p14:creationId xmlns:p14="http://schemas.microsoft.com/office/powerpoint/2010/main" val="827925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lang="ja-JP" altLang="en-US" dirty="0"/>
              <a:t>が</a:t>
            </a:r>
            <a:r>
              <a:rPr kumimoji="1" lang="ja-JP" altLang="en-US" dirty="0"/>
              <a:t>便利な</a:t>
            </a:r>
            <a:r>
              <a:rPr lang="ja-JP" altLang="en-US" dirty="0"/>
              <a:t>ポイント</a:t>
            </a:r>
            <a:endParaRPr kumimoji="1" lang="ja-JP" altLang="en-US" dirty="0"/>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2159424" y="1578884"/>
            <a:ext cx="7873152" cy="4914421"/>
          </a:xfrm>
        </p:spPr>
        <p:txBody>
          <a:bodyPr>
            <a:noAutofit/>
          </a:bodyPr>
          <a:lstStyle/>
          <a:p>
            <a:pPr>
              <a:lnSpc>
                <a:spcPct val="150000"/>
              </a:lnSpc>
              <a:buFont typeface="Arial" panose="020B0604020202020204" pitchFamily="34" charset="0"/>
              <a:buChar char="•"/>
            </a:pPr>
            <a:r>
              <a:rPr kumimoji="1" lang="ja-JP" altLang="en-US" dirty="0"/>
              <a:t> バージョン管理ができる </a:t>
            </a:r>
            <a:endParaRPr kumimoji="1" lang="en-US" altLang="ja-JP" dirty="0"/>
          </a:p>
          <a:p>
            <a:pPr lvl="1">
              <a:lnSpc>
                <a:spcPct val="150000"/>
              </a:lnSpc>
              <a:buFont typeface="Arial" panose="020B0604020202020204" pitchFamily="34" charset="0"/>
              <a:buChar char="•"/>
            </a:pPr>
            <a:r>
              <a:rPr kumimoji="1" lang="ja-JP" altLang="en-US" dirty="0"/>
              <a:t>変更にコメントを残すことができる</a:t>
            </a:r>
            <a:endParaRPr kumimoji="1" lang="en-US" altLang="ja-JP" dirty="0"/>
          </a:p>
          <a:p>
            <a:pPr marL="914400" lvl="2" indent="0">
              <a:lnSpc>
                <a:spcPct val="150000"/>
              </a:lnSpc>
              <a:buNone/>
            </a:pPr>
            <a:r>
              <a:rPr lang="ja-JP" altLang="en-US" dirty="0"/>
              <a:t>後から見てもわかりやすいので引継ぎもスムーズになる </a:t>
            </a:r>
            <a:endParaRPr lang="en-US" altLang="ja-JP" dirty="0"/>
          </a:p>
          <a:p>
            <a:pPr lvl="1">
              <a:lnSpc>
                <a:spcPct val="150000"/>
              </a:lnSpc>
              <a:buFont typeface="Arial" panose="020B0604020202020204" pitchFamily="34" charset="0"/>
              <a:buChar char="•"/>
            </a:pPr>
            <a:r>
              <a:rPr kumimoji="1" lang="ja-JP" altLang="en-US" dirty="0"/>
              <a:t>チャート式の画面で変更履歴が分かりやすい</a:t>
            </a:r>
            <a:endParaRPr kumimoji="1" lang="en-US" altLang="ja-JP" dirty="0"/>
          </a:p>
          <a:p>
            <a:pPr lvl="1">
              <a:lnSpc>
                <a:spcPct val="150000"/>
              </a:lnSpc>
              <a:buFont typeface="Arial" panose="020B0604020202020204" pitchFamily="34" charset="0"/>
              <a:buChar char="•"/>
            </a:pPr>
            <a:r>
              <a:rPr lang="ja-JP" altLang="en-US" dirty="0"/>
              <a:t>差分が見えるので、チェックもしやすい</a:t>
            </a:r>
            <a:endParaRPr lang="en-US" altLang="ja-JP" dirty="0"/>
          </a:p>
          <a:p>
            <a:pPr>
              <a:lnSpc>
                <a:spcPct val="150000"/>
              </a:lnSpc>
              <a:buFont typeface="Arial" panose="020B0604020202020204" pitchFamily="34" charset="0"/>
              <a:buChar char="•"/>
            </a:pPr>
            <a:r>
              <a:rPr kumimoji="1" lang="ja-JP" altLang="en-US" dirty="0"/>
              <a:t> 共有が簡単で、チームでの作業に向いている</a:t>
            </a:r>
            <a:endParaRPr kumimoji="1" lang="en-US" altLang="ja-JP" dirty="0"/>
          </a:p>
          <a:p>
            <a:pPr>
              <a:lnSpc>
                <a:spcPct val="150000"/>
              </a:lnSpc>
              <a:buFont typeface="Arial" panose="020B0604020202020204" pitchFamily="34" charset="0"/>
              <a:buChar char="•"/>
            </a:pPr>
            <a:r>
              <a:rPr kumimoji="1" lang="ja-JP" altLang="en-US" dirty="0"/>
              <a:t> レビューの申請</a:t>
            </a:r>
            <a:r>
              <a:rPr lang="ja-JP" altLang="en-US" dirty="0"/>
              <a:t>・承認もできる</a:t>
            </a:r>
            <a:endParaRPr kumimoji="1" lang="ja-JP" altLang="en-US" dirty="0"/>
          </a:p>
        </p:txBody>
      </p:sp>
    </p:spTree>
    <p:extLst>
      <p:ext uri="{BB962C8B-B14F-4D97-AF65-F5344CB8AC3E}">
        <p14:creationId xmlns:p14="http://schemas.microsoft.com/office/powerpoint/2010/main" val="214466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バージョン管理ができる</a:t>
            </a:r>
            <a:r>
              <a:rPr lang="ja-JP" altLang="en-US" dirty="0"/>
              <a:t>（１）</a:t>
            </a:r>
            <a:endParaRPr kumimoji="1" lang="ja-JP" altLang="en-US" dirty="0"/>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1806052" y="1308983"/>
            <a:ext cx="7663450" cy="1642645"/>
          </a:xfrm>
        </p:spPr>
        <p:txBody>
          <a:bodyPr>
            <a:noAutofit/>
          </a:bodyPr>
          <a:lstStyle/>
          <a:p>
            <a:pPr>
              <a:lnSpc>
                <a:spcPct val="100000"/>
              </a:lnSpc>
              <a:buFont typeface="Arial" panose="020B0604020202020204" pitchFamily="34" charset="0"/>
              <a:buChar char="•"/>
            </a:pPr>
            <a:r>
              <a:rPr kumimoji="1" lang="ja-JP" altLang="en-US" dirty="0"/>
              <a:t> </a:t>
            </a:r>
            <a:r>
              <a:rPr lang="ja-JP" altLang="en-US" dirty="0"/>
              <a:t>変更履歴の管理が簡単にできます</a:t>
            </a:r>
            <a:endParaRPr kumimoji="1" lang="en-US" altLang="ja-JP" dirty="0"/>
          </a:p>
          <a:p>
            <a:pPr>
              <a:lnSpc>
                <a:spcPct val="100000"/>
              </a:lnSpc>
              <a:buFont typeface="Arial" panose="020B0604020202020204" pitchFamily="34" charset="0"/>
              <a:buChar char="•"/>
            </a:pPr>
            <a:r>
              <a:rPr kumimoji="1" lang="ja-JP" altLang="en-US" dirty="0"/>
              <a:t> 変更にコメントを残すことができます</a:t>
            </a:r>
            <a:endParaRPr kumimoji="1" lang="en-US" altLang="ja-JP" dirty="0"/>
          </a:p>
          <a:p>
            <a:pPr>
              <a:lnSpc>
                <a:spcPct val="100000"/>
              </a:lnSpc>
              <a:buFont typeface="Arial" panose="020B0604020202020204" pitchFamily="34" charset="0"/>
              <a:buChar char="•"/>
            </a:pPr>
            <a:r>
              <a:rPr lang="ja-JP" altLang="en-US" dirty="0"/>
              <a:t> </a:t>
            </a:r>
            <a:r>
              <a:rPr kumimoji="1" lang="ja-JP" altLang="en-US" dirty="0"/>
              <a:t>チャート式の画面で変更が分かりやすいです</a:t>
            </a:r>
            <a:endParaRPr kumimoji="1" lang="en-US" altLang="ja-JP" dirty="0"/>
          </a:p>
          <a:p>
            <a:pPr>
              <a:lnSpc>
                <a:spcPct val="100000"/>
              </a:lnSpc>
              <a:buFont typeface="Arial" panose="020B0604020202020204" pitchFamily="34" charset="0"/>
              <a:buChar char="•"/>
            </a:pPr>
            <a:endParaRPr kumimoji="1" lang="en-US" altLang="ja-JP" dirty="0"/>
          </a:p>
        </p:txBody>
      </p:sp>
      <p:grpSp>
        <p:nvGrpSpPr>
          <p:cNvPr id="15" name="グループ化 14">
            <a:extLst>
              <a:ext uri="{FF2B5EF4-FFF2-40B4-BE49-F238E27FC236}">
                <a16:creationId xmlns:a16="http://schemas.microsoft.com/office/drawing/2014/main" id="{8342E788-40A5-D3A2-DB6C-F842D6104FAD}"/>
              </a:ext>
            </a:extLst>
          </p:cNvPr>
          <p:cNvGrpSpPr/>
          <p:nvPr/>
        </p:nvGrpSpPr>
        <p:grpSpPr>
          <a:xfrm>
            <a:off x="210404" y="3108341"/>
            <a:ext cx="11771189" cy="3586225"/>
            <a:chOff x="174811" y="2583906"/>
            <a:chExt cx="11771189" cy="3586225"/>
          </a:xfrm>
        </p:grpSpPr>
        <p:pic>
          <p:nvPicPr>
            <p:cNvPr id="11" name="図 10">
              <a:extLst>
                <a:ext uri="{FF2B5EF4-FFF2-40B4-BE49-F238E27FC236}">
                  <a16:creationId xmlns:a16="http://schemas.microsoft.com/office/drawing/2014/main" id="{F9317947-FF04-F21A-3FD4-6C537A7549CA}"/>
                </a:ext>
              </a:extLst>
            </p:cNvPr>
            <p:cNvPicPr>
              <a:picLocks noChangeAspect="1"/>
            </p:cNvPicPr>
            <p:nvPr/>
          </p:nvPicPr>
          <p:blipFill>
            <a:blip r:embed="rId2"/>
            <a:stretch>
              <a:fillRect/>
            </a:stretch>
          </p:blipFill>
          <p:spPr>
            <a:xfrm>
              <a:off x="259853" y="2583906"/>
              <a:ext cx="11686147" cy="3586225"/>
            </a:xfrm>
            <a:prstGeom prst="rect">
              <a:avLst/>
            </a:prstGeom>
          </p:spPr>
        </p:pic>
        <p:sp>
          <p:nvSpPr>
            <p:cNvPr id="12" name="テキスト ボックス 11">
              <a:extLst>
                <a:ext uri="{FF2B5EF4-FFF2-40B4-BE49-F238E27FC236}">
                  <a16:creationId xmlns:a16="http://schemas.microsoft.com/office/drawing/2014/main" id="{B5D3AEA9-28FF-ECBB-4D95-87F96993D3CD}"/>
                </a:ext>
              </a:extLst>
            </p:cNvPr>
            <p:cNvSpPr txBox="1"/>
            <p:nvPr/>
          </p:nvSpPr>
          <p:spPr>
            <a:xfrm>
              <a:off x="3092823" y="2583906"/>
              <a:ext cx="1107996" cy="369332"/>
            </a:xfrm>
            <a:prstGeom prst="rect">
              <a:avLst/>
            </a:prstGeom>
            <a:solidFill>
              <a:schemeClr val="bg1"/>
            </a:solidFill>
            <a:ln w="19050">
              <a:solidFill>
                <a:srgbClr val="FF0000"/>
              </a:solidFill>
            </a:ln>
          </p:spPr>
          <p:txBody>
            <a:bodyPr wrap="none" rtlCol="0">
              <a:spAutoFit/>
            </a:bodyPr>
            <a:lstStyle/>
            <a:p>
              <a:pPr algn="ctr"/>
              <a:r>
                <a:rPr kumimoji="1" lang="ja-JP" altLang="en-US" dirty="0">
                  <a:latin typeface="游ゴシック" panose="020B0400000000000000" pitchFamily="50" charset="-128"/>
                  <a:ea typeface="游ゴシック" panose="020B0400000000000000" pitchFamily="50" charset="-128"/>
                </a:rPr>
                <a:t>変更内容</a:t>
              </a:r>
            </a:p>
          </p:txBody>
        </p:sp>
        <p:sp>
          <p:nvSpPr>
            <p:cNvPr id="13" name="テキスト ボックス 12">
              <a:extLst>
                <a:ext uri="{FF2B5EF4-FFF2-40B4-BE49-F238E27FC236}">
                  <a16:creationId xmlns:a16="http://schemas.microsoft.com/office/drawing/2014/main" id="{D23D34EC-03D4-3121-901F-E8BA6899EF45}"/>
                </a:ext>
              </a:extLst>
            </p:cNvPr>
            <p:cNvSpPr txBox="1"/>
            <p:nvPr/>
          </p:nvSpPr>
          <p:spPr>
            <a:xfrm>
              <a:off x="6373904" y="2583906"/>
              <a:ext cx="2554942" cy="369332"/>
            </a:xfrm>
            <a:prstGeom prst="rect">
              <a:avLst/>
            </a:prstGeom>
            <a:solidFill>
              <a:schemeClr val="bg1"/>
            </a:solidFill>
            <a:ln w="19050">
              <a:solidFill>
                <a:srgbClr val="FF0000"/>
              </a:solidFill>
            </a:ln>
          </p:spPr>
          <p:txBody>
            <a:bodyPr wrap="square" rtlCol="0">
              <a:spAutoFit/>
            </a:bodyPr>
            <a:lstStyle/>
            <a:p>
              <a:pPr algn="ctr"/>
              <a:r>
                <a:rPr kumimoji="1" lang="ja-JP" altLang="en-US" dirty="0">
                  <a:latin typeface="游ゴシック" panose="020B0400000000000000" pitchFamily="50" charset="-128"/>
                  <a:ea typeface="游ゴシック" panose="020B0400000000000000" pitchFamily="50" charset="-128"/>
                </a:rPr>
                <a:t>変更日時や変更した人</a:t>
              </a:r>
            </a:p>
          </p:txBody>
        </p:sp>
        <p:sp>
          <p:nvSpPr>
            <p:cNvPr id="14" name="テキスト ボックス 13">
              <a:extLst>
                <a:ext uri="{FF2B5EF4-FFF2-40B4-BE49-F238E27FC236}">
                  <a16:creationId xmlns:a16="http://schemas.microsoft.com/office/drawing/2014/main" id="{6493DEAA-2F0C-1B80-432E-B8FDAB2C5FDF}"/>
                </a:ext>
              </a:extLst>
            </p:cNvPr>
            <p:cNvSpPr txBox="1"/>
            <p:nvPr/>
          </p:nvSpPr>
          <p:spPr>
            <a:xfrm>
              <a:off x="174811" y="2583906"/>
              <a:ext cx="1107997" cy="369332"/>
            </a:xfrm>
            <a:prstGeom prst="rect">
              <a:avLst/>
            </a:prstGeom>
            <a:solidFill>
              <a:schemeClr val="bg1"/>
            </a:solidFill>
            <a:ln w="19050">
              <a:solidFill>
                <a:srgbClr val="FF0000"/>
              </a:solidFill>
            </a:ln>
          </p:spPr>
          <p:txBody>
            <a:bodyPr wrap="none" rtlCol="0">
              <a:spAutoFit/>
            </a:bodyPr>
            <a:lstStyle/>
            <a:p>
              <a:pPr algn="ctr"/>
              <a:r>
                <a:rPr kumimoji="1" lang="ja-JP" altLang="en-US" dirty="0">
                  <a:latin typeface="游ゴシック" panose="020B0400000000000000" pitchFamily="50" charset="-128"/>
                  <a:ea typeface="游ゴシック" panose="020B0400000000000000" pitchFamily="50" charset="-128"/>
                </a:rPr>
                <a:t>チャート</a:t>
              </a:r>
            </a:p>
          </p:txBody>
        </p:sp>
      </p:grpSp>
    </p:spTree>
    <p:extLst>
      <p:ext uri="{BB962C8B-B14F-4D97-AF65-F5344CB8AC3E}">
        <p14:creationId xmlns:p14="http://schemas.microsoft.com/office/powerpoint/2010/main" val="1002267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バージョン管理ができる</a:t>
            </a:r>
            <a:r>
              <a:rPr lang="ja-JP" altLang="en-US" dirty="0"/>
              <a:t>（２）</a:t>
            </a:r>
            <a:endParaRPr kumimoji="1" lang="ja-JP" altLang="en-US" dirty="0"/>
          </a:p>
        </p:txBody>
      </p:sp>
      <p:pic>
        <p:nvPicPr>
          <p:cNvPr id="5" name="図 4">
            <a:extLst>
              <a:ext uri="{FF2B5EF4-FFF2-40B4-BE49-F238E27FC236}">
                <a16:creationId xmlns:a16="http://schemas.microsoft.com/office/drawing/2014/main" id="{A4DB81ED-37A5-7CFE-F019-C5F967FBB28D}"/>
              </a:ext>
            </a:extLst>
          </p:cNvPr>
          <p:cNvPicPr>
            <a:picLocks noChangeAspect="1"/>
          </p:cNvPicPr>
          <p:nvPr/>
        </p:nvPicPr>
        <p:blipFill>
          <a:blip r:embed="rId2"/>
          <a:stretch>
            <a:fillRect/>
          </a:stretch>
        </p:blipFill>
        <p:spPr>
          <a:xfrm>
            <a:off x="1923030" y="1799597"/>
            <a:ext cx="8345938" cy="4729874"/>
          </a:xfrm>
          <a:prstGeom prst="rect">
            <a:avLst/>
          </a:prstGeom>
        </p:spPr>
      </p:pic>
      <p:sp>
        <p:nvSpPr>
          <p:cNvPr id="8" name="コンテンツ プレースホルダー 2">
            <a:extLst>
              <a:ext uri="{FF2B5EF4-FFF2-40B4-BE49-F238E27FC236}">
                <a16:creationId xmlns:a16="http://schemas.microsoft.com/office/drawing/2014/main" id="{825B4930-6CD9-23D2-8032-6EA8E097259A}"/>
              </a:ext>
            </a:extLst>
          </p:cNvPr>
          <p:cNvSpPr>
            <a:spLocks noGrp="1"/>
          </p:cNvSpPr>
          <p:nvPr>
            <p:ph idx="1"/>
          </p:nvPr>
        </p:nvSpPr>
        <p:spPr>
          <a:xfrm>
            <a:off x="1507766" y="1365930"/>
            <a:ext cx="9190321" cy="710384"/>
          </a:xfrm>
          <a:solidFill>
            <a:schemeClr val="bg1"/>
          </a:solidFill>
        </p:spPr>
        <p:txBody>
          <a:bodyPr>
            <a:noAutofit/>
          </a:bodyPr>
          <a:lstStyle/>
          <a:p>
            <a:pPr algn="ctr">
              <a:lnSpc>
                <a:spcPct val="100000"/>
              </a:lnSpc>
              <a:buFont typeface="Arial" panose="020B0604020202020204" pitchFamily="34" charset="0"/>
              <a:buChar char="•"/>
            </a:pPr>
            <a:r>
              <a:rPr kumimoji="1" lang="ja-JP" altLang="en-US" dirty="0"/>
              <a:t> 変更の</a:t>
            </a:r>
            <a:r>
              <a:rPr lang="ja-JP" altLang="en-US" dirty="0"/>
              <a:t>差分が見れるので、変更内容を追いやすいです</a:t>
            </a:r>
            <a:endParaRPr kumimoji="1" lang="en-US" altLang="ja-JP" dirty="0"/>
          </a:p>
        </p:txBody>
      </p:sp>
      <p:sp>
        <p:nvSpPr>
          <p:cNvPr id="9" name="テキスト ボックス 8">
            <a:extLst>
              <a:ext uri="{FF2B5EF4-FFF2-40B4-BE49-F238E27FC236}">
                <a16:creationId xmlns:a16="http://schemas.microsoft.com/office/drawing/2014/main" id="{27B9D798-FA09-AB78-D0DD-8FE59CD5DD02}"/>
              </a:ext>
            </a:extLst>
          </p:cNvPr>
          <p:cNvSpPr txBox="1"/>
          <p:nvPr/>
        </p:nvSpPr>
        <p:spPr>
          <a:xfrm>
            <a:off x="572554" y="3294872"/>
            <a:ext cx="1107996" cy="369332"/>
          </a:xfrm>
          <a:prstGeom prst="rect">
            <a:avLst/>
          </a:prstGeom>
          <a:solidFill>
            <a:schemeClr val="bg1"/>
          </a:solidFill>
          <a:ln w="19050">
            <a:solidFill>
              <a:srgbClr val="229625"/>
            </a:solidFill>
          </a:ln>
        </p:spPr>
        <p:txBody>
          <a:bodyPr wrap="none" rtlCol="0">
            <a:spAutoFit/>
          </a:bodyPr>
          <a:lstStyle/>
          <a:p>
            <a:pPr algn="ctr"/>
            <a:r>
              <a:rPr kumimoji="1" lang="ja-JP" altLang="en-US" dirty="0">
                <a:latin typeface="游ゴシック" panose="020B0400000000000000" pitchFamily="50" charset="-128"/>
                <a:ea typeface="游ゴシック" panose="020B0400000000000000" pitchFamily="50" charset="-128"/>
              </a:rPr>
              <a:t>追加部分</a:t>
            </a:r>
          </a:p>
        </p:txBody>
      </p:sp>
      <p:sp>
        <p:nvSpPr>
          <p:cNvPr id="10" name="テキスト ボックス 9">
            <a:extLst>
              <a:ext uri="{FF2B5EF4-FFF2-40B4-BE49-F238E27FC236}">
                <a16:creationId xmlns:a16="http://schemas.microsoft.com/office/drawing/2014/main" id="{306DF2AC-1BE0-FCD4-F73A-579127FA7332}"/>
              </a:ext>
            </a:extLst>
          </p:cNvPr>
          <p:cNvSpPr txBox="1"/>
          <p:nvPr/>
        </p:nvSpPr>
        <p:spPr>
          <a:xfrm>
            <a:off x="572554" y="5513294"/>
            <a:ext cx="1107996" cy="369332"/>
          </a:xfrm>
          <a:prstGeom prst="rect">
            <a:avLst/>
          </a:prstGeom>
          <a:solidFill>
            <a:schemeClr val="bg1"/>
          </a:solidFill>
          <a:ln w="19050">
            <a:solidFill>
              <a:srgbClr val="FF0000"/>
            </a:solidFill>
          </a:ln>
        </p:spPr>
        <p:txBody>
          <a:bodyPr wrap="none" rtlCol="0">
            <a:spAutoFit/>
          </a:bodyPr>
          <a:lstStyle/>
          <a:p>
            <a:pPr algn="ctr"/>
            <a:r>
              <a:rPr kumimoji="1" lang="ja-JP" altLang="en-US" dirty="0">
                <a:latin typeface="游ゴシック" panose="020B0400000000000000" pitchFamily="50" charset="-128"/>
                <a:ea typeface="游ゴシック" panose="020B0400000000000000" pitchFamily="50" charset="-128"/>
              </a:rPr>
              <a:t>削除部分</a:t>
            </a:r>
          </a:p>
        </p:txBody>
      </p:sp>
      <p:cxnSp>
        <p:nvCxnSpPr>
          <p:cNvPr id="14" name="直線矢印コネクタ 13">
            <a:extLst>
              <a:ext uri="{FF2B5EF4-FFF2-40B4-BE49-F238E27FC236}">
                <a16:creationId xmlns:a16="http://schemas.microsoft.com/office/drawing/2014/main" id="{466DB4E1-6A63-BE61-A70C-A5944299718C}"/>
              </a:ext>
            </a:extLst>
          </p:cNvPr>
          <p:cNvCxnSpPr>
            <a:cxnSpLocks/>
          </p:cNvCxnSpPr>
          <p:nvPr/>
        </p:nvCxnSpPr>
        <p:spPr>
          <a:xfrm flipV="1">
            <a:off x="1775110" y="3479538"/>
            <a:ext cx="1100672" cy="1"/>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2D49F83B-65D7-03F5-6178-6BEE88D45AAD}"/>
              </a:ext>
            </a:extLst>
          </p:cNvPr>
          <p:cNvCxnSpPr>
            <a:cxnSpLocks/>
          </p:cNvCxnSpPr>
          <p:nvPr/>
        </p:nvCxnSpPr>
        <p:spPr>
          <a:xfrm flipV="1">
            <a:off x="1775110" y="5697960"/>
            <a:ext cx="1100672" cy="1"/>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936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チームでの作業に向いている</a:t>
            </a:r>
          </a:p>
        </p:txBody>
      </p:sp>
      <p:sp>
        <p:nvSpPr>
          <p:cNvPr id="34" name="コンテンツ プレースホルダー 2">
            <a:extLst>
              <a:ext uri="{FF2B5EF4-FFF2-40B4-BE49-F238E27FC236}">
                <a16:creationId xmlns:a16="http://schemas.microsoft.com/office/drawing/2014/main" id="{DD45C064-31D6-545C-5762-61CF7A090811}"/>
              </a:ext>
            </a:extLst>
          </p:cNvPr>
          <p:cNvSpPr>
            <a:spLocks noGrp="1"/>
          </p:cNvSpPr>
          <p:nvPr>
            <p:ph idx="1"/>
          </p:nvPr>
        </p:nvSpPr>
        <p:spPr>
          <a:xfrm>
            <a:off x="790410" y="1693032"/>
            <a:ext cx="10827849" cy="2330541"/>
          </a:xfrm>
        </p:spPr>
        <p:txBody>
          <a:bodyPr>
            <a:noAutofit/>
          </a:bodyPr>
          <a:lstStyle/>
          <a:p>
            <a:pPr>
              <a:lnSpc>
                <a:spcPct val="100000"/>
              </a:lnSpc>
              <a:buFont typeface="Arial" panose="020B0604020202020204" pitchFamily="34" charset="0"/>
              <a:buChar char="•"/>
            </a:pPr>
            <a:r>
              <a:rPr kumimoji="1" lang="ja-JP" altLang="en-US" dirty="0"/>
              <a:t> </a:t>
            </a:r>
            <a:r>
              <a:rPr lang="ja-JP" altLang="en-US" dirty="0"/>
              <a:t>データの保管場所が</a:t>
            </a:r>
            <a:r>
              <a:rPr lang="en-US" altLang="ja-JP" dirty="0"/>
              <a:t>Web</a:t>
            </a:r>
            <a:r>
              <a:rPr lang="ja-JP" altLang="en-US" dirty="0"/>
              <a:t>上にあって、</a:t>
            </a:r>
            <a:br>
              <a:rPr lang="en-US" altLang="ja-JP" dirty="0"/>
            </a:br>
            <a:r>
              <a:rPr lang="ja-JP" altLang="en-US" dirty="0"/>
              <a:t> ここからダウンロードしたり、ここへアップロードしたりします</a:t>
            </a:r>
            <a:endParaRPr lang="en-US" altLang="ja-JP" dirty="0"/>
          </a:p>
          <a:p>
            <a:pPr>
              <a:lnSpc>
                <a:spcPct val="100000"/>
              </a:lnSpc>
              <a:buFont typeface="Arial" panose="020B0604020202020204" pitchFamily="34" charset="0"/>
              <a:buChar char="•"/>
            </a:pPr>
            <a:r>
              <a:rPr lang="en-US" altLang="ja-JP" dirty="0"/>
              <a:t> </a:t>
            </a:r>
            <a:r>
              <a:rPr lang="ja-JP" altLang="en-US" dirty="0"/>
              <a:t>これによって複数の人間で共同編集が行えます</a:t>
            </a:r>
            <a:br>
              <a:rPr lang="en-US" altLang="ja-JP" dirty="0"/>
            </a:br>
            <a:r>
              <a:rPr lang="en-US" altLang="ja-JP" dirty="0"/>
              <a:t> </a:t>
            </a:r>
            <a:r>
              <a:rPr lang="ja-JP" altLang="en-US" dirty="0"/>
              <a:t>共同編集のための便利機能も多数用意されています</a:t>
            </a:r>
            <a:endParaRPr lang="en-US" altLang="ja-JP" dirty="0"/>
          </a:p>
        </p:txBody>
      </p:sp>
      <p:grpSp>
        <p:nvGrpSpPr>
          <p:cNvPr id="51" name="グループ化 50">
            <a:extLst>
              <a:ext uri="{FF2B5EF4-FFF2-40B4-BE49-F238E27FC236}">
                <a16:creationId xmlns:a16="http://schemas.microsoft.com/office/drawing/2014/main" id="{B54BF36E-6C44-FEF1-6E92-F62B30735950}"/>
              </a:ext>
            </a:extLst>
          </p:cNvPr>
          <p:cNvGrpSpPr/>
          <p:nvPr/>
        </p:nvGrpSpPr>
        <p:grpSpPr>
          <a:xfrm>
            <a:off x="1589369" y="4394369"/>
            <a:ext cx="9013262" cy="1226526"/>
            <a:chOff x="1437813" y="4871739"/>
            <a:chExt cx="9013262" cy="1226526"/>
          </a:xfrm>
        </p:grpSpPr>
        <p:pic>
          <p:nvPicPr>
            <p:cNvPr id="6" name="図 5" descr="アイコン&#10;&#10;自動的に生成された説明">
              <a:extLst>
                <a:ext uri="{FF2B5EF4-FFF2-40B4-BE49-F238E27FC236}">
                  <a16:creationId xmlns:a16="http://schemas.microsoft.com/office/drawing/2014/main" id="{F5F64F72-1CDB-0717-F784-D5938A447A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780" y="4871739"/>
              <a:ext cx="1159328" cy="1159328"/>
            </a:xfrm>
            <a:prstGeom prst="rect">
              <a:avLst/>
            </a:prstGeom>
          </p:spPr>
        </p:pic>
        <p:grpSp>
          <p:nvGrpSpPr>
            <p:cNvPr id="8" name="グループ化 7">
              <a:extLst>
                <a:ext uri="{FF2B5EF4-FFF2-40B4-BE49-F238E27FC236}">
                  <a16:creationId xmlns:a16="http://schemas.microsoft.com/office/drawing/2014/main" id="{20A0A9C4-292B-4B47-1FC7-E8CC2F5CF9D7}"/>
                </a:ext>
              </a:extLst>
            </p:cNvPr>
            <p:cNvGrpSpPr/>
            <p:nvPr/>
          </p:nvGrpSpPr>
          <p:grpSpPr>
            <a:xfrm>
              <a:off x="1437813" y="5058688"/>
              <a:ext cx="1733867" cy="992615"/>
              <a:chOff x="4604295" y="5192847"/>
              <a:chExt cx="1733867" cy="992615"/>
            </a:xfrm>
          </p:grpSpPr>
          <p:pic>
            <p:nvPicPr>
              <p:cNvPr id="9" name="図 8" descr="アイコン&#10;&#10;自動的に生成された説明">
                <a:extLst>
                  <a:ext uri="{FF2B5EF4-FFF2-40B4-BE49-F238E27FC236}">
                    <a16:creationId xmlns:a16="http://schemas.microsoft.com/office/drawing/2014/main" id="{979C10DB-4425-F340-1972-F8F49C94B6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10" name="図 9" descr="アイコン&#10;&#10;自動的に生成された説明">
                <a:extLst>
                  <a:ext uri="{FF2B5EF4-FFF2-40B4-BE49-F238E27FC236}">
                    <a16:creationId xmlns:a16="http://schemas.microsoft.com/office/drawing/2014/main" id="{0CC60F66-675C-B7F4-C4F6-062D115793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grpSp>
          <p:nvGrpSpPr>
            <p:cNvPr id="44" name="グループ化 43">
              <a:extLst>
                <a:ext uri="{FF2B5EF4-FFF2-40B4-BE49-F238E27FC236}">
                  <a16:creationId xmlns:a16="http://schemas.microsoft.com/office/drawing/2014/main" id="{07446AA8-6EA3-B9A4-B7C1-CFB5D7E115D2}"/>
                </a:ext>
              </a:extLst>
            </p:cNvPr>
            <p:cNvGrpSpPr/>
            <p:nvPr/>
          </p:nvGrpSpPr>
          <p:grpSpPr>
            <a:xfrm>
              <a:off x="8717208" y="5058688"/>
              <a:ext cx="1733867" cy="992615"/>
              <a:chOff x="8279068" y="5058688"/>
              <a:chExt cx="1733867" cy="992615"/>
            </a:xfrm>
          </p:grpSpPr>
          <p:pic>
            <p:nvPicPr>
              <p:cNvPr id="12" name="図 11" descr="アイコン&#10;&#10;自動的に生成された説明">
                <a:extLst>
                  <a:ext uri="{FF2B5EF4-FFF2-40B4-BE49-F238E27FC236}">
                    <a16:creationId xmlns:a16="http://schemas.microsoft.com/office/drawing/2014/main" id="{8FFCBF53-E235-20D1-6ED7-3708BD914A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0320" y="5058688"/>
                <a:ext cx="992615" cy="992615"/>
              </a:xfrm>
              <a:prstGeom prst="rect">
                <a:avLst/>
              </a:prstGeom>
            </p:spPr>
          </p:pic>
          <p:pic>
            <p:nvPicPr>
              <p:cNvPr id="13" name="図 12" descr="アイコン&#10;&#10;自動的に生成された説明">
                <a:extLst>
                  <a:ext uri="{FF2B5EF4-FFF2-40B4-BE49-F238E27FC236}">
                    <a16:creationId xmlns:a16="http://schemas.microsoft.com/office/drawing/2014/main" id="{6A33123F-8A4E-6E35-DB0A-29C81C791B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9068" y="5265980"/>
                <a:ext cx="630679" cy="630678"/>
              </a:xfrm>
              <a:prstGeom prst="rect">
                <a:avLst/>
              </a:prstGeom>
            </p:spPr>
          </p:pic>
          <p:pic>
            <p:nvPicPr>
              <p:cNvPr id="14" name="図 13" descr="アイコン&#10;&#10;自動的に生成された説明">
                <a:extLst>
                  <a:ext uri="{FF2B5EF4-FFF2-40B4-BE49-F238E27FC236}">
                    <a16:creationId xmlns:a16="http://schemas.microsoft.com/office/drawing/2014/main" id="{4D2AC119-5CF2-BC61-3D6C-D80709B66B19}"/>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338834" y="5265980"/>
                <a:ext cx="376358" cy="376358"/>
              </a:xfrm>
              <a:prstGeom prst="rect">
                <a:avLst/>
              </a:prstGeom>
            </p:spPr>
          </p:pic>
        </p:grpSp>
        <p:cxnSp>
          <p:nvCxnSpPr>
            <p:cNvPr id="20" name="直線矢印コネクタ 19">
              <a:extLst>
                <a:ext uri="{FF2B5EF4-FFF2-40B4-BE49-F238E27FC236}">
                  <a16:creationId xmlns:a16="http://schemas.microsoft.com/office/drawing/2014/main" id="{2C8C61ED-98ED-8215-56A5-BB6F96280196}"/>
                </a:ext>
              </a:extLst>
            </p:cNvPr>
            <p:cNvCxnSpPr>
              <a:cxnSpLocks/>
            </p:cNvCxnSpPr>
            <p:nvPr/>
          </p:nvCxnSpPr>
          <p:spPr>
            <a:xfrm flipH="1">
              <a:off x="3291304" y="5554996"/>
              <a:ext cx="187236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0" name="四角形: 角を丸くする 29">
              <a:extLst>
                <a:ext uri="{FF2B5EF4-FFF2-40B4-BE49-F238E27FC236}">
                  <a16:creationId xmlns:a16="http://schemas.microsoft.com/office/drawing/2014/main" id="{2DD4925A-685E-13F2-659E-5DC5A8BB1557}"/>
                </a:ext>
              </a:extLst>
            </p:cNvPr>
            <p:cNvSpPr/>
            <p:nvPr/>
          </p:nvSpPr>
          <p:spPr>
            <a:xfrm>
              <a:off x="3677648" y="5728471"/>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ダウンロード</a:t>
              </a:r>
            </a:p>
          </p:txBody>
        </p:sp>
        <p:pic>
          <p:nvPicPr>
            <p:cNvPr id="31" name="図 30" descr="アイコン&#10;&#10;自動的に生成された説明">
              <a:extLst>
                <a:ext uri="{FF2B5EF4-FFF2-40B4-BE49-F238E27FC236}">
                  <a16:creationId xmlns:a16="http://schemas.microsoft.com/office/drawing/2014/main" id="{82240C9D-2420-EA44-DA1F-4A39E124D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4071" y="5058689"/>
              <a:ext cx="376358" cy="376358"/>
            </a:xfrm>
            <a:prstGeom prst="rect">
              <a:avLst/>
            </a:prstGeom>
          </p:spPr>
        </p:pic>
        <p:cxnSp>
          <p:nvCxnSpPr>
            <p:cNvPr id="48" name="直線矢印コネクタ 47">
              <a:extLst>
                <a:ext uri="{FF2B5EF4-FFF2-40B4-BE49-F238E27FC236}">
                  <a16:creationId xmlns:a16="http://schemas.microsoft.com/office/drawing/2014/main" id="{4906B775-D5DE-59D4-532A-509FCC5B496F}"/>
                </a:ext>
              </a:extLst>
            </p:cNvPr>
            <p:cNvCxnSpPr>
              <a:cxnSpLocks/>
            </p:cNvCxnSpPr>
            <p:nvPr/>
          </p:nvCxnSpPr>
          <p:spPr>
            <a:xfrm flipH="1">
              <a:off x="6644882" y="5554996"/>
              <a:ext cx="1872367" cy="0"/>
            </a:xfrm>
            <a:prstGeom prst="straightConnector1">
              <a:avLst/>
            </a:prstGeom>
            <a:ln w="76200">
              <a:solidFill>
                <a:srgbClr val="D1845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451678D1-3872-E944-D84B-CA4C64635741}"/>
                </a:ext>
              </a:extLst>
            </p:cNvPr>
            <p:cNvSpPr/>
            <p:nvPr/>
          </p:nvSpPr>
          <p:spPr>
            <a:xfrm>
              <a:off x="7054240" y="5728471"/>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アップロード</a:t>
              </a:r>
            </a:p>
          </p:txBody>
        </p:sp>
        <p:pic>
          <p:nvPicPr>
            <p:cNvPr id="50" name="図 49" descr="アイコン&#10;&#10;自動的に生成された説明">
              <a:extLst>
                <a:ext uri="{FF2B5EF4-FFF2-40B4-BE49-F238E27FC236}">
                  <a16:creationId xmlns:a16="http://schemas.microsoft.com/office/drawing/2014/main" id="{C977D2E6-D18B-CEE9-468B-0006A2D32EF8}"/>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510663" y="5058689"/>
              <a:ext cx="376358" cy="376358"/>
            </a:xfrm>
            <a:prstGeom prst="rect">
              <a:avLst/>
            </a:prstGeom>
          </p:spPr>
        </p:pic>
      </p:grpSp>
    </p:spTree>
    <p:extLst>
      <p:ext uri="{BB962C8B-B14F-4D97-AF65-F5344CB8AC3E}">
        <p14:creationId xmlns:p14="http://schemas.microsoft.com/office/powerpoint/2010/main" val="3663364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normAutofit/>
          </a:bodyPr>
          <a:lstStyle/>
          <a:p>
            <a:r>
              <a:rPr lang="ja-JP" altLang="en-US" dirty="0"/>
              <a:t>レビューができる（今回は使わない）</a:t>
            </a:r>
            <a:endParaRPr kumimoji="1" lang="ja-JP" altLang="en-US" dirty="0"/>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1533066" y="1588012"/>
            <a:ext cx="9125867" cy="2452319"/>
          </a:xfrm>
        </p:spPr>
        <p:txBody>
          <a:bodyPr>
            <a:noAutofit/>
          </a:bodyPr>
          <a:lstStyle/>
          <a:p>
            <a:pPr>
              <a:lnSpc>
                <a:spcPct val="100000"/>
              </a:lnSpc>
              <a:buFont typeface="Arial" panose="020B0604020202020204" pitchFamily="34" charset="0"/>
              <a:buChar char="•"/>
            </a:pPr>
            <a:r>
              <a:rPr kumimoji="1" lang="ja-JP" altLang="en-US" dirty="0"/>
              <a:t>レビューの申請</a:t>
            </a:r>
            <a:r>
              <a:rPr lang="ja-JP" altLang="en-US" dirty="0"/>
              <a:t>・承認ができます</a:t>
            </a:r>
            <a:br>
              <a:rPr lang="en-US" altLang="ja-JP" dirty="0"/>
            </a:br>
            <a:r>
              <a:rPr lang="ja-JP" altLang="en-US" dirty="0"/>
              <a:t>変更後にレビューを申請し、承認されれば変更が適応されるようにもできます</a:t>
            </a:r>
            <a:endParaRPr lang="en-US" altLang="ja-JP" dirty="0"/>
          </a:p>
          <a:p>
            <a:pPr>
              <a:lnSpc>
                <a:spcPct val="100000"/>
              </a:lnSpc>
              <a:buFont typeface="Arial" panose="020B0604020202020204" pitchFamily="34" charset="0"/>
              <a:buChar char="•"/>
            </a:pPr>
            <a:r>
              <a:rPr kumimoji="1" lang="ja-JP" altLang="en-US" dirty="0"/>
              <a:t>レビューを必須にしたり、権限を設定することで</a:t>
            </a:r>
            <a:br>
              <a:rPr kumimoji="1" lang="en-US" altLang="ja-JP" dirty="0"/>
            </a:br>
            <a:r>
              <a:rPr kumimoji="1" lang="ja-JP" altLang="en-US" dirty="0"/>
              <a:t>意図しない変更を防ぐことができるようになります</a:t>
            </a:r>
          </a:p>
        </p:txBody>
      </p:sp>
      <p:grpSp>
        <p:nvGrpSpPr>
          <p:cNvPr id="31" name="グループ化 30">
            <a:extLst>
              <a:ext uri="{FF2B5EF4-FFF2-40B4-BE49-F238E27FC236}">
                <a16:creationId xmlns:a16="http://schemas.microsoft.com/office/drawing/2014/main" id="{B5EEACAB-F680-7867-5387-5121DD090417}"/>
              </a:ext>
            </a:extLst>
          </p:cNvPr>
          <p:cNvGrpSpPr/>
          <p:nvPr/>
        </p:nvGrpSpPr>
        <p:grpSpPr>
          <a:xfrm>
            <a:off x="1724029" y="4350138"/>
            <a:ext cx="8156085" cy="1317785"/>
            <a:chOff x="1260105" y="4581318"/>
            <a:chExt cx="8156085" cy="1317785"/>
          </a:xfrm>
        </p:grpSpPr>
        <p:pic>
          <p:nvPicPr>
            <p:cNvPr id="5" name="図 4" descr="アイコン&#10;&#10;自動的に生成された説明">
              <a:extLst>
                <a:ext uri="{FF2B5EF4-FFF2-40B4-BE49-F238E27FC236}">
                  <a16:creationId xmlns:a16="http://schemas.microsoft.com/office/drawing/2014/main" id="{32D89DCC-7EF0-0B67-A8D0-D4A8E7853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3575" y="4581318"/>
              <a:ext cx="992615" cy="992615"/>
            </a:xfrm>
            <a:prstGeom prst="rect">
              <a:avLst/>
            </a:prstGeom>
          </p:spPr>
        </p:pic>
        <p:pic>
          <p:nvPicPr>
            <p:cNvPr id="17" name="図 16" descr="アイコン&#10;&#10;自動的に生成された説明">
              <a:extLst>
                <a:ext uri="{FF2B5EF4-FFF2-40B4-BE49-F238E27FC236}">
                  <a16:creationId xmlns:a16="http://schemas.microsoft.com/office/drawing/2014/main" id="{526F6276-6D50-2008-691C-B408A08650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0621" y="4581318"/>
              <a:ext cx="992615" cy="992615"/>
            </a:xfrm>
            <a:prstGeom prst="rect">
              <a:avLst/>
            </a:prstGeom>
          </p:spPr>
        </p:pic>
        <p:pic>
          <p:nvPicPr>
            <p:cNvPr id="18" name="図 17" descr="アイコン&#10;&#10;自動的に生成された説明">
              <a:extLst>
                <a:ext uri="{FF2B5EF4-FFF2-40B4-BE49-F238E27FC236}">
                  <a16:creationId xmlns:a16="http://schemas.microsoft.com/office/drawing/2014/main" id="{51635509-DEA1-473B-D99C-0BEB9ED831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9369" y="4788610"/>
              <a:ext cx="630679" cy="630678"/>
            </a:xfrm>
            <a:prstGeom prst="rect">
              <a:avLst/>
            </a:prstGeom>
          </p:spPr>
        </p:pic>
        <p:pic>
          <p:nvPicPr>
            <p:cNvPr id="19" name="図 18" descr="アイコン&#10;&#10;自動的に生成された説明">
              <a:extLst>
                <a:ext uri="{FF2B5EF4-FFF2-40B4-BE49-F238E27FC236}">
                  <a16:creationId xmlns:a16="http://schemas.microsoft.com/office/drawing/2014/main" id="{7834DF50-6F7F-4199-1C84-E6123E97AE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5451" y="4788610"/>
              <a:ext cx="630679" cy="630678"/>
            </a:xfrm>
            <a:prstGeom prst="rect">
              <a:avLst/>
            </a:prstGeom>
          </p:spPr>
        </p:pic>
        <p:cxnSp>
          <p:nvCxnSpPr>
            <p:cNvPr id="8" name="直線矢印コネクタ 7">
              <a:extLst>
                <a:ext uri="{FF2B5EF4-FFF2-40B4-BE49-F238E27FC236}">
                  <a16:creationId xmlns:a16="http://schemas.microsoft.com/office/drawing/2014/main" id="{76D164EB-8FBC-0441-0E90-CBEAAC06AFFB}"/>
                </a:ext>
              </a:extLst>
            </p:cNvPr>
            <p:cNvCxnSpPr>
              <a:cxnSpLocks/>
            </p:cNvCxnSpPr>
            <p:nvPr/>
          </p:nvCxnSpPr>
          <p:spPr>
            <a:xfrm flipH="1">
              <a:off x="3442860" y="5077626"/>
              <a:ext cx="1872367"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9" name="四角形: 角を丸くする 8">
              <a:extLst>
                <a:ext uri="{FF2B5EF4-FFF2-40B4-BE49-F238E27FC236}">
                  <a16:creationId xmlns:a16="http://schemas.microsoft.com/office/drawing/2014/main" id="{0A269712-5ACB-F4AD-C09D-2A926F812D93}"/>
                </a:ext>
              </a:extLst>
            </p:cNvPr>
            <p:cNvSpPr/>
            <p:nvPr/>
          </p:nvSpPr>
          <p:spPr>
            <a:xfrm>
              <a:off x="3658133" y="5234391"/>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レビュー依頼</a:t>
              </a:r>
            </a:p>
          </p:txBody>
        </p:sp>
        <p:cxnSp>
          <p:nvCxnSpPr>
            <p:cNvPr id="27" name="直線矢印コネクタ 26">
              <a:extLst>
                <a:ext uri="{FF2B5EF4-FFF2-40B4-BE49-F238E27FC236}">
                  <a16:creationId xmlns:a16="http://schemas.microsoft.com/office/drawing/2014/main" id="{5D8DCEAC-0539-08F8-5CB4-3487C0618AF4}"/>
                </a:ext>
              </a:extLst>
            </p:cNvPr>
            <p:cNvCxnSpPr>
              <a:cxnSpLocks/>
            </p:cNvCxnSpPr>
            <p:nvPr/>
          </p:nvCxnSpPr>
          <p:spPr>
            <a:xfrm flipH="1">
              <a:off x="6435521" y="5077626"/>
              <a:ext cx="1872367"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28" name="コンテンツ プレースホルダー 2">
              <a:extLst>
                <a:ext uri="{FF2B5EF4-FFF2-40B4-BE49-F238E27FC236}">
                  <a16:creationId xmlns:a16="http://schemas.microsoft.com/office/drawing/2014/main" id="{492BD090-22D2-FD5B-D007-A3298B554B0E}"/>
                </a:ext>
              </a:extLst>
            </p:cNvPr>
            <p:cNvSpPr txBox="1">
              <a:spLocks/>
            </p:cNvSpPr>
            <p:nvPr/>
          </p:nvSpPr>
          <p:spPr>
            <a:xfrm>
              <a:off x="1260105" y="5395799"/>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申請者</a:t>
              </a:r>
            </a:p>
          </p:txBody>
        </p:sp>
        <p:sp>
          <p:nvSpPr>
            <p:cNvPr id="29" name="コンテンツ プレースホルダー 2">
              <a:extLst>
                <a:ext uri="{FF2B5EF4-FFF2-40B4-BE49-F238E27FC236}">
                  <a16:creationId xmlns:a16="http://schemas.microsoft.com/office/drawing/2014/main" id="{84341C76-2997-33A8-1AA4-1EAB6EF47BA4}"/>
                </a:ext>
              </a:extLst>
            </p:cNvPr>
            <p:cNvSpPr txBox="1">
              <a:spLocks/>
            </p:cNvSpPr>
            <p:nvPr/>
          </p:nvSpPr>
          <p:spPr>
            <a:xfrm>
              <a:off x="5226187" y="5375445"/>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承認者</a:t>
              </a:r>
            </a:p>
          </p:txBody>
        </p:sp>
        <p:sp>
          <p:nvSpPr>
            <p:cNvPr id="30" name="四角形: 角を丸くする 29">
              <a:extLst>
                <a:ext uri="{FF2B5EF4-FFF2-40B4-BE49-F238E27FC236}">
                  <a16:creationId xmlns:a16="http://schemas.microsoft.com/office/drawing/2014/main" id="{1E4079AC-3189-FFC5-5938-35B9DFEC7AF3}"/>
                </a:ext>
              </a:extLst>
            </p:cNvPr>
            <p:cNvSpPr/>
            <p:nvPr/>
          </p:nvSpPr>
          <p:spPr>
            <a:xfrm>
              <a:off x="6875396" y="5234391"/>
              <a:ext cx="99261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承認</a:t>
              </a:r>
            </a:p>
          </p:txBody>
        </p:sp>
      </p:grpSp>
      <p:sp>
        <p:nvSpPr>
          <p:cNvPr id="32" name="吹き出し: 円形 31">
            <a:extLst>
              <a:ext uri="{FF2B5EF4-FFF2-40B4-BE49-F238E27FC236}">
                <a16:creationId xmlns:a16="http://schemas.microsoft.com/office/drawing/2014/main" id="{66E61F6F-0912-DCF6-9AC3-37EBC87DBE03}"/>
              </a:ext>
            </a:extLst>
          </p:cNvPr>
          <p:cNvSpPr/>
          <p:nvPr/>
        </p:nvSpPr>
        <p:spPr>
          <a:xfrm>
            <a:off x="2664497" y="5529769"/>
            <a:ext cx="1471401"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変更する</a:t>
            </a:r>
          </a:p>
        </p:txBody>
      </p:sp>
      <p:sp>
        <p:nvSpPr>
          <p:cNvPr id="33" name="吹き出し: 円形 32">
            <a:extLst>
              <a:ext uri="{FF2B5EF4-FFF2-40B4-BE49-F238E27FC236}">
                <a16:creationId xmlns:a16="http://schemas.microsoft.com/office/drawing/2014/main" id="{76E0AAC1-37C4-2ABC-728D-A88887509203}"/>
              </a:ext>
            </a:extLst>
          </p:cNvPr>
          <p:cNvSpPr/>
          <p:nvPr/>
        </p:nvSpPr>
        <p:spPr>
          <a:xfrm>
            <a:off x="8875865" y="5529769"/>
            <a:ext cx="1471401"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変更が</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適応される</a:t>
            </a:r>
          </a:p>
        </p:txBody>
      </p:sp>
    </p:spTree>
    <p:extLst>
      <p:ext uri="{BB962C8B-B14F-4D97-AF65-F5344CB8AC3E}">
        <p14:creationId xmlns:p14="http://schemas.microsoft.com/office/powerpoint/2010/main" val="13274024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TM02900720[[fn=インテグラル]]</Template>
  <TotalTime>1653</TotalTime>
  <Words>1344</Words>
  <Application>Microsoft Office PowerPoint</Application>
  <PresentationFormat>ワイド画面</PresentationFormat>
  <Paragraphs>208</Paragraphs>
  <Slides>41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41</vt:i4>
      </vt:variant>
    </vt:vector>
  </HeadingPairs>
  <TitlesOfParts>
    <vt:vector size="49" baseType="lpstr">
      <vt:lpstr>Noto Sans JP Black</vt:lpstr>
      <vt:lpstr>游ゴシック</vt:lpstr>
      <vt:lpstr>Arial</vt:lpstr>
      <vt:lpstr>Calibri</vt:lpstr>
      <vt:lpstr>Calibri Light</vt:lpstr>
      <vt:lpstr>Wingdings</vt:lpstr>
      <vt:lpstr>Wingdings 2</vt:lpstr>
      <vt:lpstr>HDOfficeLightV0</vt:lpstr>
      <vt:lpstr>ハンズオン ～Git入門～ 2023.11.01</vt:lpstr>
      <vt:lpstr>はじめに</vt:lpstr>
      <vt:lpstr>Gitとは</vt:lpstr>
      <vt:lpstr>Gitとは？</vt:lpstr>
      <vt:lpstr>Gitが便利なポイント</vt:lpstr>
      <vt:lpstr>バージョン管理ができる（１）</vt:lpstr>
      <vt:lpstr>バージョン管理ができる（２）</vt:lpstr>
      <vt:lpstr>チームでの作業に向いている</vt:lpstr>
      <vt:lpstr>レビューができる（今回は使わない）</vt:lpstr>
      <vt:lpstr>基礎知識</vt:lpstr>
      <vt:lpstr>Gitの基礎知識</vt:lpstr>
      <vt:lpstr>リポジトリ</vt:lpstr>
      <vt:lpstr>クローン</vt:lpstr>
      <vt:lpstr>コミット</vt:lpstr>
      <vt:lpstr>プッシュ／プル</vt:lpstr>
      <vt:lpstr>ブランチ（１）</vt:lpstr>
      <vt:lpstr>ブランチ（２）</vt:lpstr>
      <vt:lpstr>インストール</vt:lpstr>
      <vt:lpstr>Gitのインストール</vt:lpstr>
      <vt:lpstr>SourceTreeのインストール</vt:lpstr>
      <vt:lpstr>SourceTreeのインストール</vt:lpstr>
      <vt:lpstr>SourceTreeのインストール</vt:lpstr>
      <vt:lpstr>SourceTreeのインストール</vt:lpstr>
      <vt:lpstr>SourceTreeのインストール</vt:lpstr>
      <vt:lpstr>実際に操作する</vt:lpstr>
      <vt:lpstr>クローンする（１）</vt:lpstr>
      <vt:lpstr>クローンする（２）</vt:lpstr>
      <vt:lpstr>ファイルを編集する</vt:lpstr>
      <vt:lpstr>コミットする（１）</vt:lpstr>
      <vt:lpstr>PowerPoint プレゼンテーション</vt:lpstr>
      <vt:lpstr>コミットする（２）</vt:lpstr>
      <vt:lpstr>プッシュしよう</vt:lpstr>
      <vt:lpstr>プルして確認しよう</vt:lpstr>
      <vt:lpstr>プルして確認しよう</vt:lpstr>
      <vt:lpstr>ブランチを切る（１）</vt:lpstr>
      <vt:lpstr>ブランチを切る（２）</vt:lpstr>
      <vt:lpstr>マージをする</vt:lpstr>
      <vt:lpstr>マージをする</vt:lpstr>
      <vt:lpstr>さいごに</vt:lpstr>
      <vt:lpstr>Gitでバージョン管理を簡単に</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AINS 評価面談 2023.10.26</dc:title>
  <dc:creator>SHHD 山本覚</dc:creator>
  <cp:lastModifiedBy>SHHD 山本覚</cp:lastModifiedBy>
  <cp:revision>1</cp:revision>
  <dcterms:created xsi:type="dcterms:W3CDTF">2023-10-21T10:42:48Z</dcterms:created>
  <dcterms:modified xsi:type="dcterms:W3CDTF">2023-11-01T05:50:36Z</dcterms:modified>
</cp:coreProperties>
</file>