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294"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DA2B10-F1D4-4897-B074-9E17192A92F8}" v="357" dt="2023-10-31T19:28:34.3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28:42.362" v="9940" actId="14100"/>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addSp modSp add mod">
        <pc:chgData name="SHHD 山本覚" userId="57e3f178-c88d-44ee-9b09-55235ac55cf9" providerId="ADAL" clId="{C0DA2B10-F1D4-4897-B074-9E17192A92F8}" dt="2023-10-31T19:28:42.362" v="9940" actId="14100"/>
        <pc:sldMkLst>
          <pc:docMk/>
          <pc:sldMk cId="2954290235" sldId="293"/>
        </pc:sldMkLst>
        <pc:spChg chg="mod">
          <ac:chgData name="SHHD 山本覚" userId="57e3f178-c88d-44ee-9b09-55235ac55cf9" providerId="ADAL" clId="{C0DA2B10-F1D4-4897-B074-9E17192A92F8}" dt="2023-10-31T14:57:32.175" v="4585" actId="20577"/>
          <ac:spMkLst>
            <pc:docMk/>
            <pc:sldMk cId="2954290235" sldId="293"/>
            <ac:spMk id="2" creationId="{679B1F19-EA37-6319-E74D-3884CF7D7061}"/>
          </ac:spMkLst>
        </pc:spChg>
        <pc:spChg chg="add mod">
          <ac:chgData name="SHHD 山本覚" userId="57e3f178-c88d-44ee-9b09-55235ac55cf9" providerId="ADAL" clId="{C0DA2B10-F1D4-4897-B074-9E17192A92F8}" dt="2023-10-31T19:27:25.124" v="9921" actId="164"/>
          <ac:spMkLst>
            <pc:docMk/>
            <pc:sldMk cId="2954290235" sldId="293"/>
            <ac:spMk id="5" creationId="{98446390-4D7B-9624-EA75-B95F25B727C6}"/>
          </ac:spMkLst>
        </pc:spChg>
        <pc:spChg chg="add mod">
          <ac:chgData name="SHHD 山本覚" userId="57e3f178-c88d-44ee-9b09-55235ac55cf9" providerId="ADAL" clId="{C0DA2B10-F1D4-4897-B074-9E17192A92F8}" dt="2023-10-31T19:28:24.711" v="9934" actId="14100"/>
          <ac:spMkLst>
            <pc:docMk/>
            <pc:sldMk cId="2954290235" sldId="293"/>
            <ac:spMk id="9" creationId="{C3E5EE62-555D-6F28-08D1-EF816954D725}"/>
          </ac:spMkLst>
        </pc:spChg>
        <pc:spChg chg="add mod">
          <ac:chgData name="SHHD 山本覚" userId="57e3f178-c88d-44ee-9b09-55235ac55cf9" providerId="ADAL" clId="{C0DA2B10-F1D4-4897-B074-9E17192A92F8}" dt="2023-10-31T19:28:28.294" v="9936" actId="571"/>
          <ac:spMkLst>
            <pc:docMk/>
            <pc:sldMk cId="2954290235" sldId="293"/>
            <ac:spMk id="11" creationId="{8A159B10-F890-E604-81AE-A3054A71E8E5}"/>
          </ac:spMkLst>
        </pc:spChg>
        <pc:spChg chg="add mod">
          <ac:chgData name="SHHD 山本覚" userId="57e3f178-c88d-44ee-9b09-55235ac55cf9" providerId="ADAL" clId="{C0DA2B10-F1D4-4897-B074-9E17192A92F8}" dt="2023-10-31T19:28:42.362" v="9940" actId="14100"/>
          <ac:spMkLst>
            <pc:docMk/>
            <pc:sldMk cId="2954290235" sldId="293"/>
            <ac:spMk id="12" creationId="{CEEF2223-BAA7-48FD-601E-C90B3DB0EAA4}"/>
          </ac:spMkLst>
        </pc:spChg>
        <pc:grpChg chg="add mod">
          <ac:chgData name="SHHD 山本覚" userId="57e3f178-c88d-44ee-9b09-55235ac55cf9" providerId="ADAL" clId="{C0DA2B10-F1D4-4897-B074-9E17192A92F8}" dt="2023-10-31T19:28:08.859" v="9929" actId="1076"/>
          <ac:grpSpMkLst>
            <pc:docMk/>
            <pc:sldMk cId="2954290235" sldId="293"/>
            <ac:grpSpMk id="6" creationId="{C5B5D052-91A6-FA0B-1802-A9D7B8537BBB}"/>
          </ac:grpSpMkLst>
        </pc:grpChg>
        <pc:picChg chg="add mod">
          <ac:chgData name="SHHD 山本覚" userId="57e3f178-c88d-44ee-9b09-55235ac55cf9" providerId="ADAL" clId="{C0DA2B10-F1D4-4897-B074-9E17192A92F8}" dt="2023-10-31T19:27:25.124" v="9921" actId="164"/>
          <ac:picMkLst>
            <pc:docMk/>
            <pc:sldMk cId="2954290235" sldId="293"/>
            <ac:picMk id="4" creationId="{34C20ED9-1626-DB75-97A4-5267DDB25931}"/>
          </ac:picMkLst>
        </pc:picChg>
        <pc:picChg chg="add mod">
          <ac:chgData name="SHHD 山本覚" userId="57e3f178-c88d-44ee-9b09-55235ac55cf9" providerId="ADAL" clId="{C0DA2B10-F1D4-4897-B074-9E17192A92F8}" dt="2023-10-31T19:27:59.918" v="9926" actId="1076"/>
          <ac:picMkLst>
            <pc:docMk/>
            <pc:sldMk cId="2954290235" sldId="293"/>
            <ac:picMk id="8" creationId="{62459FE4-79CC-77EA-4A83-3903C1BB5D8E}"/>
          </ac:picMkLst>
        </pc:picChg>
        <pc:picChg chg="add mod">
          <ac:chgData name="SHHD 山本覚" userId="57e3f178-c88d-44ee-9b09-55235ac55cf9" providerId="ADAL" clId="{C0DA2B10-F1D4-4897-B074-9E17192A92F8}" dt="2023-10-31T19:28:28.294" v="9936" actId="571"/>
          <ac:picMkLst>
            <pc:docMk/>
            <pc:sldMk cId="2954290235" sldId="293"/>
            <ac:picMk id="10" creationId="{5CE1727B-E8C0-E573-F611-E300EC9C6A6C}"/>
          </ac:picMkLst>
        </pc:pic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37</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312647"/>
            <a:ext cx="4414123" cy="5327617"/>
            <a:chOff x="7259695" y="1322322"/>
            <a:chExt cx="4414123" cy="5327617"/>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777026"/>
              <a:ext cx="1159328" cy="1159328"/>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227846" y="1322322"/>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61771" y="2731381"/>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0789" y="1342740"/>
            <a:ext cx="7890422" cy="654789"/>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a:t>
            </a:r>
          </a:p>
        </p:txBody>
      </p:sp>
      <p:grpSp>
        <p:nvGrpSpPr>
          <p:cNvPr id="6" name="グループ化 5">
            <a:extLst>
              <a:ext uri="{FF2B5EF4-FFF2-40B4-BE49-F238E27FC236}">
                <a16:creationId xmlns:a16="http://schemas.microsoft.com/office/drawing/2014/main" id="{C5B5D052-91A6-FA0B-1802-A9D7B8537BBB}"/>
              </a:ext>
            </a:extLst>
          </p:cNvPr>
          <p:cNvGrpSpPr/>
          <p:nvPr/>
        </p:nvGrpSpPr>
        <p:grpSpPr>
          <a:xfrm>
            <a:off x="597284" y="1211046"/>
            <a:ext cx="10997432" cy="3121509"/>
            <a:chOff x="597284" y="3083349"/>
            <a:chExt cx="10997432" cy="3121509"/>
          </a:xfrm>
        </p:grpSpPr>
        <p:pic>
          <p:nvPicPr>
            <p:cNvPr id="4" name="図 3">
              <a:extLst>
                <a:ext uri="{FF2B5EF4-FFF2-40B4-BE49-F238E27FC236}">
                  <a16:creationId xmlns:a16="http://schemas.microsoft.com/office/drawing/2014/main" id="{34C20ED9-1626-DB75-97A4-5267DDB25931}"/>
                </a:ext>
              </a:extLst>
            </p:cNvPr>
            <p:cNvPicPr>
              <a:picLocks noChangeAspect="1"/>
            </p:cNvPicPr>
            <p:nvPr/>
          </p:nvPicPr>
          <p:blipFill>
            <a:blip r:embed="rId2"/>
            <a:stretch>
              <a:fillRect/>
            </a:stretch>
          </p:blipFill>
          <p:spPr>
            <a:xfrm>
              <a:off x="597284" y="3083349"/>
              <a:ext cx="10997432" cy="3121509"/>
            </a:xfrm>
            <a:prstGeom prst="rect">
              <a:avLst/>
            </a:prstGeom>
          </p:spPr>
        </p:pic>
        <p:sp>
          <p:nvSpPr>
            <p:cNvPr id="5" name="正方形/長方形 4">
              <a:extLst>
                <a:ext uri="{FF2B5EF4-FFF2-40B4-BE49-F238E27FC236}">
                  <a16:creationId xmlns:a16="http://schemas.microsoft.com/office/drawing/2014/main" id="{98446390-4D7B-9624-EA75-B95F25B727C6}"/>
                </a:ext>
              </a:extLst>
            </p:cNvPr>
            <p:cNvSpPr/>
            <p:nvPr/>
          </p:nvSpPr>
          <p:spPr>
            <a:xfrm>
              <a:off x="4173843" y="3863073"/>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a:extLst>
              <a:ext uri="{FF2B5EF4-FFF2-40B4-BE49-F238E27FC236}">
                <a16:creationId xmlns:a16="http://schemas.microsoft.com/office/drawing/2014/main" id="{62459FE4-79CC-77EA-4A83-3903C1BB5D8E}"/>
              </a:ext>
            </a:extLst>
          </p:cNvPr>
          <p:cNvPicPr>
            <a:picLocks noChangeAspect="1"/>
          </p:cNvPicPr>
          <p:nvPr/>
        </p:nvPicPr>
        <p:blipFill>
          <a:blip r:embed="rId3"/>
          <a:stretch>
            <a:fillRect/>
          </a:stretch>
        </p:blipFill>
        <p:spPr>
          <a:xfrm>
            <a:off x="2922736" y="4468544"/>
            <a:ext cx="6009071" cy="2356819"/>
          </a:xfrm>
          <a:prstGeom prst="rect">
            <a:avLst/>
          </a:prstGeom>
        </p:spPr>
      </p:pic>
      <p:sp>
        <p:nvSpPr>
          <p:cNvPr id="9" name="正方形/長方形 8">
            <a:extLst>
              <a:ext uri="{FF2B5EF4-FFF2-40B4-BE49-F238E27FC236}">
                <a16:creationId xmlns:a16="http://schemas.microsoft.com/office/drawing/2014/main" id="{C3E5EE62-555D-6F28-08D1-EF816954D725}"/>
              </a:ext>
            </a:extLst>
          </p:cNvPr>
          <p:cNvSpPr/>
          <p:nvPr/>
        </p:nvSpPr>
        <p:spPr>
          <a:xfrm>
            <a:off x="3869871" y="5475515"/>
            <a:ext cx="4882242" cy="28847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EF2223-BAA7-48FD-601E-C90B3DB0EAA4}"/>
              </a:ext>
            </a:extLst>
          </p:cNvPr>
          <p:cNvSpPr/>
          <p:nvPr/>
        </p:nvSpPr>
        <p:spPr>
          <a:xfrm>
            <a:off x="7075714" y="6422570"/>
            <a:ext cx="952500" cy="2176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Tree>
    <p:extLst>
      <p:ext uri="{BB962C8B-B14F-4D97-AF65-F5344CB8AC3E}">
        <p14:creationId xmlns:p14="http://schemas.microsoft.com/office/powerpoint/2010/main" val="18491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725843"/>
            <a:ext cx="7873152" cy="4137074"/>
          </a:xfrm>
        </p:spPr>
        <p:txBody>
          <a:bodyPr>
            <a:noAutofit/>
          </a:bodyPr>
          <a:lstStyle/>
          <a:p>
            <a:pPr>
              <a:lnSpc>
                <a:spcPct val="150000"/>
              </a:lnSpc>
              <a:buFont typeface="Wingdings" panose="05000000000000000000" pitchFamily="2" charset="2"/>
              <a:buChar char="ü"/>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r>
              <a:rPr lang="ja-JP" altLang="en-US" dirty="0"/>
              <a:t> </a:t>
            </a:r>
            <a:endParaRPr lang="en-US" altLang="ja-JP" dirty="0"/>
          </a:p>
          <a:p>
            <a:pPr lvl="1">
              <a:lnSpc>
                <a:spcPct val="150000"/>
              </a:lnSpc>
              <a:buFont typeface="Arial" panose="020B0604020202020204" pitchFamily="34" charset="0"/>
              <a:buChar char="•"/>
            </a:pPr>
            <a:r>
              <a:rPr kumimoji="1" lang="ja-JP" altLang="en-US" dirty="0"/>
              <a:t>チャート式の画面で変更が分かりやすい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06794"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レビューができる</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1614</TotalTime>
  <Words>1150</Words>
  <Application>Microsoft Office PowerPoint</Application>
  <PresentationFormat>ワイド画面</PresentationFormat>
  <Paragraphs>190</Paragraphs>
  <Slides>37</Slides>
  <Notes>1</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vt:lpstr>
      <vt:lpstr>マージをする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2023-10-31T19:28:43Z</dcterms:modified>
</cp:coreProperties>
</file>