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77" r:id="rId4"/>
    <p:sldId id="259" r:id="rId5"/>
    <p:sldId id="264" r:id="rId6"/>
    <p:sldId id="278" r:id="rId7"/>
    <p:sldId id="265" r:id="rId8"/>
    <p:sldId id="266" r:id="rId9"/>
    <p:sldId id="267" r:id="rId10"/>
    <p:sldId id="268" r:id="rId11"/>
    <p:sldId id="270" r:id="rId12"/>
    <p:sldId id="271" r:id="rId13"/>
    <p:sldId id="279" r:id="rId14"/>
    <p:sldId id="272" r:id="rId15"/>
    <p:sldId id="273" r:id="rId16"/>
    <p:sldId id="274" r:id="rId17"/>
    <p:sldId id="275" r:id="rId18"/>
    <p:sldId id="276" r:id="rId19"/>
    <p:sldId id="280" r:id="rId20"/>
    <p:sldId id="281" r:id="rId21"/>
    <p:sldId id="282" r:id="rId22"/>
    <p:sldId id="283" r:id="rId23"/>
    <p:sldId id="284" r:id="rId24"/>
    <p:sldId id="285" r:id="rId25"/>
    <p:sldId id="288" r:id="rId26"/>
    <p:sldId id="286" r:id="rId27"/>
    <p:sldId id="287"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A48F5-FA59-48F7-AEE2-C5783AE6C803}" v="172" dt="2023-10-30T13:39:38.130"/>
    <p1510:client id="{C0DA2B10-F1D4-4897-B074-9E17192A92F8}" v="76" dt="2023-10-31T08:18:44.0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100" d="100"/>
          <a:sy n="100" d="100"/>
        </p:scale>
        <p:origin x="58"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sldOrd">
      <pc:chgData name="SHHD 山本覚" userId="57e3f178-c88d-44ee-9b09-55235ac55cf9" providerId="ADAL" clId="{C0DA2B10-F1D4-4897-B074-9E17192A92F8}" dt="2023-10-31T08:18:53.470" v="2675" actId="20577"/>
      <pc:docMkLst>
        <pc:docMk/>
      </pc:docMkLst>
      <pc:sldChg chg="addSp modSp mod">
        <pc:chgData name="SHHD 山本覚" userId="57e3f178-c88d-44ee-9b09-55235ac55cf9" providerId="ADAL" clId="{C0DA2B10-F1D4-4897-B074-9E17192A92F8}" dt="2023-10-30T14:25:00.609" v="835" actId="1076"/>
        <pc:sldMkLst>
          <pc:docMk/>
          <pc:sldMk cId="404124480" sldId="257"/>
        </pc:sldMkLst>
        <pc:spChg chg="mod">
          <ac:chgData name="SHHD 山本覚" userId="57e3f178-c88d-44ee-9b09-55235ac55cf9" providerId="ADAL" clId="{C0DA2B10-F1D4-4897-B074-9E17192A92F8}" dt="2023-10-30T14:24:44.026" v="833" actId="1076"/>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modSp mod">
        <pc:chgData name="SHHD 山本覚" userId="57e3f178-c88d-44ee-9b09-55235ac55cf9" providerId="ADAL" clId="{C0DA2B10-F1D4-4897-B074-9E17192A92F8}" dt="2023-10-30T14:25:11.172" v="836" actId="255"/>
        <pc:sldMkLst>
          <pc:docMk/>
          <pc:sldMk cId="301389911" sldId="259"/>
        </pc:sldMkLst>
        <pc:spChg chg="mod">
          <ac:chgData name="SHHD 山本覚" userId="57e3f178-c88d-44ee-9b09-55235ac55cf9" providerId="ADAL" clId="{C0DA2B10-F1D4-4897-B074-9E17192A92F8}" dt="2023-10-30T14:25:11.172" v="836" actId="255"/>
          <ac:spMkLst>
            <pc:docMk/>
            <pc:sldMk cId="301389911" sldId="259"/>
            <ac:spMk id="4" creationId="{81E22F13-F9BA-6547-7B98-D5E042138C96}"/>
          </ac:spMkLst>
        </pc:spChg>
      </pc:sldChg>
      <pc:sldChg chg="modSp mod">
        <pc:chgData name="SHHD 山本覚" userId="57e3f178-c88d-44ee-9b09-55235ac55cf9" providerId="ADAL" clId="{C0DA2B10-F1D4-4897-B074-9E17192A92F8}" dt="2023-10-30T14:25:19.599" v="837" actId="255"/>
        <pc:sldMkLst>
          <pc:docMk/>
          <pc:sldMk cId="1002267640" sldId="264"/>
        </pc:sldMkLst>
        <pc:spChg chg="mod">
          <ac:chgData name="SHHD 山本覚" userId="57e3f178-c88d-44ee-9b09-55235ac55cf9" providerId="ADAL" clId="{C0DA2B10-F1D4-4897-B074-9E17192A92F8}" dt="2023-10-30T14:25:19.599" v="837" actId="255"/>
          <ac:spMkLst>
            <pc:docMk/>
            <pc:sldMk cId="1002267640" sldId="264"/>
            <ac:spMk id="4" creationId="{81E22F13-F9BA-6547-7B98-D5E042138C96}"/>
          </ac:spMkLst>
        </pc:spChg>
      </pc:sldChg>
      <pc:sldChg chg="addSp modSp mod">
        <pc:chgData name="SHHD 山本覚" userId="57e3f178-c88d-44ee-9b09-55235ac55cf9" providerId="ADAL" clId="{C0DA2B10-F1D4-4897-B074-9E17192A92F8}" dt="2023-10-30T13:48:35.350" v="97" actId="14100"/>
        <pc:sldMkLst>
          <pc:docMk/>
          <pc:sldMk cId="1639691319" sldId="265"/>
        </pc:sldMkLst>
        <pc:spChg chg="add mod">
          <ac:chgData name="SHHD 山本覚" userId="57e3f178-c88d-44ee-9b09-55235ac55cf9" providerId="ADAL" clId="{C0DA2B10-F1D4-4897-B074-9E17192A92F8}" dt="2023-10-30T13:48:35.350" v="97" actId="14100"/>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mod">
        <pc:chgData name="SHHD 山本覚" userId="57e3f178-c88d-44ee-9b09-55235ac55cf9" providerId="ADAL" clId="{C0DA2B10-F1D4-4897-B074-9E17192A92F8}" dt="2023-10-30T14:44:24.477" v="1381" actId="107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0T14:39:08.447" v="1178" actId="1076"/>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0T14:38:41.336" v="1171"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0T14:38:55.753" v="1175"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0T14:39:01.715" v="1176" actId="1076"/>
          <ac:spMkLst>
            <pc:docMk/>
            <pc:sldMk cId="2273013975" sldId="272"/>
            <ac:spMk id="55" creationId="{C44B09B7-40A5-9A2A-431F-0FD3407CFFDD}"/>
          </ac:spMkLst>
        </pc:spChg>
        <pc:spChg chg="add mod">
          <ac:chgData name="SHHD 山本覚" userId="57e3f178-c88d-44ee-9b09-55235ac55cf9" providerId="ADAL" clId="{C0DA2B10-F1D4-4897-B074-9E17192A92F8}" dt="2023-10-30T14:38:17.890" v="1164" actId="14100"/>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mod">
          <ac:chgData name="SHHD 山本覚" userId="57e3f178-c88d-44ee-9b09-55235ac55cf9" providerId="ADAL" clId="{C0DA2B10-F1D4-4897-B074-9E17192A92F8}" dt="2023-10-30T14:38:50.719" v="1174" actId="571"/>
          <ac:spMkLst>
            <pc:docMk/>
            <pc:sldMk cId="2273013975" sldId="272"/>
            <ac:spMk id="60" creationId="{0DAD9A5A-7D02-7575-39C7-C1BE68B1C2D1}"/>
          </ac:spMkLst>
        </pc:spChg>
        <pc:spChg chg="add mod">
          <ac:chgData name="SHHD 山本覚" userId="57e3f178-c88d-44ee-9b09-55235ac55cf9" providerId="ADAL" clId="{C0DA2B10-F1D4-4897-B074-9E17192A92F8}" dt="2023-10-30T14:39:31.707" v="1216" actId="20577"/>
          <ac:spMkLst>
            <pc:docMk/>
            <pc:sldMk cId="2273013975" sldId="272"/>
            <ac:spMk id="61" creationId="{00CED09E-478D-B59B-3A90-48CA2C6F4A45}"/>
          </ac:spMkLst>
        </pc:spChg>
        <pc:spChg chg="add mod">
          <ac:chgData name="SHHD 山本覚" userId="57e3f178-c88d-44ee-9b09-55235ac55cf9" providerId="ADAL" clId="{C0DA2B10-F1D4-4897-B074-9E17192A92F8}" dt="2023-10-30T14:40:02.449" v="1280" actId="20577"/>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0T14:39:08.447" v="1178"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del">
        <pc:chgData name="SHHD 山本覚" userId="57e3f178-c88d-44ee-9b09-55235ac55cf9" providerId="ADAL" clId="{C0DA2B10-F1D4-4897-B074-9E17192A92F8}" dt="2023-10-30T13:46:45.297" v="0" actId="47"/>
        <pc:sldMkLst>
          <pc:docMk/>
          <pc:sldMk cId="126556158" sldId="273"/>
        </pc:sldMkLst>
      </pc:sldChg>
      <pc:sldChg chg="addSp modSp add mod">
        <pc:chgData name="SHHD 山本覚" userId="57e3f178-c88d-44ee-9b09-55235ac55cf9" providerId="ADAL" clId="{C0DA2B10-F1D4-4897-B074-9E17192A92F8}" dt="2023-10-31T06:54:01.640" v="2051" actId="14100"/>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1T06:51:39.838" v="1944" actId="1076"/>
          <ac:spMkLst>
            <pc:docMk/>
            <pc:sldMk cId="3566682538" sldId="273"/>
            <ac:spMk id="4" creationId="{81E22F13-F9BA-6547-7B98-D5E042138C96}"/>
          </ac:spMkLst>
        </pc:spChg>
        <pc:spChg chg="add mod ord">
          <ac:chgData name="SHHD 山本覚" userId="57e3f178-c88d-44ee-9b09-55235ac55cf9" providerId="ADAL" clId="{C0DA2B10-F1D4-4897-B074-9E17192A92F8}" dt="2023-10-31T06:54:01.640" v="2051" actId="14100"/>
          <ac:spMkLst>
            <pc:docMk/>
            <pc:sldMk cId="3566682538" sldId="273"/>
            <ac:spMk id="16" creationId="{7A57C9BE-363F-3668-ABF0-82EA776098C3}"/>
          </ac:spMkLst>
        </pc:spChg>
        <pc:grpChg chg="add mod">
          <ac:chgData name="SHHD 山本覚" userId="57e3f178-c88d-44ee-9b09-55235ac55cf9" providerId="ADAL" clId="{C0DA2B10-F1D4-4897-B074-9E17192A92F8}" dt="2023-10-31T06:48:04.124" v="1889" actId="164"/>
          <ac:grpSpMkLst>
            <pc:docMk/>
            <pc:sldMk cId="3566682538" sldId="273"/>
            <ac:grpSpMk id="5" creationId="{13570E6D-F389-4EFD-5518-F33023447770}"/>
          </ac:grpSpMkLst>
        </pc:grpChg>
        <pc:grpChg chg="add mod">
          <ac:chgData name="SHHD 山本覚" userId="57e3f178-c88d-44ee-9b09-55235ac55cf9" providerId="ADAL" clId="{C0DA2B10-F1D4-4897-B074-9E17192A92F8}" dt="2023-10-31T06:52:17.189" v="1946" actId="1076"/>
          <ac:grpSpMkLst>
            <pc:docMk/>
            <pc:sldMk cId="3566682538" sldId="273"/>
            <ac:grpSpMk id="15" creationId="{7E75A89C-FF08-392D-812A-4311482EAB46}"/>
          </ac:grpSpMkLst>
        </pc:grpChg>
        <pc:picChg chg="add mod">
          <ac:chgData name="SHHD 山本覚" userId="57e3f178-c88d-44ee-9b09-55235ac55cf9" providerId="ADAL" clId="{C0DA2B10-F1D4-4897-B074-9E17192A92F8}" dt="2023-10-31T06:48:04.124" v="1889" actId="164"/>
          <ac:picMkLst>
            <pc:docMk/>
            <pc:sldMk cId="3566682538" sldId="273"/>
            <ac:picMk id="3" creationId="{63645E22-4705-827C-9BA0-C2B7B8795552}"/>
          </ac:picMkLst>
        </pc:picChg>
        <pc:picChg chg="mod">
          <ac:chgData name="SHHD 山本覚" userId="57e3f178-c88d-44ee-9b09-55235ac55cf9" providerId="ADAL" clId="{C0DA2B10-F1D4-4897-B074-9E17192A92F8}" dt="2023-10-31T06:45:57.278" v="1842"/>
          <ac:picMkLst>
            <pc:docMk/>
            <pc:sldMk cId="3566682538" sldId="273"/>
            <ac:picMk id="6" creationId="{9F6B8CA0-3E38-54C8-A202-73EF2857B0A7}"/>
          </ac:picMkLst>
        </pc:picChg>
        <pc:picChg chg="mod">
          <ac:chgData name="SHHD 山本覚" userId="57e3f178-c88d-44ee-9b09-55235ac55cf9" providerId="ADAL" clId="{C0DA2B10-F1D4-4897-B074-9E17192A92F8}" dt="2023-10-31T06:45:57.278" v="1842"/>
          <ac:picMkLst>
            <pc:docMk/>
            <pc:sldMk cId="3566682538" sldId="273"/>
            <ac:picMk id="7" creationId="{68E6F91C-810F-D85B-B51C-9F06565C2237}"/>
          </ac:picMkLst>
        </pc:picChg>
        <pc:picChg chg="add mod">
          <ac:chgData name="SHHD 山本覚" userId="57e3f178-c88d-44ee-9b09-55235ac55cf9" providerId="ADAL" clId="{C0DA2B10-F1D4-4897-B074-9E17192A92F8}" dt="2023-10-31T06:48:04.124" v="1889" actId="164"/>
          <ac:picMkLst>
            <pc:docMk/>
            <pc:sldMk cId="3566682538" sldId="273"/>
            <ac:picMk id="8" creationId="{909C12C1-F739-236C-86B6-C962575E4B8E}"/>
          </ac:picMkLst>
        </pc:picChg>
        <pc:cxnChg chg="add mod">
          <ac:chgData name="SHHD 山本覚" userId="57e3f178-c88d-44ee-9b09-55235ac55cf9" providerId="ADAL" clId="{C0DA2B10-F1D4-4897-B074-9E17192A92F8}" dt="2023-10-31T06:48:04.124" v="1889" actId="164"/>
          <ac:cxnSpMkLst>
            <pc:docMk/>
            <pc:sldMk cId="3566682538" sldId="273"/>
            <ac:cxnSpMk id="9" creationId="{E64AA179-4C0C-0CAC-D022-3D3AB5CDBA47}"/>
          </ac:cxnSpMkLst>
        </pc:cxnChg>
        <pc:cxnChg chg="add mod">
          <ac:chgData name="SHHD 山本覚" userId="57e3f178-c88d-44ee-9b09-55235ac55cf9" providerId="ADAL" clId="{C0DA2B10-F1D4-4897-B074-9E17192A92F8}" dt="2023-10-31T06:48:04.124" v="1889" actId="164"/>
          <ac:cxnSpMkLst>
            <pc:docMk/>
            <pc:sldMk cId="3566682538" sldId="273"/>
            <ac:cxnSpMk id="14" creationId="{24D54EA5-047C-A963-99E0-8D8A847668B2}"/>
          </ac:cxnSpMkLst>
        </pc:cxnChg>
      </pc:sldChg>
      <pc:sldChg chg="modSp add mod">
        <pc:chgData name="SHHD 山本覚" userId="57e3f178-c88d-44ee-9b09-55235ac55cf9" providerId="ADAL" clId="{C0DA2B10-F1D4-4897-B074-9E17192A92F8}" dt="2023-10-30T22:02:57.483" v="1840" actId="404"/>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modSp add mod">
        <pc:chgData name="SHHD 山本覚" userId="57e3f178-c88d-44ee-9b09-55235ac55cf9" providerId="ADAL" clId="{C0DA2B10-F1D4-4897-B074-9E17192A92F8}" dt="2023-10-30T22:02:44.503" v="1839" actId="403"/>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modSp add mod">
        <pc:chgData name="SHHD 山本覚" userId="57e3f178-c88d-44ee-9b09-55235ac55cf9" providerId="ADAL" clId="{C0DA2B10-F1D4-4897-B074-9E17192A92F8}" dt="2023-10-31T06:58:22.415" v="2226" actId="14100"/>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pChg chg="mod">
          <ac:chgData name="SHHD 山本覚" userId="57e3f178-c88d-44ee-9b09-55235ac55cf9" providerId="ADAL" clId="{C0DA2B10-F1D4-4897-B074-9E17192A92F8}" dt="2023-10-31T06:58:22.415" v="2226" actId="14100"/>
          <ac:spMkLst>
            <pc:docMk/>
            <pc:sldMk cId="312477690" sldId="276"/>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addSp delSp modSp new mod ord modClrScheme chgLayout">
        <pc:chgData name="SHHD 山本覚" userId="57e3f178-c88d-44ee-9b09-55235ac55cf9" providerId="ADAL" clId="{C0DA2B10-F1D4-4897-B074-9E17192A92F8}" dt="2023-10-31T08:00:19.907" v="2361" actId="1076"/>
        <pc:sldMkLst>
          <pc:docMk/>
          <pc:sldMk cId="3921864204" sldId="277"/>
        </pc:sldMkLst>
        <pc:spChg chg="del mod ord">
          <ac:chgData name="SHHD 山本覚" userId="57e3f178-c88d-44ee-9b09-55235ac55cf9" providerId="ADAL" clId="{C0DA2B10-F1D4-4897-B074-9E17192A92F8}" dt="2023-10-31T07:48:35.175" v="2228" actId="700"/>
          <ac:spMkLst>
            <pc:docMk/>
            <pc:sldMk cId="3921864204" sldId="277"/>
            <ac:spMk id="2" creationId="{DA7E911E-E303-FABC-2AD2-A557CF640F21}"/>
          </ac:spMkLst>
        </pc:spChg>
        <pc:spChg chg="del mod ord">
          <ac:chgData name="SHHD 山本覚" userId="57e3f178-c88d-44ee-9b09-55235ac55cf9" providerId="ADAL" clId="{C0DA2B10-F1D4-4897-B074-9E17192A92F8}" dt="2023-10-31T07:48:35.175" v="2228" actId="700"/>
          <ac:spMkLst>
            <pc:docMk/>
            <pc:sldMk cId="3921864204" sldId="277"/>
            <ac:spMk id="3" creationId="{A490419A-7139-0721-13C5-D5FA22C679D2}"/>
          </ac:spMkLst>
        </pc:spChg>
        <pc:spChg chg="add mod ord">
          <ac:chgData name="SHHD 山本覚" userId="57e3f178-c88d-44ee-9b09-55235ac55cf9" providerId="ADAL" clId="{C0DA2B10-F1D4-4897-B074-9E17192A92F8}" dt="2023-10-31T08:00:19.907" v="2361" actId="1076"/>
          <ac:spMkLst>
            <pc:docMk/>
            <pc:sldMk cId="3921864204" sldId="277"/>
            <ac:spMk id="4" creationId="{9696FD56-A136-8319-D86C-0569605E49F0}"/>
          </ac:spMkLst>
        </pc:spChg>
        <pc:spChg chg="add del mod ord">
          <ac:chgData name="SHHD 山本覚" userId="57e3f178-c88d-44ee-9b09-55235ac55cf9" providerId="ADAL" clId="{C0DA2B10-F1D4-4897-B074-9E17192A92F8}" dt="2023-10-31T07:51:08.786" v="2262" actId="478"/>
          <ac:spMkLst>
            <pc:docMk/>
            <pc:sldMk cId="3921864204" sldId="277"/>
            <ac:spMk id="5" creationId="{A33DBD91-F315-D5E0-07D2-E679247DCD76}"/>
          </ac:spMkLst>
        </pc:spChg>
        <pc:spChg chg="mod">
          <ac:chgData name="SHHD 山本覚" userId="57e3f178-c88d-44ee-9b09-55235ac55cf9" providerId="ADAL" clId="{C0DA2B10-F1D4-4897-B074-9E17192A92F8}" dt="2023-10-31T08:00:15.436" v="2360" actId="1076"/>
          <ac:spMkLst>
            <pc:docMk/>
            <pc:sldMk cId="3921864204" sldId="277"/>
            <ac:spMk id="10" creationId="{B2371AEE-3D4A-D56F-B7D0-1F2682376F5B}"/>
          </ac:spMkLst>
        </pc:spChg>
        <pc:spChg chg="add mod ord">
          <ac:chgData name="SHHD 山本覚" userId="57e3f178-c88d-44ee-9b09-55235ac55cf9" providerId="ADAL" clId="{C0DA2B10-F1D4-4897-B074-9E17192A92F8}" dt="2023-10-31T07:55:53.993" v="2329" actId="167"/>
          <ac:spMkLst>
            <pc:docMk/>
            <pc:sldMk cId="3921864204" sldId="277"/>
            <ac:spMk id="11" creationId="{1285EFFE-5514-138C-91D6-9278F46A30A9}"/>
          </ac:spMkLst>
        </pc:spChg>
        <pc:grpChg chg="add mod">
          <ac:chgData name="SHHD 山本覚" userId="57e3f178-c88d-44ee-9b09-55235ac55cf9" providerId="ADAL" clId="{C0DA2B10-F1D4-4897-B074-9E17192A92F8}" dt="2023-10-31T08:00:15.436" v="2360" actId="1076"/>
          <ac:grpSpMkLst>
            <pc:docMk/>
            <pc:sldMk cId="3921864204" sldId="277"/>
            <ac:grpSpMk id="7" creationId="{663DE046-33B6-E249-2D96-B13A95C66780}"/>
          </ac:grpSpMkLst>
        </pc:grpChg>
        <pc:picChg chg="add del mod">
          <ac:chgData name="SHHD 山本覚" userId="57e3f178-c88d-44ee-9b09-55235ac55cf9" providerId="ADAL" clId="{C0DA2B10-F1D4-4897-B074-9E17192A92F8}" dt="2023-10-31T07:54:40.943" v="2321" actId="478"/>
          <ac:picMkLst>
            <pc:docMk/>
            <pc:sldMk cId="3921864204" sldId="277"/>
            <ac:picMk id="6" creationId="{1DDA4FDE-E615-A112-5B4E-8B5968606C38}"/>
          </ac:picMkLst>
        </pc:picChg>
        <pc:picChg chg="mod">
          <ac:chgData name="SHHD 山本覚" userId="57e3f178-c88d-44ee-9b09-55235ac55cf9" providerId="ADAL" clId="{C0DA2B10-F1D4-4897-B074-9E17192A92F8}" dt="2023-10-31T08:00:15.436" v="2360" actId="1076"/>
          <ac:picMkLst>
            <pc:docMk/>
            <pc:sldMk cId="3921864204" sldId="277"/>
            <ac:picMk id="8" creationId="{B5712062-420E-C422-F78E-837D7DFC9FBD}"/>
          </ac:picMkLst>
        </pc:picChg>
        <pc:picChg chg="mod">
          <ac:chgData name="SHHD 山本覚" userId="57e3f178-c88d-44ee-9b09-55235ac55cf9" providerId="ADAL" clId="{C0DA2B10-F1D4-4897-B074-9E17192A92F8}" dt="2023-10-31T08:00:15.436" v="2360" actId="1076"/>
          <ac:picMkLst>
            <pc:docMk/>
            <pc:sldMk cId="3921864204" sldId="277"/>
            <ac:picMk id="9" creationId="{B6EA514E-2C76-0584-3549-36C265EC8AB5}"/>
          </ac:picMkLst>
        </pc:picChg>
      </pc:sldChg>
      <pc:sldChg chg="modSp add mod">
        <pc:chgData name="SHHD 山本覚" userId="57e3f178-c88d-44ee-9b09-55235ac55cf9" providerId="ADAL" clId="{C0DA2B10-F1D4-4897-B074-9E17192A92F8}" dt="2023-10-31T08:00:32.424" v="2375" actId="20577"/>
        <pc:sldMkLst>
          <pc:docMk/>
          <pc:sldMk cId="736853584" sldId="278"/>
        </pc:sldMkLst>
        <pc:spChg chg="mod">
          <ac:chgData name="SHHD 山本覚" userId="57e3f178-c88d-44ee-9b09-55235ac55cf9" providerId="ADAL" clId="{C0DA2B10-F1D4-4897-B074-9E17192A92F8}" dt="2023-10-31T08:00:32.424" v="2375" actId="20577"/>
          <ac:spMkLst>
            <pc:docMk/>
            <pc:sldMk cId="736853584" sldId="278"/>
            <ac:spMk id="4" creationId="{9696FD56-A136-8319-D86C-0569605E49F0}"/>
          </ac:spMkLst>
        </pc:spChg>
      </pc:sldChg>
      <pc:sldChg chg="modSp add del mod">
        <pc:chgData name="SHHD 山本覚" userId="57e3f178-c88d-44ee-9b09-55235ac55cf9" providerId="ADAL" clId="{C0DA2B10-F1D4-4897-B074-9E17192A92F8}" dt="2023-10-31T07:54:21.280" v="2320" actId="47"/>
        <pc:sldMkLst>
          <pc:docMk/>
          <pc:sldMk cId="1619977358" sldId="278"/>
        </pc:sldMkLst>
        <pc:spChg chg="mod">
          <ac:chgData name="SHHD 山本覚" userId="57e3f178-c88d-44ee-9b09-55235ac55cf9" providerId="ADAL" clId="{C0DA2B10-F1D4-4897-B074-9E17192A92F8}" dt="2023-10-31T07:53:59.197" v="2315" actId="20577"/>
          <ac:spMkLst>
            <pc:docMk/>
            <pc:sldMk cId="1619977358"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941647672" sldId="278"/>
        </pc:sldMkLst>
      </pc:sldChg>
      <pc:sldChg chg="modSp add del mod">
        <pc:chgData name="SHHD 山本覚" userId="57e3f178-c88d-44ee-9b09-55235ac55cf9" providerId="ADAL" clId="{C0DA2B10-F1D4-4897-B074-9E17192A92F8}" dt="2023-10-31T08:00:24.152" v="2362" actId="47"/>
        <pc:sldMkLst>
          <pc:docMk/>
          <pc:sldMk cId="3780625364" sldId="278"/>
        </pc:sldMkLst>
        <pc:spChg chg="mod">
          <ac:chgData name="SHHD 山本覚" userId="57e3f178-c88d-44ee-9b09-55235ac55cf9" providerId="ADAL" clId="{C0DA2B10-F1D4-4897-B074-9E17192A92F8}" dt="2023-10-31T07:59:37.824" v="2352" actId="20577"/>
          <ac:spMkLst>
            <pc:docMk/>
            <pc:sldMk cId="3780625364"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76493523" sldId="279"/>
        </pc:sldMkLst>
      </pc:sldChg>
      <pc:sldChg chg="modSp add mod">
        <pc:chgData name="SHHD 山本覚" userId="57e3f178-c88d-44ee-9b09-55235ac55cf9" providerId="ADAL" clId="{C0DA2B10-F1D4-4897-B074-9E17192A92F8}" dt="2023-10-31T08:00:43.387" v="2388" actId="20577"/>
        <pc:sldMkLst>
          <pc:docMk/>
          <pc:sldMk cId="1699497212" sldId="279"/>
        </pc:sldMkLst>
        <pc:spChg chg="mod">
          <ac:chgData name="SHHD 山本覚" userId="57e3f178-c88d-44ee-9b09-55235ac55cf9" providerId="ADAL" clId="{C0DA2B10-F1D4-4897-B074-9E17192A92F8}" dt="2023-10-31T08:00:43.387" v="2388" actId="20577"/>
          <ac:spMkLst>
            <pc:docMk/>
            <pc:sldMk cId="1699497212" sldId="279"/>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41876795" sldId="280"/>
        </pc:sldMkLst>
      </pc:sldChg>
      <pc:sldChg chg="modSp add mod">
        <pc:chgData name="SHHD 山本覚" userId="57e3f178-c88d-44ee-9b09-55235ac55cf9" providerId="ADAL" clId="{C0DA2B10-F1D4-4897-B074-9E17192A92F8}" dt="2023-10-31T08:01:17.675" v="2458" actId="20577"/>
        <pc:sldMkLst>
          <pc:docMk/>
          <pc:sldMk cId="1590978194" sldId="280"/>
        </pc:sldMkLst>
        <pc:spChg chg="mod">
          <ac:chgData name="SHHD 山本覚" userId="57e3f178-c88d-44ee-9b09-55235ac55cf9" providerId="ADAL" clId="{C0DA2B10-F1D4-4897-B074-9E17192A92F8}" dt="2023-10-31T08:01:17.675" v="2458" actId="20577"/>
          <ac:spMkLst>
            <pc:docMk/>
            <pc:sldMk cId="1590978194" sldId="280"/>
            <ac:spMk id="4" creationId="{9696FD56-A136-8319-D86C-0569605E49F0}"/>
          </ac:spMkLst>
        </pc:spChg>
      </pc:sldChg>
      <pc:sldChg chg="addSp delSp modSp add mod">
        <pc:chgData name="SHHD 山本覚" userId="57e3f178-c88d-44ee-9b09-55235ac55cf9" providerId="ADAL" clId="{C0DA2B10-F1D4-4897-B074-9E17192A92F8}" dt="2023-10-31T08:11:24.045" v="2482" actId="478"/>
        <pc:sldMkLst>
          <pc:docMk/>
          <pc:sldMk cId="1378349243" sldId="281"/>
        </pc:sldMkLst>
        <pc:spChg chg="mod">
          <ac:chgData name="SHHD 山本覚" userId="57e3f178-c88d-44ee-9b09-55235ac55cf9" providerId="ADAL" clId="{C0DA2B10-F1D4-4897-B074-9E17192A92F8}" dt="2023-10-31T08:11:19.210" v="2479" actId="20577"/>
          <ac:spMkLst>
            <pc:docMk/>
            <pc:sldMk cId="1378349243" sldId="281"/>
            <ac:spMk id="2" creationId="{679B1F19-EA37-6319-E74D-3884CF7D7061}"/>
          </ac:spMkLst>
        </pc:spChg>
        <pc:spChg chg="del">
          <ac:chgData name="SHHD 山本覚" userId="57e3f178-c88d-44ee-9b09-55235ac55cf9" providerId="ADAL" clId="{C0DA2B10-F1D4-4897-B074-9E17192A92F8}" dt="2023-10-31T08:11:21.240" v="2480" actId="478"/>
          <ac:spMkLst>
            <pc:docMk/>
            <pc:sldMk cId="1378349243" sldId="281"/>
            <ac:spMk id="4" creationId="{81E22F13-F9BA-6547-7B98-D5E042138C96}"/>
          </ac:spMkLst>
        </pc:spChg>
        <pc:spChg chg="add del mod">
          <ac:chgData name="SHHD 山本覚" userId="57e3f178-c88d-44ee-9b09-55235ac55cf9" providerId="ADAL" clId="{C0DA2B10-F1D4-4897-B074-9E17192A92F8}" dt="2023-10-31T08:11:22.792" v="2481" actId="478"/>
          <ac:spMkLst>
            <pc:docMk/>
            <pc:sldMk cId="1378349243" sldId="281"/>
            <ac:spMk id="11" creationId="{AD285096-EA9E-8E23-8BD2-246BB4D72535}"/>
          </ac:spMkLst>
        </pc:spChg>
        <pc:spChg chg="del">
          <ac:chgData name="SHHD 山本覚" userId="57e3f178-c88d-44ee-9b09-55235ac55cf9" providerId="ADAL" clId="{C0DA2B10-F1D4-4897-B074-9E17192A92F8}" dt="2023-10-31T08:11:24.045" v="2482" actId="478"/>
          <ac:spMkLst>
            <pc:docMk/>
            <pc:sldMk cId="1378349243" sldId="281"/>
            <ac:spMk id="16" creationId="{7A57C9BE-363F-3668-ABF0-82EA776098C3}"/>
          </ac:spMkLst>
        </pc:spChg>
        <pc:grpChg chg="del">
          <ac:chgData name="SHHD 山本覚" userId="57e3f178-c88d-44ee-9b09-55235ac55cf9" providerId="ADAL" clId="{C0DA2B10-F1D4-4897-B074-9E17192A92F8}" dt="2023-10-31T08:11:24.045" v="2482" actId="478"/>
          <ac:grpSpMkLst>
            <pc:docMk/>
            <pc:sldMk cId="1378349243" sldId="281"/>
            <ac:grpSpMk id="15" creationId="{7E75A89C-FF08-392D-812A-4311482EAB46}"/>
          </ac:grpSpMkLst>
        </pc:grpChg>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modSp add mod">
        <pc:chgData name="SHHD 山本覚" userId="57e3f178-c88d-44ee-9b09-55235ac55cf9" providerId="ADAL" clId="{C0DA2B10-F1D4-4897-B074-9E17192A92F8}" dt="2023-10-31T08:12:36.838" v="2517" actId="20577"/>
        <pc:sldMkLst>
          <pc:docMk/>
          <pc:sldMk cId="1424329812" sldId="282"/>
        </pc:sldMkLst>
        <pc:spChg chg="mod">
          <ac:chgData name="SHHD 山本覚" userId="57e3f178-c88d-44ee-9b09-55235ac55cf9" providerId="ADAL" clId="{C0DA2B10-F1D4-4897-B074-9E17192A92F8}" dt="2023-10-31T08:12:36.838" v="2517" actId="20577"/>
          <ac:spMkLst>
            <pc:docMk/>
            <pc:sldMk cId="1424329812" sldId="282"/>
            <ac:spMk id="2" creationId="{679B1F19-EA37-6319-E74D-3884CF7D7061}"/>
          </ac:spMkLst>
        </pc:spChg>
      </pc:sldChg>
      <pc:sldChg chg="del">
        <pc:chgData name="SHHD 山本覚" userId="57e3f178-c88d-44ee-9b09-55235ac55cf9" providerId="ADAL" clId="{C0DA2B10-F1D4-4897-B074-9E17192A92F8}" dt="2023-10-30T13:46:45.297" v="0" actId="47"/>
        <pc:sldMkLst>
          <pc:docMk/>
          <pc:sldMk cId="1766010445" sldId="283"/>
        </pc:sldMkLst>
      </pc:sldChg>
      <pc:sldChg chg="modSp add mod">
        <pc:chgData name="SHHD 山本覚" userId="57e3f178-c88d-44ee-9b09-55235ac55cf9" providerId="ADAL" clId="{C0DA2B10-F1D4-4897-B074-9E17192A92F8}" dt="2023-10-31T08:12:45.883" v="2533" actId="20577"/>
        <pc:sldMkLst>
          <pc:docMk/>
          <pc:sldMk cId="3319574417" sldId="283"/>
        </pc:sldMkLst>
        <pc:spChg chg="mod">
          <ac:chgData name="SHHD 山本覚" userId="57e3f178-c88d-44ee-9b09-55235ac55cf9" providerId="ADAL" clId="{C0DA2B10-F1D4-4897-B074-9E17192A92F8}" dt="2023-10-31T08:12:45.883" v="2533" actId="20577"/>
          <ac:spMkLst>
            <pc:docMk/>
            <pc:sldMk cId="3319574417" sldId="283"/>
            <ac:spMk id="2" creationId="{679B1F19-EA37-6319-E74D-3884CF7D7061}"/>
          </ac:spMkLst>
        </pc:spChg>
      </pc:sldChg>
      <pc:sldChg chg="modSp add mod">
        <pc:chgData name="SHHD 山本覚" userId="57e3f178-c88d-44ee-9b09-55235ac55cf9" providerId="ADAL" clId="{C0DA2B10-F1D4-4897-B074-9E17192A92F8}" dt="2023-10-31T08:12:55.341" v="2548" actId="20577"/>
        <pc:sldMkLst>
          <pc:docMk/>
          <pc:sldMk cId="2637753194" sldId="284"/>
        </pc:sldMkLst>
        <pc:spChg chg="mod">
          <ac:chgData name="SHHD 山本覚" userId="57e3f178-c88d-44ee-9b09-55235ac55cf9" providerId="ADAL" clId="{C0DA2B10-F1D4-4897-B074-9E17192A92F8}" dt="2023-10-31T08:12:55.341" v="2548" actId="20577"/>
          <ac:spMkLst>
            <pc:docMk/>
            <pc:sldMk cId="2637753194" sldId="284"/>
            <ac:spMk id="2" creationId="{679B1F19-EA37-6319-E74D-3884CF7D7061}"/>
          </ac:spMkLst>
        </pc:spChg>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modSp add mod">
        <pc:chgData name="SHHD 山本覚" userId="57e3f178-c88d-44ee-9b09-55235ac55cf9" providerId="ADAL" clId="{C0DA2B10-F1D4-4897-B074-9E17192A92F8}" dt="2023-10-31T08:13:10.881" v="2570" actId="20577"/>
        <pc:sldMkLst>
          <pc:docMk/>
          <pc:sldMk cId="2517323573" sldId="285"/>
        </pc:sldMkLst>
        <pc:spChg chg="mod">
          <ac:chgData name="SHHD 山本覚" userId="57e3f178-c88d-44ee-9b09-55235ac55cf9" providerId="ADAL" clId="{C0DA2B10-F1D4-4897-B074-9E17192A92F8}" dt="2023-10-31T08:13:10.881" v="2570" actId="20577"/>
          <ac:spMkLst>
            <pc:docMk/>
            <pc:sldMk cId="2517323573" sldId="285"/>
            <ac:spMk id="2" creationId="{679B1F19-EA37-6319-E74D-3884CF7D7061}"/>
          </ac:spMkLst>
        </pc:spChg>
      </pc:sldChg>
      <pc:sldChg chg="addSp delSp modSp add mod">
        <pc:chgData name="SHHD 山本覚" userId="57e3f178-c88d-44ee-9b09-55235ac55cf9" providerId="ADAL" clId="{C0DA2B10-F1D4-4897-B074-9E17192A92F8}" dt="2023-10-31T08:14:43.366" v="2612" actId="22"/>
        <pc:sldMkLst>
          <pc:docMk/>
          <pc:sldMk cId="898054369" sldId="286"/>
        </pc:sldMkLst>
        <pc:spChg chg="mod">
          <ac:chgData name="SHHD 山本覚" userId="57e3f178-c88d-44ee-9b09-55235ac55cf9" providerId="ADAL" clId="{C0DA2B10-F1D4-4897-B074-9E17192A92F8}" dt="2023-10-31T08:14:28.803" v="2610" actId="20577"/>
          <ac:spMkLst>
            <pc:docMk/>
            <pc:sldMk cId="898054369" sldId="286"/>
            <ac:spMk id="2" creationId="{679B1F19-EA37-6319-E74D-3884CF7D7061}"/>
          </ac:spMkLst>
        </pc:spChg>
        <pc:spChg chg="add del">
          <ac:chgData name="SHHD 山本覚" userId="57e3f178-c88d-44ee-9b09-55235ac55cf9" providerId="ADAL" clId="{C0DA2B10-F1D4-4897-B074-9E17192A92F8}" dt="2023-10-31T08:14:43.366" v="2612" actId="22"/>
          <ac:spMkLst>
            <pc:docMk/>
            <pc:sldMk cId="898054369" sldId="286"/>
            <ac:spMk id="4" creationId="{5DC6BF89-4C99-AC36-6AFE-7C666E5B5C38}"/>
          </ac:spMkLst>
        </pc:spChg>
      </pc:sldChg>
      <pc:sldChg chg="del">
        <pc:chgData name="SHHD 山本覚" userId="57e3f178-c88d-44ee-9b09-55235ac55cf9" providerId="ADAL" clId="{C0DA2B10-F1D4-4897-B074-9E17192A92F8}" dt="2023-10-30T13:46:45.297" v="0" actId="47"/>
        <pc:sldMkLst>
          <pc:docMk/>
          <pc:sldMk cId="2520815508" sldId="286"/>
        </pc:sldMkLst>
      </pc:sldChg>
      <pc:sldChg chg="modSp add mod">
        <pc:chgData name="SHHD 山本覚" userId="57e3f178-c88d-44ee-9b09-55235ac55cf9" providerId="ADAL" clId="{C0DA2B10-F1D4-4897-B074-9E17192A92F8}" dt="2023-10-31T08:14:55.416" v="2639" actId="20577"/>
        <pc:sldMkLst>
          <pc:docMk/>
          <pc:sldMk cId="3982079533" sldId="287"/>
        </pc:sldMkLst>
        <pc:spChg chg="mod">
          <ac:chgData name="SHHD 山本覚" userId="57e3f178-c88d-44ee-9b09-55235ac55cf9" providerId="ADAL" clId="{C0DA2B10-F1D4-4897-B074-9E17192A92F8}" dt="2023-10-31T08:14:55.416" v="2639" actId="20577"/>
          <ac:spMkLst>
            <pc:docMk/>
            <pc:sldMk cId="3982079533" sldId="287"/>
            <ac:spMk id="2" creationId="{679B1F19-EA37-6319-E74D-3884CF7D7061}"/>
          </ac:spMkLst>
        </pc:spChg>
      </pc:sldChg>
      <pc:sldChg chg="modSp add mod">
        <pc:chgData name="SHHD 山本覚" userId="57e3f178-c88d-44ee-9b09-55235ac55cf9" providerId="ADAL" clId="{C0DA2B10-F1D4-4897-B074-9E17192A92F8}" dt="2023-10-31T08:18:53.470" v="2675" actId="20577"/>
        <pc:sldMkLst>
          <pc:docMk/>
          <pc:sldMk cId="2588003327" sldId="288"/>
        </pc:sldMkLst>
        <pc:spChg chg="mod">
          <ac:chgData name="SHHD 山本覚" userId="57e3f178-c88d-44ee-9b09-55235ac55cf9" providerId="ADAL" clId="{C0DA2B10-F1D4-4897-B074-9E17192A92F8}" dt="2023-10-31T08:18:53.470" v="2675" actId="20577"/>
          <ac:spMkLst>
            <pc:docMk/>
            <pc:sldMk cId="2588003327" sldId="288"/>
            <ac:spMk id="4" creationId="{9696FD56-A136-8319-D86C-0569605E49F0}"/>
          </ac:spMkLst>
        </pc:spChg>
      </pc:sldChg>
      <pc:sldChg chg="add del">
        <pc:chgData name="SHHD 山本覚" userId="57e3f178-c88d-44ee-9b09-55235ac55cf9" providerId="ADAL" clId="{C0DA2B10-F1D4-4897-B074-9E17192A92F8}" dt="2023-10-31T08:18:39.433" v="2641"/>
        <pc:sldMkLst>
          <pc:docMk/>
          <pc:sldMk cId="3653599568" sldId="288"/>
        </pc:sldMkLst>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28</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2023/10/31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2023/10/31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2023/10/31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基礎知識</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69949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793778" y="1445377"/>
            <a:ext cx="6671459" cy="3815854"/>
          </a:xfrm>
        </p:spPr>
        <p:txBody>
          <a:bodyPr>
            <a:noAutofit/>
          </a:bodyPr>
          <a:lstStyle/>
          <a:p>
            <a:pPr marL="0" indent="0">
              <a:lnSpc>
                <a:spcPct val="150000"/>
              </a:lnSpc>
              <a:buNone/>
            </a:pPr>
            <a:r>
              <a:rPr kumimoji="1" lang="ja-JP" altLang="en-US" dirty="0"/>
              <a:t>以下の項目について説明していきます。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447" y="2989674"/>
            <a:ext cx="514389" cy="514389"/>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78198" y="5277600"/>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rPr>
              <a:t>ローカルがないから</a:t>
            </a:r>
            <a:endParaRPr kumimoji="1" lang="en-US" altLang="ja-JP" dirty="0">
              <a:solidFill>
                <a:schemeClr val="tx1"/>
              </a:solidFill>
            </a:endParaRPr>
          </a:p>
          <a:p>
            <a:pPr algn="ctr"/>
            <a:r>
              <a:rPr kumimoji="1" lang="ja-JP" altLang="en-US" dirty="0">
                <a:solidFill>
                  <a:schemeClr val="tx1"/>
                </a:solidFill>
              </a:rPr>
              <a:t>コピーしよう</a:t>
            </a:r>
          </a:p>
        </p:txBody>
      </p:sp>
      <p:sp>
        <p:nvSpPr>
          <p:cNvPr id="60" name="コンテンツ プレースホルダー 2">
            <a:extLst>
              <a:ext uri="{FF2B5EF4-FFF2-40B4-BE49-F238E27FC236}">
                <a16:creationId xmlns:a16="http://schemas.microsoft.com/office/drawing/2014/main" id="{0DAD9A5A-7D02-7575-39C7-C1BE68B1C2D1}"/>
              </a:ext>
            </a:extLst>
          </p:cNvPr>
          <p:cNvSpPr txBox="1">
            <a:spLocks/>
          </p:cNvSpPr>
          <p:nvPr/>
        </p:nvSpPr>
        <p:spPr>
          <a:xfrm>
            <a:off x="10537034" y="5277600"/>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rPr>
              <a:t>ローカルを</a:t>
            </a:r>
            <a:endParaRPr kumimoji="1" lang="en-US" altLang="ja-JP" dirty="0">
              <a:solidFill>
                <a:schemeClr val="tx1"/>
              </a:solidFill>
            </a:endParaRPr>
          </a:p>
          <a:p>
            <a:pPr algn="ctr"/>
            <a:r>
              <a:rPr kumimoji="1" lang="ja-JP" altLang="en-US" dirty="0">
                <a:solidFill>
                  <a:schemeClr val="tx1"/>
                </a:solidFill>
              </a:rPr>
              <a:t>変更したから</a:t>
            </a:r>
            <a:endParaRPr kumimoji="1" lang="en-US" altLang="ja-JP" dirty="0">
              <a:solidFill>
                <a:schemeClr val="tx1"/>
              </a:solidFill>
            </a:endParaRPr>
          </a:p>
          <a:p>
            <a:pPr algn="ctr"/>
            <a:r>
              <a:rPr kumimoji="1" lang="ja-JP" altLang="en-US" dirty="0">
                <a:solidFill>
                  <a:schemeClr val="tx1"/>
                </a:solidFill>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rPr>
              <a:t>他の人の</a:t>
            </a:r>
            <a:endParaRPr kumimoji="1" lang="en-US" altLang="ja-JP" dirty="0">
              <a:solidFill>
                <a:schemeClr val="tx1"/>
              </a:solidFill>
            </a:endParaRPr>
          </a:p>
          <a:p>
            <a:pPr algn="ctr"/>
            <a:r>
              <a:rPr kumimoji="1" lang="ja-JP" altLang="en-US" dirty="0">
                <a:solidFill>
                  <a:schemeClr val="tx1"/>
                </a:solidFill>
              </a:rPr>
              <a:t>変更を</a:t>
            </a:r>
            <a:endParaRPr kumimoji="1" lang="en-US" altLang="ja-JP" dirty="0">
              <a:solidFill>
                <a:schemeClr val="tx1"/>
              </a:solidFill>
            </a:endParaRPr>
          </a:p>
          <a:p>
            <a:pPr algn="ctr"/>
            <a:r>
              <a:rPr kumimoji="1" lang="ja-JP" altLang="en-US" dirty="0">
                <a:solidFill>
                  <a:schemeClr val="tx1"/>
                </a:solidFill>
              </a:rPr>
              <a:t>ダウンロード</a:t>
            </a:r>
          </a:p>
        </p:txBody>
      </p:sp>
    </p:spTree>
    <p:extLst>
      <p:ext uri="{BB962C8B-B14F-4D97-AF65-F5344CB8AC3E}">
        <p14:creationId xmlns:p14="http://schemas.microsoft.com/office/powerpoint/2010/main" val="227301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7A57C9BE-363F-3668-ABF0-82EA776098C3}"/>
              </a:ext>
            </a:extLst>
          </p:cNvPr>
          <p:cNvSpPr/>
          <p:nvPr/>
        </p:nvSpPr>
        <p:spPr>
          <a:xfrm>
            <a:off x="6878171" y="4572002"/>
            <a:ext cx="2527704" cy="1788458"/>
          </a:xfrm>
          <a:prstGeom prst="roundRect">
            <a:avLst/>
          </a:prstGeom>
          <a:solidFill>
            <a:schemeClr val="accent1">
              <a:alpha val="45000"/>
            </a:schemeClr>
          </a:solidFill>
          <a:ln>
            <a:noFill/>
          </a:ln>
          <a:effectLst>
            <a:softEdge rad="139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47837" y="1297946"/>
            <a:ext cx="9110179" cy="3459605"/>
          </a:xfrm>
        </p:spPr>
        <p:txBody>
          <a:bodyPr>
            <a:noAutofit/>
          </a:bodyPr>
          <a:lstStyle/>
          <a:p>
            <a:pPr>
              <a:lnSpc>
                <a:spcPct val="100000"/>
              </a:lnSpc>
              <a:buFont typeface="Arial" panose="020B0604020202020204" pitchFamily="34" charset="0"/>
              <a:buChar char="•"/>
            </a:pPr>
            <a:r>
              <a:rPr kumimoji="1" lang="ja-JP" altLang="en-US" dirty="0"/>
              <a:t>リポジトリとはデータの保管場所のことです。</a:t>
            </a:r>
            <a:br>
              <a:rPr lang="en-US" altLang="ja-JP" dirty="0"/>
            </a:br>
            <a:r>
              <a:rPr lang="ja-JP" altLang="en-US" dirty="0"/>
              <a:t>ローカルとリモートの２種類が存在します。</a:t>
            </a:r>
            <a:endParaRPr lang="en-US" altLang="ja-JP" dirty="0"/>
          </a:p>
          <a:p>
            <a:pPr>
              <a:lnSpc>
                <a:spcPct val="100000"/>
              </a:lnSpc>
              <a:buFont typeface="Arial" panose="020B0604020202020204" pitchFamily="34" charset="0"/>
              <a:buChar char="•"/>
            </a:pPr>
            <a:r>
              <a:rPr lang="ja-JP" altLang="en-US" dirty="0"/>
              <a:t>ローカルとは自分の</a:t>
            </a:r>
            <a:r>
              <a:rPr lang="en-US" altLang="ja-JP" dirty="0"/>
              <a:t>PC</a:t>
            </a:r>
            <a:r>
              <a:rPr lang="ja-JP" altLang="en-US" dirty="0"/>
              <a:t>に保管しているものを指します。</a:t>
            </a:r>
            <a:br>
              <a:rPr lang="en-US" altLang="ja-JP" dirty="0"/>
            </a:br>
            <a:r>
              <a:rPr lang="ja-JP" altLang="en-US" dirty="0"/>
              <a:t>作業するときはこのローカルを編集していきます。</a:t>
            </a:r>
            <a:endParaRPr lang="en-US" altLang="ja-JP" dirty="0"/>
          </a:p>
          <a:p>
            <a:pPr>
              <a:lnSpc>
                <a:spcPct val="100000"/>
              </a:lnSpc>
              <a:buFont typeface="Arial" panose="020B0604020202020204" pitchFamily="34" charset="0"/>
              <a:buChar char="•"/>
            </a:pPr>
            <a:r>
              <a:rPr lang="ja-JP" altLang="en-US" dirty="0"/>
              <a:t>リモートはネット上にアップしてあるものです。</a:t>
            </a:r>
            <a:br>
              <a:rPr lang="en-US" altLang="ja-JP" dirty="0"/>
            </a:br>
            <a:r>
              <a:rPr lang="ja-JP" altLang="en-US" dirty="0"/>
              <a:t>ローカルのデータをアップして、内容を更新します。</a:t>
            </a:r>
            <a:endParaRPr lang="en-US" altLang="ja-JP" dirty="0"/>
          </a:p>
        </p:txBody>
      </p:sp>
      <p:grpSp>
        <p:nvGrpSpPr>
          <p:cNvPr id="15" name="グループ化 14">
            <a:extLst>
              <a:ext uri="{FF2B5EF4-FFF2-40B4-BE49-F238E27FC236}">
                <a16:creationId xmlns:a16="http://schemas.microsoft.com/office/drawing/2014/main" id="{7E75A89C-FF08-392D-812A-4311482EAB46}"/>
              </a:ext>
            </a:extLst>
          </p:cNvPr>
          <p:cNvGrpSpPr/>
          <p:nvPr/>
        </p:nvGrpSpPr>
        <p:grpSpPr>
          <a:xfrm>
            <a:off x="2719144" y="4893504"/>
            <a:ext cx="5965316" cy="1159328"/>
            <a:chOff x="2698974" y="5155722"/>
            <a:chExt cx="5965316" cy="1159328"/>
          </a:xfrm>
        </p:grpSpPr>
        <p:pic>
          <p:nvPicPr>
            <p:cNvPr id="3" name="図 2" descr="アイコン&#10;&#10;自動的に生成された説明">
              <a:extLst>
                <a:ext uri="{FF2B5EF4-FFF2-40B4-BE49-F238E27FC236}">
                  <a16:creationId xmlns:a16="http://schemas.microsoft.com/office/drawing/2014/main" id="{63645E22-4705-827C-9BA0-C2B7B879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962" y="5155722"/>
              <a:ext cx="1159328" cy="1159328"/>
            </a:xfrm>
            <a:prstGeom prst="rect">
              <a:avLst/>
            </a:prstGeom>
          </p:spPr>
        </p:pic>
        <p:grpSp>
          <p:nvGrpSpPr>
            <p:cNvPr id="5" name="グループ化 4">
              <a:extLst>
                <a:ext uri="{FF2B5EF4-FFF2-40B4-BE49-F238E27FC236}">
                  <a16:creationId xmlns:a16="http://schemas.microsoft.com/office/drawing/2014/main" id="{13570E6D-F389-4EFD-5518-F33023447770}"/>
                </a:ext>
              </a:extLst>
            </p:cNvPr>
            <p:cNvGrpSpPr/>
            <p:nvPr/>
          </p:nvGrpSpPr>
          <p:grpSpPr>
            <a:xfrm>
              <a:off x="2698974" y="5322435"/>
              <a:ext cx="1733867" cy="992615"/>
              <a:chOff x="4604295" y="5192847"/>
              <a:chExt cx="1733867" cy="992615"/>
            </a:xfrm>
          </p:grpSpPr>
          <p:pic>
            <p:nvPicPr>
              <p:cNvPr id="6" name="図 5" descr="アイコン&#10;&#10;自動的に生成された説明">
                <a:extLst>
                  <a:ext uri="{FF2B5EF4-FFF2-40B4-BE49-F238E27FC236}">
                    <a16:creationId xmlns:a16="http://schemas.microsoft.com/office/drawing/2014/main" id="{9F6B8CA0-3E38-54C8-A202-73EF2857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68E6F91C-810F-D85B-B51C-9F06565C2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8" name="図 7" descr="アイコン&#10;&#10;自動的に生成された説明">
              <a:extLst>
                <a:ext uri="{FF2B5EF4-FFF2-40B4-BE49-F238E27FC236}">
                  <a16:creationId xmlns:a16="http://schemas.microsoft.com/office/drawing/2014/main" id="{909C12C1-F739-236C-86B6-C962575E4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926" y="5540163"/>
              <a:ext cx="359214" cy="359214"/>
            </a:xfrm>
            <a:prstGeom prst="rect">
              <a:avLst/>
            </a:prstGeom>
          </p:spPr>
        </p:pic>
        <p:cxnSp>
          <p:nvCxnSpPr>
            <p:cNvPr id="9" name="直線矢印コネクタ 8">
              <a:extLst>
                <a:ext uri="{FF2B5EF4-FFF2-40B4-BE49-F238E27FC236}">
                  <a16:creationId xmlns:a16="http://schemas.microsoft.com/office/drawing/2014/main" id="{E64AA179-4C0C-0CAC-D022-3D3AB5CDBA47}"/>
                </a:ext>
              </a:extLst>
            </p:cNvPr>
            <p:cNvCxnSpPr>
              <a:cxnSpLocks/>
            </p:cNvCxnSpPr>
            <p:nvPr/>
          </p:nvCxnSpPr>
          <p:spPr>
            <a:xfrm>
              <a:off x="4817889" y="5616466"/>
              <a:ext cx="2362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D54EA5-047C-A963-99E0-8D8A847668B2}"/>
                </a:ext>
              </a:extLst>
            </p:cNvPr>
            <p:cNvCxnSpPr>
              <a:cxnSpLocks/>
            </p:cNvCxnSpPr>
            <p:nvPr/>
          </p:nvCxnSpPr>
          <p:spPr>
            <a:xfrm>
              <a:off x="4823332" y="5981138"/>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6682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4844967"/>
          </a:xfrm>
        </p:spPr>
        <p:txBody>
          <a:bodyPr>
            <a:noAutofit/>
          </a:bodyPr>
          <a:lstStyle/>
          <a:p>
            <a:pPr marL="0" indent="0">
              <a:lnSpc>
                <a:spcPct val="150000"/>
              </a:lnSpc>
              <a:buNone/>
            </a:pPr>
            <a:r>
              <a:rPr kumimoji="1" lang="ja-JP" altLang="en-US" dirty="0"/>
              <a:t>リモートのリポジトリをコピーしてきて、</a:t>
            </a:r>
            <a:endParaRPr kumimoji="1" lang="en-US" altLang="ja-JP" dirty="0"/>
          </a:p>
          <a:p>
            <a:pPr marL="0" indent="0">
              <a:lnSpc>
                <a:spcPct val="150000"/>
              </a:lnSpc>
              <a:buNone/>
            </a:pPr>
            <a:r>
              <a:rPr lang="ja-JP" altLang="en-US" dirty="0"/>
              <a:t>ローカルのリポジトリを作ることをクローンといいます。</a:t>
            </a:r>
            <a:endParaRPr lang="en-US" altLang="ja-JP" dirty="0"/>
          </a:p>
        </p:txBody>
      </p:sp>
    </p:spTree>
    <p:extLst>
      <p:ext uri="{BB962C8B-B14F-4D97-AF65-F5344CB8AC3E}">
        <p14:creationId xmlns:p14="http://schemas.microsoft.com/office/powerpoint/2010/main" val="1240419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4844967"/>
          </a:xfrm>
        </p:spPr>
        <p:txBody>
          <a:bodyPr>
            <a:noAutofit/>
          </a:bodyPr>
          <a:lstStyle/>
          <a:p>
            <a:pPr marL="0" indent="0">
              <a:lnSpc>
                <a:spcPct val="150000"/>
              </a:lnSpc>
              <a:buNone/>
            </a:pPr>
            <a:r>
              <a:rPr kumimoji="1" lang="ja-JP" altLang="en-US" dirty="0"/>
              <a:t>ローカルで変更を加えるときは</a:t>
            </a:r>
            <a:endParaRPr kumimoji="1" lang="en-US" altLang="ja-JP" dirty="0"/>
          </a:p>
          <a:p>
            <a:pPr marL="0" indent="0">
              <a:lnSpc>
                <a:spcPct val="150000"/>
              </a:lnSpc>
              <a:buNone/>
            </a:pPr>
            <a:r>
              <a:rPr lang="ja-JP" altLang="en-US" dirty="0"/>
              <a:t>１．ファイルの内容を変更する</a:t>
            </a:r>
            <a:endParaRPr lang="en-US" altLang="ja-JP" dirty="0"/>
          </a:p>
          <a:p>
            <a:pPr marL="0" indent="0">
              <a:lnSpc>
                <a:spcPct val="150000"/>
              </a:lnSpc>
              <a:buNone/>
            </a:pPr>
            <a:r>
              <a:rPr kumimoji="1" lang="ja-JP" altLang="en-US" dirty="0"/>
              <a:t>２．その変更をコミットする（確定させる）</a:t>
            </a:r>
            <a:endParaRPr kumimoji="1" lang="en-US" altLang="ja-JP" dirty="0"/>
          </a:p>
          <a:p>
            <a:pPr marL="0" indent="0">
              <a:lnSpc>
                <a:spcPct val="150000"/>
              </a:lnSpc>
              <a:buNone/>
            </a:pPr>
            <a:r>
              <a:rPr lang="ja-JP" altLang="en-US" dirty="0"/>
              <a:t>という２段階で変更します。</a:t>
            </a:r>
            <a:endParaRPr kumimoji="1" lang="en-US" altLang="ja-JP" dirty="0"/>
          </a:p>
        </p:txBody>
      </p:sp>
    </p:spTree>
    <p:extLst>
      <p:ext uri="{BB962C8B-B14F-4D97-AF65-F5344CB8AC3E}">
        <p14:creationId xmlns:p14="http://schemas.microsoft.com/office/powerpoint/2010/main" val="108925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1777117"/>
          </a:xfrm>
        </p:spPr>
        <p:txBody>
          <a:bodyPr>
            <a:noAutofit/>
          </a:bodyPr>
          <a:lstStyle/>
          <a:p>
            <a:pPr>
              <a:lnSpc>
                <a:spcPct val="150000"/>
              </a:lnSpc>
              <a:buFont typeface="Arial" panose="020B0604020202020204" pitchFamily="34" charset="0"/>
              <a:buChar char="•"/>
            </a:pPr>
            <a:r>
              <a:rPr kumimoji="1" lang="ja-JP" altLang="en-US" sz="3200" dirty="0"/>
              <a:t>自分の行った変更をリモートにアップするのがプッシュ</a:t>
            </a:r>
            <a:endParaRPr kumimoji="1" lang="en-US" altLang="ja-JP" sz="3200" dirty="0"/>
          </a:p>
          <a:p>
            <a:pPr>
              <a:lnSpc>
                <a:spcPct val="150000"/>
              </a:lnSpc>
              <a:buFont typeface="Arial" panose="020B0604020202020204" pitchFamily="34" charset="0"/>
              <a:buChar char="•"/>
            </a:pPr>
            <a:r>
              <a:rPr kumimoji="1" lang="ja-JP" altLang="en-US" sz="3200" dirty="0"/>
              <a:t>他の人が変更した内容をダウンロードするのがプル</a:t>
            </a:r>
            <a:endParaRPr kumimoji="1" lang="en-US" altLang="ja-JP" sz="3200" dirty="0"/>
          </a:p>
        </p:txBody>
      </p:sp>
    </p:spTree>
    <p:extLst>
      <p:ext uri="{BB962C8B-B14F-4D97-AF65-F5344CB8AC3E}">
        <p14:creationId xmlns:p14="http://schemas.microsoft.com/office/powerpoint/2010/main" val="31247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実際に操作する</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59097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説明：２０分／ハンズオン：４０分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クローンしよう</a:t>
            </a:r>
            <a:endParaRPr kumimoji="1" lang="ja-JP" altLang="en-US" dirty="0"/>
          </a:p>
        </p:txBody>
      </p:sp>
    </p:spTree>
    <p:extLst>
      <p:ext uri="{BB962C8B-B14F-4D97-AF65-F5344CB8AC3E}">
        <p14:creationId xmlns:p14="http://schemas.microsoft.com/office/powerpoint/2010/main" val="1378349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ファイルを編集しよう</a:t>
            </a:r>
          </a:p>
        </p:txBody>
      </p:sp>
    </p:spTree>
    <p:extLst>
      <p:ext uri="{BB962C8B-B14F-4D97-AF65-F5344CB8AC3E}">
        <p14:creationId xmlns:p14="http://schemas.microsoft.com/office/powerpoint/2010/main" val="142432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コミットしよう</a:t>
            </a:r>
            <a:endParaRPr kumimoji="1" lang="ja-JP" altLang="en-US" dirty="0"/>
          </a:p>
        </p:txBody>
      </p:sp>
    </p:spTree>
    <p:extLst>
      <p:ext uri="{BB962C8B-B14F-4D97-AF65-F5344CB8AC3E}">
        <p14:creationId xmlns:p14="http://schemas.microsoft.com/office/powerpoint/2010/main" val="331957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プッシュしよう</a:t>
            </a:r>
            <a:endParaRPr kumimoji="1" lang="ja-JP" altLang="en-US" dirty="0"/>
          </a:p>
        </p:txBody>
      </p:sp>
    </p:spTree>
    <p:extLst>
      <p:ext uri="{BB962C8B-B14F-4D97-AF65-F5344CB8AC3E}">
        <p14:creationId xmlns:p14="http://schemas.microsoft.com/office/powerpoint/2010/main" val="263775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Tree>
    <p:extLst>
      <p:ext uri="{BB962C8B-B14F-4D97-AF65-F5344CB8AC3E}">
        <p14:creationId xmlns:p14="http://schemas.microsoft.com/office/powerpoint/2010/main" val="2517323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a:latin typeface="游ゴシック" panose="020B0400000000000000" pitchFamily="50" charset="-128"/>
                <a:ea typeface="游ゴシック" panose="020B0400000000000000" pitchFamily="50" charset="-128"/>
              </a:rPr>
              <a:t>レビューをする</a:t>
            </a:r>
            <a:endParaRPr lang="ja-JP" altLang="en-US" dirty="0">
              <a:latin typeface="游ゴシック" panose="020B0400000000000000" pitchFamily="50" charset="-128"/>
              <a:ea typeface="游ゴシック" panose="020B0400000000000000" pitchFamily="50" charset="-128"/>
            </a:endParaRP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588003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前のバージョンに戻ってみよう</a:t>
            </a:r>
          </a:p>
        </p:txBody>
      </p:sp>
    </p:spTree>
    <p:extLst>
      <p:ext uri="{BB962C8B-B14F-4D97-AF65-F5344CB8AC3E}">
        <p14:creationId xmlns:p14="http://schemas.microsoft.com/office/powerpoint/2010/main" val="898054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レビューを申請してみよう</a:t>
            </a:r>
          </a:p>
        </p:txBody>
      </p:sp>
    </p:spTree>
    <p:extLst>
      <p:ext uri="{BB962C8B-B14F-4D97-AF65-F5344CB8AC3E}">
        <p14:creationId xmlns:p14="http://schemas.microsoft.com/office/powerpoint/2010/main" val="3982079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en-US" altLang="ja-JP" dirty="0">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とは</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392186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376219"/>
            <a:ext cx="10685726" cy="253015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バージョン管理とは、ファイルやフォルダの変更履歴と内容を保存して整理することです。</a:t>
            </a:r>
          </a:p>
        </p:txBody>
      </p:sp>
    </p:spTree>
    <p:extLst>
      <p:ext uri="{BB962C8B-B14F-4D97-AF65-F5344CB8AC3E}">
        <p14:creationId xmlns:p14="http://schemas.microsoft.com/office/powerpoint/2010/main" val="30138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便利なこと</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692225"/>
            <a:ext cx="9125867" cy="4527040"/>
          </a:xfrm>
        </p:spPr>
        <p:txBody>
          <a:bodyPr>
            <a:noAutofit/>
          </a:bodyPr>
          <a:lstStyle/>
          <a:p>
            <a:pPr>
              <a:lnSpc>
                <a:spcPct val="150000"/>
              </a:lnSpc>
              <a:buFont typeface="Wingdings" panose="05000000000000000000" pitchFamily="2" charset="2"/>
              <a:buChar char="ü"/>
            </a:pPr>
            <a:r>
              <a:rPr kumimoji="1" lang="ja-JP" altLang="en-US" dirty="0"/>
              <a:t> チャート式の画面で変更が分かりやすい</a:t>
            </a:r>
            <a:endParaRPr kumimoji="1" lang="en-US" altLang="ja-JP" dirty="0"/>
          </a:p>
          <a:p>
            <a:pPr>
              <a:lnSpc>
                <a:spcPct val="150000"/>
              </a:lnSpc>
              <a:buFont typeface="Wingdings" panose="05000000000000000000" pitchFamily="2" charset="2"/>
              <a:buChar char="ü"/>
            </a:pPr>
            <a:r>
              <a:rPr kumimoji="1" lang="ja-JP" altLang="en-US" dirty="0"/>
              <a:t> 変更にコメントを残すことができる</a:t>
            </a:r>
            <a:endParaRPr kumimoji="1" lang="en-US" altLang="ja-JP" dirty="0"/>
          </a:p>
          <a:p>
            <a:pPr>
              <a:lnSpc>
                <a:spcPct val="150000"/>
              </a:lnSpc>
              <a:buFont typeface="Wingdings" panose="05000000000000000000" pitchFamily="2" charset="2"/>
              <a:buChar char="ü"/>
            </a:pPr>
            <a:r>
              <a:rPr lang="ja-JP" altLang="en-US" dirty="0"/>
              <a:t> 差分が見えるので、チェックもしやすい</a:t>
            </a:r>
            <a:endParaRPr lang="en-US" altLang="ja-JP" dirty="0"/>
          </a:p>
          <a:p>
            <a:pPr>
              <a:lnSpc>
                <a:spcPct val="150000"/>
              </a:lnSpc>
              <a:buFont typeface="Wingdings" panose="05000000000000000000" pitchFamily="2" charset="2"/>
              <a:buChar char="ü"/>
            </a:pPr>
            <a:r>
              <a:rPr kumimoji="1" lang="ja-JP" altLang="en-US" dirty="0"/>
              <a:t> 共有が簡単で、チームでの作業に向いている</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100226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インストール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73685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15173" y="1333907"/>
            <a:ext cx="9561654" cy="738733"/>
          </a:xfrm>
        </p:spPr>
        <p:txBody>
          <a:bodyPr>
            <a:noAutofit/>
          </a:bodyPr>
          <a:lstStyle/>
          <a:p>
            <a:pPr>
              <a:lnSpc>
                <a:spcPct val="150000"/>
              </a:lnSpc>
              <a:buFont typeface="Arial" panose="020B0604020202020204" pitchFamily="34" charset="0"/>
              <a:buChar char="•"/>
            </a:pPr>
            <a:r>
              <a:rPr lang="ja-JP" altLang="en-US" sz="2400" dirty="0"/>
              <a:t>インストーラーを起動した後は、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1195</TotalTime>
  <Words>437</Words>
  <Application>Microsoft Office PowerPoint</Application>
  <PresentationFormat>ワイド画面</PresentationFormat>
  <Paragraphs>80</Paragraphs>
  <Slides>28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Gitとは？</vt:lpstr>
      <vt:lpstr>Gitが便利なこと</vt:lpstr>
      <vt:lpstr>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基礎知識</vt:lpstr>
      <vt:lpstr>Gitの基礎知識</vt:lpstr>
      <vt:lpstr>リポジトリ</vt:lpstr>
      <vt:lpstr>クローン</vt:lpstr>
      <vt:lpstr>コミット</vt:lpstr>
      <vt:lpstr>プッシュ／プル</vt:lpstr>
      <vt:lpstr>実際に操作する</vt:lpstr>
      <vt:lpstr>クローンしよう</vt:lpstr>
      <vt:lpstr>ファイルを編集しよう</vt:lpstr>
      <vt:lpstr>コミットしよう</vt:lpstr>
      <vt:lpstr>プッシュしよう</vt:lpstr>
      <vt:lpstr>プルして確認しよう</vt:lpstr>
      <vt:lpstr>レビューをする</vt:lpstr>
      <vt:lpstr>前のバージョンに戻ってみよう</vt:lpstr>
      <vt:lpstr>レビューを申請してみよう</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2023-10-31T08:18:55Z</dcterms:modified>
</cp:coreProperties>
</file>