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9" r:id="rId4"/>
    <p:sldId id="264" r:id="rId5"/>
    <p:sldId id="265" r:id="rId6"/>
    <p:sldId id="266" r:id="rId7"/>
    <p:sldId id="267" r:id="rId8"/>
    <p:sldId id="268" r:id="rId9"/>
    <p:sldId id="270" r:id="rId10"/>
    <p:sldId id="271" r:id="rId11"/>
    <p:sldId id="272" r:id="rId12"/>
    <p:sldId id="273" r:id="rId13"/>
    <p:sldId id="274" r:id="rId14"/>
    <p:sldId id="275" r:id="rId15"/>
    <p:sldId id="276"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9B06"/>
    <a:srgbClr val="2296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FA48F5-FA59-48F7-AEE2-C5783AE6C803}" v="172" dt="2023-10-30T13:39:38.130"/>
    <p1510:client id="{C0DA2B10-F1D4-4897-B074-9E17192A92F8}" v="47" dt="2023-10-30T14:41:06.691"/>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36" autoAdjust="0"/>
  </p:normalViewPr>
  <p:slideViewPr>
    <p:cSldViewPr snapToGrid="0">
      <p:cViewPr varScale="1">
        <p:scale>
          <a:sx n="81" d="100"/>
          <a:sy n="81" d="100"/>
        </p:scale>
        <p:origin x="69"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HD 山本覚" userId="57e3f178-c88d-44ee-9b09-55235ac55cf9" providerId="ADAL" clId="{E9A4C08A-28DD-4EFD-B3B3-49433378B0E3}"/>
    <pc:docChg chg="undo custSel addSld modSld modMainMaster">
      <pc:chgData name="SHHD 山本覚" userId="57e3f178-c88d-44ee-9b09-55235ac55cf9" providerId="ADAL" clId="{E9A4C08A-28DD-4EFD-B3B3-49433378B0E3}" dt="2023-10-23T07:49:06.746" v="8341" actId="20577"/>
      <pc:docMkLst>
        <pc:docMk/>
      </pc:docMkLst>
      <pc:sldChg chg="modSp new mod">
        <pc:chgData name="SHHD 山本覚" userId="57e3f178-c88d-44ee-9b09-55235ac55cf9" providerId="ADAL" clId="{E9A4C08A-28DD-4EFD-B3B3-49433378B0E3}" dt="2023-10-21T12:41:49.674" v="2877" actId="20577"/>
        <pc:sldMkLst>
          <pc:docMk/>
          <pc:sldMk cId="1691603085" sldId="256"/>
        </pc:sldMkLst>
        <pc:spChg chg="mod">
          <ac:chgData name="SHHD 山本覚" userId="57e3f178-c88d-44ee-9b09-55235ac55cf9" providerId="ADAL" clId="{E9A4C08A-28DD-4EFD-B3B3-49433378B0E3}" dt="2023-10-21T12:41:49.674" v="2877" actId="20577"/>
          <ac:spMkLst>
            <pc:docMk/>
            <pc:sldMk cId="1691603085" sldId="256"/>
            <ac:spMk id="2" creationId="{D68AA9E8-35A4-F087-721F-23B15853FB65}"/>
          </ac:spMkLst>
        </pc:spChg>
        <pc:spChg chg="mod">
          <ac:chgData name="SHHD 山本覚" userId="57e3f178-c88d-44ee-9b09-55235ac55cf9" providerId="ADAL" clId="{E9A4C08A-28DD-4EFD-B3B3-49433378B0E3}" dt="2023-10-21T12:41:26.195" v="2836" actId="20577"/>
          <ac:spMkLst>
            <pc:docMk/>
            <pc:sldMk cId="1691603085" sldId="256"/>
            <ac:spMk id="3" creationId="{28963885-801F-200F-7633-1AD09F79362B}"/>
          </ac:spMkLst>
        </pc:spChg>
      </pc:sldChg>
      <pc:sldChg chg="modSp new mod">
        <pc:chgData name="SHHD 山本覚" userId="57e3f178-c88d-44ee-9b09-55235ac55cf9" providerId="ADAL" clId="{E9A4C08A-28DD-4EFD-B3B3-49433378B0E3}" dt="2023-10-21T12:45:21.387" v="2966" actId="20577"/>
        <pc:sldMkLst>
          <pc:docMk/>
          <pc:sldMk cId="404124480" sldId="257"/>
        </pc:sldMkLst>
        <pc:spChg chg="mod">
          <ac:chgData name="SHHD 山本覚" userId="57e3f178-c88d-44ee-9b09-55235ac55cf9" providerId="ADAL" clId="{E9A4C08A-28DD-4EFD-B3B3-49433378B0E3}" dt="2023-10-21T12:40:59.600" v="2830" actId="20577"/>
          <ac:spMkLst>
            <pc:docMk/>
            <pc:sldMk cId="404124480" sldId="257"/>
            <ac:spMk id="2" creationId="{C623B405-D7F7-2C2D-5984-F261AFFE18C8}"/>
          </ac:spMkLst>
        </pc:spChg>
        <pc:spChg chg="mod">
          <ac:chgData name="SHHD 山本覚" userId="57e3f178-c88d-44ee-9b09-55235ac55cf9" providerId="ADAL" clId="{E9A4C08A-28DD-4EFD-B3B3-49433378B0E3}" dt="2023-10-21T12:45:21.387" v="2966" actId="20577"/>
          <ac:spMkLst>
            <pc:docMk/>
            <pc:sldMk cId="404124480" sldId="257"/>
            <ac:spMk id="3" creationId="{01442235-B642-AA12-6072-56C4EA4C8D71}"/>
          </ac:spMkLst>
        </pc:spChg>
      </pc:sldChg>
      <pc:sldChg chg="addSp delSp modSp new mod">
        <pc:chgData name="SHHD 山本覚" userId="57e3f178-c88d-44ee-9b09-55235ac55cf9" providerId="ADAL" clId="{E9A4C08A-28DD-4EFD-B3B3-49433378B0E3}" dt="2023-10-23T07:49:06.746" v="8341" actId="20577"/>
        <pc:sldMkLst>
          <pc:docMk/>
          <pc:sldMk cId="1388031519" sldId="258"/>
        </pc:sldMkLst>
        <pc:spChg chg="mod">
          <ac:chgData name="SHHD 山本覚" userId="57e3f178-c88d-44ee-9b09-55235ac55cf9" providerId="ADAL" clId="{E9A4C08A-28DD-4EFD-B3B3-49433378B0E3}" dt="2023-10-21T12:29:01.709" v="1584" actId="20577"/>
          <ac:spMkLst>
            <pc:docMk/>
            <pc:sldMk cId="1388031519" sldId="258"/>
            <ac:spMk id="2" creationId="{D68ADADD-08DC-D676-3BDA-B61422B01E9F}"/>
          </ac:spMkLst>
        </pc:spChg>
        <pc:spChg chg="del">
          <ac:chgData name="SHHD 山本覚" userId="57e3f178-c88d-44ee-9b09-55235ac55cf9" providerId="ADAL" clId="{E9A4C08A-28DD-4EFD-B3B3-49433378B0E3}" dt="2023-10-21T11:07:24.924" v="812" actId="478"/>
          <ac:spMkLst>
            <pc:docMk/>
            <pc:sldMk cId="1388031519" sldId="258"/>
            <ac:spMk id="3" creationId="{505D1E5D-34FC-E40A-3B7B-41E9BAF220FF}"/>
          </ac:spMkLst>
        </pc:spChg>
        <pc:spChg chg="add mod">
          <ac:chgData name="SHHD 山本覚" userId="57e3f178-c88d-44ee-9b09-55235ac55cf9" providerId="ADAL" clId="{E9A4C08A-28DD-4EFD-B3B3-49433378B0E3}" dt="2023-10-21T19:28:03.185" v="8321" actId="20577"/>
          <ac:spMkLst>
            <pc:docMk/>
            <pc:sldMk cId="1388031519" sldId="258"/>
            <ac:spMk id="6" creationId="{23612F77-4ACC-D826-60BF-ECE3EECA0487}"/>
          </ac:spMkLst>
        </pc:spChg>
        <pc:graphicFrameChg chg="add del mod modGraphic">
          <ac:chgData name="SHHD 山本覚" userId="57e3f178-c88d-44ee-9b09-55235ac55cf9" providerId="ADAL" clId="{E9A4C08A-28DD-4EFD-B3B3-49433378B0E3}" dt="2023-10-21T11:07:53.998" v="817" actId="478"/>
          <ac:graphicFrameMkLst>
            <pc:docMk/>
            <pc:sldMk cId="1388031519" sldId="258"/>
            <ac:graphicFrameMk id="4" creationId="{E806C218-977D-DF22-C48E-A4DD610B0C94}"/>
          </ac:graphicFrameMkLst>
        </pc:graphicFrameChg>
        <pc:graphicFrameChg chg="add mod modGraphic">
          <ac:chgData name="SHHD 山本覚" userId="57e3f178-c88d-44ee-9b09-55235ac55cf9" providerId="ADAL" clId="{E9A4C08A-28DD-4EFD-B3B3-49433378B0E3}" dt="2023-10-23T07:49:06.746" v="8341" actId="20577"/>
          <ac:graphicFrameMkLst>
            <pc:docMk/>
            <pc:sldMk cId="1388031519" sldId="258"/>
            <ac:graphicFrameMk id="5" creationId="{C6F2BAA7-E84C-6C26-73F2-03A2561F9A41}"/>
          </ac:graphicFrameMkLst>
        </pc:graphicFrameChg>
      </pc:sldChg>
      <pc:sldChg chg="addSp delSp modSp new mod">
        <pc:chgData name="SHHD 山本覚" userId="57e3f178-c88d-44ee-9b09-55235ac55cf9" providerId="ADAL" clId="{E9A4C08A-28DD-4EFD-B3B3-49433378B0E3}" dt="2023-10-21T13:39:46.864" v="6260" actId="20577"/>
        <pc:sldMkLst>
          <pc:docMk/>
          <pc:sldMk cId="301389911" sldId="259"/>
        </pc:sldMkLst>
        <pc:spChg chg="mod">
          <ac:chgData name="SHHD 山本覚" userId="57e3f178-c88d-44ee-9b09-55235ac55cf9" providerId="ADAL" clId="{E9A4C08A-28DD-4EFD-B3B3-49433378B0E3}" dt="2023-10-21T12:46:37.390" v="2985" actId="20577"/>
          <ac:spMkLst>
            <pc:docMk/>
            <pc:sldMk cId="301389911" sldId="259"/>
            <ac:spMk id="2" creationId="{679B1F19-EA37-6319-E74D-3884CF7D7061}"/>
          </ac:spMkLst>
        </pc:spChg>
        <pc:spChg chg="del">
          <ac:chgData name="SHHD 山本覚" userId="57e3f178-c88d-44ee-9b09-55235ac55cf9" providerId="ADAL" clId="{E9A4C08A-28DD-4EFD-B3B3-49433378B0E3}" dt="2023-10-21T12:46:18.726" v="2971" actId="478"/>
          <ac:spMkLst>
            <pc:docMk/>
            <pc:sldMk cId="301389911" sldId="259"/>
            <ac:spMk id="3" creationId="{511E01FD-484C-EADE-8E2B-4C315CD2D594}"/>
          </ac:spMkLst>
        </pc:spChg>
        <pc:spChg chg="add mod">
          <ac:chgData name="SHHD 山本覚" userId="57e3f178-c88d-44ee-9b09-55235ac55cf9" providerId="ADAL" clId="{E9A4C08A-28DD-4EFD-B3B3-49433378B0E3}" dt="2023-10-21T13:39:46.864" v="6260" actId="20577"/>
          <ac:spMkLst>
            <pc:docMk/>
            <pc:sldMk cId="301389911" sldId="259"/>
            <ac:spMk id="4" creationId="{81E22F13-F9BA-6547-7B98-D5E042138C96}"/>
          </ac:spMkLst>
        </pc:spChg>
      </pc:sldChg>
      <pc:sldChg chg="addSp delSp modSp new mod">
        <pc:chgData name="SHHD 山本覚" userId="57e3f178-c88d-44ee-9b09-55235ac55cf9" providerId="ADAL" clId="{E9A4C08A-28DD-4EFD-B3B3-49433378B0E3}" dt="2023-10-21T13:41:22.893" v="6288" actId="20577"/>
        <pc:sldMkLst>
          <pc:docMk/>
          <pc:sldMk cId="914635037" sldId="260"/>
        </pc:sldMkLst>
        <pc:spChg chg="mod">
          <ac:chgData name="SHHD 山本覚" userId="57e3f178-c88d-44ee-9b09-55235ac55cf9" providerId="ADAL" clId="{E9A4C08A-28DD-4EFD-B3B3-49433378B0E3}" dt="2023-10-21T13:33:42.023" v="5713" actId="20577"/>
          <ac:spMkLst>
            <pc:docMk/>
            <pc:sldMk cId="914635037" sldId="260"/>
            <ac:spMk id="2" creationId="{9D3DD31E-3BA5-DFDC-5E1C-10E08A13B3A0}"/>
          </ac:spMkLst>
        </pc:spChg>
        <pc:spChg chg="mod">
          <ac:chgData name="SHHD 山本覚" userId="57e3f178-c88d-44ee-9b09-55235ac55cf9" providerId="ADAL" clId="{E9A4C08A-28DD-4EFD-B3B3-49433378B0E3}" dt="2023-10-21T13:41:22.893" v="6288" actId="20577"/>
          <ac:spMkLst>
            <pc:docMk/>
            <pc:sldMk cId="914635037" sldId="260"/>
            <ac:spMk id="3" creationId="{A7A6F4CF-FCD0-A8C2-6CDD-F92DB58FABAF}"/>
          </ac:spMkLst>
        </pc:spChg>
        <pc:spChg chg="add mod">
          <ac:chgData name="SHHD 山本覚" userId="57e3f178-c88d-44ee-9b09-55235ac55cf9" providerId="ADAL" clId="{E9A4C08A-28DD-4EFD-B3B3-49433378B0E3}" dt="2023-10-21T13:26:49.388" v="5581" actId="1076"/>
          <ac:spMkLst>
            <pc:docMk/>
            <pc:sldMk cId="914635037" sldId="260"/>
            <ac:spMk id="4" creationId="{79D36CF0-9E4C-4E8F-2A74-E6D37248052B}"/>
          </ac:spMkLst>
        </pc:spChg>
        <pc:spChg chg="add mod">
          <ac:chgData name="SHHD 山本覚" userId="57e3f178-c88d-44ee-9b09-55235ac55cf9" providerId="ADAL" clId="{E9A4C08A-28DD-4EFD-B3B3-49433378B0E3}" dt="2023-10-21T13:25:52.467" v="5573" actId="20577"/>
          <ac:spMkLst>
            <pc:docMk/>
            <pc:sldMk cId="914635037" sldId="260"/>
            <ac:spMk id="5" creationId="{4E8C9E41-158D-4ED9-43E3-9BA48F3AB136}"/>
          </ac:spMkLst>
        </pc:spChg>
        <pc:spChg chg="add mod">
          <ac:chgData name="SHHD 山本覚" userId="57e3f178-c88d-44ee-9b09-55235ac55cf9" providerId="ADAL" clId="{E9A4C08A-28DD-4EFD-B3B3-49433378B0E3}" dt="2023-10-21T13:26:42.765" v="5580" actId="1076"/>
          <ac:spMkLst>
            <pc:docMk/>
            <pc:sldMk cId="914635037" sldId="260"/>
            <ac:spMk id="6" creationId="{DE525BA2-05E1-BED3-3AF6-A12B7090C8DE}"/>
          </ac:spMkLst>
        </pc:spChg>
        <pc:spChg chg="mod">
          <ac:chgData name="SHHD 山本覚" userId="57e3f178-c88d-44ee-9b09-55235ac55cf9" providerId="ADAL" clId="{E9A4C08A-28DD-4EFD-B3B3-49433378B0E3}" dt="2023-10-21T13:25:58.940" v="5574" actId="571"/>
          <ac:spMkLst>
            <pc:docMk/>
            <pc:sldMk cId="914635037" sldId="260"/>
            <ac:spMk id="9" creationId="{5FCDA5F8-AFA2-EFF4-7B44-47BEDC10376F}"/>
          </ac:spMkLst>
        </pc:spChg>
        <pc:spChg chg="mod">
          <ac:chgData name="SHHD 山本覚" userId="57e3f178-c88d-44ee-9b09-55235ac55cf9" providerId="ADAL" clId="{E9A4C08A-28DD-4EFD-B3B3-49433378B0E3}" dt="2023-10-21T13:25:58.940" v="5574" actId="571"/>
          <ac:spMkLst>
            <pc:docMk/>
            <pc:sldMk cId="914635037" sldId="260"/>
            <ac:spMk id="10" creationId="{3091E4D6-70DF-A141-C43F-166DE47464A4}"/>
          </ac:spMkLst>
        </pc:spChg>
        <pc:spChg chg="mod">
          <ac:chgData name="SHHD 山本覚" userId="57e3f178-c88d-44ee-9b09-55235ac55cf9" providerId="ADAL" clId="{E9A4C08A-28DD-4EFD-B3B3-49433378B0E3}" dt="2023-10-21T13:25:58.940" v="5574" actId="571"/>
          <ac:spMkLst>
            <pc:docMk/>
            <pc:sldMk cId="914635037" sldId="260"/>
            <ac:spMk id="11" creationId="{89A83DDB-1422-5735-14D6-0E089FDF8C0B}"/>
          </ac:spMkLst>
        </pc:spChg>
        <pc:spChg chg="mod">
          <ac:chgData name="SHHD 山本覚" userId="57e3f178-c88d-44ee-9b09-55235ac55cf9" providerId="ADAL" clId="{E9A4C08A-28DD-4EFD-B3B3-49433378B0E3}" dt="2023-10-21T13:26:30.950" v="5579" actId="1076"/>
          <ac:spMkLst>
            <pc:docMk/>
            <pc:sldMk cId="914635037" sldId="260"/>
            <ac:spMk id="13" creationId="{99D7A363-3D29-5E51-70A6-D72848E157B4}"/>
          </ac:spMkLst>
        </pc:spChg>
        <pc:spChg chg="mod">
          <ac:chgData name="SHHD 山本覚" userId="57e3f178-c88d-44ee-9b09-55235ac55cf9" providerId="ADAL" clId="{E9A4C08A-28DD-4EFD-B3B3-49433378B0E3}" dt="2023-10-21T13:26:24.639" v="5578" actId="1076"/>
          <ac:spMkLst>
            <pc:docMk/>
            <pc:sldMk cId="914635037" sldId="260"/>
            <ac:spMk id="14" creationId="{AEA82B4E-57CE-584D-355B-17C40EF9E48E}"/>
          </ac:spMkLst>
        </pc:spChg>
        <pc:spChg chg="del mod">
          <ac:chgData name="SHHD 山本覚" userId="57e3f178-c88d-44ee-9b09-55235ac55cf9" providerId="ADAL" clId="{E9A4C08A-28DD-4EFD-B3B3-49433378B0E3}" dt="2023-10-21T13:26:19.476" v="5577" actId="478"/>
          <ac:spMkLst>
            <pc:docMk/>
            <pc:sldMk cId="914635037" sldId="260"/>
            <ac:spMk id="15" creationId="{41DD2492-CB9B-FB00-D82D-6C06569D2160}"/>
          </ac:spMkLst>
        </pc:spChg>
        <pc:grpChg chg="add mod">
          <ac:chgData name="SHHD 山本覚" userId="57e3f178-c88d-44ee-9b09-55235ac55cf9" providerId="ADAL" clId="{E9A4C08A-28DD-4EFD-B3B3-49433378B0E3}" dt="2023-10-21T13:33:04.339" v="5689" actId="1076"/>
          <ac:grpSpMkLst>
            <pc:docMk/>
            <pc:sldMk cId="914635037" sldId="260"/>
            <ac:grpSpMk id="7" creationId="{27D1ED4D-139A-6C89-7620-8BF5AAED7210}"/>
          </ac:grpSpMkLst>
        </pc:grpChg>
        <pc:grpChg chg="add mod">
          <ac:chgData name="SHHD 山本覚" userId="57e3f178-c88d-44ee-9b09-55235ac55cf9" providerId="ADAL" clId="{E9A4C08A-28DD-4EFD-B3B3-49433378B0E3}" dt="2023-10-21T13:33:04.339" v="5689" actId="1076"/>
          <ac:grpSpMkLst>
            <pc:docMk/>
            <pc:sldMk cId="914635037" sldId="260"/>
            <ac:grpSpMk id="8" creationId="{4F6EAF66-211B-2BC0-7ACD-43E932CAB0E2}"/>
          </ac:grpSpMkLst>
        </pc:grpChg>
        <pc:grpChg chg="add mod">
          <ac:chgData name="SHHD 山本覚" userId="57e3f178-c88d-44ee-9b09-55235ac55cf9" providerId="ADAL" clId="{E9A4C08A-28DD-4EFD-B3B3-49433378B0E3}" dt="2023-10-21T13:33:04.339" v="5689" actId="1076"/>
          <ac:grpSpMkLst>
            <pc:docMk/>
            <pc:sldMk cId="914635037" sldId="260"/>
            <ac:grpSpMk id="12" creationId="{472FC50E-59E8-27B8-F49B-FC4C32999E80}"/>
          </ac:grpSpMkLst>
        </pc:grpChg>
      </pc:sldChg>
      <pc:sldChg chg="addSp delSp modSp add mod">
        <pc:chgData name="SHHD 山本覚" userId="57e3f178-c88d-44ee-9b09-55235ac55cf9" providerId="ADAL" clId="{E9A4C08A-28DD-4EFD-B3B3-49433378B0E3}" dt="2023-10-21T14:20:13.625" v="8257" actId="1076"/>
        <pc:sldMkLst>
          <pc:docMk/>
          <pc:sldMk cId="1948299851" sldId="261"/>
        </pc:sldMkLst>
        <pc:spChg chg="mod">
          <ac:chgData name="SHHD 山本覚" userId="57e3f178-c88d-44ee-9b09-55235ac55cf9" providerId="ADAL" clId="{E9A4C08A-28DD-4EFD-B3B3-49433378B0E3}" dt="2023-10-21T13:33:30.699" v="5709" actId="20577"/>
          <ac:spMkLst>
            <pc:docMk/>
            <pc:sldMk cId="1948299851" sldId="261"/>
            <ac:spMk id="2" creationId="{9D3DD31E-3BA5-DFDC-5E1C-10E08A13B3A0}"/>
          </ac:spMkLst>
        </pc:spChg>
        <pc:spChg chg="mod">
          <ac:chgData name="SHHD 山本覚" userId="57e3f178-c88d-44ee-9b09-55235ac55cf9" providerId="ADAL" clId="{E9A4C08A-28DD-4EFD-B3B3-49433378B0E3}" dt="2023-10-21T14:20:13.625" v="8257" actId="1076"/>
          <ac:spMkLst>
            <pc:docMk/>
            <pc:sldMk cId="1948299851" sldId="261"/>
            <ac:spMk id="3" creationId="{A7A6F4CF-FCD0-A8C2-6CDD-F92DB58FABAF}"/>
          </ac:spMkLst>
        </pc:spChg>
        <pc:spChg chg="mod">
          <ac:chgData name="SHHD 山本覚" userId="57e3f178-c88d-44ee-9b09-55235ac55cf9" providerId="ADAL" clId="{E9A4C08A-28DD-4EFD-B3B3-49433378B0E3}" dt="2023-10-21T13:42:29.133" v="6395" actId="1076"/>
          <ac:spMkLst>
            <pc:docMk/>
            <pc:sldMk cId="1948299851" sldId="261"/>
            <ac:spMk id="13" creationId="{99D7A363-3D29-5E51-70A6-D72848E157B4}"/>
          </ac:spMkLst>
        </pc:spChg>
        <pc:spChg chg="mod">
          <ac:chgData name="SHHD 山本覚" userId="57e3f178-c88d-44ee-9b09-55235ac55cf9" providerId="ADAL" clId="{E9A4C08A-28DD-4EFD-B3B3-49433378B0E3}" dt="2023-10-21T13:43:05.729" v="6401" actId="571"/>
          <ac:spMkLst>
            <pc:docMk/>
            <pc:sldMk cId="1948299851" sldId="261"/>
            <ac:spMk id="16" creationId="{95F398F8-F63E-AF56-B2B7-37F187F077A8}"/>
          </ac:spMkLst>
        </pc:spChg>
        <pc:spChg chg="mod">
          <ac:chgData name="SHHD 山本覚" userId="57e3f178-c88d-44ee-9b09-55235ac55cf9" providerId="ADAL" clId="{E9A4C08A-28DD-4EFD-B3B3-49433378B0E3}" dt="2023-10-21T13:43:05.729" v="6401" actId="571"/>
          <ac:spMkLst>
            <pc:docMk/>
            <pc:sldMk cId="1948299851" sldId="261"/>
            <ac:spMk id="17" creationId="{24B55358-CAF8-408E-96FA-675E27A95033}"/>
          </ac:spMkLst>
        </pc:spChg>
        <pc:spChg chg="mod">
          <ac:chgData name="SHHD 山本覚" userId="57e3f178-c88d-44ee-9b09-55235ac55cf9" providerId="ADAL" clId="{E9A4C08A-28DD-4EFD-B3B3-49433378B0E3}" dt="2023-10-21T13:43:05.729" v="6401" actId="571"/>
          <ac:spMkLst>
            <pc:docMk/>
            <pc:sldMk cId="1948299851" sldId="261"/>
            <ac:spMk id="18" creationId="{0321C6CB-34B5-8942-B178-7D4F4D1E305C}"/>
          </ac:spMkLst>
        </pc:spChg>
        <pc:grpChg chg="mod">
          <ac:chgData name="SHHD 山本覚" userId="57e3f178-c88d-44ee-9b09-55235ac55cf9" providerId="ADAL" clId="{E9A4C08A-28DD-4EFD-B3B3-49433378B0E3}" dt="2023-10-21T14:20:13.625" v="8257" actId="1076"/>
          <ac:grpSpMkLst>
            <pc:docMk/>
            <pc:sldMk cId="1948299851" sldId="261"/>
            <ac:grpSpMk id="7" creationId="{27D1ED4D-139A-6C89-7620-8BF5AAED7210}"/>
          </ac:grpSpMkLst>
        </pc:grpChg>
        <pc:grpChg chg="del">
          <ac:chgData name="SHHD 山本覚" userId="57e3f178-c88d-44ee-9b09-55235ac55cf9" providerId="ADAL" clId="{E9A4C08A-28DD-4EFD-B3B3-49433378B0E3}" dt="2023-10-21T13:36:54.477" v="6063" actId="478"/>
          <ac:grpSpMkLst>
            <pc:docMk/>
            <pc:sldMk cId="1948299851" sldId="261"/>
            <ac:grpSpMk id="8" creationId="{4F6EAF66-211B-2BC0-7ACD-43E932CAB0E2}"/>
          </ac:grpSpMkLst>
        </pc:grpChg>
        <pc:grpChg chg="del mod">
          <ac:chgData name="SHHD 山本覚" userId="57e3f178-c88d-44ee-9b09-55235ac55cf9" providerId="ADAL" clId="{E9A4C08A-28DD-4EFD-B3B3-49433378B0E3}" dt="2023-10-21T13:42:59.594" v="6400" actId="478"/>
          <ac:grpSpMkLst>
            <pc:docMk/>
            <pc:sldMk cId="1948299851" sldId="261"/>
            <ac:grpSpMk id="12" creationId="{472FC50E-59E8-27B8-F49B-FC4C32999E80}"/>
          </ac:grpSpMkLst>
        </pc:grpChg>
        <pc:grpChg chg="add mod">
          <ac:chgData name="SHHD 山本覚" userId="57e3f178-c88d-44ee-9b09-55235ac55cf9" providerId="ADAL" clId="{E9A4C08A-28DD-4EFD-B3B3-49433378B0E3}" dt="2023-10-21T14:20:13.625" v="8257" actId="1076"/>
          <ac:grpSpMkLst>
            <pc:docMk/>
            <pc:sldMk cId="1948299851" sldId="261"/>
            <ac:grpSpMk id="15" creationId="{17FAC485-6CA2-671B-831E-AD655F66D3E5}"/>
          </ac:grpSpMkLst>
        </pc:grpChg>
      </pc:sldChg>
      <pc:sldChg chg="addSp modSp new mod">
        <pc:chgData name="SHHD 山本覚" userId="57e3f178-c88d-44ee-9b09-55235ac55cf9" providerId="ADAL" clId="{E9A4C08A-28DD-4EFD-B3B3-49433378B0E3}" dt="2023-10-21T19:30:04.622" v="8333" actId="20577"/>
        <pc:sldMkLst>
          <pc:docMk/>
          <pc:sldMk cId="1626540398" sldId="262"/>
        </pc:sldMkLst>
        <pc:spChg chg="mod">
          <ac:chgData name="SHHD 山本覚" userId="57e3f178-c88d-44ee-9b09-55235ac55cf9" providerId="ADAL" clId="{E9A4C08A-28DD-4EFD-B3B3-49433378B0E3}" dt="2023-10-21T13:44:39.018" v="6584" actId="20577"/>
          <ac:spMkLst>
            <pc:docMk/>
            <pc:sldMk cId="1626540398" sldId="262"/>
            <ac:spMk id="2" creationId="{742E5E2C-9F3E-2953-A212-A27319F10D13}"/>
          </ac:spMkLst>
        </pc:spChg>
        <pc:spChg chg="mod">
          <ac:chgData name="SHHD 山本覚" userId="57e3f178-c88d-44ee-9b09-55235ac55cf9" providerId="ADAL" clId="{E9A4C08A-28DD-4EFD-B3B3-49433378B0E3}" dt="2023-10-21T19:30:04.622" v="8333" actId="20577"/>
          <ac:spMkLst>
            <pc:docMk/>
            <pc:sldMk cId="1626540398" sldId="262"/>
            <ac:spMk id="3" creationId="{7CC22780-5062-2994-BF8C-AABD73FBBCF9}"/>
          </ac:spMkLst>
        </pc:spChg>
        <pc:spChg chg="add mod">
          <ac:chgData name="SHHD 山本覚" userId="57e3f178-c88d-44ee-9b09-55235ac55cf9" providerId="ADAL" clId="{E9A4C08A-28DD-4EFD-B3B3-49433378B0E3}" dt="2023-10-21T14:20:26.185" v="8259" actId="571"/>
          <ac:spMkLst>
            <pc:docMk/>
            <pc:sldMk cId="1626540398" sldId="262"/>
            <ac:spMk id="4" creationId="{7A520AC1-B458-5EC9-E673-4578746D77D1}"/>
          </ac:spMkLst>
        </pc:spChg>
      </pc:sldChg>
      <pc:sldChg chg="addSp delSp modSp add mod">
        <pc:chgData name="SHHD 山本覚" userId="57e3f178-c88d-44ee-9b09-55235ac55cf9" providerId="ADAL" clId="{E9A4C08A-28DD-4EFD-B3B3-49433378B0E3}" dt="2023-10-21T13:56:13.271" v="7287" actId="1076"/>
        <pc:sldMkLst>
          <pc:docMk/>
          <pc:sldMk cId="827925618" sldId="263"/>
        </pc:sldMkLst>
        <pc:spChg chg="del">
          <ac:chgData name="SHHD 山本覚" userId="57e3f178-c88d-44ee-9b09-55235ac55cf9" providerId="ADAL" clId="{E9A4C08A-28DD-4EFD-B3B3-49433378B0E3}" dt="2023-10-21T13:56:07.261" v="7285" actId="478"/>
          <ac:spMkLst>
            <pc:docMk/>
            <pc:sldMk cId="827925618" sldId="263"/>
            <ac:spMk id="2" creationId="{742E5E2C-9F3E-2953-A212-A27319F10D13}"/>
          </ac:spMkLst>
        </pc:spChg>
        <pc:spChg chg="mod">
          <ac:chgData name="SHHD 山本覚" userId="57e3f178-c88d-44ee-9b09-55235ac55cf9" providerId="ADAL" clId="{E9A4C08A-28DD-4EFD-B3B3-49433378B0E3}" dt="2023-10-21T13:56:13.271" v="7287" actId="1076"/>
          <ac:spMkLst>
            <pc:docMk/>
            <pc:sldMk cId="827925618" sldId="263"/>
            <ac:spMk id="3" creationId="{7CC22780-5062-2994-BF8C-AABD73FBBCF9}"/>
          </ac:spMkLst>
        </pc:spChg>
        <pc:spChg chg="add del mod">
          <ac:chgData name="SHHD 山本覚" userId="57e3f178-c88d-44ee-9b09-55235ac55cf9" providerId="ADAL" clId="{E9A4C08A-28DD-4EFD-B3B3-49433378B0E3}" dt="2023-10-21T13:56:10.017" v="7286" actId="478"/>
          <ac:spMkLst>
            <pc:docMk/>
            <pc:sldMk cId="827925618" sldId="263"/>
            <ac:spMk id="5" creationId="{785E6AC6-AD2C-B86F-DFC0-D359C49FE8FF}"/>
          </ac:spMkLst>
        </pc:spChg>
      </pc:sldChg>
      <pc:sldMasterChg chg="modSldLayout">
        <pc:chgData name="SHHD 山本覚" userId="57e3f178-c88d-44ee-9b09-55235ac55cf9" providerId="ADAL" clId="{E9A4C08A-28DD-4EFD-B3B3-49433378B0E3}" dt="2023-10-21T10:58:00.799" v="140" actId="1076"/>
        <pc:sldMasterMkLst>
          <pc:docMk/>
          <pc:sldMasterMk cId="3766521067" sldId="2147483660"/>
        </pc:sldMasterMkLst>
        <pc:sldLayoutChg chg="addSp modSp mod">
          <pc:chgData name="SHHD 山本覚" userId="57e3f178-c88d-44ee-9b09-55235ac55cf9" providerId="ADAL" clId="{E9A4C08A-28DD-4EFD-B3B3-49433378B0E3}" dt="2023-10-21T10:57:10.751" v="134" actId="2085"/>
          <pc:sldLayoutMkLst>
            <pc:docMk/>
            <pc:sldMasterMk cId="3766521067" sldId="2147483660"/>
            <pc:sldLayoutMk cId="166365867" sldId="2147483661"/>
          </pc:sldLayoutMkLst>
          <pc:spChg chg="mod">
            <ac:chgData name="SHHD 山本覚" userId="57e3f178-c88d-44ee-9b09-55235ac55cf9" providerId="ADAL" clId="{E9A4C08A-28DD-4EFD-B3B3-49433378B0E3}" dt="2023-10-21T10:56:08.854" v="123" actId="14100"/>
            <ac:spMkLst>
              <pc:docMk/>
              <pc:sldMasterMk cId="3766521067" sldId="2147483660"/>
              <pc:sldLayoutMk cId="166365867" sldId="2147483661"/>
              <ac:spMk id="2" creationId="{00000000-0000-0000-0000-000000000000}"/>
            </ac:spMkLst>
          </pc:spChg>
          <pc:spChg chg="mod">
            <ac:chgData name="SHHD 山本覚" userId="57e3f178-c88d-44ee-9b09-55235ac55cf9" providerId="ADAL" clId="{E9A4C08A-28DD-4EFD-B3B3-49433378B0E3}" dt="2023-10-21T10:56:11.086" v="124" actId="14100"/>
            <ac:spMkLst>
              <pc:docMk/>
              <pc:sldMasterMk cId="3766521067" sldId="2147483660"/>
              <pc:sldLayoutMk cId="166365867" sldId="2147483661"/>
              <ac:spMk id="3" creationId="{00000000-0000-0000-0000-000000000000}"/>
            </ac:spMkLst>
          </pc:spChg>
          <pc:spChg chg="mod">
            <ac:chgData name="SHHD 山本覚" userId="57e3f178-c88d-44ee-9b09-55235ac55cf9" providerId="ADAL" clId="{E9A4C08A-28DD-4EFD-B3B3-49433378B0E3}" dt="2023-10-21T10:44:43.474" v="47" actId="2711"/>
            <ac:spMkLst>
              <pc:docMk/>
              <pc:sldMasterMk cId="3766521067" sldId="2147483660"/>
              <pc:sldLayoutMk cId="166365867" sldId="2147483661"/>
              <ac:spMk id="4" creationId="{00000000-0000-0000-0000-000000000000}"/>
            </ac:spMkLst>
          </pc:spChg>
          <pc:spChg chg="mod">
            <ac:chgData name="SHHD 山本覚" userId="57e3f178-c88d-44ee-9b09-55235ac55cf9" providerId="ADAL" clId="{E9A4C08A-28DD-4EFD-B3B3-49433378B0E3}" dt="2023-10-21T10:44:43.474" v="47" actId="2711"/>
            <ac:spMkLst>
              <pc:docMk/>
              <pc:sldMasterMk cId="3766521067" sldId="2147483660"/>
              <pc:sldLayoutMk cId="166365867" sldId="2147483661"/>
              <ac:spMk id="5" creationId="{00000000-0000-0000-0000-000000000000}"/>
            </ac:spMkLst>
          </pc:spChg>
          <pc:spChg chg="mod">
            <ac:chgData name="SHHD 山本覚" userId="57e3f178-c88d-44ee-9b09-55235ac55cf9" providerId="ADAL" clId="{E9A4C08A-28DD-4EFD-B3B3-49433378B0E3}" dt="2023-10-21T10:44:43.474" v="47" actId="2711"/>
            <ac:spMkLst>
              <pc:docMk/>
              <pc:sldMasterMk cId="3766521067" sldId="2147483660"/>
              <pc:sldLayoutMk cId="166365867" sldId="2147483661"/>
              <ac:spMk id="6" creationId="{00000000-0000-0000-0000-000000000000}"/>
            </ac:spMkLst>
          </pc:spChg>
          <pc:spChg chg="add mod">
            <ac:chgData name="SHHD 山本覚" userId="57e3f178-c88d-44ee-9b09-55235ac55cf9" providerId="ADAL" clId="{E9A4C08A-28DD-4EFD-B3B3-49433378B0E3}" dt="2023-10-21T10:57:10.751" v="134" actId="2085"/>
            <ac:spMkLst>
              <pc:docMk/>
              <pc:sldMasterMk cId="3766521067" sldId="2147483660"/>
              <pc:sldLayoutMk cId="166365867" sldId="2147483661"/>
              <ac:spMk id="7" creationId="{77B899E8-CD4E-FCB0-F189-D2B2B16E0B0D}"/>
            </ac:spMkLst>
          </pc:spChg>
        </pc:sldLayoutChg>
        <pc:sldLayoutChg chg="addSp modSp mod">
          <pc:chgData name="SHHD 山本覚" userId="57e3f178-c88d-44ee-9b09-55235ac55cf9" providerId="ADAL" clId="{E9A4C08A-28DD-4EFD-B3B3-49433378B0E3}" dt="2023-10-21T10:58:00.799" v="140" actId="1076"/>
          <pc:sldLayoutMkLst>
            <pc:docMk/>
            <pc:sldMasterMk cId="3766521067" sldId="2147483660"/>
            <pc:sldLayoutMk cId="938928035" sldId="2147483662"/>
          </pc:sldLayoutMkLst>
          <pc:spChg chg="mod">
            <ac:chgData name="SHHD 山本覚" userId="57e3f178-c88d-44ee-9b09-55235ac55cf9" providerId="ADAL" clId="{E9A4C08A-28DD-4EFD-B3B3-49433378B0E3}" dt="2023-10-21T10:57:18.050" v="135" actId="1076"/>
            <ac:spMkLst>
              <pc:docMk/>
              <pc:sldMasterMk cId="3766521067" sldId="2147483660"/>
              <pc:sldLayoutMk cId="938928035" sldId="2147483662"/>
              <ac:spMk id="2" creationId="{00000000-0000-0000-0000-000000000000}"/>
            </ac:spMkLst>
          </pc:spChg>
          <pc:spChg chg="mod">
            <ac:chgData name="SHHD 山本覚" userId="57e3f178-c88d-44ee-9b09-55235ac55cf9" providerId="ADAL" clId="{E9A4C08A-28DD-4EFD-B3B3-49433378B0E3}" dt="2023-10-21T10:57:23.287" v="137" actId="14100"/>
            <ac:spMkLst>
              <pc:docMk/>
              <pc:sldMasterMk cId="3766521067" sldId="2147483660"/>
              <pc:sldLayoutMk cId="938928035" sldId="2147483662"/>
              <ac:spMk id="3" creationId="{00000000-0000-0000-0000-000000000000}"/>
            </ac:spMkLst>
          </pc:spChg>
          <pc:spChg chg="mod">
            <ac:chgData name="SHHD 山本覚" userId="57e3f178-c88d-44ee-9b09-55235ac55cf9" providerId="ADAL" clId="{E9A4C08A-28DD-4EFD-B3B3-49433378B0E3}" dt="2023-10-21T10:44:50.944" v="48" actId="2711"/>
            <ac:spMkLst>
              <pc:docMk/>
              <pc:sldMasterMk cId="3766521067" sldId="2147483660"/>
              <pc:sldLayoutMk cId="938928035" sldId="2147483662"/>
              <ac:spMk id="4" creationId="{00000000-0000-0000-0000-000000000000}"/>
            </ac:spMkLst>
          </pc:spChg>
          <pc:spChg chg="mod">
            <ac:chgData name="SHHD 山本覚" userId="57e3f178-c88d-44ee-9b09-55235ac55cf9" providerId="ADAL" clId="{E9A4C08A-28DD-4EFD-B3B3-49433378B0E3}" dt="2023-10-21T10:44:50.944" v="48" actId="2711"/>
            <ac:spMkLst>
              <pc:docMk/>
              <pc:sldMasterMk cId="3766521067" sldId="2147483660"/>
              <pc:sldLayoutMk cId="938928035" sldId="2147483662"/>
              <ac:spMk id="5" creationId="{00000000-0000-0000-0000-000000000000}"/>
            </ac:spMkLst>
          </pc:spChg>
          <pc:spChg chg="mod">
            <ac:chgData name="SHHD 山本覚" userId="57e3f178-c88d-44ee-9b09-55235ac55cf9" providerId="ADAL" clId="{E9A4C08A-28DD-4EFD-B3B3-49433378B0E3}" dt="2023-10-21T10:44:50.944" v="48" actId="2711"/>
            <ac:spMkLst>
              <pc:docMk/>
              <pc:sldMasterMk cId="3766521067" sldId="2147483660"/>
              <pc:sldLayoutMk cId="938928035" sldId="2147483662"/>
              <ac:spMk id="6" creationId="{00000000-0000-0000-0000-000000000000}"/>
            </ac:spMkLst>
          </pc:spChg>
          <pc:spChg chg="add mod">
            <ac:chgData name="SHHD 山本覚" userId="57e3f178-c88d-44ee-9b09-55235ac55cf9" providerId="ADAL" clId="{E9A4C08A-28DD-4EFD-B3B3-49433378B0E3}" dt="2023-10-21T10:58:00.799" v="140" actId="1076"/>
            <ac:spMkLst>
              <pc:docMk/>
              <pc:sldMasterMk cId="3766521067" sldId="2147483660"/>
              <pc:sldLayoutMk cId="938928035" sldId="2147483662"/>
              <ac:spMk id="7" creationId="{24CA3EA7-CA39-C83B-E898-12238307B126}"/>
            </ac:spMkLst>
          </pc:spChg>
        </pc:sldLayoutChg>
      </pc:sldMasterChg>
    </pc:docChg>
  </pc:docChgLst>
  <pc:docChgLst>
    <pc:chgData name="SHHD 山本覚" userId="57e3f178-c88d-44ee-9b09-55235ac55cf9" providerId="ADAL" clId="{C0DA2B10-F1D4-4897-B074-9E17192A92F8}"/>
    <pc:docChg chg="undo custSel addSld delSld modSld">
      <pc:chgData name="SHHD 山本覚" userId="57e3f178-c88d-44ee-9b09-55235ac55cf9" providerId="ADAL" clId="{C0DA2B10-F1D4-4897-B074-9E17192A92F8}" dt="2023-10-30T22:02:57.483" v="1840" actId="404"/>
      <pc:docMkLst>
        <pc:docMk/>
      </pc:docMkLst>
      <pc:sldChg chg="addSp modSp mod">
        <pc:chgData name="SHHD 山本覚" userId="57e3f178-c88d-44ee-9b09-55235ac55cf9" providerId="ADAL" clId="{C0DA2B10-F1D4-4897-B074-9E17192A92F8}" dt="2023-10-30T14:25:00.609" v="835" actId="1076"/>
        <pc:sldMkLst>
          <pc:docMk/>
          <pc:sldMk cId="404124480" sldId="257"/>
        </pc:sldMkLst>
        <pc:spChg chg="mod">
          <ac:chgData name="SHHD 山本覚" userId="57e3f178-c88d-44ee-9b09-55235ac55cf9" providerId="ADAL" clId="{C0DA2B10-F1D4-4897-B074-9E17192A92F8}" dt="2023-10-30T14:24:44.026" v="833" actId="1076"/>
          <ac:spMkLst>
            <pc:docMk/>
            <pc:sldMk cId="404124480" sldId="257"/>
            <ac:spMk id="3" creationId="{01442235-B642-AA12-6072-56C4EA4C8D71}"/>
          </ac:spMkLst>
        </pc:spChg>
        <pc:spChg chg="mod">
          <ac:chgData name="SHHD 山本覚" userId="57e3f178-c88d-44ee-9b09-55235ac55cf9" providerId="ADAL" clId="{C0DA2B10-F1D4-4897-B074-9E17192A92F8}" dt="2023-10-30T14:25:00.609" v="835" actId="1076"/>
          <ac:spMkLst>
            <pc:docMk/>
            <pc:sldMk cId="404124480" sldId="257"/>
            <ac:spMk id="4" creationId="{D8EF5833-DBA2-A9D0-9967-08AE06E7F850}"/>
          </ac:spMkLst>
        </pc:spChg>
        <pc:grpChg chg="add mod">
          <ac:chgData name="SHHD 山本覚" userId="57e3f178-c88d-44ee-9b09-55235ac55cf9" providerId="ADAL" clId="{C0DA2B10-F1D4-4897-B074-9E17192A92F8}" dt="2023-10-30T14:25:00.609" v="835" actId="1076"/>
          <ac:grpSpMkLst>
            <pc:docMk/>
            <pc:sldMk cId="404124480" sldId="257"/>
            <ac:grpSpMk id="5" creationId="{B01DB2DA-BEFB-D395-C64B-17C90FEED469}"/>
          </ac:grpSpMkLst>
        </pc:grpChg>
        <pc:picChg chg="mod">
          <ac:chgData name="SHHD 山本覚" userId="57e3f178-c88d-44ee-9b09-55235ac55cf9" providerId="ADAL" clId="{C0DA2B10-F1D4-4897-B074-9E17192A92F8}" dt="2023-10-30T14:25:00.609" v="835" actId="1076"/>
          <ac:picMkLst>
            <pc:docMk/>
            <pc:sldMk cId="404124480" sldId="257"/>
            <ac:picMk id="1026" creationId="{DA11E51B-4734-00CE-BF01-466F53A76598}"/>
          </ac:picMkLst>
        </pc:picChg>
        <pc:picChg chg="mod">
          <ac:chgData name="SHHD 山本覚" userId="57e3f178-c88d-44ee-9b09-55235ac55cf9" providerId="ADAL" clId="{C0DA2B10-F1D4-4897-B074-9E17192A92F8}" dt="2023-10-30T14:25:00.609" v="835" actId="1076"/>
          <ac:picMkLst>
            <pc:docMk/>
            <pc:sldMk cId="404124480" sldId="257"/>
            <ac:picMk id="1028" creationId="{F96E401D-0D93-D911-EE5A-6F5F8AC03530}"/>
          </ac:picMkLst>
        </pc:picChg>
      </pc:sldChg>
      <pc:sldChg chg="modSp mod">
        <pc:chgData name="SHHD 山本覚" userId="57e3f178-c88d-44ee-9b09-55235ac55cf9" providerId="ADAL" clId="{C0DA2B10-F1D4-4897-B074-9E17192A92F8}" dt="2023-10-30T14:25:11.172" v="836" actId="255"/>
        <pc:sldMkLst>
          <pc:docMk/>
          <pc:sldMk cId="301389911" sldId="259"/>
        </pc:sldMkLst>
        <pc:spChg chg="mod">
          <ac:chgData name="SHHD 山本覚" userId="57e3f178-c88d-44ee-9b09-55235ac55cf9" providerId="ADAL" clId="{C0DA2B10-F1D4-4897-B074-9E17192A92F8}" dt="2023-10-30T14:25:11.172" v="836" actId="255"/>
          <ac:spMkLst>
            <pc:docMk/>
            <pc:sldMk cId="301389911" sldId="259"/>
            <ac:spMk id="4" creationId="{81E22F13-F9BA-6547-7B98-D5E042138C96}"/>
          </ac:spMkLst>
        </pc:spChg>
      </pc:sldChg>
      <pc:sldChg chg="modSp mod">
        <pc:chgData name="SHHD 山本覚" userId="57e3f178-c88d-44ee-9b09-55235ac55cf9" providerId="ADAL" clId="{C0DA2B10-F1D4-4897-B074-9E17192A92F8}" dt="2023-10-30T14:25:19.599" v="837" actId="255"/>
        <pc:sldMkLst>
          <pc:docMk/>
          <pc:sldMk cId="1002267640" sldId="264"/>
        </pc:sldMkLst>
        <pc:spChg chg="mod">
          <ac:chgData name="SHHD 山本覚" userId="57e3f178-c88d-44ee-9b09-55235ac55cf9" providerId="ADAL" clId="{C0DA2B10-F1D4-4897-B074-9E17192A92F8}" dt="2023-10-30T14:25:19.599" v="837" actId="255"/>
          <ac:spMkLst>
            <pc:docMk/>
            <pc:sldMk cId="1002267640" sldId="264"/>
            <ac:spMk id="4" creationId="{81E22F13-F9BA-6547-7B98-D5E042138C96}"/>
          </ac:spMkLst>
        </pc:spChg>
      </pc:sldChg>
      <pc:sldChg chg="addSp modSp mod">
        <pc:chgData name="SHHD 山本覚" userId="57e3f178-c88d-44ee-9b09-55235ac55cf9" providerId="ADAL" clId="{C0DA2B10-F1D4-4897-B074-9E17192A92F8}" dt="2023-10-30T13:48:35.350" v="97" actId="14100"/>
        <pc:sldMkLst>
          <pc:docMk/>
          <pc:sldMk cId="1639691319" sldId="265"/>
        </pc:sldMkLst>
        <pc:spChg chg="add mod">
          <ac:chgData name="SHHD 山本覚" userId="57e3f178-c88d-44ee-9b09-55235ac55cf9" providerId="ADAL" clId="{C0DA2B10-F1D4-4897-B074-9E17192A92F8}" dt="2023-10-30T13:48:35.350" v="97" actId="14100"/>
          <ac:spMkLst>
            <pc:docMk/>
            <pc:sldMk cId="1639691319" sldId="265"/>
            <ac:spMk id="3" creationId="{A6A8E590-A663-47E2-C1CA-C374CFB9B595}"/>
          </ac:spMkLst>
        </pc:spChg>
        <pc:spChg chg="mod">
          <ac:chgData name="SHHD 山本覚" userId="57e3f178-c88d-44ee-9b09-55235ac55cf9" providerId="ADAL" clId="{C0DA2B10-F1D4-4897-B074-9E17192A92F8}" dt="2023-10-30T13:48:21.569" v="93" actId="1076"/>
          <ac:spMkLst>
            <pc:docMk/>
            <pc:sldMk cId="1639691319" sldId="265"/>
            <ac:spMk id="8" creationId="{201EC2A1-D0D1-0AB6-6DF7-AF2354741295}"/>
          </ac:spMkLst>
        </pc:spChg>
        <pc:picChg chg="mod">
          <ac:chgData name="SHHD 山本覚" userId="57e3f178-c88d-44ee-9b09-55235ac55cf9" providerId="ADAL" clId="{C0DA2B10-F1D4-4897-B074-9E17192A92F8}" dt="2023-10-30T13:48:14.430" v="92" actId="1076"/>
          <ac:picMkLst>
            <pc:docMk/>
            <pc:sldMk cId="1639691319" sldId="265"/>
            <ac:picMk id="7" creationId="{D9324220-86AB-4D99-9B94-223751877FD7}"/>
          </ac:picMkLst>
        </pc:picChg>
      </pc:sldChg>
      <pc:sldChg chg="addSp delSp modSp mod">
        <pc:chgData name="SHHD 山本覚" userId="57e3f178-c88d-44ee-9b09-55235ac55cf9" providerId="ADAL" clId="{C0DA2B10-F1D4-4897-B074-9E17192A92F8}" dt="2023-10-30T13:50:52.176" v="158" actId="22"/>
        <pc:sldMkLst>
          <pc:docMk/>
          <pc:sldMk cId="2305174529" sldId="271"/>
        </pc:sldMkLst>
        <pc:spChg chg="add mod">
          <ac:chgData name="SHHD 山本覚" userId="57e3f178-c88d-44ee-9b09-55235ac55cf9" providerId="ADAL" clId="{C0DA2B10-F1D4-4897-B074-9E17192A92F8}" dt="2023-10-30T13:49:43.483" v="154" actId="20577"/>
          <ac:spMkLst>
            <pc:docMk/>
            <pc:sldMk cId="2305174529" sldId="271"/>
            <ac:spMk id="3" creationId="{E0DC362F-328D-F26C-CFE9-E853AF9503EF}"/>
          </ac:spMkLst>
        </pc:spChg>
        <pc:spChg chg="add del">
          <ac:chgData name="SHHD 山本覚" userId="57e3f178-c88d-44ee-9b09-55235ac55cf9" providerId="ADAL" clId="{C0DA2B10-F1D4-4897-B074-9E17192A92F8}" dt="2023-10-30T13:50:48.304" v="156" actId="22"/>
          <ac:spMkLst>
            <pc:docMk/>
            <pc:sldMk cId="2305174529" sldId="271"/>
            <ac:spMk id="6" creationId="{D1ED3C9D-046F-C4B6-B5B7-DAC0941A20BA}"/>
          </ac:spMkLst>
        </pc:spChg>
        <pc:spChg chg="add del">
          <ac:chgData name="SHHD 山本覚" userId="57e3f178-c88d-44ee-9b09-55235ac55cf9" providerId="ADAL" clId="{C0DA2B10-F1D4-4897-B074-9E17192A92F8}" dt="2023-10-30T13:50:52.176" v="158" actId="22"/>
          <ac:spMkLst>
            <pc:docMk/>
            <pc:sldMk cId="2305174529" sldId="271"/>
            <ac:spMk id="8" creationId="{652E0000-648B-E3AC-D029-4A10EF9B4DB4}"/>
          </ac:spMkLst>
        </pc:spChg>
        <pc:picChg chg="mod">
          <ac:chgData name="SHHD 山本覚" userId="57e3f178-c88d-44ee-9b09-55235ac55cf9" providerId="ADAL" clId="{C0DA2B10-F1D4-4897-B074-9E17192A92F8}" dt="2023-10-30T13:49:29.895" v="148" actId="1076"/>
          <ac:picMkLst>
            <pc:docMk/>
            <pc:sldMk cId="2305174529" sldId="271"/>
            <ac:picMk id="4" creationId="{890A16A2-D076-3674-7CA9-801F16E644F8}"/>
          </ac:picMkLst>
        </pc:picChg>
      </pc:sldChg>
      <pc:sldChg chg="del">
        <pc:chgData name="SHHD 山本覚" userId="57e3f178-c88d-44ee-9b09-55235ac55cf9" providerId="ADAL" clId="{C0DA2B10-F1D4-4897-B074-9E17192A92F8}" dt="2023-10-30T13:46:45.297" v="0" actId="47"/>
        <pc:sldMkLst>
          <pc:docMk/>
          <pc:sldMk cId="479057209" sldId="272"/>
        </pc:sldMkLst>
      </pc:sldChg>
      <pc:sldChg chg="addSp delSp modSp add mod">
        <pc:chgData name="SHHD 山本覚" userId="57e3f178-c88d-44ee-9b09-55235ac55cf9" providerId="ADAL" clId="{C0DA2B10-F1D4-4897-B074-9E17192A92F8}" dt="2023-10-30T14:44:24.477" v="1381" actId="1076"/>
        <pc:sldMkLst>
          <pc:docMk/>
          <pc:sldMk cId="2273013975" sldId="272"/>
        </pc:sldMkLst>
        <pc:spChg chg="mod">
          <ac:chgData name="SHHD 山本覚" userId="57e3f178-c88d-44ee-9b09-55235ac55cf9" providerId="ADAL" clId="{C0DA2B10-F1D4-4897-B074-9E17192A92F8}" dt="2023-10-30T13:51:30.365" v="184" actId="20577"/>
          <ac:spMkLst>
            <pc:docMk/>
            <pc:sldMk cId="2273013975" sldId="272"/>
            <ac:spMk id="2" creationId="{679B1F19-EA37-6319-E74D-3884CF7D7061}"/>
          </ac:spMkLst>
        </pc:spChg>
        <pc:spChg chg="mod">
          <ac:chgData name="SHHD 山本覚" userId="57e3f178-c88d-44ee-9b09-55235ac55cf9" providerId="ADAL" clId="{C0DA2B10-F1D4-4897-B074-9E17192A92F8}" dt="2023-10-30T14:44:24.477" v="1381" actId="1076"/>
          <ac:spMkLst>
            <pc:docMk/>
            <pc:sldMk cId="2273013975" sldId="272"/>
            <ac:spMk id="4" creationId="{81E22F13-F9BA-6547-7B98-D5E042138C96}"/>
          </ac:spMkLst>
        </pc:spChg>
        <pc:spChg chg="add del mod">
          <ac:chgData name="SHHD 山本覚" userId="57e3f178-c88d-44ee-9b09-55235ac55cf9" providerId="ADAL" clId="{C0DA2B10-F1D4-4897-B074-9E17192A92F8}" dt="2023-10-30T14:29:35.175" v="883" actId="478"/>
          <ac:spMkLst>
            <pc:docMk/>
            <pc:sldMk cId="2273013975" sldId="272"/>
            <ac:spMk id="24" creationId="{ABC8EA80-FA83-B974-57FD-BCDCE3F84A45}"/>
          </ac:spMkLst>
        </pc:spChg>
        <pc:spChg chg="add del mod">
          <ac:chgData name="SHHD 山本覚" userId="57e3f178-c88d-44ee-9b09-55235ac55cf9" providerId="ADAL" clId="{C0DA2B10-F1D4-4897-B074-9E17192A92F8}" dt="2023-10-30T14:31:18.585" v="919" actId="478"/>
          <ac:spMkLst>
            <pc:docMk/>
            <pc:sldMk cId="2273013975" sldId="272"/>
            <ac:spMk id="25" creationId="{6B22EB9B-0BB6-CCB2-860C-A35D5EAFBBC0}"/>
          </ac:spMkLst>
        </pc:spChg>
        <pc:spChg chg="add mod">
          <ac:chgData name="SHHD 山本覚" userId="57e3f178-c88d-44ee-9b09-55235ac55cf9" providerId="ADAL" clId="{C0DA2B10-F1D4-4897-B074-9E17192A92F8}" dt="2023-10-30T14:39:08.447" v="1178" actId="1076"/>
          <ac:spMkLst>
            <pc:docMk/>
            <pc:sldMk cId="2273013975" sldId="272"/>
            <ac:spMk id="43" creationId="{55802C53-F85B-9304-4F19-A5536D5A811C}"/>
          </ac:spMkLst>
        </pc:spChg>
        <pc:spChg chg="add del mod">
          <ac:chgData name="SHHD 山本覚" userId="57e3f178-c88d-44ee-9b09-55235ac55cf9" providerId="ADAL" clId="{C0DA2B10-F1D4-4897-B074-9E17192A92F8}" dt="2023-10-30T14:34:27.119" v="992" actId="478"/>
          <ac:spMkLst>
            <pc:docMk/>
            <pc:sldMk cId="2273013975" sldId="272"/>
            <ac:spMk id="48" creationId="{31E523AD-AC97-4491-A5BD-58DBA1B63B2A}"/>
          </ac:spMkLst>
        </pc:spChg>
        <pc:spChg chg="add mod">
          <ac:chgData name="SHHD 山本覚" userId="57e3f178-c88d-44ee-9b09-55235ac55cf9" providerId="ADAL" clId="{C0DA2B10-F1D4-4897-B074-9E17192A92F8}" dt="2023-10-30T14:38:41.336" v="1171" actId="1076"/>
          <ac:spMkLst>
            <pc:docMk/>
            <pc:sldMk cId="2273013975" sldId="272"/>
            <ac:spMk id="49" creationId="{1DE1B145-FD91-9CEB-A04F-919EDACB1D3F}"/>
          </ac:spMkLst>
        </pc:spChg>
        <pc:spChg chg="add del mod">
          <ac:chgData name="SHHD 山本覚" userId="57e3f178-c88d-44ee-9b09-55235ac55cf9" providerId="ADAL" clId="{C0DA2B10-F1D4-4897-B074-9E17192A92F8}" dt="2023-10-30T14:38:45.030" v="1173" actId="478"/>
          <ac:spMkLst>
            <pc:docMk/>
            <pc:sldMk cId="2273013975" sldId="272"/>
            <ac:spMk id="50" creationId="{9197E097-D140-E530-E846-13C745B4EDC5}"/>
          </ac:spMkLst>
        </pc:spChg>
        <pc:spChg chg="add mod">
          <ac:chgData name="SHHD 山本覚" userId="57e3f178-c88d-44ee-9b09-55235ac55cf9" providerId="ADAL" clId="{C0DA2B10-F1D4-4897-B074-9E17192A92F8}" dt="2023-10-30T14:38:55.753" v="1175" actId="404"/>
          <ac:spMkLst>
            <pc:docMk/>
            <pc:sldMk cId="2273013975" sldId="272"/>
            <ac:spMk id="51" creationId="{8B477E42-EC7B-6965-E763-492A607C731C}"/>
          </ac:spMkLst>
        </pc:spChg>
        <pc:spChg chg="add mod">
          <ac:chgData name="SHHD 山本覚" userId="57e3f178-c88d-44ee-9b09-55235ac55cf9" providerId="ADAL" clId="{C0DA2B10-F1D4-4897-B074-9E17192A92F8}" dt="2023-10-30T14:39:01.715" v="1176" actId="1076"/>
          <ac:spMkLst>
            <pc:docMk/>
            <pc:sldMk cId="2273013975" sldId="272"/>
            <ac:spMk id="55" creationId="{C44B09B7-40A5-9A2A-431F-0FD3407CFFDD}"/>
          </ac:spMkLst>
        </pc:spChg>
        <pc:spChg chg="add mod">
          <ac:chgData name="SHHD 山本覚" userId="57e3f178-c88d-44ee-9b09-55235ac55cf9" providerId="ADAL" clId="{C0DA2B10-F1D4-4897-B074-9E17192A92F8}" dt="2023-10-30T14:38:17.890" v="1164" actId="14100"/>
          <ac:spMkLst>
            <pc:docMk/>
            <pc:sldMk cId="2273013975" sldId="272"/>
            <ac:spMk id="57" creationId="{AC4AD521-5940-6EFB-6ED4-27FFB8834061}"/>
          </ac:spMkLst>
        </pc:spChg>
        <pc:spChg chg="add mod">
          <ac:chgData name="SHHD 山本覚" userId="57e3f178-c88d-44ee-9b09-55235ac55cf9" providerId="ADAL" clId="{C0DA2B10-F1D4-4897-B074-9E17192A92F8}" dt="2023-10-30T14:38:23.758" v="1166" actId="571"/>
          <ac:spMkLst>
            <pc:docMk/>
            <pc:sldMk cId="2273013975" sldId="272"/>
            <ac:spMk id="58" creationId="{1F2E9F06-82F5-164A-89BB-D47CDCC4EFC5}"/>
          </ac:spMkLst>
        </pc:spChg>
        <pc:spChg chg="add mod">
          <ac:chgData name="SHHD 山本覚" userId="57e3f178-c88d-44ee-9b09-55235ac55cf9" providerId="ADAL" clId="{C0DA2B10-F1D4-4897-B074-9E17192A92F8}" dt="2023-10-30T14:38:28.771" v="1168" actId="571"/>
          <ac:spMkLst>
            <pc:docMk/>
            <pc:sldMk cId="2273013975" sldId="272"/>
            <ac:spMk id="59" creationId="{0280E6B4-82C1-010F-C869-DE302FFAF58E}"/>
          </ac:spMkLst>
        </pc:spChg>
        <pc:spChg chg="add mod">
          <ac:chgData name="SHHD 山本覚" userId="57e3f178-c88d-44ee-9b09-55235ac55cf9" providerId="ADAL" clId="{C0DA2B10-F1D4-4897-B074-9E17192A92F8}" dt="2023-10-30T14:38:50.719" v="1174" actId="571"/>
          <ac:spMkLst>
            <pc:docMk/>
            <pc:sldMk cId="2273013975" sldId="272"/>
            <ac:spMk id="60" creationId="{0DAD9A5A-7D02-7575-39C7-C1BE68B1C2D1}"/>
          </ac:spMkLst>
        </pc:spChg>
        <pc:spChg chg="add mod">
          <ac:chgData name="SHHD 山本覚" userId="57e3f178-c88d-44ee-9b09-55235ac55cf9" providerId="ADAL" clId="{C0DA2B10-F1D4-4897-B074-9E17192A92F8}" dt="2023-10-30T14:39:31.707" v="1216" actId="20577"/>
          <ac:spMkLst>
            <pc:docMk/>
            <pc:sldMk cId="2273013975" sldId="272"/>
            <ac:spMk id="61" creationId="{00CED09E-478D-B59B-3A90-48CA2C6F4A45}"/>
          </ac:spMkLst>
        </pc:spChg>
        <pc:spChg chg="add mod">
          <ac:chgData name="SHHD 山本覚" userId="57e3f178-c88d-44ee-9b09-55235ac55cf9" providerId="ADAL" clId="{C0DA2B10-F1D4-4897-B074-9E17192A92F8}" dt="2023-10-30T14:40:02.449" v="1280" actId="20577"/>
          <ac:spMkLst>
            <pc:docMk/>
            <pc:sldMk cId="2273013975" sldId="272"/>
            <ac:spMk id="62" creationId="{177C1E7D-3400-ED67-E7EF-FA55D840ED43}"/>
          </ac:spMkLst>
        </pc:spChg>
        <pc:grpChg chg="add del mod">
          <ac:chgData name="SHHD 山本覚" userId="57e3f178-c88d-44ee-9b09-55235ac55cf9" providerId="ADAL" clId="{C0DA2B10-F1D4-4897-B074-9E17192A92F8}" dt="2023-10-30T14:31:52.259" v="924" actId="165"/>
          <ac:grpSpMkLst>
            <pc:docMk/>
            <pc:sldMk cId="2273013975" sldId="272"/>
            <ac:grpSpMk id="10" creationId="{959BCC36-DB50-C4AD-6EEE-EF0EA66AB5B9}"/>
          </ac:grpSpMkLst>
        </pc:grpChg>
        <pc:grpChg chg="add del mod">
          <ac:chgData name="SHHD 山本覚" userId="57e3f178-c88d-44ee-9b09-55235ac55cf9" providerId="ADAL" clId="{C0DA2B10-F1D4-4897-B074-9E17192A92F8}" dt="2023-10-30T14:28:35.432" v="866" actId="478"/>
          <ac:grpSpMkLst>
            <pc:docMk/>
            <pc:sldMk cId="2273013975" sldId="272"/>
            <ac:grpSpMk id="11" creationId="{8F473476-4B91-7AB4-B2C9-6B82CDEFB3D4}"/>
          </ac:grpSpMkLst>
        </pc:grpChg>
        <pc:grpChg chg="add del mod">
          <ac:chgData name="SHHD 山本覚" userId="57e3f178-c88d-44ee-9b09-55235ac55cf9" providerId="ADAL" clId="{C0DA2B10-F1D4-4897-B074-9E17192A92F8}" dt="2023-10-30T14:28:33.454" v="865" actId="478"/>
          <ac:grpSpMkLst>
            <pc:docMk/>
            <pc:sldMk cId="2273013975" sldId="272"/>
            <ac:grpSpMk id="14" creationId="{F7DFC312-C9B4-87C3-CED7-35BDA8C4AED4}"/>
          </ac:grpSpMkLst>
        </pc:grpChg>
        <pc:grpChg chg="add del mod">
          <ac:chgData name="SHHD 山本覚" userId="57e3f178-c88d-44ee-9b09-55235ac55cf9" providerId="ADAL" clId="{C0DA2B10-F1D4-4897-B074-9E17192A92F8}" dt="2023-10-30T14:31:40.465" v="920" actId="478"/>
          <ac:grpSpMkLst>
            <pc:docMk/>
            <pc:sldMk cId="2273013975" sldId="272"/>
            <ac:grpSpMk id="17" creationId="{57F2F8F0-9C07-BB60-7D25-F39C06CFF0E7}"/>
          </ac:grpSpMkLst>
        </pc:grpChg>
        <pc:grpChg chg="add del mod">
          <ac:chgData name="SHHD 山本覚" userId="57e3f178-c88d-44ee-9b09-55235ac55cf9" providerId="ADAL" clId="{C0DA2B10-F1D4-4897-B074-9E17192A92F8}" dt="2023-10-30T14:31:41.235" v="921" actId="478"/>
          <ac:grpSpMkLst>
            <pc:docMk/>
            <pc:sldMk cId="2273013975" sldId="272"/>
            <ac:grpSpMk id="20" creationId="{1CA0081B-9744-7402-211A-2B90E45F8179}"/>
          </ac:grpSpMkLst>
        </pc:grpChg>
        <pc:grpChg chg="add mod">
          <ac:chgData name="SHHD 山本覚" userId="57e3f178-c88d-44ee-9b09-55235ac55cf9" providerId="ADAL" clId="{C0DA2B10-F1D4-4897-B074-9E17192A92F8}" dt="2023-10-30T14:31:47.141" v="923" actId="571"/>
          <ac:grpSpMkLst>
            <pc:docMk/>
            <pc:sldMk cId="2273013975" sldId="272"/>
            <ac:grpSpMk id="27" creationId="{3424696B-F62A-0387-C754-56773B39A809}"/>
          </ac:grpSpMkLst>
        </pc:grpChg>
        <pc:grpChg chg="add mod">
          <ac:chgData name="SHHD 山本覚" userId="57e3f178-c88d-44ee-9b09-55235ac55cf9" providerId="ADAL" clId="{C0DA2B10-F1D4-4897-B074-9E17192A92F8}" dt="2023-10-30T14:38:06.406" v="1162" actId="1076"/>
          <ac:grpSpMkLst>
            <pc:docMk/>
            <pc:sldMk cId="2273013975" sldId="272"/>
            <ac:grpSpMk id="30" creationId="{D3AFFE0D-2056-5D34-432B-51E4283CED5B}"/>
          </ac:grpSpMkLst>
        </pc:grpChg>
        <pc:grpChg chg="add mod">
          <ac:chgData name="SHHD 山本覚" userId="57e3f178-c88d-44ee-9b09-55235ac55cf9" providerId="ADAL" clId="{C0DA2B10-F1D4-4897-B074-9E17192A92F8}" dt="2023-10-30T14:41:06.691" v="1282" actId="571"/>
          <ac:grpSpMkLst>
            <pc:docMk/>
            <pc:sldMk cId="2273013975" sldId="272"/>
            <ac:grpSpMk id="31" creationId="{8249019F-635B-388C-3459-2FB09BB9DB5C}"/>
          </ac:grpSpMkLst>
        </pc:grpChg>
        <pc:grpChg chg="add mod">
          <ac:chgData name="SHHD 山本覚" userId="57e3f178-c88d-44ee-9b09-55235ac55cf9" providerId="ADAL" clId="{C0DA2B10-F1D4-4897-B074-9E17192A92F8}" dt="2023-10-30T14:38:06.406" v="1162" actId="1076"/>
          <ac:grpSpMkLst>
            <pc:docMk/>
            <pc:sldMk cId="2273013975" sldId="272"/>
            <ac:grpSpMk id="35" creationId="{4F1DCB2E-5306-FC09-610F-B6DCC40F93D9}"/>
          </ac:grpSpMkLst>
        </pc:grpChg>
        <pc:picChg chg="add mod topLvl">
          <ac:chgData name="SHHD 山本覚" userId="57e3f178-c88d-44ee-9b09-55235ac55cf9" providerId="ADAL" clId="{C0DA2B10-F1D4-4897-B074-9E17192A92F8}" dt="2023-10-30T14:31:57.192" v="925" actId="164"/>
          <ac:picMkLst>
            <pc:docMk/>
            <pc:sldMk cId="2273013975" sldId="272"/>
            <ac:picMk id="5" creationId="{8F97454D-F471-ED23-0164-D59048FE084C}"/>
          </ac:picMkLst>
        </pc:picChg>
        <pc:picChg chg="add mod">
          <ac:chgData name="SHHD 山本覚" userId="57e3f178-c88d-44ee-9b09-55235ac55cf9" providerId="ADAL" clId="{C0DA2B10-F1D4-4897-B074-9E17192A92F8}" dt="2023-10-30T14:38:06.406" v="1162" actId="1076"/>
          <ac:picMkLst>
            <pc:docMk/>
            <pc:sldMk cId="2273013975" sldId="272"/>
            <ac:picMk id="7" creationId="{1618AE55-DD73-249F-EFA1-84DF13C4119B}"/>
          </ac:picMkLst>
        </pc:picChg>
        <pc:picChg chg="add mod topLvl">
          <ac:chgData name="SHHD 山本覚" userId="57e3f178-c88d-44ee-9b09-55235ac55cf9" providerId="ADAL" clId="{C0DA2B10-F1D4-4897-B074-9E17192A92F8}" dt="2023-10-30T14:31:57.192" v="925" actId="164"/>
          <ac:picMkLst>
            <pc:docMk/>
            <pc:sldMk cId="2273013975" sldId="272"/>
            <ac:picMk id="9" creationId="{65FF9DAE-76A8-6F2E-2DAE-3806BB433C46}"/>
          </ac:picMkLst>
        </pc:picChg>
        <pc:picChg chg="mod">
          <ac:chgData name="SHHD 山本覚" userId="57e3f178-c88d-44ee-9b09-55235ac55cf9" providerId="ADAL" clId="{C0DA2B10-F1D4-4897-B074-9E17192A92F8}" dt="2023-10-30T14:28:24.734" v="863" actId="571"/>
          <ac:picMkLst>
            <pc:docMk/>
            <pc:sldMk cId="2273013975" sldId="272"/>
            <ac:picMk id="12" creationId="{A90DAA72-C495-5355-42F6-30C8735E16B7}"/>
          </ac:picMkLst>
        </pc:picChg>
        <pc:picChg chg="mod">
          <ac:chgData name="SHHD 山本覚" userId="57e3f178-c88d-44ee-9b09-55235ac55cf9" providerId="ADAL" clId="{C0DA2B10-F1D4-4897-B074-9E17192A92F8}" dt="2023-10-30T14:28:24.734" v="863" actId="571"/>
          <ac:picMkLst>
            <pc:docMk/>
            <pc:sldMk cId="2273013975" sldId="272"/>
            <ac:picMk id="13" creationId="{046DABC0-2295-432A-DB39-6B4F9B343ED6}"/>
          </ac:picMkLst>
        </pc:picChg>
        <pc:picChg chg="mod">
          <ac:chgData name="SHHD 山本覚" userId="57e3f178-c88d-44ee-9b09-55235ac55cf9" providerId="ADAL" clId="{C0DA2B10-F1D4-4897-B074-9E17192A92F8}" dt="2023-10-30T14:28:30.729" v="864" actId="571"/>
          <ac:picMkLst>
            <pc:docMk/>
            <pc:sldMk cId="2273013975" sldId="272"/>
            <ac:picMk id="15" creationId="{ADE4AA6B-D8F1-A174-386C-440C5E7F9D88}"/>
          </ac:picMkLst>
        </pc:picChg>
        <pc:picChg chg="mod">
          <ac:chgData name="SHHD 山本覚" userId="57e3f178-c88d-44ee-9b09-55235ac55cf9" providerId="ADAL" clId="{C0DA2B10-F1D4-4897-B074-9E17192A92F8}" dt="2023-10-30T14:28:30.729" v="864" actId="571"/>
          <ac:picMkLst>
            <pc:docMk/>
            <pc:sldMk cId="2273013975" sldId="272"/>
            <ac:picMk id="16" creationId="{BA412B17-F5C1-219E-A3B1-B8A73820CFDB}"/>
          </ac:picMkLst>
        </pc:picChg>
        <pc:picChg chg="mod">
          <ac:chgData name="SHHD 山本覚" userId="57e3f178-c88d-44ee-9b09-55235ac55cf9" providerId="ADAL" clId="{C0DA2B10-F1D4-4897-B074-9E17192A92F8}" dt="2023-10-30T14:28:41.913" v="870" actId="571"/>
          <ac:picMkLst>
            <pc:docMk/>
            <pc:sldMk cId="2273013975" sldId="272"/>
            <ac:picMk id="18" creationId="{0414EFC1-F697-7675-B9D5-F7E5A7E53591}"/>
          </ac:picMkLst>
        </pc:picChg>
        <pc:picChg chg="mod">
          <ac:chgData name="SHHD 山本覚" userId="57e3f178-c88d-44ee-9b09-55235ac55cf9" providerId="ADAL" clId="{C0DA2B10-F1D4-4897-B074-9E17192A92F8}" dt="2023-10-30T14:28:41.913" v="870" actId="571"/>
          <ac:picMkLst>
            <pc:docMk/>
            <pc:sldMk cId="2273013975" sldId="272"/>
            <ac:picMk id="19" creationId="{581F70F3-8562-1C78-0DE8-F0B927C16DB2}"/>
          </ac:picMkLst>
        </pc:picChg>
        <pc:picChg chg="mod">
          <ac:chgData name="SHHD 山本覚" userId="57e3f178-c88d-44ee-9b09-55235ac55cf9" providerId="ADAL" clId="{C0DA2B10-F1D4-4897-B074-9E17192A92F8}" dt="2023-10-30T14:28:45.202" v="871" actId="571"/>
          <ac:picMkLst>
            <pc:docMk/>
            <pc:sldMk cId="2273013975" sldId="272"/>
            <ac:picMk id="21" creationId="{A4459BE4-8935-5DA2-5CA9-AD283BAEFC84}"/>
          </ac:picMkLst>
        </pc:picChg>
        <pc:picChg chg="mod">
          <ac:chgData name="SHHD 山本覚" userId="57e3f178-c88d-44ee-9b09-55235ac55cf9" providerId="ADAL" clId="{C0DA2B10-F1D4-4897-B074-9E17192A92F8}" dt="2023-10-30T14:28:45.202" v="871" actId="571"/>
          <ac:picMkLst>
            <pc:docMk/>
            <pc:sldMk cId="2273013975" sldId="272"/>
            <ac:picMk id="22" creationId="{F8DDBC41-91E9-99D7-F6B3-B3357719E5AD}"/>
          </ac:picMkLst>
        </pc:picChg>
        <pc:picChg chg="add mod">
          <ac:chgData name="SHHD 山本覚" userId="57e3f178-c88d-44ee-9b09-55235ac55cf9" providerId="ADAL" clId="{C0DA2B10-F1D4-4897-B074-9E17192A92F8}" dt="2023-10-30T14:39:08.447" v="1178" actId="1076"/>
          <ac:picMkLst>
            <pc:docMk/>
            <pc:sldMk cId="2273013975" sldId="272"/>
            <ac:picMk id="23" creationId="{318A8623-1518-D7F2-67F2-F0708CE3DF85}"/>
          </ac:picMkLst>
        </pc:picChg>
        <pc:picChg chg="add del mod">
          <ac:chgData name="SHHD 山本覚" userId="57e3f178-c88d-44ee-9b09-55235ac55cf9" providerId="ADAL" clId="{C0DA2B10-F1D4-4897-B074-9E17192A92F8}" dt="2023-10-30T14:32:07.089" v="928" actId="478"/>
          <ac:picMkLst>
            <pc:docMk/>
            <pc:sldMk cId="2273013975" sldId="272"/>
            <ac:picMk id="26" creationId="{FC7F3532-F2C2-04AE-B4D0-B0BE21E3E917}"/>
          </ac:picMkLst>
        </pc:picChg>
        <pc:picChg chg="mod">
          <ac:chgData name="SHHD 山本覚" userId="57e3f178-c88d-44ee-9b09-55235ac55cf9" providerId="ADAL" clId="{C0DA2B10-F1D4-4897-B074-9E17192A92F8}" dt="2023-10-30T14:31:47.141" v="923" actId="571"/>
          <ac:picMkLst>
            <pc:docMk/>
            <pc:sldMk cId="2273013975" sldId="272"/>
            <ac:picMk id="28" creationId="{C27A7DB9-946A-3C5C-E62B-7AF509B066D5}"/>
          </ac:picMkLst>
        </pc:picChg>
        <pc:picChg chg="mod">
          <ac:chgData name="SHHD 山本覚" userId="57e3f178-c88d-44ee-9b09-55235ac55cf9" providerId="ADAL" clId="{C0DA2B10-F1D4-4897-B074-9E17192A92F8}" dt="2023-10-30T14:31:47.141" v="923" actId="571"/>
          <ac:picMkLst>
            <pc:docMk/>
            <pc:sldMk cId="2273013975" sldId="272"/>
            <ac:picMk id="29" creationId="{D4605CD3-5229-CF46-0D8A-2907E62BEF31}"/>
          </ac:picMkLst>
        </pc:picChg>
        <pc:picChg chg="mod">
          <ac:chgData name="SHHD 山本覚" userId="57e3f178-c88d-44ee-9b09-55235ac55cf9" providerId="ADAL" clId="{C0DA2B10-F1D4-4897-B074-9E17192A92F8}" dt="2023-10-30T14:41:06.691" v="1282" actId="571"/>
          <ac:picMkLst>
            <pc:docMk/>
            <pc:sldMk cId="2273013975" sldId="272"/>
            <ac:picMk id="32" creationId="{8413B28F-F99C-675A-0EC7-8AD1768A4086}"/>
          </ac:picMkLst>
        </pc:picChg>
        <pc:picChg chg="mod">
          <ac:chgData name="SHHD 山本覚" userId="57e3f178-c88d-44ee-9b09-55235ac55cf9" providerId="ADAL" clId="{C0DA2B10-F1D4-4897-B074-9E17192A92F8}" dt="2023-10-30T14:41:06.691" v="1282" actId="571"/>
          <ac:picMkLst>
            <pc:docMk/>
            <pc:sldMk cId="2273013975" sldId="272"/>
            <ac:picMk id="33" creationId="{6096277F-CF1E-C078-092C-327284823CFB}"/>
          </ac:picMkLst>
        </pc:picChg>
        <pc:picChg chg="mod">
          <ac:chgData name="SHHD 山本覚" userId="57e3f178-c88d-44ee-9b09-55235ac55cf9" providerId="ADAL" clId="{C0DA2B10-F1D4-4897-B074-9E17192A92F8}" dt="2023-10-30T14:41:06.691" v="1282" actId="571"/>
          <ac:picMkLst>
            <pc:docMk/>
            <pc:sldMk cId="2273013975" sldId="272"/>
            <ac:picMk id="34" creationId="{FC3347F5-B171-C6C8-5A83-4E0D46AAE6D4}"/>
          </ac:picMkLst>
        </pc:picChg>
        <pc:picChg chg="mod">
          <ac:chgData name="SHHD 山本覚" userId="57e3f178-c88d-44ee-9b09-55235ac55cf9" providerId="ADAL" clId="{C0DA2B10-F1D4-4897-B074-9E17192A92F8}" dt="2023-10-30T14:32:03.280" v="927" actId="571"/>
          <ac:picMkLst>
            <pc:docMk/>
            <pc:sldMk cId="2273013975" sldId="272"/>
            <ac:picMk id="36" creationId="{24FD75F0-D045-AFEC-7F69-A2E49ED31D01}"/>
          </ac:picMkLst>
        </pc:picChg>
        <pc:picChg chg="mod">
          <ac:chgData name="SHHD 山本覚" userId="57e3f178-c88d-44ee-9b09-55235ac55cf9" providerId="ADAL" clId="{C0DA2B10-F1D4-4897-B074-9E17192A92F8}" dt="2023-10-30T14:32:03.280" v="927" actId="571"/>
          <ac:picMkLst>
            <pc:docMk/>
            <pc:sldMk cId="2273013975" sldId="272"/>
            <ac:picMk id="37" creationId="{4D80EC32-7935-55B6-3E83-3F215DE50D2F}"/>
          </ac:picMkLst>
        </pc:picChg>
        <pc:picChg chg="mod">
          <ac:chgData name="SHHD 山本覚" userId="57e3f178-c88d-44ee-9b09-55235ac55cf9" providerId="ADAL" clId="{C0DA2B10-F1D4-4897-B074-9E17192A92F8}" dt="2023-10-30T14:40:48.723" v="1281"/>
          <ac:picMkLst>
            <pc:docMk/>
            <pc:sldMk cId="2273013975" sldId="272"/>
            <ac:picMk id="38" creationId="{FDB05B54-60A6-B75B-AC63-F58559081A90}"/>
          </ac:picMkLst>
        </pc:picChg>
        <pc:picChg chg="add mod">
          <ac:chgData name="SHHD 山本覚" userId="57e3f178-c88d-44ee-9b09-55235ac55cf9" providerId="ADAL" clId="{C0DA2B10-F1D4-4897-B074-9E17192A92F8}" dt="2023-10-30T14:41:19.613" v="1283" actId="1076"/>
          <ac:picMkLst>
            <pc:docMk/>
            <pc:sldMk cId="2273013975" sldId="272"/>
            <ac:picMk id="63" creationId="{F01C8CA8-C37A-8BE6-BA92-E5E060DA17A8}"/>
          </ac:picMkLst>
        </pc:picChg>
        <pc:cxnChg chg="add mod">
          <ac:chgData name="SHHD 山本覚" userId="57e3f178-c88d-44ee-9b09-55235ac55cf9" providerId="ADAL" clId="{C0DA2B10-F1D4-4897-B074-9E17192A92F8}" dt="2023-10-30T14:38:06.406" v="1162" actId="1076"/>
          <ac:cxnSpMkLst>
            <pc:docMk/>
            <pc:sldMk cId="2273013975" sldId="272"/>
            <ac:cxnSpMk id="40" creationId="{C72886F5-D99D-555E-EC98-DDB8DB12070A}"/>
          </ac:cxnSpMkLst>
        </pc:cxnChg>
        <pc:cxnChg chg="add mod">
          <ac:chgData name="SHHD 山本覚" userId="57e3f178-c88d-44ee-9b09-55235ac55cf9" providerId="ADAL" clId="{C0DA2B10-F1D4-4897-B074-9E17192A92F8}" dt="2023-10-30T14:38:06.406" v="1162" actId="1076"/>
          <ac:cxnSpMkLst>
            <pc:docMk/>
            <pc:sldMk cId="2273013975" sldId="272"/>
            <ac:cxnSpMk id="44" creationId="{23A4979E-9830-DF80-644C-C62BB8A9ED58}"/>
          </ac:cxnSpMkLst>
        </pc:cxnChg>
        <pc:cxnChg chg="add mod">
          <ac:chgData name="SHHD 山本覚" userId="57e3f178-c88d-44ee-9b09-55235ac55cf9" providerId="ADAL" clId="{C0DA2B10-F1D4-4897-B074-9E17192A92F8}" dt="2023-10-30T14:38:06.406" v="1162" actId="1076"/>
          <ac:cxnSpMkLst>
            <pc:docMk/>
            <pc:sldMk cId="2273013975" sldId="272"/>
            <ac:cxnSpMk id="52" creationId="{25FD3CC2-2358-916C-6C75-C44F58BA5E41}"/>
          </ac:cxnSpMkLst>
        </pc:cxnChg>
      </pc:sldChg>
      <pc:sldChg chg="del">
        <pc:chgData name="SHHD 山本覚" userId="57e3f178-c88d-44ee-9b09-55235ac55cf9" providerId="ADAL" clId="{C0DA2B10-F1D4-4897-B074-9E17192A92F8}" dt="2023-10-30T13:46:45.297" v="0" actId="47"/>
        <pc:sldMkLst>
          <pc:docMk/>
          <pc:sldMk cId="126556158" sldId="273"/>
        </pc:sldMkLst>
      </pc:sldChg>
      <pc:sldChg chg="modSp add mod">
        <pc:chgData name="SHHD 山本覚" userId="57e3f178-c88d-44ee-9b09-55235ac55cf9" providerId="ADAL" clId="{C0DA2B10-F1D4-4897-B074-9E17192A92F8}" dt="2023-10-30T14:24:12.472" v="829" actId="20577"/>
        <pc:sldMkLst>
          <pc:docMk/>
          <pc:sldMk cId="3566682538" sldId="273"/>
        </pc:sldMkLst>
        <pc:spChg chg="mod">
          <ac:chgData name="SHHD 山本覚" userId="57e3f178-c88d-44ee-9b09-55235ac55cf9" providerId="ADAL" clId="{C0DA2B10-F1D4-4897-B074-9E17192A92F8}" dt="2023-10-30T14:18:44.531" v="361" actId="20577"/>
          <ac:spMkLst>
            <pc:docMk/>
            <pc:sldMk cId="3566682538" sldId="273"/>
            <ac:spMk id="2" creationId="{679B1F19-EA37-6319-E74D-3884CF7D7061}"/>
          </ac:spMkLst>
        </pc:spChg>
        <pc:spChg chg="mod">
          <ac:chgData name="SHHD 山本覚" userId="57e3f178-c88d-44ee-9b09-55235ac55cf9" providerId="ADAL" clId="{C0DA2B10-F1D4-4897-B074-9E17192A92F8}" dt="2023-10-30T14:24:12.472" v="829" actId="20577"/>
          <ac:spMkLst>
            <pc:docMk/>
            <pc:sldMk cId="3566682538" sldId="273"/>
            <ac:spMk id="4" creationId="{81E22F13-F9BA-6547-7B98-D5E042138C96}"/>
          </ac:spMkLst>
        </pc:spChg>
      </pc:sldChg>
      <pc:sldChg chg="modSp add mod">
        <pc:chgData name="SHHD 山本覚" userId="57e3f178-c88d-44ee-9b09-55235ac55cf9" providerId="ADAL" clId="{C0DA2B10-F1D4-4897-B074-9E17192A92F8}" dt="2023-10-30T22:02:57.483" v="1840" actId="404"/>
        <pc:sldMkLst>
          <pc:docMk/>
          <pc:sldMk cId="1240419068" sldId="274"/>
        </pc:sldMkLst>
        <pc:spChg chg="mod">
          <ac:chgData name="SHHD 山本覚" userId="57e3f178-c88d-44ee-9b09-55235ac55cf9" providerId="ADAL" clId="{C0DA2B10-F1D4-4897-B074-9E17192A92F8}" dt="2023-10-30T14:42:38.975" v="1317" actId="20577"/>
          <ac:spMkLst>
            <pc:docMk/>
            <pc:sldMk cId="1240419068" sldId="274"/>
            <ac:spMk id="2" creationId="{679B1F19-EA37-6319-E74D-3884CF7D7061}"/>
          </ac:spMkLst>
        </pc:spChg>
        <pc:spChg chg="mod">
          <ac:chgData name="SHHD 山本覚" userId="57e3f178-c88d-44ee-9b09-55235ac55cf9" providerId="ADAL" clId="{C0DA2B10-F1D4-4897-B074-9E17192A92F8}" dt="2023-10-30T22:02:57.483" v="1840" actId="404"/>
          <ac:spMkLst>
            <pc:docMk/>
            <pc:sldMk cId="1240419068" sldId="274"/>
            <ac:spMk id="4" creationId="{81E22F13-F9BA-6547-7B98-D5E042138C96}"/>
          </ac:spMkLst>
        </pc:spChg>
      </pc:sldChg>
      <pc:sldChg chg="add del">
        <pc:chgData name="SHHD 山本覚" userId="57e3f178-c88d-44ee-9b09-55235ac55cf9" providerId="ADAL" clId="{C0DA2B10-F1D4-4897-B074-9E17192A92F8}" dt="2023-10-30T14:19:04.095" v="365" actId="47"/>
        <pc:sldMkLst>
          <pc:docMk/>
          <pc:sldMk cId="2980748722" sldId="274"/>
        </pc:sldMkLst>
      </pc:sldChg>
      <pc:sldChg chg="del">
        <pc:chgData name="SHHD 山本覚" userId="57e3f178-c88d-44ee-9b09-55235ac55cf9" providerId="ADAL" clId="{C0DA2B10-F1D4-4897-B074-9E17192A92F8}" dt="2023-10-30T13:46:45.297" v="0" actId="47"/>
        <pc:sldMkLst>
          <pc:docMk/>
          <pc:sldMk cId="4216514209" sldId="274"/>
        </pc:sldMkLst>
      </pc:sldChg>
      <pc:sldChg chg="add del">
        <pc:chgData name="SHHD 山本覚" userId="57e3f178-c88d-44ee-9b09-55235ac55cf9" providerId="ADAL" clId="{C0DA2B10-F1D4-4897-B074-9E17192A92F8}" dt="2023-10-30T14:19:04.095" v="365" actId="47"/>
        <pc:sldMkLst>
          <pc:docMk/>
          <pc:sldMk cId="248280346" sldId="275"/>
        </pc:sldMkLst>
      </pc:sldChg>
      <pc:sldChg chg="modSp add mod">
        <pc:chgData name="SHHD 山本覚" userId="57e3f178-c88d-44ee-9b09-55235ac55cf9" providerId="ADAL" clId="{C0DA2B10-F1D4-4897-B074-9E17192A92F8}" dt="2023-10-30T22:02:44.503" v="1839" actId="403"/>
        <pc:sldMkLst>
          <pc:docMk/>
          <pc:sldMk cId="1089258036" sldId="275"/>
        </pc:sldMkLst>
        <pc:spChg chg="mod">
          <ac:chgData name="SHHD 山本覚" userId="57e3f178-c88d-44ee-9b09-55235ac55cf9" providerId="ADAL" clId="{C0DA2B10-F1D4-4897-B074-9E17192A92F8}" dt="2023-10-30T14:42:53.771" v="1348" actId="20577"/>
          <ac:spMkLst>
            <pc:docMk/>
            <pc:sldMk cId="1089258036" sldId="275"/>
            <ac:spMk id="2" creationId="{679B1F19-EA37-6319-E74D-3884CF7D7061}"/>
          </ac:spMkLst>
        </pc:spChg>
        <pc:spChg chg="mod">
          <ac:chgData name="SHHD 山本覚" userId="57e3f178-c88d-44ee-9b09-55235ac55cf9" providerId="ADAL" clId="{C0DA2B10-F1D4-4897-B074-9E17192A92F8}" dt="2023-10-30T22:02:44.503" v="1839" actId="403"/>
          <ac:spMkLst>
            <pc:docMk/>
            <pc:sldMk cId="1089258036" sldId="275"/>
            <ac:spMk id="4" creationId="{81E22F13-F9BA-6547-7B98-D5E042138C96}"/>
          </ac:spMkLst>
        </pc:spChg>
      </pc:sldChg>
      <pc:sldChg chg="del">
        <pc:chgData name="SHHD 山本覚" userId="57e3f178-c88d-44ee-9b09-55235ac55cf9" providerId="ADAL" clId="{C0DA2B10-F1D4-4897-B074-9E17192A92F8}" dt="2023-10-30T13:46:45.297" v="0" actId="47"/>
        <pc:sldMkLst>
          <pc:docMk/>
          <pc:sldMk cId="3904240913" sldId="275"/>
        </pc:sldMkLst>
      </pc:sldChg>
      <pc:sldChg chg="modSp add mod">
        <pc:chgData name="SHHD 山本覚" userId="57e3f178-c88d-44ee-9b09-55235ac55cf9" providerId="ADAL" clId="{C0DA2B10-F1D4-4897-B074-9E17192A92F8}" dt="2023-10-30T14:43:07.934" v="1380" actId="20577"/>
        <pc:sldMkLst>
          <pc:docMk/>
          <pc:sldMk cId="312477690" sldId="276"/>
        </pc:sldMkLst>
        <pc:spChg chg="mod">
          <ac:chgData name="SHHD 山本覚" userId="57e3f178-c88d-44ee-9b09-55235ac55cf9" providerId="ADAL" clId="{C0DA2B10-F1D4-4897-B074-9E17192A92F8}" dt="2023-10-30T14:43:07.934" v="1380" actId="20577"/>
          <ac:spMkLst>
            <pc:docMk/>
            <pc:sldMk cId="312477690" sldId="276"/>
            <ac:spMk id="2" creationId="{679B1F19-EA37-6319-E74D-3884CF7D7061}"/>
          </ac:spMkLst>
        </pc:spChg>
      </pc:sldChg>
      <pc:sldChg chg="add del">
        <pc:chgData name="SHHD 山本覚" userId="57e3f178-c88d-44ee-9b09-55235ac55cf9" providerId="ADAL" clId="{C0DA2B10-F1D4-4897-B074-9E17192A92F8}" dt="2023-10-30T14:19:04.095" v="365" actId="47"/>
        <pc:sldMkLst>
          <pc:docMk/>
          <pc:sldMk cId="2004626427" sldId="276"/>
        </pc:sldMkLst>
      </pc:sldChg>
      <pc:sldChg chg="del">
        <pc:chgData name="SHHD 山本覚" userId="57e3f178-c88d-44ee-9b09-55235ac55cf9" providerId="ADAL" clId="{C0DA2B10-F1D4-4897-B074-9E17192A92F8}" dt="2023-10-30T13:46:45.297" v="0" actId="47"/>
        <pc:sldMkLst>
          <pc:docMk/>
          <pc:sldMk cId="2144390671" sldId="276"/>
        </pc:sldMkLst>
      </pc:sldChg>
      <pc:sldChg chg="del">
        <pc:chgData name="SHHD 山本覚" userId="57e3f178-c88d-44ee-9b09-55235ac55cf9" providerId="ADAL" clId="{C0DA2B10-F1D4-4897-B074-9E17192A92F8}" dt="2023-10-30T13:46:45.297" v="0" actId="47"/>
        <pc:sldMkLst>
          <pc:docMk/>
          <pc:sldMk cId="3205590069" sldId="277"/>
        </pc:sldMkLst>
      </pc:sldChg>
      <pc:sldChg chg="del">
        <pc:chgData name="SHHD 山本覚" userId="57e3f178-c88d-44ee-9b09-55235ac55cf9" providerId="ADAL" clId="{C0DA2B10-F1D4-4897-B074-9E17192A92F8}" dt="2023-10-30T13:46:45.297" v="0" actId="47"/>
        <pc:sldMkLst>
          <pc:docMk/>
          <pc:sldMk cId="1941647672" sldId="278"/>
        </pc:sldMkLst>
      </pc:sldChg>
      <pc:sldChg chg="del">
        <pc:chgData name="SHHD 山本覚" userId="57e3f178-c88d-44ee-9b09-55235ac55cf9" providerId="ADAL" clId="{C0DA2B10-F1D4-4897-B074-9E17192A92F8}" dt="2023-10-30T13:46:45.297" v="0" actId="47"/>
        <pc:sldMkLst>
          <pc:docMk/>
          <pc:sldMk cId="976493523" sldId="279"/>
        </pc:sldMkLst>
      </pc:sldChg>
      <pc:sldChg chg="del">
        <pc:chgData name="SHHD 山本覚" userId="57e3f178-c88d-44ee-9b09-55235ac55cf9" providerId="ADAL" clId="{C0DA2B10-F1D4-4897-B074-9E17192A92F8}" dt="2023-10-30T13:46:45.297" v="0" actId="47"/>
        <pc:sldMkLst>
          <pc:docMk/>
          <pc:sldMk cId="941876795" sldId="280"/>
        </pc:sldMkLst>
      </pc:sldChg>
      <pc:sldChg chg="del">
        <pc:chgData name="SHHD 山本覚" userId="57e3f178-c88d-44ee-9b09-55235ac55cf9" providerId="ADAL" clId="{C0DA2B10-F1D4-4897-B074-9E17192A92F8}" dt="2023-10-30T13:46:45.297" v="0" actId="47"/>
        <pc:sldMkLst>
          <pc:docMk/>
          <pc:sldMk cId="1890090629" sldId="281"/>
        </pc:sldMkLst>
      </pc:sldChg>
      <pc:sldChg chg="del">
        <pc:chgData name="SHHD 山本覚" userId="57e3f178-c88d-44ee-9b09-55235ac55cf9" providerId="ADAL" clId="{C0DA2B10-F1D4-4897-B074-9E17192A92F8}" dt="2023-10-30T13:46:45.297" v="0" actId="47"/>
        <pc:sldMkLst>
          <pc:docMk/>
          <pc:sldMk cId="1108919878" sldId="282"/>
        </pc:sldMkLst>
      </pc:sldChg>
      <pc:sldChg chg="del">
        <pc:chgData name="SHHD 山本覚" userId="57e3f178-c88d-44ee-9b09-55235ac55cf9" providerId="ADAL" clId="{C0DA2B10-F1D4-4897-B074-9E17192A92F8}" dt="2023-10-30T13:46:45.297" v="0" actId="47"/>
        <pc:sldMkLst>
          <pc:docMk/>
          <pc:sldMk cId="1766010445" sldId="283"/>
        </pc:sldMkLst>
      </pc:sldChg>
      <pc:sldChg chg="del">
        <pc:chgData name="SHHD 山本覚" userId="57e3f178-c88d-44ee-9b09-55235ac55cf9" providerId="ADAL" clId="{C0DA2B10-F1D4-4897-B074-9E17192A92F8}" dt="2023-10-30T13:46:45.297" v="0" actId="47"/>
        <pc:sldMkLst>
          <pc:docMk/>
          <pc:sldMk cId="3487670288" sldId="284"/>
        </pc:sldMkLst>
      </pc:sldChg>
      <pc:sldChg chg="del">
        <pc:chgData name="SHHD 山本覚" userId="57e3f178-c88d-44ee-9b09-55235ac55cf9" providerId="ADAL" clId="{C0DA2B10-F1D4-4897-B074-9E17192A92F8}" dt="2023-10-30T13:46:45.297" v="0" actId="47"/>
        <pc:sldMkLst>
          <pc:docMk/>
          <pc:sldMk cId="437902838" sldId="285"/>
        </pc:sldMkLst>
      </pc:sldChg>
      <pc:sldChg chg="del">
        <pc:chgData name="SHHD 山本覚" userId="57e3f178-c88d-44ee-9b09-55235ac55cf9" providerId="ADAL" clId="{C0DA2B10-F1D4-4897-B074-9E17192A92F8}" dt="2023-10-30T13:46:45.297" v="0" actId="47"/>
        <pc:sldMkLst>
          <pc:docMk/>
          <pc:sldMk cId="2520815508" sldId="286"/>
        </pc:sldMkLst>
      </pc:sldChg>
    </pc:docChg>
  </pc:docChgLst>
  <pc:docChgLst>
    <pc:chgData name="SHHD 山本覚" userId="57e3f178-c88d-44ee-9b09-55235ac55cf9" providerId="ADAL" clId="{90FA48F5-FA59-48F7-AEE2-C5783AE6C803}"/>
    <pc:docChg chg="undo custSel addSld delSld modSld">
      <pc:chgData name="SHHD 山本覚" userId="57e3f178-c88d-44ee-9b09-55235ac55cf9" providerId="ADAL" clId="{90FA48F5-FA59-48F7-AEE2-C5783AE6C803}" dt="2023-10-30T13:40:03.224" v="1702" actId="1076"/>
      <pc:docMkLst>
        <pc:docMk/>
      </pc:docMkLst>
      <pc:sldChg chg="modSp mod">
        <pc:chgData name="SHHD 山本覚" userId="57e3f178-c88d-44ee-9b09-55235ac55cf9" providerId="ADAL" clId="{90FA48F5-FA59-48F7-AEE2-C5783AE6C803}" dt="2023-10-28T09:33:52.204" v="16" actId="20577"/>
        <pc:sldMkLst>
          <pc:docMk/>
          <pc:sldMk cId="1691603085" sldId="256"/>
        </pc:sldMkLst>
        <pc:spChg chg="mod">
          <ac:chgData name="SHHD 山本覚" userId="57e3f178-c88d-44ee-9b09-55235ac55cf9" providerId="ADAL" clId="{90FA48F5-FA59-48F7-AEE2-C5783AE6C803}" dt="2023-10-28T09:33:52.204" v="16" actId="20577"/>
          <ac:spMkLst>
            <pc:docMk/>
            <pc:sldMk cId="1691603085" sldId="256"/>
            <ac:spMk id="2" creationId="{D68AA9E8-35A4-F087-721F-23B15853FB65}"/>
          </ac:spMkLst>
        </pc:spChg>
      </pc:sldChg>
      <pc:sldChg chg="addSp delSp modSp mod">
        <pc:chgData name="SHHD 山本覚" userId="57e3f178-c88d-44ee-9b09-55235ac55cf9" providerId="ADAL" clId="{90FA48F5-FA59-48F7-AEE2-C5783AE6C803}" dt="2023-10-30T12:54:58.897" v="895" actId="2711"/>
        <pc:sldMkLst>
          <pc:docMk/>
          <pc:sldMk cId="404124480" sldId="257"/>
        </pc:sldMkLst>
        <pc:spChg chg="mod">
          <ac:chgData name="SHHD 山本覚" userId="57e3f178-c88d-44ee-9b09-55235ac55cf9" providerId="ADAL" clId="{90FA48F5-FA59-48F7-AEE2-C5783AE6C803}" dt="2023-10-28T09:34:26.886" v="40" actId="20577"/>
          <ac:spMkLst>
            <pc:docMk/>
            <pc:sldMk cId="404124480" sldId="257"/>
            <ac:spMk id="2" creationId="{C623B405-D7F7-2C2D-5984-F261AFFE18C8}"/>
          </ac:spMkLst>
        </pc:spChg>
        <pc:spChg chg="mod">
          <ac:chgData name="SHHD 山本覚" userId="57e3f178-c88d-44ee-9b09-55235ac55cf9" providerId="ADAL" clId="{90FA48F5-FA59-48F7-AEE2-C5783AE6C803}" dt="2023-10-30T12:50:49.118" v="842" actId="1076"/>
          <ac:spMkLst>
            <pc:docMk/>
            <pc:sldMk cId="404124480" sldId="257"/>
            <ac:spMk id="3" creationId="{01442235-B642-AA12-6072-56C4EA4C8D71}"/>
          </ac:spMkLst>
        </pc:spChg>
        <pc:spChg chg="add mod">
          <ac:chgData name="SHHD 山本覚" userId="57e3f178-c88d-44ee-9b09-55235ac55cf9" providerId="ADAL" clId="{90FA48F5-FA59-48F7-AEE2-C5783AE6C803}" dt="2023-10-30T12:54:58.897" v="895" actId="2711"/>
          <ac:spMkLst>
            <pc:docMk/>
            <pc:sldMk cId="404124480" sldId="257"/>
            <ac:spMk id="4" creationId="{D8EF5833-DBA2-A9D0-9967-08AE06E7F850}"/>
          </ac:spMkLst>
        </pc:spChg>
        <pc:picChg chg="add mod">
          <ac:chgData name="SHHD 山本覚" userId="57e3f178-c88d-44ee-9b09-55235ac55cf9" providerId="ADAL" clId="{90FA48F5-FA59-48F7-AEE2-C5783AE6C803}" dt="2023-10-30T12:54:12.071" v="890" actId="1076"/>
          <ac:picMkLst>
            <pc:docMk/>
            <pc:sldMk cId="404124480" sldId="257"/>
            <ac:picMk id="1026" creationId="{DA11E51B-4734-00CE-BF01-466F53A76598}"/>
          </ac:picMkLst>
        </pc:picChg>
        <pc:picChg chg="add mod">
          <ac:chgData name="SHHD 山本覚" userId="57e3f178-c88d-44ee-9b09-55235ac55cf9" providerId="ADAL" clId="{90FA48F5-FA59-48F7-AEE2-C5783AE6C803}" dt="2023-10-30T12:54:13.991" v="891" actId="1076"/>
          <ac:picMkLst>
            <pc:docMk/>
            <pc:sldMk cId="404124480" sldId="257"/>
            <ac:picMk id="1028" creationId="{F96E401D-0D93-D911-EE5A-6F5F8AC03530}"/>
          </ac:picMkLst>
        </pc:picChg>
        <pc:picChg chg="add del">
          <ac:chgData name="SHHD 山本覚" userId="57e3f178-c88d-44ee-9b09-55235ac55cf9" providerId="ADAL" clId="{90FA48F5-FA59-48F7-AEE2-C5783AE6C803}" dt="2023-10-30T12:52:41.546" v="852"/>
          <ac:picMkLst>
            <pc:docMk/>
            <pc:sldMk cId="404124480" sldId="257"/>
            <ac:picMk id="1030" creationId="{9DD46595-4811-C533-C87D-48FE6A8F990E}"/>
          </ac:picMkLst>
        </pc:picChg>
      </pc:sldChg>
      <pc:sldChg chg="del">
        <pc:chgData name="SHHD 山本覚" userId="57e3f178-c88d-44ee-9b09-55235ac55cf9" providerId="ADAL" clId="{90FA48F5-FA59-48F7-AEE2-C5783AE6C803}" dt="2023-10-30T12:23:38.780" v="474" actId="47"/>
        <pc:sldMkLst>
          <pc:docMk/>
          <pc:sldMk cId="1388031519" sldId="258"/>
        </pc:sldMkLst>
      </pc:sldChg>
      <pc:sldChg chg="addSp delSp modSp mod">
        <pc:chgData name="SHHD 山本覚" userId="57e3f178-c88d-44ee-9b09-55235ac55cf9" providerId="ADAL" clId="{90FA48F5-FA59-48F7-AEE2-C5783AE6C803}" dt="2023-10-30T13:07:32.908" v="1302" actId="14100"/>
        <pc:sldMkLst>
          <pc:docMk/>
          <pc:sldMk cId="301389911" sldId="259"/>
        </pc:sldMkLst>
        <pc:spChg chg="mod">
          <ac:chgData name="SHHD 山本覚" userId="57e3f178-c88d-44ee-9b09-55235ac55cf9" providerId="ADAL" clId="{90FA48F5-FA59-48F7-AEE2-C5783AE6C803}" dt="2023-10-30T12:27:32.378" v="567" actId="20577"/>
          <ac:spMkLst>
            <pc:docMk/>
            <pc:sldMk cId="301389911" sldId="259"/>
            <ac:spMk id="2" creationId="{679B1F19-EA37-6319-E74D-3884CF7D7061}"/>
          </ac:spMkLst>
        </pc:spChg>
        <pc:spChg chg="add del mod">
          <ac:chgData name="SHHD 山本覚" userId="57e3f178-c88d-44ee-9b09-55235ac55cf9" providerId="ADAL" clId="{90FA48F5-FA59-48F7-AEE2-C5783AE6C803}" dt="2023-10-30T13:05:02.771" v="1051" actId="478"/>
          <ac:spMkLst>
            <pc:docMk/>
            <pc:sldMk cId="301389911" sldId="259"/>
            <ac:spMk id="3" creationId="{BB0BA730-15E6-B0B9-1BCA-EC9B7124D435}"/>
          </ac:spMkLst>
        </pc:spChg>
        <pc:spChg chg="mod">
          <ac:chgData name="SHHD 山本覚" userId="57e3f178-c88d-44ee-9b09-55235ac55cf9" providerId="ADAL" clId="{90FA48F5-FA59-48F7-AEE2-C5783AE6C803}" dt="2023-10-30T13:07:32.908" v="1302" actId="14100"/>
          <ac:spMkLst>
            <pc:docMk/>
            <pc:sldMk cId="301389911" sldId="259"/>
            <ac:spMk id="4" creationId="{81E22F13-F9BA-6547-7B98-D5E042138C96}"/>
          </ac:spMkLst>
        </pc:spChg>
        <pc:picChg chg="add del mod">
          <ac:chgData name="SHHD 山本覚" userId="57e3f178-c88d-44ee-9b09-55235ac55cf9" providerId="ADAL" clId="{90FA48F5-FA59-48F7-AEE2-C5783AE6C803}" dt="2023-10-30T13:05:01.608" v="1049" actId="478"/>
          <ac:picMkLst>
            <pc:docMk/>
            <pc:sldMk cId="301389911" sldId="259"/>
            <ac:picMk id="5" creationId="{B4FF41A0-2D6A-1AB3-29E7-F7B9A59FBC4F}"/>
          </ac:picMkLst>
        </pc:picChg>
        <pc:picChg chg="add del mod">
          <ac:chgData name="SHHD 山本覚" userId="57e3f178-c88d-44ee-9b09-55235ac55cf9" providerId="ADAL" clId="{90FA48F5-FA59-48F7-AEE2-C5783AE6C803}" dt="2023-10-30T13:05:00.995" v="1048" actId="478"/>
          <ac:picMkLst>
            <pc:docMk/>
            <pc:sldMk cId="301389911" sldId="259"/>
            <ac:picMk id="6" creationId="{6BDD52AD-6F4D-0EDA-FE6E-5B978D21ABC1}"/>
          </ac:picMkLst>
        </pc:picChg>
        <pc:picChg chg="add del mod">
          <ac:chgData name="SHHD 山本覚" userId="57e3f178-c88d-44ee-9b09-55235ac55cf9" providerId="ADAL" clId="{90FA48F5-FA59-48F7-AEE2-C5783AE6C803}" dt="2023-10-30T13:00:46.849" v="960" actId="478"/>
          <ac:picMkLst>
            <pc:docMk/>
            <pc:sldMk cId="301389911" sldId="259"/>
            <ac:picMk id="2050" creationId="{E043BFCD-07E5-47B4-458C-707BE9AE85E1}"/>
          </ac:picMkLst>
        </pc:picChg>
        <pc:picChg chg="add del mod">
          <ac:chgData name="SHHD 山本覚" userId="57e3f178-c88d-44ee-9b09-55235ac55cf9" providerId="ADAL" clId="{90FA48F5-FA59-48F7-AEE2-C5783AE6C803}" dt="2023-10-30T12:58:31.575" v="926" actId="478"/>
          <ac:picMkLst>
            <pc:docMk/>
            <pc:sldMk cId="301389911" sldId="259"/>
            <ac:picMk id="2052" creationId="{B7F1D879-17B1-3997-6E74-FF9E00309A3E}"/>
          </ac:picMkLst>
        </pc:picChg>
        <pc:picChg chg="add del mod">
          <ac:chgData name="SHHD 山本覚" userId="57e3f178-c88d-44ee-9b09-55235ac55cf9" providerId="ADAL" clId="{90FA48F5-FA59-48F7-AEE2-C5783AE6C803}" dt="2023-10-30T12:58:26.845" v="923" actId="478"/>
          <ac:picMkLst>
            <pc:docMk/>
            <pc:sldMk cId="301389911" sldId="259"/>
            <ac:picMk id="2054" creationId="{77CBE485-F4CF-9BA4-5580-30E8AA25E7C2}"/>
          </ac:picMkLst>
        </pc:picChg>
        <pc:picChg chg="add del mod">
          <ac:chgData name="SHHD 山本覚" userId="57e3f178-c88d-44ee-9b09-55235ac55cf9" providerId="ADAL" clId="{90FA48F5-FA59-48F7-AEE2-C5783AE6C803}" dt="2023-10-30T13:03:21.425" v="986" actId="478"/>
          <ac:picMkLst>
            <pc:docMk/>
            <pc:sldMk cId="301389911" sldId="259"/>
            <ac:picMk id="2056" creationId="{69ED9CC8-ABEF-0EF0-480D-A91E69E2A6E1}"/>
          </ac:picMkLst>
        </pc:picChg>
        <pc:picChg chg="add del mod">
          <ac:chgData name="SHHD 山本覚" userId="57e3f178-c88d-44ee-9b09-55235ac55cf9" providerId="ADAL" clId="{90FA48F5-FA59-48F7-AEE2-C5783AE6C803}" dt="2023-10-30T13:03:21.425" v="986" actId="478"/>
          <ac:picMkLst>
            <pc:docMk/>
            <pc:sldMk cId="301389911" sldId="259"/>
            <ac:picMk id="2058" creationId="{45FC720B-4AFC-5FEF-7CEC-4329649ABB30}"/>
          </ac:picMkLst>
        </pc:picChg>
        <pc:picChg chg="add del mod">
          <ac:chgData name="SHHD 山本覚" userId="57e3f178-c88d-44ee-9b09-55235ac55cf9" providerId="ADAL" clId="{90FA48F5-FA59-48F7-AEE2-C5783AE6C803}" dt="2023-10-30T13:03:21.425" v="986" actId="478"/>
          <ac:picMkLst>
            <pc:docMk/>
            <pc:sldMk cId="301389911" sldId="259"/>
            <ac:picMk id="2060" creationId="{E4C8297C-9659-D84D-8F65-214B47671472}"/>
          </ac:picMkLst>
        </pc:picChg>
        <pc:picChg chg="add del mod">
          <ac:chgData name="SHHD 山本覚" userId="57e3f178-c88d-44ee-9b09-55235ac55cf9" providerId="ADAL" clId="{90FA48F5-FA59-48F7-AEE2-C5783AE6C803}" dt="2023-10-30T13:03:21.425" v="986" actId="478"/>
          <ac:picMkLst>
            <pc:docMk/>
            <pc:sldMk cId="301389911" sldId="259"/>
            <ac:picMk id="2062" creationId="{1B02E15E-1889-7D30-779A-FEF7426618E2}"/>
          </ac:picMkLst>
        </pc:picChg>
        <pc:picChg chg="add del">
          <ac:chgData name="SHHD 山本覚" userId="57e3f178-c88d-44ee-9b09-55235ac55cf9" providerId="ADAL" clId="{90FA48F5-FA59-48F7-AEE2-C5783AE6C803}" dt="2023-10-30T13:00:50.866" v="962" actId="478"/>
          <ac:picMkLst>
            <pc:docMk/>
            <pc:sldMk cId="301389911" sldId="259"/>
            <ac:picMk id="2064" creationId="{A9D97EDD-1F7E-C60D-EA75-3A0FF404BD74}"/>
          </ac:picMkLst>
        </pc:picChg>
        <pc:picChg chg="add del mod">
          <ac:chgData name="SHHD 山本覚" userId="57e3f178-c88d-44ee-9b09-55235ac55cf9" providerId="ADAL" clId="{90FA48F5-FA59-48F7-AEE2-C5783AE6C803}" dt="2023-10-30T13:01:31.010" v="966" actId="478"/>
          <ac:picMkLst>
            <pc:docMk/>
            <pc:sldMk cId="301389911" sldId="259"/>
            <ac:picMk id="2066" creationId="{A7D1D9D8-5900-A70F-F6A3-1CD948058038}"/>
          </ac:picMkLst>
        </pc:picChg>
        <pc:picChg chg="add del mod">
          <ac:chgData name="SHHD 山本覚" userId="57e3f178-c88d-44ee-9b09-55235ac55cf9" providerId="ADAL" clId="{90FA48F5-FA59-48F7-AEE2-C5783AE6C803}" dt="2023-10-30T13:03:21.425" v="986" actId="478"/>
          <ac:picMkLst>
            <pc:docMk/>
            <pc:sldMk cId="301389911" sldId="259"/>
            <ac:picMk id="2068" creationId="{B112DE8C-66BF-68C7-1BA5-5342DA719D57}"/>
          </ac:picMkLst>
        </pc:picChg>
        <pc:picChg chg="add del mod">
          <ac:chgData name="SHHD 山本覚" userId="57e3f178-c88d-44ee-9b09-55235ac55cf9" providerId="ADAL" clId="{90FA48F5-FA59-48F7-AEE2-C5783AE6C803}" dt="2023-10-30T13:03:21.425" v="986" actId="478"/>
          <ac:picMkLst>
            <pc:docMk/>
            <pc:sldMk cId="301389911" sldId="259"/>
            <ac:picMk id="2070" creationId="{5CC5A725-F4F6-1FA8-2281-BB59011F44B4}"/>
          </ac:picMkLst>
        </pc:picChg>
        <pc:picChg chg="add del mod">
          <ac:chgData name="SHHD 山本覚" userId="57e3f178-c88d-44ee-9b09-55235ac55cf9" providerId="ADAL" clId="{90FA48F5-FA59-48F7-AEE2-C5783AE6C803}" dt="2023-10-30T13:05:02.032" v="1050" actId="478"/>
          <ac:picMkLst>
            <pc:docMk/>
            <pc:sldMk cId="301389911" sldId="259"/>
            <ac:picMk id="2072" creationId="{463CDDB7-A3D5-AE9E-19AD-DC1612882AE8}"/>
          </ac:picMkLst>
        </pc:picChg>
      </pc:sldChg>
      <pc:sldChg chg="del">
        <pc:chgData name="SHHD 山本覚" userId="57e3f178-c88d-44ee-9b09-55235ac55cf9" providerId="ADAL" clId="{90FA48F5-FA59-48F7-AEE2-C5783AE6C803}" dt="2023-10-30T12:24:18.855" v="533" actId="47"/>
        <pc:sldMkLst>
          <pc:docMk/>
          <pc:sldMk cId="914635037" sldId="260"/>
        </pc:sldMkLst>
      </pc:sldChg>
      <pc:sldChg chg="del">
        <pc:chgData name="SHHD 山本覚" userId="57e3f178-c88d-44ee-9b09-55235ac55cf9" providerId="ADAL" clId="{90FA48F5-FA59-48F7-AEE2-C5783AE6C803}" dt="2023-10-30T12:24:18.855" v="533" actId="47"/>
        <pc:sldMkLst>
          <pc:docMk/>
          <pc:sldMk cId="1948299851" sldId="261"/>
        </pc:sldMkLst>
      </pc:sldChg>
      <pc:sldChg chg="del">
        <pc:chgData name="SHHD 山本覚" userId="57e3f178-c88d-44ee-9b09-55235ac55cf9" providerId="ADAL" clId="{90FA48F5-FA59-48F7-AEE2-C5783AE6C803}" dt="2023-10-30T12:24:18.855" v="533" actId="47"/>
        <pc:sldMkLst>
          <pc:docMk/>
          <pc:sldMk cId="1626540398" sldId="262"/>
        </pc:sldMkLst>
      </pc:sldChg>
      <pc:sldChg chg="modSp mod">
        <pc:chgData name="SHHD 山本覚" userId="57e3f178-c88d-44ee-9b09-55235ac55cf9" providerId="ADAL" clId="{90FA48F5-FA59-48F7-AEE2-C5783AE6C803}" dt="2023-10-30T12:24:07.128" v="532" actId="1076"/>
        <pc:sldMkLst>
          <pc:docMk/>
          <pc:sldMk cId="827925618" sldId="263"/>
        </pc:sldMkLst>
        <pc:spChg chg="mod">
          <ac:chgData name="SHHD 山本覚" userId="57e3f178-c88d-44ee-9b09-55235ac55cf9" providerId="ADAL" clId="{90FA48F5-FA59-48F7-AEE2-C5783AE6C803}" dt="2023-10-30T12:24:07.128" v="532" actId="1076"/>
          <ac:spMkLst>
            <pc:docMk/>
            <pc:sldMk cId="827925618" sldId="263"/>
            <ac:spMk id="3" creationId="{7CC22780-5062-2994-BF8C-AABD73FBBCF9}"/>
          </ac:spMkLst>
        </pc:spChg>
      </pc:sldChg>
      <pc:sldChg chg="modSp add mod">
        <pc:chgData name="SHHD 山本覚" userId="57e3f178-c88d-44ee-9b09-55235ac55cf9" providerId="ADAL" clId="{90FA48F5-FA59-48F7-AEE2-C5783AE6C803}" dt="2023-10-30T13:10:54.855" v="1482" actId="1076"/>
        <pc:sldMkLst>
          <pc:docMk/>
          <pc:sldMk cId="1002267640" sldId="264"/>
        </pc:sldMkLst>
        <pc:spChg chg="mod">
          <ac:chgData name="SHHD 山本覚" userId="57e3f178-c88d-44ee-9b09-55235ac55cf9" providerId="ADAL" clId="{90FA48F5-FA59-48F7-AEE2-C5783AE6C803}" dt="2023-10-30T13:05:29.655" v="1073" actId="20577"/>
          <ac:spMkLst>
            <pc:docMk/>
            <pc:sldMk cId="1002267640" sldId="264"/>
            <ac:spMk id="2" creationId="{679B1F19-EA37-6319-E74D-3884CF7D7061}"/>
          </ac:spMkLst>
        </pc:spChg>
        <pc:spChg chg="mod">
          <ac:chgData name="SHHD 山本覚" userId="57e3f178-c88d-44ee-9b09-55235ac55cf9" providerId="ADAL" clId="{90FA48F5-FA59-48F7-AEE2-C5783AE6C803}" dt="2023-10-30T13:10:54.855" v="1482" actId="1076"/>
          <ac:spMkLst>
            <pc:docMk/>
            <pc:sldMk cId="1002267640" sldId="264"/>
            <ac:spMk id="4" creationId="{81E22F13-F9BA-6547-7B98-D5E042138C96}"/>
          </ac:spMkLst>
        </pc:spChg>
      </pc:sldChg>
      <pc:sldChg chg="addSp delSp modSp add mod">
        <pc:chgData name="SHHD 山本覚" userId="57e3f178-c88d-44ee-9b09-55235ac55cf9" providerId="ADAL" clId="{90FA48F5-FA59-48F7-AEE2-C5783AE6C803}" dt="2023-10-30T13:28:26.052" v="1591"/>
        <pc:sldMkLst>
          <pc:docMk/>
          <pc:sldMk cId="1639691319" sldId="265"/>
        </pc:sldMkLst>
        <pc:spChg chg="mod">
          <ac:chgData name="SHHD 山本覚" userId="57e3f178-c88d-44ee-9b09-55235ac55cf9" providerId="ADAL" clId="{90FA48F5-FA59-48F7-AEE2-C5783AE6C803}" dt="2023-10-30T13:27:26.802" v="1575" actId="20577"/>
          <ac:spMkLst>
            <pc:docMk/>
            <pc:sldMk cId="1639691319" sldId="265"/>
            <ac:spMk id="2" creationId="{679B1F19-EA37-6319-E74D-3884CF7D7061}"/>
          </ac:spMkLst>
        </pc:spChg>
        <pc:spChg chg="del mod">
          <ac:chgData name="SHHD 山本覚" userId="57e3f178-c88d-44ee-9b09-55235ac55cf9" providerId="ADAL" clId="{90FA48F5-FA59-48F7-AEE2-C5783AE6C803}" dt="2023-10-30T13:27:30.354" v="1576" actId="478"/>
          <ac:spMkLst>
            <pc:docMk/>
            <pc:sldMk cId="1639691319" sldId="265"/>
            <ac:spMk id="4" creationId="{81E22F13-F9BA-6547-7B98-D5E042138C96}"/>
          </ac:spMkLst>
        </pc:spChg>
        <pc:spChg chg="add del mod">
          <ac:chgData name="SHHD 山本覚" userId="57e3f178-c88d-44ee-9b09-55235ac55cf9" providerId="ADAL" clId="{90FA48F5-FA59-48F7-AEE2-C5783AE6C803}" dt="2023-10-30T13:27:32.802" v="1577" actId="478"/>
          <ac:spMkLst>
            <pc:docMk/>
            <pc:sldMk cId="1639691319" sldId="265"/>
            <ac:spMk id="5" creationId="{1BB66CB0-F11B-CCA3-5D94-0E37293E28DD}"/>
          </ac:spMkLst>
        </pc:spChg>
        <pc:spChg chg="add mod">
          <ac:chgData name="SHHD 山本覚" userId="57e3f178-c88d-44ee-9b09-55235ac55cf9" providerId="ADAL" clId="{90FA48F5-FA59-48F7-AEE2-C5783AE6C803}" dt="2023-10-30T13:28:04.863" v="1587" actId="14100"/>
          <ac:spMkLst>
            <pc:docMk/>
            <pc:sldMk cId="1639691319" sldId="265"/>
            <ac:spMk id="8" creationId="{201EC2A1-D0D1-0AB6-6DF7-AF2354741295}"/>
          </ac:spMkLst>
        </pc:spChg>
        <pc:spChg chg="add del mod">
          <ac:chgData name="SHHD 山本覚" userId="57e3f178-c88d-44ee-9b09-55235ac55cf9" providerId="ADAL" clId="{90FA48F5-FA59-48F7-AEE2-C5783AE6C803}" dt="2023-10-30T13:28:23.678" v="1589"/>
          <ac:spMkLst>
            <pc:docMk/>
            <pc:sldMk cId="1639691319" sldId="265"/>
            <ac:spMk id="9" creationId="{DC534DE0-1991-375C-129C-DE1A952EAD20}"/>
          </ac:spMkLst>
        </pc:spChg>
        <pc:spChg chg="add del mod">
          <ac:chgData name="SHHD 山本覚" userId="57e3f178-c88d-44ee-9b09-55235ac55cf9" providerId="ADAL" clId="{90FA48F5-FA59-48F7-AEE2-C5783AE6C803}" dt="2023-10-30T13:28:26.052" v="1591"/>
          <ac:spMkLst>
            <pc:docMk/>
            <pc:sldMk cId="1639691319" sldId="265"/>
            <ac:spMk id="10" creationId="{AF68768F-17B0-C825-0880-29BC91B70484}"/>
          </ac:spMkLst>
        </pc:spChg>
        <pc:picChg chg="add mod">
          <ac:chgData name="SHHD 山本覚" userId="57e3f178-c88d-44ee-9b09-55235ac55cf9" providerId="ADAL" clId="{90FA48F5-FA59-48F7-AEE2-C5783AE6C803}" dt="2023-10-30T13:27:52.837" v="1585" actId="1076"/>
          <ac:picMkLst>
            <pc:docMk/>
            <pc:sldMk cId="1639691319" sldId="265"/>
            <ac:picMk id="7" creationId="{D9324220-86AB-4D99-9B94-223751877FD7}"/>
          </ac:picMkLst>
        </pc:picChg>
      </pc:sldChg>
      <pc:sldChg chg="addSp delSp modSp add mod">
        <pc:chgData name="SHHD 山本覚" userId="57e3f178-c88d-44ee-9b09-55235ac55cf9" providerId="ADAL" clId="{90FA48F5-FA59-48F7-AEE2-C5783AE6C803}" dt="2023-10-30T13:24:20.844" v="1568" actId="1076"/>
        <pc:sldMkLst>
          <pc:docMk/>
          <pc:sldMk cId="1320489598" sldId="266"/>
        </pc:sldMkLst>
        <pc:spChg chg="mod">
          <ac:chgData name="SHHD 山本覚" userId="57e3f178-c88d-44ee-9b09-55235ac55cf9" providerId="ADAL" clId="{90FA48F5-FA59-48F7-AEE2-C5783AE6C803}" dt="2023-10-30T13:15:30.143" v="1484" actId="20577"/>
          <ac:spMkLst>
            <pc:docMk/>
            <pc:sldMk cId="1320489598" sldId="266"/>
            <ac:spMk id="2" creationId="{679B1F19-EA37-6319-E74D-3884CF7D7061}"/>
          </ac:spMkLst>
        </pc:spChg>
        <pc:spChg chg="del">
          <ac:chgData name="SHHD 山本覚" userId="57e3f178-c88d-44ee-9b09-55235ac55cf9" providerId="ADAL" clId="{90FA48F5-FA59-48F7-AEE2-C5783AE6C803}" dt="2023-10-30T13:15:48.540" v="1490" actId="478"/>
          <ac:spMkLst>
            <pc:docMk/>
            <pc:sldMk cId="1320489598" sldId="266"/>
            <ac:spMk id="4" creationId="{81E22F13-F9BA-6547-7B98-D5E042138C96}"/>
          </ac:spMkLst>
        </pc:spChg>
        <pc:spChg chg="add del mod">
          <ac:chgData name="SHHD 山本覚" userId="57e3f178-c88d-44ee-9b09-55235ac55cf9" providerId="ADAL" clId="{90FA48F5-FA59-48F7-AEE2-C5783AE6C803}" dt="2023-10-30T13:15:51.103" v="1491" actId="478"/>
          <ac:spMkLst>
            <pc:docMk/>
            <pc:sldMk cId="1320489598" sldId="266"/>
            <ac:spMk id="7" creationId="{ECB391C9-EBA8-32F3-D7C6-123E24C057B7}"/>
          </ac:spMkLst>
        </pc:spChg>
        <pc:spChg chg="add mod">
          <ac:chgData name="SHHD 山本覚" userId="57e3f178-c88d-44ee-9b09-55235ac55cf9" providerId="ADAL" clId="{90FA48F5-FA59-48F7-AEE2-C5783AE6C803}" dt="2023-10-30T13:24:16.629" v="1567" actId="164"/>
          <ac:spMkLst>
            <pc:docMk/>
            <pc:sldMk cId="1320489598" sldId="266"/>
            <ac:spMk id="8" creationId="{4A68C346-93C3-49E6-9B98-C493DE252831}"/>
          </ac:spMkLst>
        </pc:spChg>
        <pc:grpChg chg="add mod">
          <ac:chgData name="SHHD 山本覚" userId="57e3f178-c88d-44ee-9b09-55235ac55cf9" providerId="ADAL" clId="{90FA48F5-FA59-48F7-AEE2-C5783AE6C803}" dt="2023-10-30T13:24:20.844" v="1568" actId="1076"/>
          <ac:grpSpMkLst>
            <pc:docMk/>
            <pc:sldMk cId="1320489598" sldId="266"/>
            <ac:grpSpMk id="9" creationId="{CE34EC31-1F88-EF80-F2CF-063863817E50}"/>
          </ac:grpSpMkLst>
        </pc:grpChg>
        <pc:picChg chg="add mod">
          <ac:chgData name="SHHD 山本覚" userId="57e3f178-c88d-44ee-9b09-55235ac55cf9" providerId="ADAL" clId="{90FA48F5-FA59-48F7-AEE2-C5783AE6C803}" dt="2023-10-30T13:24:16.629" v="1567" actId="164"/>
          <ac:picMkLst>
            <pc:docMk/>
            <pc:sldMk cId="1320489598" sldId="266"/>
            <ac:picMk id="5" creationId="{6708ED3D-BDB8-5993-B2B8-A9B5452AB5E5}"/>
          </ac:picMkLst>
        </pc:picChg>
      </pc:sldChg>
      <pc:sldChg chg="add del">
        <pc:chgData name="SHHD 山本覚" userId="57e3f178-c88d-44ee-9b09-55235ac55cf9" providerId="ADAL" clId="{90FA48F5-FA59-48F7-AEE2-C5783AE6C803}" dt="2023-10-30T13:15:34.351" v="1486"/>
        <pc:sldMkLst>
          <pc:docMk/>
          <pc:sldMk cId="524951164" sldId="267"/>
        </pc:sldMkLst>
      </pc:sldChg>
      <pc:sldChg chg="addSp delSp modSp add mod">
        <pc:chgData name="SHHD 山本覚" userId="57e3f178-c88d-44ee-9b09-55235ac55cf9" providerId="ADAL" clId="{90FA48F5-FA59-48F7-AEE2-C5783AE6C803}" dt="2023-10-30T13:24:30.654" v="1569" actId="1076"/>
        <pc:sldMkLst>
          <pc:docMk/>
          <pc:sldMk cId="1305876647" sldId="267"/>
        </pc:sldMkLst>
        <pc:spChg chg="add mod">
          <ac:chgData name="SHHD 山本覚" userId="57e3f178-c88d-44ee-9b09-55235ac55cf9" providerId="ADAL" clId="{90FA48F5-FA59-48F7-AEE2-C5783AE6C803}" dt="2023-10-30T13:24:03.449" v="1566" actId="164"/>
          <ac:spMkLst>
            <pc:docMk/>
            <pc:sldMk cId="1305876647" sldId="267"/>
            <ac:spMk id="6" creationId="{461E8E8C-CB9B-ECA4-80DE-CC20E8E00157}"/>
          </ac:spMkLst>
        </pc:spChg>
        <pc:spChg chg="mod">
          <ac:chgData name="SHHD 山本覚" userId="57e3f178-c88d-44ee-9b09-55235ac55cf9" providerId="ADAL" clId="{90FA48F5-FA59-48F7-AEE2-C5783AE6C803}" dt="2023-10-30T13:24:03.449" v="1566" actId="164"/>
          <ac:spMkLst>
            <pc:docMk/>
            <pc:sldMk cId="1305876647" sldId="267"/>
            <ac:spMk id="8" creationId="{4A68C346-93C3-49E6-9B98-C493DE252831}"/>
          </ac:spMkLst>
        </pc:spChg>
        <pc:grpChg chg="add mod">
          <ac:chgData name="SHHD 山本覚" userId="57e3f178-c88d-44ee-9b09-55235ac55cf9" providerId="ADAL" clId="{90FA48F5-FA59-48F7-AEE2-C5783AE6C803}" dt="2023-10-30T13:24:30.654" v="1569" actId="1076"/>
          <ac:grpSpMkLst>
            <pc:docMk/>
            <pc:sldMk cId="1305876647" sldId="267"/>
            <ac:grpSpMk id="7" creationId="{C0ACB627-4B2E-AF74-700E-AD64714E272B}"/>
          </ac:grpSpMkLst>
        </pc:grpChg>
        <pc:picChg chg="add mod ord">
          <ac:chgData name="SHHD 山本覚" userId="57e3f178-c88d-44ee-9b09-55235ac55cf9" providerId="ADAL" clId="{90FA48F5-FA59-48F7-AEE2-C5783AE6C803}" dt="2023-10-30T13:24:03.449" v="1566" actId="164"/>
          <ac:picMkLst>
            <pc:docMk/>
            <pc:sldMk cId="1305876647" sldId="267"/>
            <ac:picMk id="4" creationId="{2F573425-FDF6-8327-58CE-17AE9299DDF1}"/>
          </ac:picMkLst>
        </pc:picChg>
        <pc:picChg chg="del">
          <ac:chgData name="SHHD 山本覚" userId="57e3f178-c88d-44ee-9b09-55235ac55cf9" providerId="ADAL" clId="{90FA48F5-FA59-48F7-AEE2-C5783AE6C803}" dt="2023-10-30T13:17:10.295" v="1513" actId="478"/>
          <ac:picMkLst>
            <pc:docMk/>
            <pc:sldMk cId="1305876647" sldId="267"/>
            <ac:picMk id="5" creationId="{6708ED3D-BDB8-5993-B2B8-A9B5452AB5E5}"/>
          </ac:picMkLst>
        </pc:picChg>
      </pc:sldChg>
      <pc:sldChg chg="addSp delSp modSp add mod">
        <pc:chgData name="SHHD 山本覚" userId="57e3f178-c88d-44ee-9b09-55235ac55cf9" providerId="ADAL" clId="{90FA48F5-FA59-48F7-AEE2-C5783AE6C803}" dt="2023-10-30T13:24:45.779" v="1573" actId="1076"/>
        <pc:sldMkLst>
          <pc:docMk/>
          <pc:sldMk cId="2548665621" sldId="268"/>
        </pc:sldMkLst>
        <pc:spChg chg="add mod">
          <ac:chgData name="SHHD 山本覚" userId="57e3f178-c88d-44ee-9b09-55235ac55cf9" providerId="ADAL" clId="{90FA48F5-FA59-48F7-AEE2-C5783AE6C803}" dt="2023-10-30T13:24:42.462" v="1572" actId="164"/>
          <ac:spMkLst>
            <pc:docMk/>
            <pc:sldMk cId="2548665621" sldId="268"/>
            <ac:spMk id="6" creationId="{B1F08B14-2EC1-5372-015E-5EF317131813}"/>
          </ac:spMkLst>
        </pc:spChg>
        <pc:spChg chg="mod">
          <ac:chgData name="SHHD 山本覚" userId="57e3f178-c88d-44ee-9b09-55235ac55cf9" providerId="ADAL" clId="{90FA48F5-FA59-48F7-AEE2-C5783AE6C803}" dt="2023-10-30T13:24:42.462" v="1572" actId="164"/>
          <ac:spMkLst>
            <pc:docMk/>
            <pc:sldMk cId="2548665621" sldId="268"/>
            <ac:spMk id="8" creationId="{4A68C346-93C3-49E6-9B98-C493DE252831}"/>
          </ac:spMkLst>
        </pc:spChg>
        <pc:grpChg chg="add mod">
          <ac:chgData name="SHHD 山本覚" userId="57e3f178-c88d-44ee-9b09-55235ac55cf9" providerId="ADAL" clId="{90FA48F5-FA59-48F7-AEE2-C5783AE6C803}" dt="2023-10-30T13:24:45.779" v="1573" actId="1076"/>
          <ac:grpSpMkLst>
            <pc:docMk/>
            <pc:sldMk cId="2548665621" sldId="268"/>
            <ac:grpSpMk id="7" creationId="{BE08FB0B-68D4-4A51-2F0A-C2245C5BDE12}"/>
          </ac:grpSpMkLst>
        </pc:grpChg>
        <pc:picChg chg="add mod ord">
          <ac:chgData name="SHHD 山本覚" userId="57e3f178-c88d-44ee-9b09-55235ac55cf9" providerId="ADAL" clId="{90FA48F5-FA59-48F7-AEE2-C5783AE6C803}" dt="2023-10-30T13:24:42.462" v="1572" actId="164"/>
          <ac:picMkLst>
            <pc:docMk/>
            <pc:sldMk cId="2548665621" sldId="268"/>
            <ac:picMk id="4" creationId="{DED4ABE4-A92C-1A34-7F21-A735C9F1259F}"/>
          </ac:picMkLst>
        </pc:picChg>
        <pc:picChg chg="del">
          <ac:chgData name="SHHD 山本覚" userId="57e3f178-c88d-44ee-9b09-55235ac55cf9" providerId="ADAL" clId="{90FA48F5-FA59-48F7-AEE2-C5783AE6C803}" dt="2023-10-30T13:18:34.401" v="1527" actId="478"/>
          <ac:picMkLst>
            <pc:docMk/>
            <pc:sldMk cId="2548665621" sldId="268"/>
            <ac:picMk id="5" creationId="{6708ED3D-BDB8-5993-B2B8-A9B5452AB5E5}"/>
          </ac:picMkLst>
        </pc:picChg>
      </pc:sldChg>
      <pc:sldChg chg="delSp add del mod">
        <pc:chgData name="SHHD 山本覚" userId="57e3f178-c88d-44ee-9b09-55235ac55cf9" providerId="ADAL" clId="{90FA48F5-FA59-48F7-AEE2-C5783AE6C803}" dt="2023-10-30T13:21:06.898" v="1557" actId="47"/>
        <pc:sldMkLst>
          <pc:docMk/>
          <pc:sldMk cId="1162202752" sldId="269"/>
        </pc:sldMkLst>
        <pc:picChg chg="del">
          <ac:chgData name="SHHD 山本覚" userId="57e3f178-c88d-44ee-9b09-55235ac55cf9" providerId="ADAL" clId="{90FA48F5-FA59-48F7-AEE2-C5783AE6C803}" dt="2023-10-30T13:20:03.237" v="1543" actId="478"/>
          <ac:picMkLst>
            <pc:docMk/>
            <pc:sldMk cId="1162202752" sldId="269"/>
            <ac:picMk id="4" creationId="{DED4ABE4-A92C-1A34-7F21-A735C9F1259F}"/>
          </ac:picMkLst>
        </pc:picChg>
      </pc:sldChg>
      <pc:sldChg chg="addSp delSp modSp add mod">
        <pc:chgData name="SHHD 山本覚" userId="57e3f178-c88d-44ee-9b09-55235ac55cf9" providerId="ADAL" clId="{90FA48F5-FA59-48F7-AEE2-C5783AE6C803}" dt="2023-10-30T13:20:48.366" v="1556" actId="1076"/>
        <pc:sldMkLst>
          <pc:docMk/>
          <pc:sldMk cId="3013563385" sldId="270"/>
        </pc:sldMkLst>
        <pc:spChg chg="mod">
          <ac:chgData name="SHHD 山本覚" userId="57e3f178-c88d-44ee-9b09-55235ac55cf9" providerId="ADAL" clId="{90FA48F5-FA59-48F7-AEE2-C5783AE6C803}" dt="2023-10-30T13:20:43.153" v="1554" actId="164"/>
          <ac:spMkLst>
            <pc:docMk/>
            <pc:sldMk cId="3013563385" sldId="270"/>
            <ac:spMk id="6" creationId="{B1F08B14-2EC1-5372-015E-5EF317131813}"/>
          </ac:spMkLst>
        </pc:spChg>
        <pc:spChg chg="del">
          <ac:chgData name="SHHD 山本覚" userId="57e3f178-c88d-44ee-9b09-55235ac55cf9" providerId="ADAL" clId="{90FA48F5-FA59-48F7-AEE2-C5783AE6C803}" dt="2023-10-30T13:20:12.327" v="1548" actId="478"/>
          <ac:spMkLst>
            <pc:docMk/>
            <pc:sldMk cId="3013563385" sldId="270"/>
            <ac:spMk id="8" creationId="{4A68C346-93C3-49E6-9B98-C493DE252831}"/>
          </ac:spMkLst>
        </pc:spChg>
        <pc:grpChg chg="add mod">
          <ac:chgData name="SHHD 山本覚" userId="57e3f178-c88d-44ee-9b09-55235ac55cf9" providerId="ADAL" clId="{90FA48F5-FA59-48F7-AEE2-C5783AE6C803}" dt="2023-10-30T13:20:48.366" v="1556" actId="1076"/>
          <ac:grpSpMkLst>
            <pc:docMk/>
            <pc:sldMk cId="3013563385" sldId="270"/>
            <ac:grpSpMk id="7" creationId="{638D20F1-7623-95DF-132B-389F8D07FC3A}"/>
          </ac:grpSpMkLst>
        </pc:grpChg>
        <pc:picChg chg="del">
          <ac:chgData name="SHHD 山本覚" userId="57e3f178-c88d-44ee-9b09-55235ac55cf9" providerId="ADAL" clId="{90FA48F5-FA59-48F7-AEE2-C5783AE6C803}" dt="2023-10-30T13:20:05.862" v="1545" actId="478"/>
          <ac:picMkLst>
            <pc:docMk/>
            <pc:sldMk cId="3013563385" sldId="270"/>
            <ac:picMk id="4" creationId="{DED4ABE4-A92C-1A34-7F21-A735C9F1259F}"/>
          </ac:picMkLst>
        </pc:picChg>
        <pc:picChg chg="add mod ord">
          <ac:chgData name="SHHD 山本覚" userId="57e3f178-c88d-44ee-9b09-55235ac55cf9" providerId="ADAL" clId="{90FA48F5-FA59-48F7-AEE2-C5783AE6C803}" dt="2023-10-30T13:20:43.153" v="1554" actId="164"/>
          <ac:picMkLst>
            <pc:docMk/>
            <pc:sldMk cId="3013563385" sldId="270"/>
            <ac:picMk id="5" creationId="{613483F1-E408-F95A-155A-3B3F3EE4995B}"/>
          </ac:picMkLst>
        </pc:picChg>
      </pc:sldChg>
      <pc:sldChg chg="addSp delSp modSp add mod">
        <pc:chgData name="SHHD 山本覚" userId="57e3f178-c88d-44ee-9b09-55235ac55cf9" providerId="ADAL" clId="{90FA48F5-FA59-48F7-AEE2-C5783AE6C803}" dt="2023-10-30T13:23:50.526" v="1565" actId="1076"/>
        <pc:sldMkLst>
          <pc:docMk/>
          <pc:sldMk cId="2305174529" sldId="271"/>
        </pc:sldMkLst>
        <pc:grpChg chg="del">
          <ac:chgData name="SHHD 山本覚" userId="57e3f178-c88d-44ee-9b09-55235ac55cf9" providerId="ADAL" clId="{90FA48F5-FA59-48F7-AEE2-C5783AE6C803}" dt="2023-10-30T13:23:28.151" v="1559" actId="478"/>
          <ac:grpSpMkLst>
            <pc:docMk/>
            <pc:sldMk cId="2305174529" sldId="271"/>
            <ac:grpSpMk id="7" creationId="{638D20F1-7623-95DF-132B-389F8D07FC3A}"/>
          </ac:grpSpMkLst>
        </pc:grpChg>
        <pc:picChg chg="add mod">
          <ac:chgData name="SHHD 山本覚" userId="57e3f178-c88d-44ee-9b09-55235ac55cf9" providerId="ADAL" clId="{90FA48F5-FA59-48F7-AEE2-C5783AE6C803}" dt="2023-10-30T13:23:50.526" v="1565" actId="1076"/>
          <ac:picMkLst>
            <pc:docMk/>
            <pc:sldMk cId="2305174529" sldId="271"/>
            <ac:picMk id="4" creationId="{890A16A2-D076-3674-7CA9-801F16E644F8}"/>
          </ac:picMkLst>
        </pc:picChg>
      </pc:sldChg>
      <pc:sldChg chg="addSp delSp modSp add mod">
        <pc:chgData name="SHHD 山本覚" userId="57e3f178-c88d-44ee-9b09-55235ac55cf9" providerId="ADAL" clId="{90FA48F5-FA59-48F7-AEE2-C5783AE6C803}" dt="2023-10-30T13:29:32.592" v="1605" actId="22"/>
        <pc:sldMkLst>
          <pc:docMk/>
          <pc:sldMk cId="479057209" sldId="272"/>
        </pc:sldMkLst>
        <pc:spChg chg="add mod">
          <ac:chgData name="SHHD 山本覚" userId="57e3f178-c88d-44ee-9b09-55235ac55cf9" providerId="ADAL" clId="{90FA48F5-FA59-48F7-AEE2-C5783AE6C803}" dt="2023-10-30T13:28:50.122" v="1599" actId="571"/>
          <ac:spMkLst>
            <pc:docMk/>
            <pc:sldMk cId="479057209" sldId="272"/>
            <ac:spMk id="6" creationId="{007B71EC-BB93-E494-46BD-B493A1BE2CCE}"/>
          </ac:spMkLst>
        </pc:spChg>
        <pc:spChg chg="add mod">
          <ac:chgData name="SHHD 山本覚" userId="57e3f178-c88d-44ee-9b09-55235ac55cf9" providerId="ADAL" clId="{90FA48F5-FA59-48F7-AEE2-C5783AE6C803}" dt="2023-10-30T13:29:01.585" v="1601" actId="14100"/>
          <ac:spMkLst>
            <pc:docMk/>
            <pc:sldMk cId="479057209" sldId="272"/>
            <ac:spMk id="9" creationId="{29A40203-F276-18AB-D080-FD26552A8CAB}"/>
          </ac:spMkLst>
        </pc:spChg>
        <pc:picChg chg="add mod ord">
          <ac:chgData name="SHHD 山本覚" userId="57e3f178-c88d-44ee-9b09-55235ac55cf9" providerId="ADAL" clId="{90FA48F5-FA59-48F7-AEE2-C5783AE6C803}" dt="2023-10-30T13:28:45.964" v="1597" actId="167"/>
          <ac:picMkLst>
            <pc:docMk/>
            <pc:sldMk cId="479057209" sldId="272"/>
            <ac:picMk id="4" creationId="{D8C20148-CDDB-3FCD-DE9A-FCFE01DF81FD}"/>
          </ac:picMkLst>
        </pc:picChg>
        <pc:picChg chg="add mod">
          <ac:chgData name="SHHD 山本覚" userId="57e3f178-c88d-44ee-9b09-55235ac55cf9" providerId="ADAL" clId="{90FA48F5-FA59-48F7-AEE2-C5783AE6C803}" dt="2023-10-30T13:28:50.122" v="1599" actId="571"/>
          <ac:picMkLst>
            <pc:docMk/>
            <pc:sldMk cId="479057209" sldId="272"/>
            <ac:picMk id="5" creationId="{E49E5724-C148-F472-6776-A65CAA477E0C}"/>
          </ac:picMkLst>
        </pc:picChg>
        <pc:picChg chg="del">
          <ac:chgData name="SHHD 山本覚" userId="57e3f178-c88d-44ee-9b09-55235ac55cf9" providerId="ADAL" clId="{90FA48F5-FA59-48F7-AEE2-C5783AE6C803}" dt="2023-10-30T13:28:36.093" v="1593" actId="478"/>
          <ac:picMkLst>
            <pc:docMk/>
            <pc:sldMk cId="479057209" sldId="272"/>
            <ac:picMk id="7" creationId="{D9324220-86AB-4D99-9B94-223751877FD7}"/>
          </ac:picMkLst>
        </pc:picChg>
        <pc:picChg chg="add del">
          <ac:chgData name="SHHD 山本覚" userId="57e3f178-c88d-44ee-9b09-55235ac55cf9" providerId="ADAL" clId="{90FA48F5-FA59-48F7-AEE2-C5783AE6C803}" dt="2023-10-30T13:29:29.512" v="1603" actId="22"/>
          <ac:picMkLst>
            <pc:docMk/>
            <pc:sldMk cId="479057209" sldId="272"/>
            <ac:picMk id="11" creationId="{469A4B85-CC76-801E-EBEC-7C33A56944DF}"/>
          </ac:picMkLst>
        </pc:picChg>
        <pc:picChg chg="add del">
          <ac:chgData name="SHHD 山本覚" userId="57e3f178-c88d-44ee-9b09-55235ac55cf9" providerId="ADAL" clId="{90FA48F5-FA59-48F7-AEE2-C5783AE6C803}" dt="2023-10-30T13:29:32.592" v="1605" actId="22"/>
          <ac:picMkLst>
            <pc:docMk/>
            <pc:sldMk cId="479057209" sldId="272"/>
            <ac:picMk id="13" creationId="{A5BD307D-9E1A-278E-3BF7-5054CF9A9369}"/>
          </ac:picMkLst>
        </pc:picChg>
      </pc:sldChg>
      <pc:sldChg chg="add del">
        <pc:chgData name="SHHD 山本覚" userId="57e3f178-c88d-44ee-9b09-55235ac55cf9" providerId="ADAL" clId="{90FA48F5-FA59-48F7-AEE2-C5783AE6C803}" dt="2023-10-30T13:23:31.614" v="1561"/>
        <pc:sldMkLst>
          <pc:docMk/>
          <pc:sldMk cId="691041050" sldId="272"/>
        </pc:sldMkLst>
      </pc:sldChg>
      <pc:sldChg chg="addSp delSp modSp add mod">
        <pc:chgData name="SHHD 山本覚" userId="57e3f178-c88d-44ee-9b09-55235ac55cf9" providerId="ADAL" clId="{90FA48F5-FA59-48F7-AEE2-C5783AE6C803}" dt="2023-10-30T13:30:04.566" v="1613" actId="1076"/>
        <pc:sldMkLst>
          <pc:docMk/>
          <pc:sldMk cId="126556158" sldId="273"/>
        </pc:sldMkLst>
        <pc:spChg chg="mod">
          <ac:chgData name="SHHD 山本覚" userId="57e3f178-c88d-44ee-9b09-55235ac55cf9" providerId="ADAL" clId="{90FA48F5-FA59-48F7-AEE2-C5783AE6C803}" dt="2023-10-30T13:30:04.566" v="1613" actId="1076"/>
          <ac:spMkLst>
            <pc:docMk/>
            <pc:sldMk cId="126556158" sldId="273"/>
            <ac:spMk id="8" creationId="{201EC2A1-D0D1-0AB6-6DF7-AF2354741295}"/>
          </ac:spMkLst>
        </pc:spChg>
        <pc:spChg chg="del">
          <ac:chgData name="SHHD 山本覚" userId="57e3f178-c88d-44ee-9b09-55235ac55cf9" providerId="ADAL" clId="{90FA48F5-FA59-48F7-AEE2-C5783AE6C803}" dt="2023-10-30T13:29:59.707" v="1612" actId="478"/>
          <ac:spMkLst>
            <pc:docMk/>
            <pc:sldMk cId="126556158" sldId="273"/>
            <ac:spMk id="9" creationId="{29A40203-F276-18AB-D080-FD26552A8CAB}"/>
          </ac:spMkLst>
        </pc:spChg>
        <pc:picChg chg="del">
          <ac:chgData name="SHHD 山本覚" userId="57e3f178-c88d-44ee-9b09-55235ac55cf9" providerId="ADAL" clId="{90FA48F5-FA59-48F7-AEE2-C5783AE6C803}" dt="2023-10-30T13:29:39.415" v="1607" actId="478"/>
          <ac:picMkLst>
            <pc:docMk/>
            <pc:sldMk cId="126556158" sldId="273"/>
            <ac:picMk id="4" creationId="{D8C20148-CDDB-3FCD-DE9A-FCFE01DF81FD}"/>
          </ac:picMkLst>
        </pc:picChg>
        <pc:picChg chg="add mod ord">
          <ac:chgData name="SHHD 山本覚" userId="57e3f178-c88d-44ee-9b09-55235ac55cf9" providerId="ADAL" clId="{90FA48F5-FA59-48F7-AEE2-C5783AE6C803}" dt="2023-10-30T13:29:56.624" v="1611" actId="167"/>
          <ac:picMkLst>
            <pc:docMk/>
            <pc:sldMk cId="126556158" sldId="273"/>
            <ac:picMk id="5" creationId="{0BFC45F3-C3A0-43B5-DAC8-F23D7C748274}"/>
          </ac:picMkLst>
        </pc:picChg>
      </pc:sldChg>
      <pc:sldChg chg="add">
        <pc:chgData name="SHHD 山本覚" userId="57e3f178-c88d-44ee-9b09-55235ac55cf9" providerId="ADAL" clId="{90FA48F5-FA59-48F7-AEE2-C5783AE6C803}" dt="2023-10-30T13:30:15.491" v="1614"/>
        <pc:sldMkLst>
          <pc:docMk/>
          <pc:sldMk cId="4216514209" sldId="274"/>
        </pc:sldMkLst>
      </pc:sldChg>
      <pc:sldChg chg="addSp delSp modSp add mod">
        <pc:chgData name="SHHD 山本覚" userId="57e3f178-c88d-44ee-9b09-55235ac55cf9" providerId="ADAL" clId="{90FA48F5-FA59-48F7-AEE2-C5783AE6C803}" dt="2023-10-30T13:31:27.335" v="1623" actId="14100"/>
        <pc:sldMkLst>
          <pc:docMk/>
          <pc:sldMk cId="3904240913" sldId="275"/>
        </pc:sldMkLst>
        <pc:spChg chg="mod">
          <ac:chgData name="SHHD 山本覚" userId="57e3f178-c88d-44ee-9b09-55235ac55cf9" providerId="ADAL" clId="{90FA48F5-FA59-48F7-AEE2-C5783AE6C803}" dt="2023-10-30T13:31:27.335" v="1623" actId="14100"/>
          <ac:spMkLst>
            <pc:docMk/>
            <pc:sldMk cId="3904240913" sldId="275"/>
            <ac:spMk id="8" creationId="{201EC2A1-D0D1-0AB6-6DF7-AF2354741295}"/>
          </ac:spMkLst>
        </pc:spChg>
        <pc:picChg chg="add mod ord">
          <ac:chgData name="SHHD 山本覚" userId="57e3f178-c88d-44ee-9b09-55235ac55cf9" providerId="ADAL" clId="{90FA48F5-FA59-48F7-AEE2-C5783AE6C803}" dt="2023-10-30T13:31:18.233" v="1621" actId="1076"/>
          <ac:picMkLst>
            <pc:docMk/>
            <pc:sldMk cId="3904240913" sldId="275"/>
            <ac:picMk id="4" creationId="{818E7E9E-42D4-0861-C47F-FC5B05206BFE}"/>
          </ac:picMkLst>
        </pc:picChg>
        <pc:picChg chg="del">
          <ac:chgData name="SHHD 山本覚" userId="57e3f178-c88d-44ee-9b09-55235ac55cf9" providerId="ADAL" clId="{90FA48F5-FA59-48F7-AEE2-C5783AE6C803}" dt="2023-10-30T13:30:58.675" v="1616" actId="478"/>
          <ac:picMkLst>
            <pc:docMk/>
            <pc:sldMk cId="3904240913" sldId="275"/>
            <ac:picMk id="5" creationId="{0BFC45F3-C3A0-43B5-DAC8-F23D7C748274}"/>
          </ac:picMkLst>
        </pc:picChg>
      </pc:sldChg>
      <pc:sldChg chg="addSp delSp modSp add mod">
        <pc:chgData name="SHHD 山本覚" userId="57e3f178-c88d-44ee-9b09-55235ac55cf9" providerId="ADAL" clId="{90FA48F5-FA59-48F7-AEE2-C5783AE6C803}" dt="2023-10-30T13:32:42.951" v="1634" actId="22"/>
        <pc:sldMkLst>
          <pc:docMk/>
          <pc:sldMk cId="2144390671" sldId="276"/>
        </pc:sldMkLst>
        <pc:spChg chg="mod">
          <ac:chgData name="SHHD 山本覚" userId="57e3f178-c88d-44ee-9b09-55235ac55cf9" providerId="ADAL" clId="{90FA48F5-FA59-48F7-AEE2-C5783AE6C803}" dt="2023-10-30T13:32:23.813" v="1630" actId="1076"/>
          <ac:spMkLst>
            <pc:docMk/>
            <pc:sldMk cId="2144390671" sldId="276"/>
            <ac:spMk id="8" creationId="{201EC2A1-D0D1-0AB6-6DF7-AF2354741295}"/>
          </ac:spMkLst>
        </pc:spChg>
        <pc:picChg chg="del">
          <ac:chgData name="SHHD 山本覚" userId="57e3f178-c88d-44ee-9b09-55235ac55cf9" providerId="ADAL" clId="{90FA48F5-FA59-48F7-AEE2-C5783AE6C803}" dt="2023-10-30T13:32:04.886" v="1625" actId="478"/>
          <ac:picMkLst>
            <pc:docMk/>
            <pc:sldMk cId="2144390671" sldId="276"/>
            <ac:picMk id="4" creationId="{818E7E9E-42D4-0861-C47F-FC5B05206BFE}"/>
          </ac:picMkLst>
        </pc:picChg>
        <pc:picChg chg="add mod ord">
          <ac:chgData name="SHHD 山本覚" userId="57e3f178-c88d-44ee-9b09-55235ac55cf9" providerId="ADAL" clId="{90FA48F5-FA59-48F7-AEE2-C5783AE6C803}" dt="2023-10-30T13:32:17.679" v="1629" actId="167"/>
          <ac:picMkLst>
            <pc:docMk/>
            <pc:sldMk cId="2144390671" sldId="276"/>
            <ac:picMk id="5" creationId="{330AABA0-60F4-73D2-0FFF-054B4344479B}"/>
          </ac:picMkLst>
        </pc:picChg>
        <pc:picChg chg="add del">
          <ac:chgData name="SHHD 山本覚" userId="57e3f178-c88d-44ee-9b09-55235ac55cf9" providerId="ADAL" clId="{90FA48F5-FA59-48F7-AEE2-C5783AE6C803}" dt="2023-10-30T13:32:40.010" v="1632" actId="22"/>
          <ac:picMkLst>
            <pc:docMk/>
            <pc:sldMk cId="2144390671" sldId="276"/>
            <ac:picMk id="7" creationId="{05235EAB-5CEC-976D-32EE-61205841B625}"/>
          </ac:picMkLst>
        </pc:picChg>
        <pc:picChg chg="add del">
          <ac:chgData name="SHHD 山本覚" userId="57e3f178-c88d-44ee-9b09-55235ac55cf9" providerId="ADAL" clId="{90FA48F5-FA59-48F7-AEE2-C5783AE6C803}" dt="2023-10-30T13:32:42.951" v="1634" actId="22"/>
          <ac:picMkLst>
            <pc:docMk/>
            <pc:sldMk cId="2144390671" sldId="276"/>
            <ac:picMk id="10" creationId="{B08F78A7-7B60-D67E-1E0F-D10B2492B6B7}"/>
          </ac:picMkLst>
        </pc:picChg>
      </pc:sldChg>
      <pc:sldChg chg="addSp delSp modSp add mod">
        <pc:chgData name="SHHD 山本覚" userId="57e3f178-c88d-44ee-9b09-55235ac55cf9" providerId="ADAL" clId="{90FA48F5-FA59-48F7-AEE2-C5783AE6C803}" dt="2023-10-30T13:33:07.461" v="1640" actId="1076"/>
        <pc:sldMkLst>
          <pc:docMk/>
          <pc:sldMk cId="3205590069" sldId="277"/>
        </pc:sldMkLst>
        <pc:picChg chg="add mod ord">
          <ac:chgData name="SHHD 山本覚" userId="57e3f178-c88d-44ee-9b09-55235ac55cf9" providerId="ADAL" clId="{90FA48F5-FA59-48F7-AEE2-C5783AE6C803}" dt="2023-10-30T13:33:07.461" v="1640" actId="1076"/>
          <ac:picMkLst>
            <pc:docMk/>
            <pc:sldMk cId="3205590069" sldId="277"/>
            <ac:picMk id="4" creationId="{7F55FAFE-5F2A-B2A6-42D1-EBABE44FDFAA}"/>
          </ac:picMkLst>
        </pc:picChg>
        <pc:picChg chg="del">
          <ac:chgData name="SHHD 山本覚" userId="57e3f178-c88d-44ee-9b09-55235ac55cf9" providerId="ADAL" clId="{90FA48F5-FA59-48F7-AEE2-C5783AE6C803}" dt="2023-10-30T13:32:53.650" v="1636" actId="478"/>
          <ac:picMkLst>
            <pc:docMk/>
            <pc:sldMk cId="3205590069" sldId="277"/>
            <ac:picMk id="5" creationId="{330AABA0-60F4-73D2-0FFF-054B4344479B}"/>
          </ac:picMkLst>
        </pc:picChg>
      </pc:sldChg>
      <pc:sldChg chg="addSp delSp modSp add mod">
        <pc:chgData name="SHHD 山本覚" userId="57e3f178-c88d-44ee-9b09-55235ac55cf9" providerId="ADAL" clId="{90FA48F5-FA59-48F7-AEE2-C5783AE6C803}" dt="2023-10-30T13:33:58.203" v="1646" actId="167"/>
        <pc:sldMkLst>
          <pc:docMk/>
          <pc:sldMk cId="1941647672" sldId="278"/>
        </pc:sldMkLst>
        <pc:picChg chg="del">
          <ac:chgData name="SHHD 山本覚" userId="57e3f178-c88d-44ee-9b09-55235ac55cf9" providerId="ADAL" clId="{90FA48F5-FA59-48F7-AEE2-C5783AE6C803}" dt="2023-10-30T13:33:47.270" v="1642" actId="478"/>
          <ac:picMkLst>
            <pc:docMk/>
            <pc:sldMk cId="1941647672" sldId="278"/>
            <ac:picMk id="4" creationId="{7F55FAFE-5F2A-B2A6-42D1-EBABE44FDFAA}"/>
          </ac:picMkLst>
        </pc:picChg>
        <pc:picChg chg="add mod ord">
          <ac:chgData name="SHHD 山本覚" userId="57e3f178-c88d-44ee-9b09-55235ac55cf9" providerId="ADAL" clId="{90FA48F5-FA59-48F7-AEE2-C5783AE6C803}" dt="2023-10-30T13:33:58.203" v="1646" actId="167"/>
          <ac:picMkLst>
            <pc:docMk/>
            <pc:sldMk cId="1941647672" sldId="278"/>
            <ac:picMk id="5" creationId="{27374331-962E-FD36-6DDA-E1EEFBE9C762}"/>
          </ac:picMkLst>
        </pc:picChg>
      </pc:sldChg>
      <pc:sldChg chg="addSp delSp modSp add mod">
        <pc:chgData name="SHHD 山本覚" userId="57e3f178-c88d-44ee-9b09-55235ac55cf9" providerId="ADAL" clId="{90FA48F5-FA59-48F7-AEE2-C5783AE6C803}" dt="2023-10-30T13:34:40.027" v="1654" actId="1076"/>
        <pc:sldMkLst>
          <pc:docMk/>
          <pc:sldMk cId="976493523" sldId="279"/>
        </pc:sldMkLst>
        <pc:picChg chg="add mod ord">
          <ac:chgData name="SHHD 山本覚" userId="57e3f178-c88d-44ee-9b09-55235ac55cf9" providerId="ADAL" clId="{90FA48F5-FA59-48F7-AEE2-C5783AE6C803}" dt="2023-10-30T13:34:40.027" v="1654" actId="1076"/>
          <ac:picMkLst>
            <pc:docMk/>
            <pc:sldMk cId="976493523" sldId="279"/>
            <ac:picMk id="4" creationId="{E735D103-6124-5BB1-FC89-878BDE3D254C}"/>
          </ac:picMkLst>
        </pc:picChg>
        <pc:picChg chg="del">
          <ac:chgData name="SHHD 山本覚" userId="57e3f178-c88d-44ee-9b09-55235ac55cf9" providerId="ADAL" clId="{90FA48F5-FA59-48F7-AEE2-C5783AE6C803}" dt="2023-10-30T13:34:20.318" v="1648" actId="478"/>
          <ac:picMkLst>
            <pc:docMk/>
            <pc:sldMk cId="976493523" sldId="279"/>
            <ac:picMk id="5" creationId="{27374331-962E-FD36-6DDA-E1EEFBE9C762}"/>
          </ac:picMkLst>
        </pc:picChg>
      </pc:sldChg>
      <pc:sldChg chg="addSp delSp modSp add mod">
        <pc:chgData name="SHHD 山本覚" userId="57e3f178-c88d-44ee-9b09-55235ac55cf9" providerId="ADAL" clId="{90FA48F5-FA59-48F7-AEE2-C5783AE6C803}" dt="2023-10-30T13:35:30.269" v="1661" actId="1076"/>
        <pc:sldMkLst>
          <pc:docMk/>
          <pc:sldMk cId="941876795" sldId="280"/>
        </pc:sldMkLst>
        <pc:picChg chg="del">
          <ac:chgData name="SHHD 山本覚" userId="57e3f178-c88d-44ee-9b09-55235ac55cf9" providerId="ADAL" clId="{90FA48F5-FA59-48F7-AEE2-C5783AE6C803}" dt="2023-10-30T13:35:07.836" v="1656" actId="478"/>
          <ac:picMkLst>
            <pc:docMk/>
            <pc:sldMk cId="941876795" sldId="280"/>
            <ac:picMk id="4" creationId="{E735D103-6124-5BB1-FC89-878BDE3D254C}"/>
          </ac:picMkLst>
        </pc:picChg>
        <pc:picChg chg="add mod ord">
          <ac:chgData name="SHHD 山本覚" userId="57e3f178-c88d-44ee-9b09-55235ac55cf9" providerId="ADAL" clId="{90FA48F5-FA59-48F7-AEE2-C5783AE6C803}" dt="2023-10-30T13:35:30.269" v="1661" actId="1076"/>
          <ac:picMkLst>
            <pc:docMk/>
            <pc:sldMk cId="941876795" sldId="280"/>
            <ac:picMk id="5" creationId="{84DB7522-B95C-5E4C-2D20-45B2A364360B}"/>
          </ac:picMkLst>
        </pc:picChg>
      </pc:sldChg>
      <pc:sldChg chg="add del">
        <pc:chgData name="SHHD 山本覚" userId="57e3f178-c88d-44ee-9b09-55235ac55cf9" providerId="ADAL" clId="{90FA48F5-FA59-48F7-AEE2-C5783AE6C803}" dt="2023-10-30T13:34:23.082" v="1650"/>
        <pc:sldMkLst>
          <pc:docMk/>
          <pc:sldMk cId="2856855840" sldId="280"/>
        </pc:sldMkLst>
      </pc:sldChg>
      <pc:sldChg chg="addSp delSp modSp add mod">
        <pc:chgData name="SHHD 山本覚" userId="57e3f178-c88d-44ee-9b09-55235ac55cf9" providerId="ADAL" clId="{90FA48F5-FA59-48F7-AEE2-C5783AE6C803}" dt="2023-10-30T13:36:26.994" v="1671"/>
        <pc:sldMkLst>
          <pc:docMk/>
          <pc:sldMk cId="1890090629" sldId="281"/>
        </pc:sldMkLst>
        <pc:picChg chg="add del">
          <ac:chgData name="SHHD 山本覚" userId="57e3f178-c88d-44ee-9b09-55235ac55cf9" providerId="ADAL" clId="{90FA48F5-FA59-48F7-AEE2-C5783AE6C803}" dt="2023-10-30T13:36:00.182" v="1665" actId="478"/>
          <ac:picMkLst>
            <pc:docMk/>
            <pc:sldMk cId="1890090629" sldId="281"/>
            <ac:picMk id="4" creationId="{D18F0DE2-544E-4CC6-810D-23591C28B2C5}"/>
          </ac:picMkLst>
        </pc:picChg>
        <pc:picChg chg="del">
          <ac:chgData name="SHHD 山本覚" userId="57e3f178-c88d-44ee-9b09-55235ac55cf9" providerId="ADAL" clId="{90FA48F5-FA59-48F7-AEE2-C5783AE6C803}" dt="2023-10-30T13:35:52.910" v="1663" actId="478"/>
          <ac:picMkLst>
            <pc:docMk/>
            <pc:sldMk cId="1890090629" sldId="281"/>
            <ac:picMk id="5" creationId="{84DB7522-B95C-5E4C-2D20-45B2A364360B}"/>
          </ac:picMkLst>
        </pc:picChg>
        <pc:picChg chg="add mod ord">
          <ac:chgData name="SHHD 山本覚" userId="57e3f178-c88d-44ee-9b09-55235ac55cf9" providerId="ADAL" clId="{90FA48F5-FA59-48F7-AEE2-C5783AE6C803}" dt="2023-10-30T13:36:14.200" v="1669" actId="167"/>
          <ac:picMkLst>
            <pc:docMk/>
            <pc:sldMk cId="1890090629" sldId="281"/>
            <ac:picMk id="7" creationId="{51BC7683-4682-EB9A-7134-02F11E9D5FF7}"/>
          </ac:picMkLst>
        </pc:picChg>
        <pc:picChg chg="add del mod">
          <ac:chgData name="SHHD 山本覚" userId="57e3f178-c88d-44ee-9b09-55235ac55cf9" providerId="ADAL" clId="{90FA48F5-FA59-48F7-AEE2-C5783AE6C803}" dt="2023-10-30T13:36:26.994" v="1671"/>
          <ac:picMkLst>
            <pc:docMk/>
            <pc:sldMk cId="1890090629" sldId="281"/>
            <ac:picMk id="9" creationId="{B6D05A07-27EC-3BDB-B40B-D8DDCD86A8B1}"/>
          </ac:picMkLst>
        </pc:picChg>
      </pc:sldChg>
      <pc:sldChg chg="addSp delSp modSp add mod">
        <pc:chgData name="SHHD 山本覚" userId="57e3f178-c88d-44ee-9b09-55235ac55cf9" providerId="ADAL" clId="{90FA48F5-FA59-48F7-AEE2-C5783AE6C803}" dt="2023-10-30T13:36:54.986" v="1677" actId="167"/>
        <pc:sldMkLst>
          <pc:docMk/>
          <pc:sldMk cId="1108919878" sldId="282"/>
        </pc:sldMkLst>
        <pc:picChg chg="add mod ord">
          <ac:chgData name="SHHD 山本覚" userId="57e3f178-c88d-44ee-9b09-55235ac55cf9" providerId="ADAL" clId="{90FA48F5-FA59-48F7-AEE2-C5783AE6C803}" dt="2023-10-30T13:36:54.986" v="1677" actId="167"/>
          <ac:picMkLst>
            <pc:docMk/>
            <pc:sldMk cId="1108919878" sldId="282"/>
            <ac:picMk id="4" creationId="{96419D75-B159-33DF-AE9B-2A292FA616C8}"/>
          </ac:picMkLst>
        </pc:picChg>
        <pc:picChg chg="del">
          <ac:chgData name="SHHD 山本覚" userId="57e3f178-c88d-44ee-9b09-55235ac55cf9" providerId="ADAL" clId="{90FA48F5-FA59-48F7-AEE2-C5783AE6C803}" dt="2023-10-30T13:36:31.903" v="1673" actId="478"/>
          <ac:picMkLst>
            <pc:docMk/>
            <pc:sldMk cId="1108919878" sldId="282"/>
            <ac:picMk id="7" creationId="{51BC7683-4682-EB9A-7134-02F11E9D5FF7}"/>
          </ac:picMkLst>
        </pc:picChg>
      </pc:sldChg>
      <pc:sldChg chg="addSp delSp modSp add mod">
        <pc:chgData name="SHHD 山本覚" userId="57e3f178-c88d-44ee-9b09-55235ac55cf9" providerId="ADAL" clId="{90FA48F5-FA59-48F7-AEE2-C5783AE6C803}" dt="2023-10-30T13:37:57.724" v="1683" actId="167"/>
        <pc:sldMkLst>
          <pc:docMk/>
          <pc:sldMk cId="1766010445" sldId="283"/>
        </pc:sldMkLst>
        <pc:picChg chg="del">
          <ac:chgData name="SHHD 山本覚" userId="57e3f178-c88d-44ee-9b09-55235ac55cf9" providerId="ADAL" clId="{90FA48F5-FA59-48F7-AEE2-C5783AE6C803}" dt="2023-10-30T13:37:46.330" v="1679" actId="478"/>
          <ac:picMkLst>
            <pc:docMk/>
            <pc:sldMk cId="1766010445" sldId="283"/>
            <ac:picMk id="4" creationId="{96419D75-B159-33DF-AE9B-2A292FA616C8}"/>
          </ac:picMkLst>
        </pc:picChg>
        <pc:picChg chg="add mod ord">
          <ac:chgData name="SHHD 山本覚" userId="57e3f178-c88d-44ee-9b09-55235ac55cf9" providerId="ADAL" clId="{90FA48F5-FA59-48F7-AEE2-C5783AE6C803}" dt="2023-10-30T13:37:57.724" v="1683" actId="167"/>
          <ac:picMkLst>
            <pc:docMk/>
            <pc:sldMk cId="1766010445" sldId="283"/>
            <ac:picMk id="5" creationId="{DC86154E-6E26-8B90-0DF6-2D3AB834E83A}"/>
          </ac:picMkLst>
        </pc:picChg>
      </pc:sldChg>
      <pc:sldChg chg="addSp delSp modSp add mod">
        <pc:chgData name="SHHD 山本覚" userId="57e3f178-c88d-44ee-9b09-55235ac55cf9" providerId="ADAL" clId="{90FA48F5-FA59-48F7-AEE2-C5783AE6C803}" dt="2023-10-30T13:38:42.823" v="1689" actId="167"/>
        <pc:sldMkLst>
          <pc:docMk/>
          <pc:sldMk cId="3487670288" sldId="284"/>
        </pc:sldMkLst>
        <pc:picChg chg="add mod ord">
          <ac:chgData name="SHHD 山本覚" userId="57e3f178-c88d-44ee-9b09-55235ac55cf9" providerId="ADAL" clId="{90FA48F5-FA59-48F7-AEE2-C5783AE6C803}" dt="2023-10-30T13:38:42.823" v="1689" actId="167"/>
          <ac:picMkLst>
            <pc:docMk/>
            <pc:sldMk cId="3487670288" sldId="284"/>
            <ac:picMk id="4" creationId="{B513A453-6E59-89AF-C648-021B89046789}"/>
          </ac:picMkLst>
        </pc:picChg>
        <pc:picChg chg="del">
          <ac:chgData name="SHHD 山本覚" userId="57e3f178-c88d-44ee-9b09-55235ac55cf9" providerId="ADAL" clId="{90FA48F5-FA59-48F7-AEE2-C5783AE6C803}" dt="2023-10-30T13:38:32.899" v="1685" actId="478"/>
          <ac:picMkLst>
            <pc:docMk/>
            <pc:sldMk cId="3487670288" sldId="284"/>
            <ac:picMk id="5" creationId="{DC86154E-6E26-8B90-0DF6-2D3AB834E83A}"/>
          </ac:picMkLst>
        </pc:picChg>
      </pc:sldChg>
      <pc:sldChg chg="addSp delSp modSp add mod">
        <pc:chgData name="SHHD 山本覚" userId="57e3f178-c88d-44ee-9b09-55235ac55cf9" providerId="ADAL" clId="{90FA48F5-FA59-48F7-AEE2-C5783AE6C803}" dt="2023-10-30T13:39:30.669" v="1696" actId="1076"/>
        <pc:sldMkLst>
          <pc:docMk/>
          <pc:sldMk cId="437902838" sldId="285"/>
        </pc:sldMkLst>
        <pc:picChg chg="del">
          <ac:chgData name="SHHD 山本覚" userId="57e3f178-c88d-44ee-9b09-55235ac55cf9" providerId="ADAL" clId="{90FA48F5-FA59-48F7-AEE2-C5783AE6C803}" dt="2023-10-30T13:39:18.719" v="1691" actId="478"/>
          <ac:picMkLst>
            <pc:docMk/>
            <pc:sldMk cId="437902838" sldId="285"/>
            <ac:picMk id="4" creationId="{B513A453-6E59-89AF-C648-021B89046789}"/>
          </ac:picMkLst>
        </pc:picChg>
        <pc:picChg chg="add mod ord">
          <ac:chgData name="SHHD 山本覚" userId="57e3f178-c88d-44ee-9b09-55235ac55cf9" providerId="ADAL" clId="{90FA48F5-FA59-48F7-AEE2-C5783AE6C803}" dt="2023-10-30T13:39:30.669" v="1696" actId="1076"/>
          <ac:picMkLst>
            <pc:docMk/>
            <pc:sldMk cId="437902838" sldId="285"/>
            <ac:picMk id="5" creationId="{DAF6EEC9-8411-AC7F-D6D9-2ACF727B9397}"/>
          </ac:picMkLst>
        </pc:picChg>
      </pc:sldChg>
      <pc:sldChg chg="addSp delSp modSp add mod">
        <pc:chgData name="SHHD 山本覚" userId="57e3f178-c88d-44ee-9b09-55235ac55cf9" providerId="ADAL" clId="{90FA48F5-FA59-48F7-AEE2-C5783AE6C803}" dt="2023-10-30T13:40:03.224" v="1702" actId="1076"/>
        <pc:sldMkLst>
          <pc:docMk/>
          <pc:sldMk cId="2520815508" sldId="286"/>
        </pc:sldMkLst>
        <pc:picChg chg="add mod ord">
          <ac:chgData name="SHHD 山本覚" userId="57e3f178-c88d-44ee-9b09-55235ac55cf9" providerId="ADAL" clId="{90FA48F5-FA59-48F7-AEE2-C5783AE6C803}" dt="2023-10-30T13:40:03.224" v="1702" actId="1076"/>
          <ac:picMkLst>
            <pc:docMk/>
            <pc:sldMk cId="2520815508" sldId="286"/>
            <ac:picMk id="4" creationId="{63B00A32-1CC6-16F7-C030-FEA78C7A4DFE}"/>
          </ac:picMkLst>
        </pc:picChg>
        <pc:picChg chg="del">
          <ac:chgData name="SHHD 山本覚" userId="57e3f178-c88d-44ee-9b09-55235ac55cf9" providerId="ADAL" clId="{90FA48F5-FA59-48F7-AEE2-C5783AE6C803}" dt="2023-10-30T13:39:53.845" v="1698" actId="478"/>
          <ac:picMkLst>
            <pc:docMk/>
            <pc:sldMk cId="2520815508" sldId="286"/>
            <ac:picMk id="5" creationId="{DAF6EEC9-8411-AC7F-D6D9-2ACF727B939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04E035-FB07-446B-A26E-E8C61E49FEB3}" type="datetimeFigureOut">
              <a:rPr kumimoji="1" lang="ja-JP" altLang="en-US" smtClean="0"/>
              <a:t>2023/10/30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0F2518-C81B-4DFE-8FD7-FBA88C2788B5}" type="slidenum">
              <a:rPr kumimoji="1" lang="ja-JP" altLang="en-US" smtClean="0"/>
              <a:t>‹#›</a:t>
            </a:fld>
            <a:endParaRPr kumimoji="1" lang="ja-JP" altLang="en-US"/>
          </a:p>
        </p:txBody>
      </p:sp>
    </p:spTree>
    <p:extLst>
      <p:ext uri="{BB962C8B-B14F-4D97-AF65-F5344CB8AC3E}">
        <p14:creationId xmlns:p14="http://schemas.microsoft.com/office/powerpoint/2010/main" val="41433675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30F2518-C81B-4DFE-8FD7-FBA88C2788B5}" type="slidenum">
              <a:rPr kumimoji="1" lang="ja-JP" altLang="en-US" smtClean="0"/>
              <a:t>16</a:t>
            </a:fld>
            <a:endParaRPr kumimoji="1" lang="ja-JP" altLang="en-US"/>
          </a:p>
        </p:txBody>
      </p:sp>
    </p:spTree>
    <p:extLst>
      <p:ext uri="{BB962C8B-B14F-4D97-AF65-F5344CB8AC3E}">
        <p14:creationId xmlns:p14="http://schemas.microsoft.com/office/powerpoint/2010/main" val="3955143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1980979"/>
          </a:xfrm>
        </p:spPr>
        <p:txBody>
          <a:bodyPr anchor="b">
            <a:normAutofit/>
          </a:bodyPr>
          <a:lstStyle>
            <a:lvl1pPr algn="ctr">
              <a:defRPr sz="6000">
                <a:latin typeface="游ゴシック" panose="020B0400000000000000" pitchFamily="50" charset="-128"/>
                <a:ea typeface="游ゴシック" panose="020B0400000000000000" pitchFamily="50"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916392"/>
            <a:ext cx="9144000" cy="1341408"/>
          </a:xfrm>
        </p:spPr>
        <p:txBody>
          <a:bodyPr>
            <a:normAutofit/>
          </a:bodyPr>
          <a:lstStyle>
            <a:lvl1pPr marL="0" indent="0" algn="ctr">
              <a:buNone/>
              <a:defRPr sz="2400">
                <a:solidFill>
                  <a:schemeClr val="tx1">
                    <a:lumMod val="75000"/>
                    <a:lumOff val="25000"/>
                  </a:schemeClr>
                </a:solidFill>
                <a:latin typeface="游ゴシック" panose="020B0400000000000000" pitchFamily="50" charset="-128"/>
                <a:ea typeface="游ゴシック" panose="020B0400000000000000" pitchFamily="50" charset="-128"/>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lvl1pPr>
              <a:defRPr>
                <a:latin typeface="游ゴシック" panose="020B0400000000000000" pitchFamily="50" charset="-128"/>
                <a:ea typeface="游ゴシック" panose="020B0400000000000000" pitchFamily="50" charset="-128"/>
              </a:defRPr>
            </a:lvl1pPr>
          </a:lstStyle>
          <a:p>
            <a:fld id="{8BEA83CE-7942-4D00-A2F9-2434B9DB8797}" type="datetimeFigureOut">
              <a:rPr kumimoji="1" lang="ja-JP" altLang="en-US" smtClean="0"/>
              <a:pPr/>
              <a:t>2023/10/30</a:t>
            </a:fld>
            <a:endParaRPr kumimoji="1" lang="ja-JP" altLang="en-US"/>
          </a:p>
        </p:txBody>
      </p:sp>
      <p:sp>
        <p:nvSpPr>
          <p:cNvPr id="5" name="Footer Placeholder 4"/>
          <p:cNvSpPr>
            <a:spLocks noGrp="1"/>
          </p:cNvSpPr>
          <p:nvPr>
            <p:ph type="ftr" sz="quarter" idx="11"/>
          </p:nvPr>
        </p:nvSpPr>
        <p:spPr/>
        <p:txBody>
          <a:bodyPr/>
          <a:lstStyle>
            <a:lvl1pPr>
              <a:defRPr>
                <a:latin typeface="游ゴシック" panose="020B0400000000000000" pitchFamily="50" charset="-128"/>
                <a:ea typeface="游ゴシック" panose="020B0400000000000000" pitchFamily="50" charset="-128"/>
              </a:defRPr>
            </a:lvl1pPr>
          </a:lstStyle>
          <a:p>
            <a:endParaRPr kumimoji="1" lang="ja-JP" altLang="en-US"/>
          </a:p>
        </p:txBody>
      </p:sp>
      <p:sp>
        <p:nvSpPr>
          <p:cNvPr id="6" name="Slide Number Placeholder 5"/>
          <p:cNvSpPr>
            <a:spLocks noGrp="1"/>
          </p:cNvSpPr>
          <p:nvPr>
            <p:ph type="sldNum" sz="quarter" idx="12"/>
          </p:nvPr>
        </p:nvSpPr>
        <p:spPr/>
        <p:txBody>
          <a:bodyPr/>
          <a:lstStyle>
            <a:lvl1pPr>
              <a:defRPr>
                <a:latin typeface="游ゴシック" panose="020B0400000000000000" pitchFamily="50" charset="-128"/>
                <a:ea typeface="游ゴシック" panose="020B0400000000000000" pitchFamily="50" charset="-128"/>
              </a:defRPr>
            </a:lvl1pPr>
          </a:lstStyle>
          <a:p>
            <a:fld id="{9FA230E4-FB3A-42FB-B6D8-ED6F6325B950}" type="slidenum">
              <a:rPr kumimoji="1" lang="ja-JP" altLang="en-US" smtClean="0"/>
              <a:pPr/>
              <a:t>‹#›</a:t>
            </a:fld>
            <a:endParaRPr kumimoji="1" lang="ja-JP" altLang="en-US"/>
          </a:p>
        </p:txBody>
      </p:sp>
      <p:sp>
        <p:nvSpPr>
          <p:cNvPr id="7" name="正方形/長方形 6">
            <a:extLst>
              <a:ext uri="{FF2B5EF4-FFF2-40B4-BE49-F238E27FC236}">
                <a16:creationId xmlns:a16="http://schemas.microsoft.com/office/drawing/2014/main" id="{77B899E8-CD4E-FCB0-F189-D2B2B16E0B0D}"/>
              </a:ext>
            </a:extLst>
          </p:cNvPr>
          <p:cNvSpPr/>
          <p:nvPr userDrawn="1"/>
        </p:nvSpPr>
        <p:spPr>
          <a:xfrm>
            <a:off x="0" y="3355675"/>
            <a:ext cx="12192000" cy="560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6365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BEA83CE-7942-4D00-A2F9-2434B9DB8797}" type="datetimeFigureOut">
              <a:rPr kumimoji="1" lang="ja-JP" altLang="en-US" smtClean="0"/>
              <a:t>2023/10/30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2209249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8BEA83CE-7942-4D00-A2F9-2434B9DB8797}" type="datetimeFigureOut">
              <a:rPr kumimoji="1" lang="ja-JP" altLang="en-US" smtClean="0"/>
              <a:t>2023/10/30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2318372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5127" y="217736"/>
            <a:ext cx="10515600" cy="824685"/>
          </a:xfrm>
        </p:spPr>
        <p:txBody>
          <a:bodyPr/>
          <a:lstStyle>
            <a:lvl1pPr>
              <a:defRPr>
                <a:latin typeface="游ゴシック" panose="020B0400000000000000" pitchFamily="50" charset="-128"/>
                <a:ea typeface="游ゴシック" panose="020B0400000000000000" pitchFamily="50" charset="-128"/>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845127" y="1376218"/>
            <a:ext cx="10515600" cy="4803919"/>
          </a:xfrm>
        </p:spPr>
        <p:txBody>
          <a:bodyPr/>
          <a:lstStyle>
            <a:lvl1pPr>
              <a:defRPr>
                <a:latin typeface="游ゴシック" panose="020B0400000000000000" pitchFamily="50" charset="-128"/>
                <a:ea typeface="游ゴシック" panose="020B0400000000000000" pitchFamily="50" charset="-128"/>
              </a:defRPr>
            </a:lvl1pPr>
            <a:lvl2pPr>
              <a:defRPr>
                <a:latin typeface="游ゴシック" panose="020B0400000000000000" pitchFamily="50" charset="-128"/>
                <a:ea typeface="游ゴシック" panose="020B0400000000000000" pitchFamily="50" charset="-128"/>
              </a:defRPr>
            </a:lvl2pPr>
            <a:lvl3pPr>
              <a:defRPr>
                <a:latin typeface="游ゴシック" panose="020B0400000000000000" pitchFamily="50" charset="-128"/>
                <a:ea typeface="游ゴシック" panose="020B0400000000000000" pitchFamily="50" charset="-128"/>
              </a:defRPr>
            </a:lvl3pPr>
            <a:lvl4pPr>
              <a:defRPr>
                <a:latin typeface="游ゴシック" panose="020B0400000000000000" pitchFamily="50" charset="-128"/>
                <a:ea typeface="游ゴシック" panose="020B0400000000000000" pitchFamily="50" charset="-128"/>
              </a:defRPr>
            </a:lvl4pPr>
            <a:lvl5pPr>
              <a:defRPr>
                <a:latin typeface="游ゴシック" panose="020B0400000000000000" pitchFamily="50" charset="-128"/>
                <a:ea typeface="游ゴシック" panose="020B0400000000000000"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lvl1pPr>
              <a:defRPr>
                <a:latin typeface="游ゴシック" panose="020B0400000000000000" pitchFamily="50" charset="-128"/>
                <a:ea typeface="游ゴシック" panose="020B0400000000000000" pitchFamily="50" charset="-128"/>
              </a:defRPr>
            </a:lvl1pPr>
          </a:lstStyle>
          <a:p>
            <a:fld id="{8BEA83CE-7942-4D00-A2F9-2434B9DB8797}" type="datetimeFigureOut">
              <a:rPr kumimoji="1" lang="ja-JP" altLang="en-US" smtClean="0"/>
              <a:pPr/>
              <a:t>2023/10/30</a:t>
            </a:fld>
            <a:endParaRPr kumimoji="1" lang="ja-JP" altLang="en-US"/>
          </a:p>
        </p:txBody>
      </p:sp>
      <p:sp>
        <p:nvSpPr>
          <p:cNvPr id="5" name="Footer Placeholder 4"/>
          <p:cNvSpPr>
            <a:spLocks noGrp="1"/>
          </p:cNvSpPr>
          <p:nvPr>
            <p:ph type="ftr" sz="quarter" idx="11"/>
          </p:nvPr>
        </p:nvSpPr>
        <p:spPr/>
        <p:txBody>
          <a:bodyPr/>
          <a:lstStyle>
            <a:lvl1pPr>
              <a:defRPr>
                <a:latin typeface="游ゴシック" panose="020B0400000000000000" pitchFamily="50" charset="-128"/>
                <a:ea typeface="游ゴシック" panose="020B0400000000000000" pitchFamily="50" charset="-128"/>
              </a:defRPr>
            </a:lvl1pPr>
          </a:lstStyle>
          <a:p>
            <a:endParaRPr kumimoji="1" lang="ja-JP" altLang="en-US"/>
          </a:p>
        </p:txBody>
      </p:sp>
      <p:sp>
        <p:nvSpPr>
          <p:cNvPr id="6" name="Slide Number Placeholder 5"/>
          <p:cNvSpPr>
            <a:spLocks noGrp="1"/>
          </p:cNvSpPr>
          <p:nvPr>
            <p:ph type="sldNum" sz="quarter" idx="12"/>
          </p:nvPr>
        </p:nvSpPr>
        <p:spPr/>
        <p:txBody>
          <a:bodyPr/>
          <a:lstStyle>
            <a:lvl1pPr>
              <a:defRPr>
                <a:latin typeface="游ゴシック" panose="020B0400000000000000" pitchFamily="50" charset="-128"/>
                <a:ea typeface="游ゴシック" panose="020B0400000000000000" pitchFamily="50" charset="-128"/>
              </a:defRPr>
            </a:lvl1pPr>
          </a:lstStyle>
          <a:p>
            <a:fld id="{9FA230E4-FB3A-42FB-B6D8-ED6F6325B950}" type="slidenum">
              <a:rPr kumimoji="1" lang="ja-JP" altLang="en-US" smtClean="0"/>
              <a:pPr/>
              <a:t>‹#›</a:t>
            </a:fld>
            <a:endParaRPr kumimoji="1" lang="ja-JP" altLang="en-US"/>
          </a:p>
        </p:txBody>
      </p:sp>
      <p:sp>
        <p:nvSpPr>
          <p:cNvPr id="7" name="正方形/長方形 6">
            <a:extLst>
              <a:ext uri="{FF2B5EF4-FFF2-40B4-BE49-F238E27FC236}">
                <a16:creationId xmlns:a16="http://schemas.microsoft.com/office/drawing/2014/main" id="{24CA3EA7-CA39-C83B-E898-12238307B126}"/>
              </a:ext>
            </a:extLst>
          </p:cNvPr>
          <p:cNvSpPr/>
          <p:nvPr userDrawn="1"/>
        </p:nvSpPr>
        <p:spPr>
          <a:xfrm>
            <a:off x="0" y="1042421"/>
            <a:ext cx="12192000" cy="560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3892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BEA83CE-7942-4D00-A2F9-2434B9DB8797}" type="datetimeFigureOut">
              <a:rPr kumimoji="1" lang="ja-JP" altLang="en-US" smtClean="0"/>
              <a:t>2023/10/30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955381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BEA83CE-7942-4D00-A2F9-2434B9DB8797}" type="datetimeFigureOut">
              <a:rPr kumimoji="1" lang="ja-JP" altLang="en-US" smtClean="0"/>
              <a:t>2023/10/30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337012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8BEA83CE-7942-4D00-A2F9-2434B9DB8797}" type="datetimeFigureOut">
              <a:rPr kumimoji="1" lang="ja-JP" altLang="en-US" smtClean="0"/>
              <a:t>2023/10/30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309212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BEA83CE-7942-4D00-A2F9-2434B9DB8797}" type="datetimeFigureOut">
              <a:rPr kumimoji="1" lang="ja-JP" altLang="en-US" smtClean="0"/>
              <a:t>2023/10/30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3482478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A83CE-7942-4D00-A2F9-2434B9DB8797}" type="datetimeFigureOut">
              <a:rPr kumimoji="1" lang="ja-JP" altLang="en-US" smtClean="0"/>
              <a:t>2023/10/30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460571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BEA83CE-7942-4D00-A2F9-2434B9DB8797}" type="datetimeFigureOut">
              <a:rPr kumimoji="1" lang="ja-JP" altLang="en-US" smtClean="0"/>
              <a:t>2023/10/30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3647948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BEA83CE-7942-4D00-A2F9-2434B9DB8797}" type="datetimeFigureOut">
              <a:rPr kumimoji="1" lang="ja-JP" altLang="en-US" smtClean="0"/>
              <a:t>2023/10/30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2249097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8BEA83CE-7942-4D00-A2F9-2434B9DB8797}" type="datetimeFigureOut">
              <a:rPr kumimoji="1" lang="ja-JP" altLang="en-US" smtClean="0"/>
              <a:t>2023/10/30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3766521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8AA9E8-35A4-F087-721F-23B15853FB65}"/>
              </a:ext>
            </a:extLst>
          </p:cNvPr>
          <p:cNvSpPr>
            <a:spLocks noGrp="1"/>
          </p:cNvSpPr>
          <p:nvPr>
            <p:ph type="ctrTitle"/>
          </p:nvPr>
        </p:nvSpPr>
        <p:spPr/>
        <p:txBody>
          <a:bodyPr>
            <a:normAutofit/>
          </a:bodyPr>
          <a:lstStyle/>
          <a:p>
            <a:r>
              <a:rPr kumimoji="1" lang="ja-JP" altLang="en-US" sz="5400" dirty="0">
                <a:latin typeface="游ゴシック" panose="020B0400000000000000" pitchFamily="50" charset="-128"/>
                <a:ea typeface="游ゴシック" panose="020B0400000000000000" pitchFamily="50" charset="-128"/>
              </a:rPr>
              <a:t>ハンズオン ～</a:t>
            </a:r>
            <a:r>
              <a:rPr kumimoji="1" lang="en-US" altLang="ja-JP" sz="5400" dirty="0">
                <a:latin typeface="游ゴシック" panose="020B0400000000000000" pitchFamily="50" charset="-128"/>
                <a:ea typeface="游ゴシック" panose="020B0400000000000000" pitchFamily="50" charset="-128"/>
              </a:rPr>
              <a:t>Git</a:t>
            </a:r>
            <a:r>
              <a:rPr kumimoji="1" lang="ja-JP" altLang="en-US" sz="5400" dirty="0">
                <a:latin typeface="游ゴシック" panose="020B0400000000000000" pitchFamily="50" charset="-128"/>
                <a:ea typeface="游ゴシック" panose="020B0400000000000000" pitchFamily="50" charset="-128"/>
              </a:rPr>
              <a:t>入門～</a:t>
            </a:r>
            <a:br>
              <a:rPr kumimoji="1" lang="en-US" altLang="ja-JP" sz="5400" dirty="0">
                <a:latin typeface="游ゴシック" panose="020B0400000000000000" pitchFamily="50" charset="-128"/>
                <a:ea typeface="游ゴシック" panose="020B0400000000000000" pitchFamily="50" charset="-128"/>
              </a:rPr>
            </a:br>
            <a:r>
              <a:rPr lang="en-US" altLang="ja-JP" sz="5400" dirty="0"/>
              <a:t>2023</a:t>
            </a:r>
            <a:r>
              <a:rPr kumimoji="1" lang="en-US" altLang="ja-JP" sz="5400" dirty="0">
                <a:latin typeface="游ゴシック" panose="020B0400000000000000" pitchFamily="50" charset="-128"/>
                <a:ea typeface="游ゴシック" panose="020B0400000000000000" pitchFamily="50" charset="-128"/>
              </a:rPr>
              <a:t>.</a:t>
            </a:r>
            <a:r>
              <a:rPr lang="en-US" altLang="ja-JP" sz="5400" dirty="0"/>
              <a:t>11</a:t>
            </a:r>
            <a:r>
              <a:rPr kumimoji="1" lang="en-US" altLang="ja-JP" sz="5400" dirty="0">
                <a:latin typeface="游ゴシック" panose="020B0400000000000000" pitchFamily="50" charset="-128"/>
                <a:ea typeface="游ゴシック" panose="020B0400000000000000" pitchFamily="50" charset="-128"/>
              </a:rPr>
              <a:t>.01</a:t>
            </a:r>
            <a:endParaRPr kumimoji="1" lang="ja-JP" altLang="en-US" sz="5400" dirty="0">
              <a:latin typeface="游ゴシック" panose="020B0400000000000000" pitchFamily="50" charset="-128"/>
              <a:ea typeface="游ゴシック" panose="020B0400000000000000" pitchFamily="50" charset="-128"/>
            </a:endParaRPr>
          </a:p>
        </p:txBody>
      </p:sp>
      <p:sp>
        <p:nvSpPr>
          <p:cNvPr id="3" name="字幕 2">
            <a:extLst>
              <a:ext uri="{FF2B5EF4-FFF2-40B4-BE49-F238E27FC236}">
                <a16:creationId xmlns:a16="http://schemas.microsoft.com/office/drawing/2014/main" id="{28963885-801F-200F-7633-1AD09F79362B}"/>
              </a:ext>
            </a:extLst>
          </p:cNvPr>
          <p:cNvSpPr>
            <a:spLocks noGrp="1"/>
          </p:cNvSpPr>
          <p:nvPr>
            <p:ph type="subTitle" idx="1"/>
          </p:nvPr>
        </p:nvSpPr>
        <p:spPr/>
        <p:txBody>
          <a:bodyPr/>
          <a:lstStyle/>
          <a:p>
            <a:r>
              <a:rPr kumimoji="1" lang="ja-JP" altLang="en-US" dirty="0"/>
              <a:t>技術</a:t>
            </a:r>
            <a:r>
              <a:rPr lang="ja-JP" altLang="en-US" dirty="0"/>
              <a:t>４</a:t>
            </a:r>
            <a:r>
              <a:rPr kumimoji="1" lang="ja-JP" altLang="en-US" dirty="0"/>
              <a:t>部　企画２チーム</a:t>
            </a:r>
            <a:endParaRPr kumimoji="1" lang="en-US" altLang="ja-JP" dirty="0"/>
          </a:p>
          <a:p>
            <a:r>
              <a:rPr lang="ja-JP" altLang="en-US" dirty="0"/>
              <a:t>山本　覚</a:t>
            </a:r>
            <a:endParaRPr kumimoji="1" lang="en-US" altLang="ja-JP" dirty="0"/>
          </a:p>
        </p:txBody>
      </p:sp>
    </p:spTree>
    <p:extLst>
      <p:ext uri="{BB962C8B-B14F-4D97-AF65-F5344CB8AC3E}">
        <p14:creationId xmlns:p14="http://schemas.microsoft.com/office/powerpoint/2010/main" val="1691603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pic>
        <p:nvPicPr>
          <p:cNvPr id="4" name="図 3">
            <a:extLst>
              <a:ext uri="{FF2B5EF4-FFF2-40B4-BE49-F238E27FC236}">
                <a16:creationId xmlns:a16="http://schemas.microsoft.com/office/drawing/2014/main" id="{890A16A2-D076-3674-7CA9-801F16E644F8}"/>
              </a:ext>
            </a:extLst>
          </p:cNvPr>
          <p:cNvPicPr>
            <a:picLocks noChangeAspect="1"/>
          </p:cNvPicPr>
          <p:nvPr/>
        </p:nvPicPr>
        <p:blipFill>
          <a:blip r:embed="rId2"/>
          <a:stretch>
            <a:fillRect/>
          </a:stretch>
        </p:blipFill>
        <p:spPr>
          <a:xfrm>
            <a:off x="1744478" y="1185049"/>
            <a:ext cx="8716898" cy="5543641"/>
          </a:xfrm>
          <a:prstGeom prst="rect">
            <a:avLst/>
          </a:prstGeom>
        </p:spPr>
      </p:pic>
      <p:sp>
        <p:nvSpPr>
          <p:cNvPr id="3" name="コンテンツ プレースホルダー 2">
            <a:extLst>
              <a:ext uri="{FF2B5EF4-FFF2-40B4-BE49-F238E27FC236}">
                <a16:creationId xmlns:a16="http://schemas.microsoft.com/office/drawing/2014/main" id="{E0DC362F-328D-F26C-CFE9-E853AF9503EF}"/>
              </a:ext>
            </a:extLst>
          </p:cNvPr>
          <p:cNvSpPr>
            <a:spLocks noGrp="1"/>
          </p:cNvSpPr>
          <p:nvPr>
            <p:ph idx="1"/>
          </p:nvPr>
        </p:nvSpPr>
        <p:spPr>
          <a:xfrm>
            <a:off x="3500935" y="4094524"/>
            <a:ext cx="5190130" cy="738733"/>
          </a:xfrm>
        </p:spPr>
        <p:txBody>
          <a:bodyPr>
            <a:noAutofit/>
          </a:bodyPr>
          <a:lstStyle/>
          <a:p>
            <a:pPr marL="0" indent="0">
              <a:lnSpc>
                <a:spcPct val="150000"/>
              </a:lnSpc>
              <a:buNone/>
            </a:pPr>
            <a:r>
              <a:rPr lang="ja-JP" altLang="en-US" sz="2400" dirty="0"/>
              <a:t>この画面まできたらオッケーです</a:t>
            </a:r>
            <a:endParaRPr kumimoji="1" lang="ja-JP" altLang="en-US" sz="2400" dirty="0"/>
          </a:p>
        </p:txBody>
      </p:sp>
    </p:spTree>
    <p:extLst>
      <p:ext uri="{BB962C8B-B14F-4D97-AF65-F5344CB8AC3E}">
        <p14:creationId xmlns:p14="http://schemas.microsoft.com/office/powerpoint/2010/main" val="2305174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en-US" altLang="ja-JP" dirty="0"/>
              <a:t>Git</a:t>
            </a:r>
            <a:r>
              <a:rPr kumimoji="1" lang="ja-JP" altLang="en-US" dirty="0"/>
              <a:t>の基礎知識</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793778" y="1445377"/>
            <a:ext cx="6671459" cy="3815854"/>
          </a:xfrm>
        </p:spPr>
        <p:txBody>
          <a:bodyPr>
            <a:noAutofit/>
          </a:bodyPr>
          <a:lstStyle/>
          <a:p>
            <a:pPr marL="0" indent="0">
              <a:lnSpc>
                <a:spcPct val="150000"/>
              </a:lnSpc>
              <a:buNone/>
            </a:pPr>
            <a:r>
              <a:rPr kumimoji="1" lang="ja-JP" altLang="en-US" dirty="0"/>
              <a:t>以下の項目について説明していきます。</a:t>
            </a:r>
            <a:endParaRPr kumimoji="1" lang="en-US" altLang="ja-JP" dirty="0"/>
          </a:p>
          <a:p>
            <a:pPr>
              <a:lnSpc>
                <a:spcPct val="150000"/>
              </a:lnSpc>
            </a:pPr>
            <a:r>
              <a:rPr kumimoji="1" lang="ja-JP" altLang="en-US" dirty="0"/>
              <a:t>リポジトリ</a:t>
            </a:r>
            <a:endParaRPr kumimoji="1" lang="en-US" altLang="ja-JP" dirty="0"/>
          </a:p>
          <a:p>
            <a:pPr>
              <a:lnSpc>
                <a:spcPct val="150000"/>
              </a:lnSpc>
            </a:pPr>
            <a:r>
              <a:rPr lang="ja-JP" altLang="en-US" dirty="0"/>
              <a:t>クローン</a:t>
            </a:r>
            <a:endParaRPr kumimoji="1" lang="en-US" altLang="ja-JP" dirty="0"/>
          </a:p>
          <a:p>
            <a:pPr>
              <a:lnSpc>
                <a:spcPct val="150000"/>
              </a:lnSpc>
            </a:pPr>
            <a:r>
              <a:rPr lang="ja-JP" altLang="en-US" dirty="0"/>
              <a:t>コミット</a:t>
            </a:r>
            <a:endParaRPr lang="en-US" altLang="ja-JP" dirty="0"/>
          </a:p>
          <a:p>
            <a:pPr>
              <a:lnSpc>
                <a:spcPct val="150000"/>
              </a:lnSpc>
            </a:pPr>
            <a:r>
              <a:rPr kumimoji="1" lang="ja-JP" altLang="en-US" dirty="0"/>
              <a:t>プッシュ／プル</a:t>
            </a:r>
          </a:p>
        </p:txBody>
      </p:sp>
      <p:pic>
        <p:nvPicPr>
          <p:cNvPr id="7" name="図 6" descr="アイコン&#10;&#10;自動的に生成された説明">
            <a:extLst>
              <a:ext uri="{FF2B5EF4-FFF2-40B4-BE49-F238E27FC236}">
                <a16:creationId xmlns:a16="http://schemas.microsoft.com/office/drawing/2014/main" id="{1618AE55-DD73-249F-EFA1-84DF13C41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1974" y="2011451"/>
            <a:ext cx="1159328" cy="1159328"/>
          </a:xfrm>
          <a:prstGeom prst="rect">
            <a:avLst/>
          </a:prstGeom>
        </p:spPr>
      </p:pic>
      <p:pic>
        <p:nvPicPr>
          <p:cNvPr id="23" name="図 22" descr="アイコン&#10;&#10;自動的に生成された説明">
            <a:extLst>
              <a:ext uri="{FF2B5EF4-FFF2-40B4-BE49-F238E27FC236}">
                <a16:creationId xmlns:a16="http://schemas.microsoft.com/office/drawing/2014/main" id="{318A8623-1518-D7F2-67F2-F0708CE3D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7447" y="2989674"/>
            <a:ext cx="514389" cy="514389"/>
          </a:xfrm>
          <a:prstGeom prst="rect">
            <a:avLst/>
          </a:prstGeom>
        </p:spPr>
      </p:pic>
      <p:grpSp>
        <p:nvGrpSpPr>
          <p:cNvPr id="30" name="グループ化 29">
            <a:extLst>
              <a:ext uri="{FF2B5EF4-FFF2-40B4-BE49-F238E27FC236}">
                <a16:creationId xmlns:a16="http://schemas.microsoft.com/office/drawing/2014/main" id="{D3AFFE0D-2056-5D34-432B-51E4283CED5B}"/>
              </a:ext>
            </a:extLst>
          </p:cNvPr>
          <p:cNvGrpSpPr/>
          <p:nvPr/>
        </p:nvGrpSpPr>
        <p:grpSpPr>
          <a:xfrm>
            <a:off x="4711871" y="4533941"/>
            <a:ext cx="1733867" cy="992615"/>
            <a:chOff x="4604295" y="5192847"/>
            <a:chExt cx="1733867" cy="992615"/>
          </a:xfrm>
        </p:grpSpPr>
        <p:pic>
          <p:nvPicPr>
            <p:cNvPr id="5" name="図 4" descr="アイコン&#10;&#10;自動的に生成された説明">
              <a:extLst>
                <a:ext uri="{FF2B5EF4-FFF2-40B4-BE49-F238E27FC236}">
                  <a16:creationId xmlns:a16="http://schemas.microsoft.com/office/drawing/2014/main" id="{8F97454D-F471-ED23-0164-D59048FE08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9" name="図 8" descr="アイコン&#10;&#10;自動的に生成された説明">
              <a:extLst>
                <a:ext uri="{FF2B5EF4-FFF2-40B4-BE49-F238E27FC236}">
                  <a16:creationId xmlns:a16="http://schemas.microsoft.com/office/drawing/2014/main" id="{65FF9DAE-76A8-6F2E-2DAE-3806BB433C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grpSp>
      <p:grpSp>
        <p:nvGrpSpPr>
          <p:cNvPr id="31" name="グループ化 30">
            <a:extLst>
              <a:ext uri="{FF2B5EF4-FFF2-40B4-BE49-F238E27FC236}">
                <a16:creationId xmlns:a16="http://schemas.microsoft.com/office/drawing/2014/main" id="{8249019F-635B-388C-3459-2FB09BB9DB5C}"/>
              </a:ext>
            </a:extLst>
          </p:cNvPr>
          <p:cNvGrpSpPr/>
          <p:nvPr/>
        </p:nvGrpSpPr>
        <p:grpSpPr>
          <a:xfrm>
            <a:off x="7269365" y="3225725"/>
            <a:ext cx="3138586" cy="2300831"/>
            <a:chOff x="4604295" y="3884631"/>
            <a:chExt cx="3138586" cy="2300831"/>
          </a:xfrm>
        </p:grpSpPr>
        <p:pic>
          <p:nvPicPr>
            <p:cNvPr id="32" name="図 31" descr="アイコン&#10;&#10;自動的に生成された説明">
              <a:extLst>
                <a:ext uri="{FF2B5EF4-FFF2-40B4-BE49-F238E27FC236}">
                  <a16:creationId xmlns:a16="http://schemas.microsoft.com/office/drawing/2014/main" id="{8413B28F-F99C-675A-0EC7-8AD1768A4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33" name="図 32" descr="アイコン&#10;&#10;自動的に生成された説明">
              <a:extLst>
                <a:ext uri="{FF2B5EF4-FFF2-40B4-BE49-F238E27FC236}">
                  <a16:creationId xmlns:a16="http://schemas.microsoft.com/office/drawing/2014/main" id="{6096277F-CF1E-C078-092C-327284823C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pic>
          <p:nvPicPr>
            <p:cNvPr id="34" name="図 33" descr="アイコン&#10;&#10;自動的に生成された説明">
              <a:extLst>
                <a:ext uri="{FF2B5EF4-FFF2-40B4-BE49-F238E27FC236}">
                  <a16:creationId xmlns:a16="http://schemas.microsoft.com/office/drawing/2014/main" id="{FC3347F5-B171-C6C8-5A83-4E0D46AAE6D4}"/>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664061" y="5400139"/>
              <a:ext cx="376358" cy="376358"/>
            </a:xfrm>
            <a:prstGeom prst="rect">
              <a:avLst/>
            </a:prstGeom>
          </p:spPr>
        </p:pic>
        <p:pic>
          <p:nvPicPr>
            <p:cNvPr id="63" name="図 62" descr="アイコン&#10;&#10;自動的に生成された説明">
              <a:extLst>
                <a:ext uri="{FF2B5EF4-FFF2-40B4-BE49-F238E27FC236}">
                  <a16:creationId xmlns:a16="http://schemas.microsoft.com/office/drawing/2014/main" id="{F01C8CA8-C37A-8BE6-BA92-E5E060DA17A8}"/>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366523" y="3884631"/>
              <a:ext cx="376358" cy="376358"/>
            </a:xfrm>
            <a:prstGeom prst="rect">
              <a:avLst/>
            </a:prstGeom>
          </p:spPr>
        </p:pic>
      </p:grpSp>
      <p:grpSp>
        <p:nvGrpSpPr>
          <p:cNvPr id="35" name="グループ化 34">
            <a:extLst>
              <a:ext uri="{FF2B5EF4-FFF2-40B4-BE49-F238E27FC236}">
                <a16:creationId xmlns:a16="http://schemas.microsoft.com/office/drawing/2014/main" id="{4F1DCB2E-5306-FC09-610F-B6DCC40F93D9}"/>
              </a:ext>
            </a:extLst>
          </p:cNvPr>
          <p:cNvGrpSpPr/>
          <p:nvPr/>
        </p:nvGrpSpPr>
        <p:grpSpPr>
          <a:xfrm>
            <a:off x="9828201" y="4533941"/>
            <a:ext cx="1733867" cy="992615"/>
            <a:chOff x="4604295" y="5192847"/>
            <a:chExt cx="1733867" cy="992615"/>
          </a:xfrm>
        </p:grpSpPr>
        <p:pic>
          <p:nvPicPr>
            <p:cNvPr id="36" name="図 35" descr="アイコン&#10;&#10;自動的に生成された説明">
              <a:extLst>
                <a:ext uri="{FF2B5EF4-FFF2-40B4-BE49-F238E27FC236}">
                  <a16:creationId xmlns:a16="http://schemas.microsoft.com/office/drawing/2014/main" id="{24FD75F0-D045-AFEC-7F69-A2E49ED31D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37" name="図 36" descr="アイコン&#10;&#10;自動的に生成された説明">
              <a:extLst>
                <a:ext uri="{FF2B5EF4-FFF2-40B4-BE49-F238E27FC236}">
                  <a16:creationId xmlns:a16="http://schemas.microsoft.com/office/drawing/2014/main" id="{4D80EC32-7935-55B6-3E83-3F215DE50D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pic>
          <p:nvPicPr>
            <p:cNvPr id="38" name="図 37" descr="アイコン&#10;&#10;自動的に生成された説明">
              <a:extLst>
                <a:ext uri="{FF2B5EF4-FFF2-40B4-BE49-F238E27FC236}">
                  <a16:creationId xmlns:a16="http://schemas.microsoft.com/office/drawing/2014/main" id="{FDB05B54-60A6-B75B-AC63-F58559081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4061" y="5400139"/>
              <a:ext cx="376358" cy="376358"/>
            </a:xfrm>
            <a:prstGeom prst="rect">
              <a:avLst/>
            </a:prstGeom>
          </p:spPr>
        </p:pic>
      </p:grpSp>
      <p:cxnSp>
        <p:nvCxnSpPr>
          <p:cNvPr id="40" name="直線矢印コネクタ 39">
            <a:extLst>
              <a:ext uri="{FF2B5EF4-FFF2-40B4-BE49-F238E27FC236}">
                <a16:creationId xmlns:a16="http://schemas.microsoft.com/office/drawing/2014/main" id="{C72886F5-D99D-555E-EC98-DDB8DB12070A}"/>
              </a:ext>
            </a:extLst>
          </p:cNvPr>
          <p:cNvCxnSpPr>
            <a:cxnSpLocks/>
          </p:cNvCxnSpPr>
          <p:nvPr/>
        </p:nvCxnSpPr>
        <p:spPr>
          <a:xfrm flipH="1">
            <a:off x="6084154" y="3140824"/>
            <a:ext cx="1454582" cy="132990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3" name="コンテンツ プレースホルダー 2">
            <a:extLst>
              <a:ext uri="{FF2B5EF4-FFF2-40B4-BE49-F238E27FC236}">
                <a16:creationId xmlns:a16="http://schemas.microsoft.com/office/drawing/2014/main" id="{55802C53-F85B-9304-4F19-A5536D5A811C}"/>
              </a:ext>
            </a:extLst>
          </p:cNvPr>
          <p:cNvSpPr txBox="1">
            <a:spLocks/>
          </p:cNvSpPr>
          <p:nvPr/>
        </p:nvSpPr>
        <p:spPr>
          <a:xfrm>
            <a:off x="5721480" y="3438673"/>
            <a:ext cx="1454582"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800" dirty="0"/>
              <a:t>クローン</a:t>
            </a:r>
          </a:p>
        </p:txBody>
      </p:sp>
      <p:cxnSp>
        <p:nvCxnSpPr>
          <p:cNvPr id="44" name="直線矢印コネクタ 43">
            <a:extLst>
              <a:ext uri="{FF2B5EF4-FFF2-40B4-BE49-F238E27FC236}">
                <a16:creationId xmlns:a16="http://schemas.microsoft.com/office/drawing/2014/main" id="{23A4979E-9830-DF80-644C-C62BB8A9ED58}"/>
              </a:ext>
            </a:extLst>
          </p:cNvPr>
          <p:cNvCxnSpPr>
            <a:cxnSpLocks/>
            <a:stCxn id="32" idx="0"/>
          </p:cNvCxnSpPr>
          <p:nvPr/>
        </p:nvCxnSpPr>
        <p:spPr>
          <a:xfrm flipH="1" flipV="1">
            <a:off x="8284090" y="3312499"/>
            <a:ext cx="222835" cy="1221442"/>
          </a:xfrm>
          <a:prstGeom prst="straightConnector1">
            <a:avLst/>
          </a:prstGeom>
          <a:ln w="76200">
            <a:solidFill>
              <a:srgbClr val="DE9B06"/>
            </a:solidFill>
            <a:tailEnd type="triangle"/>
          </a:ln>
        </p:spPr>
        <p:style>
          <a:lnRef idx="1">
            <a:schemeClr val="accent1"/>
          </a:lnRef>
          <a:fillRef idx="0">
            <a:schemeClr val="accent1"/>
          </a:fillRef>
          <a:effectRef idx="0">
            <a:schemeClr val="accent1"/>
          </a:effectRef>
          <a:fontRef idx="minor">
            <a:schemeClr val="tx1"/>
          </a:fontRef>
        </p:style>
      </p:cxnSp>
      <p:sp>
        <p:nvSpPr>
          <p:cNvPr id="49" name="コンテンツ プレースホルダー 2">
            <a:extLst>
              <a:ext uri="{FF2B5EF4-FFF2-40B4-BE49-F238E27FC236}">
                <a16:creationId xmlns:a16="http://schemas.microsoft.com/office/drawing/2014/main" id="{1DE1B145-FD91-9CEB-A04F-919EDACB1D3F}"/>
              </a:ext>
            </a:extLst>
          </p:cNvPr>
          <p:cNvSpPr txBox="1">
            <a:spLocks/>
          </p:cNvSpPr>
          <p:nvPr/>
        </p:nvSpPr>
        <p:spPr>
          <a:xfrm>
            <a:off x="7978198" y="5277600"/>
            <a:ext cx="1454582"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800" dirty="0"/>
              <a:t>ローカル</a:t>
            </a:r>
          </a:p>
        </p:txBody>
      </p:sp>
      <p:sp>
        <p:nvSpPr>
          <p:cNvPr id="51" name="コンテンツ プレースホルダー 2">
            <a:extLst>
              <a:ext uri="{FF2B5EF4-FFF2-40B4-BE49-F238E27FC236}">
                <a16:creationId xmlns:a16="http://schemas.microsoft.com/office/drawing/2014/main" id="{8B477E42-EC7B-6965-E763-492A607C731C}"/>
              </a:ext>
            </a:extLst>
          </p:cNvPr>
          <p:cNvSpPr txBox="1">
            <a:spLocks/>
          </p:cNvSpPr>
          <p:nvPr/>
        </p:nvSpPr>
        <p:spPr>
          <a:xfrm>
            <a:off x="8439562" y="3778985"/>
            <a:ext cx="1454582"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800" dirty="0"/>
              <a:t>プッシュ</a:t>
            </a:r>
          </a:p>
        </p:txBody>
      </p:sp>
      <p:cxnSp>
        <p:nvCxnSpPr>
          <p:cNvPr id="52" name="直線矢印コネクタ 51">
            <a:extLst>
              <a:ext uri="{FF2B5EF4-FFF2-40B4-BE49-F238E27FC236}">
                <a16:creationId xmlns:a16="http://schemas.microsoft.com/office/drawing/2014/main" id="{25FD3CC2-2358-916C-6C75-C44F58BA5E41}"/>
              </a:ext>
            </a:extLst>
          </p:cNvPr>
          <p:cNvCxnSpPr>
            <a:cxnSpLocks/>
          </p:cNvCxnSpPr>
          <p:nvPr/>
        </p:nvCxnSpPr>
        <p:spPr>
          <a:xfrm>
            <a:off x="8780398" y="3046000"/>
            <a:ext cx="1842778" cy="1487941"/>
          </a:xfrm>
          <a:prstGeom prst="straightConnector1">
            <a:avLst/>
          </a:prstGeom>
          <a:ln w="76200">
            <a:solidFill>
              <a:srgbClr val="DE9B06"/>
            </a:solidFill>
            <a:tailEnd type="triangle"/>
          </a:ln>
        </p:spPr>
        <p:style>
          <a:lnRef idx="1">
            <a:schemeClr val="accent1"/>
          </a:lnRef>
          <a:fillRef idx="0">
            <a:schemeClr val="accent1"/>
          </a:fillRef>
          <a:effectRef idx="0">
            <a:schemeClr val="accent1"/>
          </a:effectRef>
          <a:fontRef idx="minor">
            <a:schemeClr val="tx1"/>
          </a:fontRef>
        </p:style>
      </p:cxnSp>
      <p:sp>
        <p:nvSpPr>
          <p:cNvPr id="55" name="コンテンツ プレースホルダー 2">
            <a:extLst>
              <a:ext uri="{FF2B5EF4-FFF2-40B4-BE49-F238E27FC236}">
                <a16:creationId xmlns:a16="http://schemas.microsoft.com/office/drawing/2014/main" id="{C44B09B7-40A5-9A2A-431F-0FD3407CFFDD}"/>
              </a:ext>
            </a:extLst>
          </p:cNvPr>
          <p:cNvSpPr txBox="1">
            <a:spLocks/>
          </p:cNvSpPr>
          <p:nvPr/>
        </p:nvSpPr>
        <p:spPr>
          <a:xfrm>
            <a:off x="9895885" y="3534838"/>
            <a:ext cx="1454582"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800" dirty="0"/>
              <a:t>プル</a:t>
            </a:r>
          </a:p>
        </p:txBody>
      </p:sp>
      <p:sp>
        <p:nvSpPr>
          <p:cNvPr id="57" name="吹き出し: 円形 56">
            <a:extLst>
              <a:ext uri="{FF2B5EF4-FFF2-40B4-BE49-F238E27FC236}">
                <a16:creationId xmlns:a16="http://schemas.microsoft.com/office/drawing/2014/main" id="{AC4AD521-5940-6EFB-6ED4-27FFB8834061}"/>
              </a:ext>
            </a:extLst>
          </p:cNvPr>
          <p:cNvSpPr/>
          <p:nvPr/>
        </p:nvSpPr>
        <p:spPr>
          <a:xfrm flipH="1">
            <a:off x="4716216" y="5657324"/>
            <a:ext cx="1779674" cy="992615"/>
          </a:xfrm>
          <a:prstGeom prst="wedgeEllipseCallout">
            <a:avLst>
              <a:gd name="adj1" fmla="val 33192"/>
              <a:gd name="adj2" fmla="val -70262"/>
            </a:avLst>
          </a:prstGeom>
          <a:no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dirty="0">
                <a:solidFill>
                  <a:schemeClr val="tx1"/>
                </a:solidFill>
              </a:rPr>
              <a:t>ローカルがないから</a:t>
            </a:r>
            <a:endParaRPr kumimoji="1" lang="en-US" altLang="ja-JP" dirty="0">
              <a:solidFill>
                <a:schemeClr val="tx1"/>
              </a:solidFill>
            </a:endParaRPr>
          </a:p>
          <a:p>
            <a:pPr algn="ctr"/>
            <a:r>
              <a:rPr kumimoji="1" lang="ja-JP" altLang="en-US" dirty="0">
                <a:solidFill>
                  <a:schemeClr val="tx1"/>
                </a:solidFill>
              </a:rPr>
              <a:t>コピーしよう</a:t>
            </a:r>
          </a:p>
        </p:txBody>
      </p:sp>
      <p:sp>
        <p:nvSpPr>
          <p:cNvPr id="60" name="コンテンツ プレースホルダー 2">
            <a:extLst>
              <a:ext uri="{FF2B5EF4-FFF2-40B4-BE49-F238E27FC236}">
                <a16:creationId xmlns:a16="http://schemas.microsoft.com/office/drawing/2014/main" id="{0DAD9A5A-7D02-7575-39C7-C1BE68B1C2D1}"/>
              </a:ext>
            </a:extLst>
          </p:cNvPr>
          <p:cNvSpPr txBox="1">
            <a:spLocks/>
          </p:cNvSpPr>
          <p:nvPr/>
        </p:nvSpPr>
        <p:spPr>
          <a:xfrm>
            <a:off x="10537034" y="5277600"/>
            <a:ext cx="1454582"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800" dirty="0"/>
              <a:t>ローカル</a:t>
            </a:r>
          </a:p>
        </p:txBody>
      </p:sp>
      <p:sp>
        <p:nvSpPr>
          <p:cNvPr id="61" name="吹き出し: 円形 60">
            <a:extLst>
              <a:ext uri="{FF2B5EF4-FFF2-40B4-BE49-F238E27FC236}">
                <a16:creationId xmlns:a16="http://schemas.microsoft.com/office/drawing/2014/main" id="{00CED09E-478D-B59B-3A90-48CA2C6F4A45}"/>
              </a:ext>
            </a:extLst>
          </p:cNvPr>
          <p:cNvSpPr/>
          <p:nvPr/>
        </p:nvSpPr>
        <p:spPr>
          <a:xfrm flipH="1">
            <a:off x="7259695" y="5657324"/>
            <a:ext cx="1779674" cy="992615"/>
          </a:xfrm>
          <a:prstGeom prst="wedgeEllipseCallout">
            <a:avLst>
              <a:gd name="adj1" fmla="val 33192"/>
              <a:gd name="adj2" fmla="val -70262"/>
            </a:avLst>
          </a:prstGeom>
          <a:no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dirty="0">
                <a:solidFill>
                  <a:schemeClr val="tx1"/>
                </a:solidFill>
              </a:rPr>
              <a:t>ローカルを</a:t>
            </a:r>
            <a:endParaRPr kumimoji="1" lang="en-US" altLang="ja-JP" dirty="0">
              <a:solidFill>
                <a:schemeClr val="tx1"/>
              </a:solidFill>
            </a:endParaRPr>
          </a:p>
          <a:p>
            <a:pPr algn="ctr"/>
            <a:r>
              <a:rPr kumimoji="1" lang="ja-JP" altLang="en-US" dirty="0">
                <a:solidFill>
                  <a:schemeClr val="tx1"/>
                </a:solidFill>
              </a:rPr>
              <a:t>変更したから</a:t>
            </a:r>
            <a:endParaRPr kumimoji="1" lang="en-US" altLang="ja-JP" dirty="0">
              <a:solidFill>
                <a:schemeClr val="tx1"/>
              </a:solidFill>
            </a:endParaRPr>
          </a:p>
          <a:p>
            <a:pPr algn="ctr"/>
            <a:r>
              <a:rPr kumimoji="1" lang="ja-JP" altLang="en-US" dirty="0">
                <a:solidFill>
                  <a:schemeClr val="tx1"/>
                </a:solidFill>
              </a:rPr>
              <a:t>アップしよう</a:t>
            </a:r>
          </a:p>
        </p:txBody>
      </p:sp>
      <p:sp>
        <p:nvSpPr>
          <p:cNvPr id="62" name="吹き出し: 円形 61">
            <a:extLst>
              <a:ext uri="{FF2B5EF4-FFF2-40B4-BE49-F238E27FC236}">
                <a16:creationId xmlns:a16="http://schemas.microsoft.com/office/drawing/2014/main" id="{177C1E7D-3400-ED67-E7EF-FA55D840ED43}"/>
              </a:ext>
            </a:extLst>
          </p:cNvPr>
          <p:cNvSpPr/>
          <p:nvPr/>
        </p:nvSpPr>
        <p:spPr>
          <a:xfrm flipH="1">
            <a:off x="9894144" y="5657324"/>
            <a:ext cx="1779674" cy="992615"/>
          </a:xfrm>
          <a:prstGeom prst="wedgeEllipseCallout">
            <a:avLst>
              <a:gd name="adj1" fmla="val 33192"/>
              <a:gd name="adj2" fmla="val -70262"/>
            </a:avLst>
          </a:prstGeom>
          <a:no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dirty="0">
                <a:solidFill>
                  <a:schemeClr val="tx1"/>
                </a:solidFill>
              </a:rPr>
              <a:t>他の人の</a:t>
            </a:r>
            <a:endParaRPr kumimoji="1" lang="en-US" altLang="ja-JP" dirty="0">
              <a:solidFill>
                <a:schemeClr val="tx1"/>
              </a:solidFill>
            </a:endParaRPr>
          </a:p>
          <a:p>
            <a:pPr algn="ctr"/>
            <a:r>
              <a:rPr kumimoji="1" lang="ja-JP" altLang="en-US" dirty="0">
                <a:solidFill>
                  <a:schemeClr val="tx1"/>
                </a:solidFill>
              </a:rPr>
              <a:t>変更を</a:t>
            </a:r>
            <a:endParaRPr kumimoji="1" lang="en-US" altLang="ja-JP" dirty="0">
              <a:solidFill>
                <a:schemeClr val="tx1"/>
              </a:solidFill>
            </a:endParaRPr>
          </a:p>
          <a:p>
            <a:pPr algn="ctr"/>
            <a:r>
              <a:rPr kumimoji="1" lang="ja-JP" altLang="en-US" dirty="0">
                <a:solidFill>
                  <a:schemeClr val="tx1"/>
                </a:solidFill>
              </a:rPr>
              <a:t>ダウンロード</a:t>
            </a:r>
          </a:p>
        </p:txBody>
      </p:sp>
    </p:spTree>
    <p:extLst>
      <p:ext uri="{BB962C8B-B14F-4D97-AF65-F5344CB8AC3E}">
        <p14:creationId xmlns:p14="http://schemas.microsoft.com/office/powerpoint/2010/main" val="2273013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リポジトリ</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571500" y="1376218"/>
            <a:ext cx="11049000" cy="4844967"/>
          </a:xfrm>
        </p:spPr>
        <p:txBody>
          <a:bodyPr>
            <a:noAutofit/>
          </a:bodyPr>
          <a:lstStyle/>
          <a:p>
            <a:pPr marL="0" indent="0">
              <a:lnSpc>
                <a:spcPct val="100000"/>
              </a:lnSpc>
              <a:buNone/>
            </a:pPr>
            <a:r>
              <a:rPr kumimoji="1" lang="ja-JP" altLang="en-US" sz="3200" dirty="0"/>
              <a:t>データの保管場所のことです。</a:t>
            </a:r>
            <a:endParaRPr kumimoji="1" lang="en-US" altLang="ja-JP" sz="3200" dirty="0"/>
          </a:p>
          <a:p>
            <a:pPr marL="0" indent="0">
              <a:lnSpc>
                <a:spcPct val="100000"/>
              </a:lnSpc>
              <a:buNone/>
            </a:pPr>
            <a:r>
              <a:rPr lang="ja-JP" altLang="en-US" sz="3200" dirty="0"/>
              <a:t>ローカルとリモートの二種類が存在します。</a:t>
            </a:r>
            <a:endParaRPr lang="en-US" altLang="ja-JP" sz="3200" dirty="0"/>
          </a:p>
          <a:p>
            <a:pPr marL="0" indent="0">
              <a:lnSpc>
                <a:spcPct val="100000"/>
              </a:lnSpc>
              <a:buNone/>
            </a:pPr>
            <a:r>
              <a:rPr lang="ja-JP" altLang="en-US" sz="3200" dirty="0"/>
              <a:t>ローカルは自分の</a:t>
            </a:r>
            <a:r>
              <a:rPr lang="en-US" altLang="ja-JP" sz="3200" dirty="0"/>
              <a:t>PC</a:t>
            </a:r>
            <a:r>
              <a:rPr lang="ja-JP" altLang="en-US" sz="3200" dirty="0"/>
              <a:t>に保管しているものを指します。</a:t>
            </a:r>
            <a:endParaRPr lang="en-US" altLang="ja-JP" sz="3200" dirty="0"/>
          </a:p>
          <a:p>
            <a:pPr marL="0" indent="0">
              <a:lnSpc>
                <a:spcPct val="100000"/>
              </a:lnSpc>
              <a:buNone/>
            </a:pPr>
            <a:r>
              <a:rPr lang="ja-JP" altLang="en-US" sz="3200" dirty="0"/>
              <a:t>これを編集していきます。</a:t>
            </a:r>
            <a:endParaRPr lang="en-US" altLang="ja-JP" sz="3200" dirty="0"/>
          </a:p>
          <a:p>
            <a:pPr marL="0" indent="0">
              <a:lnSpc>
                <a:spcPct val="100000"/>
              </a:lnSpc>
              <a:buNone/>
            </a:pPr>
            <a:r>
              <a:rPr lang="ja-JP" altLang="en-US" sz="3200" dirty="0"/>
              <a:t>リモートはネット上にアップしてあるものです。</a:t>
            </a:r>
            <a:endParaRPr lang="en-US" altLang="ja-JP" sz="3200" dirty="0"/>
          </a:p>
          <a:p>
            <a:pPr marL="0" indent="0">
              <a:lnSpc>
                <a:spcPct val="100000"/>
              </a:lnSpc>
              <a:buNone/>
            </a:pPr>
            <a:r>
              <a:rPr lang="ja-JP" altLang="en-US" sz="3200" dirty="0"/>
              <a:t>ローカルのデータをアップして、内容を更新します。</a:t>
            </a:r>
            <a:endParaRPr lang="en-US" altLang="ja-JP" sz="3200" dirty="0"/>
          </a:p>
        </p:txBody>
      </p:sp>
    </p:spTree>
    <p:extLst>
      <p:ext uri="{BB962C8B-B14F-4D97-AF65-F5344CB8AC3E}">
        <p14:creationId xmlns:p14="http://schemas.microsoft.com/office/powerpoint/2010/main" val="3566682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クローン</a:t>
            </a:r>
            <a:endParaRPr kumimoji="1" lang="ja-JP" altLang="en-US" dirty="0"/>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571500" y="1376218"/>
            <a:ext cx="11049000" cy="4844967"/>
          </a:xfrm>
        </p:spPr>
        <p:txBody>
          <a:bodyPr>
            <a:noAutofit/>
          </a:bodyPr>
          <a:lstStyle/>
          <a:p>
            <a:pPr marL="0" indent="0">
              <a:lnSpc>
                <a:spcPct val="150000"/>
              </a:lnSpc>
              <a:buNone/>
            </a:pPr>
            <a:r>
              <a:rPr kumimoji="1" lang="ja-JP" altLang="en-US" dirty="0"/>
              <a:t>リモートのリポジトリをコピーしてきて、</a:t>
            </a:r>
            <a:endParaRPr kumimoji="1" lang="en-US" altLang="ja-JP" dirty="0"/>
          </a:p>
          <a:p>
            <a:pPr marL="0" indent="0">
              <a:lnSpc>
                <a:spcPct val="150000"/>
              </a:lnSpc>
              <a:buNone/>
            </a:pPr>
            <a:r>
              <a:rPr lang="ja-JP" altLang="en-US" dirty="0"/>
              <a:t>ローカルのリポジトリを作ることをクローンといいます。</a:t>
            </a:r>
            <a:endParaRPr lang="en-US" altLang="ja-JP" dirty="0"/>
          </a:p>
        </p:txBody>
      </p:sp>
    </p:spTree>
    <p:extLst>
      <p:ext uri="{BB962C8B-B14F-4D97-AF65-F5344CB8AC3E}">
        <p14:creationId xmlns:p14="http://schemas.microsoft.com/office/powerpoint/2010/main" val="1240419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コミット</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571500" y="1376218"/>
            <a:ext cx="11049000" cy="4844967"/>
          </a:xfrm>
        </p:spPr>
        <p:txBody>
          <a:bodyPr>
            <a:noAutofit/>
          </a:bodyPr>
          <a:lstStyle/>
          <a:p>
            <a:pPr marL="0" indent="0">
              <a:lnSpc>
                <a:spcPct val="150000"/>
              </a:lnSpc>
              <a:buNone/>
            </a:pPr>
            <a:r>
              <a:rPr kumimoji="1" lang="ja-JP" altLang="en-US" dirty="0"/>
              <a:t>ローカルで変更を加えるときは</a:t>
            </a:r>
            <a:endParaRPr kumimoji="1" lang="en-US" altLang="ja-JP" dirty="0"/>
          </a:p>
          <a:p>
            <a:pPr marL="0" indent="0">
              <a:lnSpc>
                <a:spcPct val="150000"/>
              </a:lnSpc>
              <a:buNone/>
            </a:pPr>
            <a:r>
              <a:rPr lang="ja-JP" altLang="en-US" dirty="0"/>
              <a:t>１．ファイルの内容を変更する</a:t>
            </a:r>
            <a:endParaRPr lang="en-US" altLang="ja-JP" dirty="0"/>
          </a:p>
          <a:p>
            <a:pPr marL="0" indent="0">
              <a:lnSpc>
                <a:spcPct val="150000"/>
              </a:lnSpc>
              <a:buNone/>
            </a:pPr>
            <a:r>
              <a:rPr kumimoji="1" lang="ja-JP" altLang="en-US" dirty="0"/>
              <a:t>２．その変更をコミットする（確定させる）</a:t>
            </a:r>
            <a:endParaRPr kumimoji="1" lang="en-US" altLang="ja-JP" dirty="0"/>
          </a:p>
          <a:p>
            <a:pPr marL="0" indent="0">
              <a:lnSpc>
                <a:spcPct val="150000"/>
              </a:lnSpc>
              <a:buNone/>
            </a:pPr>
            <a:r>
              <a:rPr lang="ja-JP" altLang="en-US" dirty="0"/>
              <a:t>という２段階で変更します。</a:t>
            </a:r>
            <a:endParaRPr kumimoji="1" lang="en-US" altLang="ja-JP" dirty="0"/>
          </a:p>
        </p:txBody>
      </p:sp>
    </p:spTree>
    <p:extLst>
      <p:ext uri="{BB962C8B-B14F-4D97-AF65-F5344CB8AC3E}">
        <p14:creationId xmlns:p14="http://schemas.microsoft.com/office/powerpoint/2010/main" val="1089258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プッシュ／プル</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571500" y="1376218"/>
            <a:ext cx="11049000" cy="4844967"/>
          </a:xfrm>
        </p:spPr>
        <p:txBody>
          <a:bodyPr>
            <a:noAutofit/>
          </a:bodyPr>
          <a:lstStyle/>
          <a:p>
            <a:pPr marL="0" indent="0">
              <a:lnSpc>
                <a:spcPct val="150000"/>
              </a:lnSpc>
              <a:buNone/>
            </a:pPr>
            <a:r>
              <a:rPr kumimoji="1" lang="ja-JP" altLang="en-US" sz="3200" dirty="0"/>
              <a:t>以下の項目について説明していきます。</a:t>
            </a:r>
            <a:endParaRPr kumimoji="1" lang="en-US" altLang="ja-JP" sz="3200" dirty="0"/>
          </a:p>
        </p:txBody>
      </p:sp>
    </p:spTree>
    <p:extLst>
      <p:ext uri="{BB962C8B-B14F-4D97-AF65-F5344CB8AC3E}">
        <p14:creationId xmlns:p14="http://schemas.microsoft.com/office/powerpoint/2010/main" val="312477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CC22780-5062-2994-BF8C-AABD73FBBCF9}"/>
              </a:ext>
            </a:extLst>
          </p:cNvPr>
          <p:cNvSpPr>
            <a:spLocks noGrp="1"/>
          </p:cNvSpPr>
          <p:nvPr>
            <p:ph idx="1"/>
          </p:nvPr>
        </p:nvSpPr>
        <p:spPr>
          <a:xfrm>
            <a:off x="7529450" y="6111340"/>
            <a:ext cx="4335979" cy="536719"/>
          </a:xfrm>
        </p:spPr>
        <p:txBody>
          <a:bodyPr>
            <a:normAutofit fontScale="77500" lnSpcReduction="20000"/>
          </a:bodyPr>
          <a:lstStyle/>
          <a:p>
            <a:pPr marL="0" indent="0">
              <a:buNone/>
            </a:pPr>
            <a:r>
              <a:rPr lang="ja-JP" altLang="en-US" dirty="0"/>
              <a:t>ご清聴ありがとうございました。</a:t>
            </a:r>
            <a:endParaRPr lang="en-US" altLang="ja-JP" dirty="0"/>
          </a:p>
        </p:txBody>
      </p:sp>
    </p:spTree>
    <p:extLst>
      <p:ext uri="{BB962C8B-B14F-4D97-AF65-F5344CB8AC3E}">
        <p14:creationId xmlns:p14="http://schemas.microsoft.com/office/powerpoint/2010/main" val="827925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23B405-D7F7-2C2D-5984-F261AFFE18C8}"/>
              </a:ext>
            </a:extLst>
          </p:cNvPr>
          <p:cNvSpPr>
            <a:spLocks noGrp="1"/>
          </p:cNvSpPr>
          <p:nvPr>
            <p:ph type="title"/>
          </p:nvPr>
        </p:nvSpPr>
        <p:spPr/>
        <p:txBody>
          <a:bodyPr/>
          <a:lstStyle/>
          <a:p>
            <a:r>
              <a:rPr lang="ja-JP" altLang="en-US" dirty="0"/>
              <a:t>はじめに</a:t>
            </a:r>
            <a:endParaRPr kumimoji="1" lang="ja-JP" altLang="en-US" dirty="0"/>
          </a:p>
        </p:txBody>
      </p:sp>
      <p:sp>
        <p:nvSpPr>
          <p:cNvPr id="3" name="コンテンツ プレースホルダー 2">
            <a:extLst>
              <a:ext uri="{FF2B5EF4-FFF2-40B4-BE49-F238E27FC236}">
                <a16:creationId xmlns:a16="http://schemas.microsoft.com/office/drawing/2014/main" id="{01442235-B642-AA12-6072-56C4EA4C8D71}"/>
              </a:ext>
            </a:extLst>
          </p:cNvPr>
          <p:cNvSpPr>
            <a:spLocks noGrp="1"/>
          </p:cNvSpPr>
          <p:nvPr>
            <p:ph idx="1"/>
          </p:nvPr>
        </p:nvSpPr>
        <p:spPr>
          <a:xfrm>
            <a:off x="976992" y="1391744"/>
            <a:ext cx="10238016" cy="4176283"/>
          </a:xfrm>
        </p:spPr>
        <p:txBody>
          <a:bodyPr>
            <a:noAutofit/>
          </a:bodyPr>
          <a:lstStyle/>
          <a:p>
            <a:pPr>
              <a:lnSpc>
                <a:spcPct val="150000"/>
              </a:lnSpc>
            </a:pPr>
            <a:r>
              <a:rPr lang="ja-JP" altLang="en-US" dirty="0"/>
              <a:t>バージョン管理ソフト「</a:t>
            </a:r>
            <a:r>
              <a:rPr lang="en-US" altLang="ja-JP" dirty="0"/>
              <a:t>Git</a:t>
            </a:r>
            <a:r>
              <a:rPr lang="ja-JP" altLang="en-US" dirty="0"/>
              <a:t>」の基本を覚えるための講座です。</a:t>
            </a:r>
            <a:endParaRPr lang="en-US" altLang="ja-JP" dirty="0"/>
          </a:p>
          <a:p>
            <a:pPr marL="457200" lvl="1" indent="0">
              <a:lnSpc>
                <a:spcPct val="150000"/>
              </a:lnSpc>
              <a:buNone/>
            </a:pPr>
            <a:r>
              <a:rPr lang="ja-JP" altLang="en-US" sz="2800" dirty="0"/>
              <a:t>バージョン管理の概念や、</a:t>
            </a:r>
            <a:r>
              <a:rPr lang="en-US" altLang="ja-JP" sz="2800" dirty="0"/>
              <a:t>Git</a:t>
            </a:r>
            <a:r>
              <a:rPr lang="ja-JP" altLang="en-US" sz="2800" dirty="0"/>
              <a:t>の基本操作を説明します。</a:t>
            </a:r>
            <a:endParaRPr lang="en-US" altLang="ja-JP" sz="2800" dirty="0"/>
          </a:p>
          <a:p>
            <a:pPr>
              <a:lnSpc>
                <a:spcPct val="150000"/>
              </a:lnSpc>
            </a:pPr>
            <a:r>
              <a:rPr lang="ja-JP" altLang="en-US" dirty="0"/>
              <a:t>今回はハンズオン講習会です</a:t>
            </a:r>
            <a:endParaRPr lang="en-US" altLang="ja-JP" dirty="0"/>
          </a:p>
          <a:p>
            <a:pPr>
              <a:lnSpc>
                <a:spcPct val="150000"/>
              </a:lnSpc>
            </a:pPr>
            <a:r>
              <a:rPr lang="ja-JP" altLang="en-US" dirty="0"/>
              <a:t>講習会の時間はおよそ</a:t>
            </a:r>
            <a:r>
              <a:rPr lang="en-US" altLang="ja-JP" dirty="0"/>
              <a:t>1</a:t>
            </a:r>
            <a:r>
              <a:rPr lang="ja-JP" altLang="en-US" dirty="0"/>
              <a:t>時間を予定しています。</a:t>
            </a:r>
          </a:p>
          <a:p>
            <a:pPr marL="0" indent="0">
              <a:lnSpc>
                <a:spcPct val="150000"/>
              </a:lnSpc>
              <a:buNone/>
            </a:pPr>
            <a:r>
              <a:rPr lang="ja-JP" altLang="en-US" dirty="0"/>
              <a:t>    説明：２０分／ハンズオン：４０分</a:t>
            </a:r>
            <a:endParaRPr kumimoji="1" lang="en-US" altLang="ja-JP" dirty="0"/>
          </a:p>
        </p:txBody>
      </p:sp>
      <p:grpSp>
        <p:nvGrpSpPr>
          <p:cNvPr id="5" name="グループ化 4">
            <a:extLst>
              <a:ext uri="{FF2B5EF4-FFF2-40B4-BE49-F238E27FC236}">
                <a16:creationId xmlns:a16="http://schemas.microsoft.com/office/drawing/2014/main" id="{B01DB2DA-BEFB-D395-C64B-17C90FEED469}"/>
              </a:ext>
            </a:extLst>
          </p:cNvPr>
          <p:cNvGrpSpPr/>
          <p:nvPr/>
        </p:nvGrpSpPr>
        <p:grpSpPr>
          <a:xfrm>
            <a:off x="2061224" y="5107760"/>
            <a:ext cx="8083405" cy="1443669"/>
            <a:chOff x="2118910" y="5265603"/>
            <a:chExt cx="8083405" cy="1443669"/>
          </a:xfrm>
        </p:grpSpPr>
        <p:pic>
          <p:nvPicPr>
            <p:cNvPr id="1026" name="Picture 2" descr="Git Logo - símbolo, significado logotipo, historia, PNG">
              <a:extLst>
                <a:ext uri="{FF2B5EF4-FFF2-40B4-BE49-F238E27FC236}">
                  <a16:creationId xmlns:a16="http://schemas.microsoft.com/office/drawing/2014/main" id="{DA11E51B-4734-00CE-BF01-466F53A765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ourceTree: einfache Versionsverwaltung - was hinter dem Git- und ...">
              <a:extLst>
                <a:ext uri="{FF2B5EF4-FFF2-40B4-BE49-F238E27FC236}">
                  <a16:creationId xmlns:a16="http://schemas.microsoft.com/office/drawing/2014/main" id="{F96E401D-0D93-D911-EE5A-6F5F8AC035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D8EF5833-DBA2-A9D0-9967-08AE06E7F850}"/>
                </a:ext>
              </a:extLst>
            </p:cNvPr>
            <p:cNvSpPr txBox="1"/>
            <p:nvPr/>
          </p:nvSpPr>
          <p:spPr>
            <a:xfrm>
              <a:off x="4544458" y="5602716"/>
              <a:ext cx="748923" cy="769441"/>
            </a:xfrm>
            <a:prstGeom prst="rect">
              <a:avLst/>
            </a:prstGeom>
            <a:solidFill>
              <a:schemeClr val="bg1"/>
            </a:solidFill>
          </p:spPr>
          <p:txBody>
            <a:bodyPr wrap="none" rtlCol="0">
              <a:spAutoFit/>
            </a:bodyPr>
            <a:lstStyle/>
            <a:p>
              <a:r>
                <a:rPr kumimoji="1" lang="en-US" altLang="ja-JP" sz="44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44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404124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en-US" altLang="ja-JP" dirty="0"/>
              <a:t>Git</a:t>
            </a:r>
            <a:r>
              <a:rPr kumimoji="1" lang="ja-JP" altLang="en-US" dirty="0"/>
              <a:t>とは？</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845127" y="1376219"/>
            <a:ext cx="10685726" cy="2530152"/>
          </a:xfrm>
        </p:spPr>
        <p:txBody>
          <a:bodyPr>
            <a:noAutofit/>
          </a:bodyPr>
          <a:lstStyle/>
          <a:p>
            <a:pPr>
              <a:lnSpc>
                <a:spcPct val="150000"/>
              </a:lnSpc>
            </a:pPr>
            <a:r>
              <a:rPr kumimoji="1" lang="en-US" altLang="ja-JP" dirty="0"/>
              <a:t>Git</a:t>
            </a:r>
            <a:r>
              <a:rPr kumimoji="1" lang="ja-JP" altLang="en-US" dirty="0"/>
              <a:t>はバージョン管理ソフトです。</a:t>
            </a:r>
            <a:endParaRPr kumimoji="1" lang="en-US" altLang="ja-JP" dirty="0"/>
          </a:p>
          <a:p>
            <a:pPr>
              <a:lnSpc>
                <a:spcPct val="150000"/>
              </a:lnSpc>
            </a:pPr>
            <a:r>
              <a:rPr kumimoji="1" lang="ja-JP" altLang="en-US" dirty="0"/>
              <a:t>バージョン管理とは、ファイルやフォルダの変更履歴と内容を保存して整理することです。</a:t>
            </a:r>
          </a:p>
        </p:txBody>
      </p:sp>
    </p:spTree>
    <p:extLst>
      <p:ext uri="{BB962C8B-B14F-4D97-AF65-F5344CB8AC3E}">
        <p14:creationId xmlns:p14="http://schemas.microsoft.com/office/powerpoint/2010/main" val="301389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en-US" altLang="ja-JP" dirty="0"/>
              <a:t>Git</a:t>
            </a:r>
            <a:r>
              <a:rPr lang="ja-JP" altLang="en-US" dirty="0"/>
              <a:t>が</a:t>
            </a:r>
            <a:r>
              <a:rPr kumimoji="1" lang="ja-JP" altLang="en-US" dirty="0"/>
              <a:t>便利なこと</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1533066" y="1692225"/>
            <a:ext cx="9125867" cy="4527040"/>
          </a:xfrm>
        </p:spPr>
        <p:txBody>
          <a:bodyPr>
            <a:noAutofit/>
          </a:bodyPr>
          <a:lstStyle/>
          <a:p>
            <a:pPr>
              <a:lnSpc>
                <a:spcPct val="150000"/>
              </a:lnSpc>
              <a:buFont typeface="Wingdings" panose="05000000000000000000" pitchFamily="2" charset="2"/>
              <a:buChar char="ü"/>
            </a:pPr>
            <a:r>
              <a:rPr kumimoji="1" lang="ja-JP" altLang="en-US" dirty="0"/>
              <a:t> チャート式の画面で変更が分かりやすい</a:t>
            </a:r>
            <a:endParaRPr kumimoji="1" lang="en-US" altLang="ja-JP" dirty="0"/>
          </a:p>
          <a:p>
            <a:pPr>
              <a:lnSpc>
                <a:spcPct val="150000"/>
              </a:lnSpc>
              <a:buFont typeface="Wingdings" panose="05000000000000000000" pitchFamily="2" charset="2"/>
              <a:buChar char="ü"/>
            </a:pPr>
            <a:r>
              <a:rPr kumimoji="1" lang="ja-JP" altLang="en-US" dirty="0"/>
              <a:t> 変更にコメントを残すことができる</a:t>
            </a:r>
            <a:endParaRPr kumimoji="1" lang="en-US" altLang="ja-JP" dirty="0"/>
          </a:p>
          <a:p>
            <a:pPr>
              <a:lnSpc>
                <a:spcPct val="150000"/>
              </a:lnSpc>
              <a:buFont typeface="Wingdings" panose="05000000000000000000" pitchFamily="2" charset="2"/>
              <a:buChar char="ü"/>
            </a:pPr>
            <a:r>
              <a:rPr lang="ja-JP" altLang="en-US" dirty="0"/>
              <a:t> 差分が見えるので、チェックもしやすい</a:t>
            </a:r>
            <a:endParaRPr lang="en-US" altLang="ja-JP" dirty="0"/>
          </a:p>
          <a:p>
            <a:pPr>
              <a:lnSpc>
                <a:spcPct val="150000"/>
              </a:lnSpc>
              <a:buFont typeface="Wingdings" panose="05000000000000000000" pitchFamily="2" charset="2"/>
              <a:buChar char="ü"/>
            </a:pPr>
            <a:r>
              <a:rPr kumimoji="1" lang="ja-JP" altLang="en-US" dirty="0"/>
              <a:t> 共有が簡単で、チームでの作業に向いている</a:t>
            </a:r>
            <a:endParaRPr kumimoji="1" lang="en-US" altLang="ja-JP" dirty="0"/>
          </a:p>
          <a:p>
            <a:pPr>
              <a:lnSpc>
                <a:spcPct val="150000"/>
              </a:lnSpc>
              <a:buFont typeface="Wingdings" panose="05000000000000000000" pitchFamily="2" charset="2"/>
              <a:buChar char="ü"/>
            </a:pPr>
            <a:r>
              <a:rPr kumimoji="1" lang="ja-JP" altLang="en-US" dirty="0"/>
              <a:t> レビューの申請</a:t>
            </a:r>
            <a:r>
              <a:rPr lang="ja-JP" altLang="en-US" dirty="0"/>
              <a:t>・承認もできる</a:t>
            </a:r>
            <a:endParaRPr kumimoji="1" lang="ja-JP" altLang="en-US" dirty="0"/>
          </a:p>
        </p:txBody>
      </p:sp>
    </p:spTree>
    <p:extLst>
      <p:ext uri="{BB962C8B-B14F-4D97-AF65-F5344CB8AC3E}">
        <p14:creationId xmlns:p14="http://schemas.microsoft.com/office/powerpoint/2010/main" val="1002267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Git</a:t>
            </a:r>
            <a:r>
              <a:rPr lang="ja-JP" altLang="en-US" dirty="0"/>
              <a:t>のインストール</a:t>
            </a:r>
            <a:endParaRPr kumimoji="1" lang="ja-JP" altLang="en-US" dirty="0"/>
          </a:p>
        </p:txBody>
      </p:sp>
      <p:pic>
        <p:nvPicPr>
          <p:cNvPr id="7" name="図 6">
            <a:extLst>
              <a:ext uri="{FF2B5EF4-FFF2-40B4-BE49-F238E27FC236}">
                <a16:creationId xmlns:a16="http://schemas.microsoft.com/office/drawing/2014/main" id="{D9324220-86AB-4D99-9B94-223751877FD7}"/>
              </a:ext>
            </a:extLst>
          </p:cNvPr>
          <p:cNvPicPr>
            <a:picLocks noChangeAspect="1"/>
          </p:cNvPicPr>
          <p:nvPr/>
        </p:nvPicPr>
        <p:blipFill>
          <a:blip r:embed="rId2"/>
          <a:stretch>
            <a:fillRect/>
          </a:stretch>
        </p:blipFill>
        <p:spPr>
          <a:xfrm>
            <a:off x="3147140" y="2272937"/>
            <a:ext cx="5132663" cy="4262824"/>
          </a:xfrm>
          <a:prstGeom prst="rect">
            <a:avLst/>
          </a:prstGeom>
        </p:spPr>
      </p:pic>
      <p:sp>
        <p:nvSpPr>
          <p:cNvPr id="8" name="正方形/長方形 7">
            <a:extLst>
              <a:ext uri="{FF2B5EF4-FFF2-40B4-BE49-F238E27FC236}">
                <a16:creationId xmlns:a16="http://schemas.microsoft.com/office/drawing/2014/main" id="{201EC2A1-D0D1-0AB6-6DF7-AF2354741295}"/>
              </a:ext>
            </a:extLst>
          </p:cNvPr>
          <p:cNvSpPr/>
          <p:nvPr/>
        </p:nvSpPr>
        <p:spPr>
          <a:xfrm>
            <a:off x="6411940" y="6084294"/>
            <a:ext cx="935869" cy="385863"/>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A6A8E590-A663-47E2-C1CA-C374CFB9B595}"/>
              </a:ext>
            </a:extLst>
          </p:cNvPr>
          <p:cNvSpPr>
            <a:spLocks noGrp="1"/>
          </p:cNvSpPr>
          <p:nvPr>
            <p:ph idx="1"/>
          </p:nvPr>
        </p:nvSpPr>
        <p:spPr>
          <a:xfrm>
            <a:off x="1315173" y="1333907"/>
            <a:ext cx="9561654" cy="738733"/>
          </a:xfrm>
        </p:spPr>
        <p:txBody>
          <a:bodyPr>
            <a:noAutofit/>
          </a:bodyPr>
          <a:lstStyle/>
          <a:p>
            <a:pPr>
              <a:lnSpc>
                <a:spcPct val="150000"/>
              </a:lnSpc>
              <a:buFont typeface="Arial" panose="020B0604020202020204" pitchFamily="34" charset="0"/>
              <a:buChar char="•"/>
            </a:pPr>
            <a:r>
              <a:rPr lang="ja-JP" altLang="en-US" sz="2400" dirty="0"/>
              <a:t>インストーラーを起動した後は、</a:t>
            </a:r>
            <a:r>
              <a:rPr lang="en-US" altLang="ja-JP" sz="2400" dirty="0"/>
              <a:t>Next</a:t>
            </a:r>
            <a:r>
              <a:rPr lang="ja-JP" altLang="en-US" sz="2400" dirty="0"/>
              <a:t>を押し続けてください</a:t>
            </a:r>
            <a:endParaRPr kumimoji="1" lang="ja-JP" altLang="en-US" sz="2400" dirty="0"/>
          </a:p>
        </p:txBody>
      </p:sp>
    </p:spTree>
    <p:extLst>
      <p:ext uri="{BB962C8B-B14F-4D97-AF65-F5344CB8AC3E}">
        <p14:creationId xmlns:p14="http://schemas.microsoft.com/office/powerpoint/2010/main" val="1639691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grpSp>
        <p:nvGrpSpPr>
          <p:cNvPr id="9" name="グループ化 8">
            <a:extLst>
              <a:ext uri="{FF2B5EF4-FFF2-40B4-BE49-F238E27FC236}">
                <a16:creationId xmlns:a16="http://schemas.microsoft.com/office/drawing/2014/main" id="{CE34EC31-1F88-EF80-F2CF-063863817E50}"/>
              </a:ext>
            </a:extLst>
          </p:cNvPr>
          <p:cNvGrpSpPr/>
          <p:nvPr/>
        </p:nvGrpSpPr>
        <p:grpSpPr>
          <a:xfrm>
            <a:off x="1594116" y="1210060"/>
            <a:ext cx="9017621" cy="5502035"/>
            <a:chOff x="1430744" y="1210060"/>
            <a:chExt cx="9017621" cy="5502035"/>
          </a:xfrm>
        </p:grpSpPr>
        <p:pic>
          <p:nvPicPr>
            <p:cNvPr id="5" name="図 4">
              <a:extLst>
                <a:ext uri="{FF2B5EF4-FFF2-40B4-BE49-F238E27FC236}">
                  <a16:creationId xmlns:a16="http://schemas.microsoft.com/office/drawing/2014/main" id="{6708ED3D-BDB8-5993-B2B8-A9B5452AB5E5}"/>
                </a:ext>
              </a:extLst>
            </p:cNvPr>
            <p:cNvPicPr>
              <a:picLocks noChangeAspect="1"/>
            </p:cNvPicPr>
            <p:nvPr/>
          </p:nvPicPr>
          <p:blipFill>
            <a:blip r:embed="rId2"/>
            <a:stretch>
              <a:fillRect/>
            </a:stretch>
          </p:blipFill>
          <p:spPr>
            <a:xfrm>
              <a:off x="1430744" y="1210060"/>
              <a:ext cx="9017621" cy="5502035"/>
            </a:xfrm>
            <a:prstGeom prst="rect">
              <a:avLst/>
            </a:prstGeom>
          </p:spPr>
        </p:pic>
        <p:sp>
          <p:nvSpPr>
            <p:cNvPr id="8" name="正方形/長方形 7">
              <a:extLst>
                <a:ext uri="{FF2B5EF4-FFF2-40B4-BE49-F238E27FC236}">
                  <a16:creationId xmlns:a16="http://schemas.microsoft.com/office/drawing/2014/main" id="{4A68C346-93C3-49E6-9B98-C493DE252831}"/>
                </a:ext>
              </a:extLst>
            </p:cNvPr>
            <p:cNvSpPr/>
            <p:nvPr/>
          </p:nvSpPr>
          <p:spPr>
            <a:xfrm>
              <a:off x="8189259" y="5862918"/>
              <a:ext cx="1183341" cy="59167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20489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grpSp>
        <p:nvGrpSpPr>
          <p:cNvPr id="7" name="グループ化 6">
            <a:extLst>
              <a:ext uri="{FF2B5EF4-FFF2-40B4-BE49-F238E27FC236}">
                <a16:creationId xmlns:a16="http://schemas.microsoft.com/office/drawing/2014/main" id="{C0ACB627-4B2E-AF74-700E-AD64714E272B}"/>
              </a:ext>
            </a:extLst>
          </p:cNvPr>
          <p:cNvGrpSpPr/>
          <p:nvPr/>
        </p:nvGrpSpPr>
        <p:grpSpPr>
          <a:xfrm>
            <a:off x="1523315" y="1183008"/>
            <a:ext cx="9145369" cy="5579979"/>
            <a:chOff x="1523315" y="1136826"/>
            <a:chExt cx="9145369" cy="5579979"/>
          </a:xfrm>
        </p:grpSpPr>
        <p:pic>
          <p:nvPicPr>
            <p:cNvPr id="4" name="図 3">
              <a:extLst>
                <a:ext uri="{FF2B5EF4-FFF2-40B4-BE49-F238E27FC236}">
                  <a16:creationId xmlns:a16="http://schemas.microsoft.com/office/drawing/2014/main" id="{2F573425-FDF6-8327-58CE-17AE9299DDF1}"/>
                </a:ext>
              </a:extLst>
            </p:cNvPr>
            <p:cNvPicPr>
              <a:picLocks noChangeAspect="1"/>
            </p:cNvPicPr>
            <p:nvPr/>
          </p:nvPicPr>
          <p:blipFill>
            <a:blip r:embed="rId2"/>
            <a:stretch>
              <a:fillRect/>
            </a:stretch>
          </p:blipFill>
          <p:spPr>
            <a:xfrm>
              <a:off x="1523315" y="1136826"/>
              <a:ext cx="9145369" cy="5579979"/>
            </a:xfrm>
            <a:prstGeom prst="rect">
              <a:avLst/>
            </a:prstGeom>
          </p:spPr>
        </p:pic>
        <p:sp>
          <p:nvSpPr>
            <p:cNvPr id="8" name="正方形/長方形 7">
              <a:extLst>
                <a:ext uri="{FF2B5EF4-FFF2-40B4-BE49-F238E27FC236}">
                  <a16:creationId xmlns:a16="http://schemas.microsoft.com/office/drawing/2014/main" id="{4A68C346-93C3-49E6-9B98-C493DE252831}"/>
                </a:ext>
              </a:extLst>
            </p:cNvPr>
            <p:cNvSpPr/>
            <p:nvPr/>
          </p:nvSpPr>
          <p:spPr>
            <a:xfrm>
              <a:off x="9338983" y="5876365"/>
              <a:ext cx="1183341" cy="59167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61E8E8C-CB9B-ECA4-80DE-CC20E8E00157}"/>
                </a:ext>
              </a:extLst>
            </p:cNvPr>
            <p:cNvSpPr/>
            <p:nvPr/>
          </p:nvSpPr>
          <p:spPr>
            <a:xfrm>
              <a:off x="4645959" y="2877670"/>
              <a:ext cx="1183341" cy="369793"/>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05876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grpSp>
        <p:nvGrpSpPr>
          <p:cNvPr id="7" name="グループ化 6">
            <a:extLst>
              <a:ext uri="{FF2B5EF4-FFF2-40B4-BE49-F238E27FC236}">
                <a16:creationId xmlns:a16="http://schemas.microsoft.com/office/drawing/2014/main" id="{BE08FB0B-68D4-4A51-2F0A-C2245C5BDE12}"/>
              </a:ext>
            </a:extLst>
          </p:cNvPr>
          <p:cNvGrpSpPr/>
          <p:nvPr/>
        </p:nvGrpSpPr>
        <p:grpSpPr>
          <a:xfrm>
            <a:off x="1593913" y="1228002"/>
            <a:ext cx="9004174" cy="5493830"/>
            <a:chOff x="1593913" y="1209529"/>
            <a:chExt cx="9004174" cy="5493830"/>
          </a:xfrm>
        </p:grpSpPr>
        <p:pic>
          <p:nvPicPr>
            <p:cNvPr id="4" name="図 3">
              <a:extLst>
                <a:ext uri="{FF2B5EF4-FFF2-40B4-BE49-F238E27FC236}">
                  <a16:creationId xmlns:a16="http://schemas.microsoft.com/office/drawing/2014/main" id="{DED4ABE4-A92C-1A34-7F21-A735C9F1259F}"/>
                </a:ext>
              </a:extLst>
            </p:cNvPr>
            <p:cNvPicPr>
              <a:picLocks noChangeAspect="1"/>
            </p:cNvPicPr>
            <p:nvPr/>
          </p:nvPicPr>
          <p:blipFill>
            <a:blip r:embed="rId2"/>
            <a:stretch>
              <a:fillRect/>
            </a:stretch>
          </p:blipFill>
          <p:spPr>
            <a:xfrm>
              <a:off x="1593913" y="1209529"/>
              <a:ext cx="9004174" cy="5493830"/>
            </a:xfrm>
            <a:prstGeom prst="rect">
              <a:avLst/>
            </a:prstGeom>
          </p:spPr>
        </p:pic>
        <p:sp>
          <p:nvSpPr>
            <p:cNvPr id="8" name="正方形/長方形 7">
              <a:extLst>
                <a:ext uri="{FF2B5EF4-FFF2-40B4-BE49-F238E27FC236}">
                  <a16:creationId xmlns:a16="http://schemas.microsoft.com/office/drawing/2014/main" id="{4A68C346-93C3-49E6-9B98-C493DE252831}"/>
                </a:ext>
              </a:extLst>
            </p:cNvPr>
            <p:cNvSpPr/>
            <p:nvPr/>
          </p:nvSpPr>
          <p:spPr>
            <a:xfrm>
              <a:off x="4565277" y="2359958"/>
              <a:ext cx="4027394" cy="1183341"/>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B1F08B14-2EC1-5372-015E-5EF317131813}"/>
                </a:ext>
              </a:extLst>
            </p:cNvPr>
            <p:cNvSpPr/>
            <p:nvPr/>
          </p:nvSpPr>
          <p:spPr>
            <a:xfrm>
              <a:off x="9406217" y="5862918"/>
              <a:ext cx="934571" cy="564775"/>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548665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grpSp>
        <p:nvGrpSpPr>
          <p:cNvPr id="7" name="グループ化 6">
            <a:extLst>
              <a:ext uri="{FF2B5EF4-FFF2-40B4-BE49-F238E27FC236}">
                <a16:creationId xmlns:a16="http://schemas.microsoft.com/office/drawing/2014/main" id="{638D20F1-7623-95DF-132B-389F8D07FC3A}"/>
              </a:ext>
            </a:extLst>
          </p:cNvPr>
          <p:cNvGrpSpPr/>
          <p:nvPr/>
        </p:nvGrpSpPr>
        <p:grpSpPr>
          <a:xfrm>
            <a:off x="2333625" y="2686050"/>
            <a:ext cx="7524750" cy="2171700"/>
            <a:chOff x="2333625" y="1462368"/>
            <a:chExt cx="7524750" cy="2171700"/>
          </a:xfrm>
        </p:grpSpPr>
        <p:pic>
          <p:nvPicPr>
            <p:cNvPr id="5" name="図 4">
              <a:extLst>
                <a:ext uri="{FF2B5EF4-FFF2-40B4-BE49-F238E27FC236}">
                  <a16:creationId xmlns:a16="http://schemas.microsoft.com/office/drawing/2014/main" id="{613483F1-E408-F95A-155A-3B3F3EE4995B}"/>
                </a:ext>
              </a:extLst>
            </p:cNvPr>
            <p:cNvPicPr>
              <a:picLocks noChangeAspect="1"/>
            </p:cNvPicPr>
            <p:nvPr/>
          </p:nvPicPr>
          <p:blipFill>
            <a:blip r:embed="rId2"/>
            <a:stretch>
              <a:fillRect/>
            </a:stretch>
          </p:blipFill>
          <p:spPr>
            <a:xfrm>
              <a:off x="2333625" y="1462368"/>
              <a:ext cx="7524750" cy="2171700"/>
            </a:xfrm>
            <a:prstGeom prst="rect">
              <a:avLst/>
            </a:prstGeom>
          </p:spPr>
        </p:pic>
        <p:sp>
          <p:nvSpPr>
            <p:cNvPr id="6" name="正方形/長方形 5">
              <a:extLst>
                <a:ext uri="{FF2B5EF4-FFF2-40B4-BE49-F238E27FC236}">
                  <a16:creationId xmlns:a16="http://schemas.microsoft.com/office/drawing/2014/main" id="{B1F08B14-2EC1-5372-015E-5EF317131813}"/>
                </a:ext>
              </a:extLst>
            </p:cNvPr>
            <p:cNvSpPr/>
            <p:nvPr/>
          </p:nvSpPr>
          <p:spPr>
            <a:xfrm>
              <a:off x="8518712" y="2998695"/>
              <a:ext cx="1250576" cy="564775"/>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013563385"/>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TM02900720[[fn=インテグラル]]</Template>
  <TotalTime>1163</TotalTime>
  <Words>366</Words>
  <Application>Microsoft Office PowerPoint</Application>
  <PresentationFormat>ワイド画面</PresentationFormat>
  <Paragraphs>65</Paragraphs>
  <Slides>16</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16</vt:i4>
      </vt:variant>
    </vt:vector>
  </HeadingPairs>
  <TitlesOfParts>
    <vt:vector size="24" baseType="lpstr">
      <vt:lpstr>Noto Sans JP Black</vt:lpstr>
      <vt:lpstr>游ゴシック</vt:lpstr>
      <vt:lpstr>Arial</vt:lpstr>
      <vt:lpstr>Calibri</vt:lpstr>
      <vt:lpstr>Calibri Light</vt:lpstr>
      <vt:lpstr>Wingdings</vt:lpstr>
      <vt:lpstr>Wingdings 2</vt:lpstr>
      <vt:lpstr>HDOfficeLightV0</vt:lpstr>
      <vt:lpstr>ハンズオン ～Git入門～ 2023.11.01</vt:lpstr>
      <vt:lpstr>はじめに</vt:lpstr>
      <vt:lpstr>Gitとは？</vt:lpstr>
      <vt:lpstr>Gitが便利なこと</vt:lpstr>
      <vt:lpstr>Gitのインストール</vt:lpstr>
      <vt:lpstr>SourceTreeのインストール</vt:lpstr>
      <vt:lpstr>SourceTreeのインストール</vt:lpstr>
      <vt:lpstr>SourceTreeのインストール</vt:lpstr>
      <vt:lpstr>SourceTreeのインストール</vt:lpstr>
      <vt:lpstr>SourceTreeのインストール</vt:lpstr>
      <vt:lpstr>Gitの基礎知識</vt:lpstr>
      <vt:lpstr>リポジトリ</vt:lpstr>
      <vt:lpstr>クローン</vt:lpstr>
      <vt:lpstr>コミット</vt:lpstr>
      <vt:lpstr>プッシュ／プル</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AINS 評価面談 2023.10.26</dc:title>
  <dc:creator>SHHD 山本覚</dc:creator>
  <cp:lastModifiedBy>SHHD 山本覚</cp:lastModifiedBy>
  <cp:revision>1</cp:revision>
  <dcterms:created xsi:type="dcterms:W3CDTF">2023-10-21T10:42:48Z</dcterms:created>
  <dcterms:modified xsi:type="dcterms:W3CDTF">2023-10-30T22:03:06Z</dcterms:modified>
</cp:coreProperties>
</file>