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64" r:id="rId5"/>
    <p:sldId id="265"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66" r:id="rId22"/>
    <p:sldId id="267" r:id="rId23"/>
    <p:sldId id="268" r:id="rId24"/>
    <p:sldId id="270" r:id="rId25"/>
    <p:sldId id="271"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A48F5-FA59-48F7-AEE2-C5783AE6C803}" v="172" dt="2023-10-30T13:39:38.13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4" d="100"/>
          <a:sy n="104"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26</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2023/10/30</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2023/10/30</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2023/10/30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30AABA0-60F4-73D2-0FFF-054B4344479B}"/>
              </a:ext>
            </a:extLst>
          </p:cNvPr>
          <p:cNvPicPr>
            <a:picLocks noChangeAspect="1"/>
          </p:cNvPicPr>
          <p:nvPr/>
        </p:nvPicPr>
        <p:blipFill>
          <a:blip r:embed="rId2"/>
          <a:stretch>
            <a:fillRect/>
          </a:stretch>
        </p:blipFill>
        <p:spPr>
          <a:xfrm>
            <a:off x="2789382" y="1227404"/>
            <a:ext cx="6613236" cy="5492483"/>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439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F55FAFE-5F2A-B2A6-42D1-EBABE44FDFAA}"/>
              </a:ext>
            </a:extLst>
          </p:cNvPr>
          <p:cNvPicPr>
            <a:picLocks noChangeAspect="1"/>
          </p:cNvPicPr>
          <p:nvPr/>
        </p:nvPicPr>
        <p:blipFill>
          <a:blip r:embed="rId2"/>
          <a:stretch>
            <a:fillRect/>
          </a:stretch>
        </p:blipFill>
        <p:spPr>
          <a:xfrm>
            <a:off x="2794000" y="1235074"/>
            <a:ext cx="6604000" cy="5484813"/>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559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7374331-962E-FD36-6DDA-E1EEFBE9C762}"/>
              </a:ext>
            </a:extLst>
          </p:cNvPr>
          <p:cNvPicPr>
            <a:picLocks noChangeAspect="1"/>
          </p:cNvPicPr>
          <p:nvPr/>
        </p:nvPicPr>
        <p:blipFill>
          <a:blip r:embed="rId2"/>
          <a:stretch>
            <a:fillRect/>
          </a:stretch>
        </p:blipFill>
        <p:spPr>
          <a:xfrm>
            <a:off x="2794000" y="1235074"/>
            <a:ext cx="6604000" cy="5484813"/>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164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735D103-6124-5BB1-FC89-878BDE3D254C}"/>
              </a:ext>
            </a:extLst>
          </p:cNvPr>
          <p:cNvPicPr>
            <a:picLocks noChangeAspect="1"/>
          </p:cNvPicPr>
          <p:nvPr/>
        </p:nvPicPr>
        <p:blipFill>
          <a:blip r:embed="rId2"/>
          <a:stretch>
            <a:fillRect/>
          </a:stretch>
        </p:blipFill>
        <p:spPr>
          <a:xfrm>
            <a:off x="2794000" y="1244311"/>
            <a:ext cx="6604000" cy="5484813"/>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649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4DB7522-B95C-5E4C-2D20-45B2A364360B}"/>
              </a:ext>
            </a:extLst>
          </p:cNvPr>
          <p:cNvPicPr>
            <a:picLocks noChangeAspect="1"/>
          </p:cNvPicPr>
          <p:nvPr/>
        </p:nvPicPr>
        <p:blipFill>
          <a:blip r:embed="rId2"/>
          <a:stretch>
            <a:fillRect/>
          </a:stretch>
        </p:blipFill>
        <p:spPr>
          <a:xfrm>
            <a:off x="2784443" y="1209964"/>
            <a:ext cx="6623114" cy="5500687"/>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187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1BC7683-4682-EB9A-7134-02F11E9D5FF7}"/>
              </a:ext>
            </a:extLst>
          </p:cNvPr>
          <p:cNvPicPr>
            <a:picLocks noChangeAspect="1"/>
          </p:cNvPicPr>
          <p:nvPr/>
        </p:nvPicPr>
        <p:blipFill>
          <a:blip r:embed="rId2"/>
          <a:stretch>
            <a:fillRect/>
          </a:stretch>
        </p:blipFill>
        <p:spPr>
          <a:xfrm>
            <a:off x="2812472" y="1256522"/>
            <a:ext cx="6567055" cy="5454129"/>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009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6419D75-B159-33DF-AE9B-2A292FA616C8}"/>
              </a:ext>
            </a:extLst>
          </p:cNvPr>
          <p:cNvPicPr>
            <a:picLocks noChangeAspect="1"/>
          </p:cNvPicPr>
          <p:nvPr/>
        </p:nvPicPr>
        <p:blipFill>
          <a:blip r:embed="rId2"/>
          <a:stretch>
            <a:fillRect/>
          </a:stretch>
        </p:blipFill>
        <p:spPr>
          <a:xfrm>
            <a:off x="2778883" y="1228436"/>
            <a:ext cx="6634234" cy="5509923"/>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891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C86154E-6E26-8B90-0DF6-2D3AB834E83A}"/>
              </a:ext>
            </a:extLst>
          </p:cNvPr>
          <p:cNvPicPr>
            <a:picLocks noChangeAspect="1"/>
          </p:cNvPicPr>
          <p:nvPr/>
        </p:nvPicPr>
        <p:blipFill>
          <a:blip r:embed="rId2"/>
          <a:stretch>
            <a:fillRect/>
          </a:stretch>
        </p:blipFill>
        <p:spPr>
          <a:xfrm>
            <a:off x="2812246" y="1265382"/>
            <a:ext cx="6567508" cy="5454505"/>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601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513A453-6E59-89AF-C648-021B89046789}"/>
              </a:ext>
            </a:extLst>
          </p:cNvPr>
          <p:cNvPicPr>
            <a:picLocks noChangeAspect="1"/>
          </p:cNvPicPr>
          <p:nvPr/>
        </p:nvPicPr>
        <p:blipFill>
          <a:blip r:embed="rId2"/>
          <a:stretch>
            <a:fillRect/>
          </a:stretch>
        </p:blipFill>
        <p:spPr>
          <a:xfrm>
            <a:off x="2775527" y="1213627"/>
            <a:ext cx="6640945" cy="5515496"/>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767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AF6EEC9-8411-AC7F-D6D9-2ACF727B9397}"/>
              </a:ext>
            </a:extLst>
          </p:cNvPr>
          <p:cNvPicPr>
            <a:picLocks noChangeAspect="1"/>
          </p:cNvPicPr>
          <p:nvPr/>
        </p:nvPicPr>
        <p:blipFill>
          <a:blip r:embed="rId2"/>
          <a:stretch>
            <a:fillRect/>
          </a:stretch>
        </p:blipFill>
        <p:spPr>
          <a:xfrm>
            <a:off x="2796309" y="1236641"/>
            <a:ext cx="6613236" cy="5492483"/>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790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288470" y="1166898"/>
            <a:ext cx="11713029" cy="4176283"/>
          </a:xfrm>
        </p:spPr>
        <p:txBody>
          <a:bodyPr>
            <a:noAutofit/>
          </a:bodyPr>
          <a:lstStyle/>
          <a:p>
            <a:pPr>
              <a:lnSpc>
                <a:spcPct val="150000"/>
              </a:lnSpc>
            </a:pPr>
            <a:r>
              <a:rPr lang="ja-JP" altLang="en-US" sz="3200" dirty="0"/>
              <a:t>バージョン管理ソフト「</a:t>
            </a:r>
            <a:r>
              <a:rPr lang="en-US" altLang="ja-JP" sz="3200" dirty="0"/>
              <a:t>Git</a:t>
            </a:r>
            <a:r>
              <a:rPr lang="ja-JP" altLang="en-US" sz="3200" dirty="0"/>
              <a:t>」の基本を覚えるための講座です。</a:t>
            </a:r>
            <a:endParaRPr lang="en-US" altLang="ja-JP" sz="3200"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sz="3200" dirty="0"/>
              <a:t>今回はハンズオン講習会です</a:t>
            </a:r>
            <a:endParaRPr lang="en-US" altLang="ja-JP" sz="3200" dirty="0"/>
          </a:p>
          <a:p>
            <a:pPr>
              <a:lnSpc>
                <a:spcPct val="150000"/>
              </a:lnSpc>
            </a:pPr>
            <a:r>
              <a:rPr lang="ja-JP" altLang="en-US" sz="3200" dirty="0"/>
              <a:t>講習会の時間はおよそ</a:t>
            </a:r>
            <a:r>
              <a:rPr lang="en-US" altLang="ja-JP" sz="3200" dirty="0"/>
              <a:t>1</a:t>
            </a:r>
            <a:r>
              <a:rPr lang="ja-JP" altLang="en-US" sz="3200" dirty="0"/>
              <a:t>時間を予定しています。</a:t>
            </a:r>
          </a:p>
          <a:p>
            <a:pPr marL="0" indent="0">
              <a:lnSpc>
                <a:spcPct val="150000"/>
              </a:lnSpc>
              <a:buNone/>
            </a:pPr>
            <a:r>
              <a:rPr lang="ja-JP" altLang="en-US" sz="3200" dirty="0"/>
              <a:t>    説明：２０分／ハンズオン：４０分</a:t>
            </a:r>
            <a:endParaRPr kumimoji="1" lang="en-US" altLang="ja-JP" sz="3200" dirty="0"/>
          </a:p>
        </p:txBody>
      </p:sp>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3B00A32-1CC6-16F7-C030-FEA78C7A4DFE}"/>
              </a:ext>
            </a:extLst>
          </p:cNvPr>
          <p:cNvPicPr>
            <a:picLocks noChangeAspect="1"/>
          </p:cNvPicPr>
          <p:nvPr/>
        </p:nvPicPr>
        <p:blipFill>
          <a:blip r:embed="rId2"/>
          <a:stretch>
            <a:fillRect/>
          </a:stretch>
        </p:blipFill>
        <p:spPr>
          <a:xfrm>
            <a:off x="2773322" y="1200727"/>
            <a:ext cx="6645356" cy="5519160"/>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50304"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081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Tree>
    <p:extLst>
      <p:ext uri="{BB962C8B-B14F-4D97-AF65-F5344CB8AC3E}">
        <p14:creationId xmlns:p14="http://schemas.microsoft.com/office/powerpoint/2010/main" val="2305174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376219"/>
            <a:ext cx="10685726" cy="2530152"/>
          </a:xfrm>
        </p:spPr>
        <p:txBody>
          <a:bodyPr>
            <a:noAutofit/>
          </a:bodyPr>
          <a:lstStyle/>
          <a:p>
            <a:pPr>
              <a:lnSpc>
                <a:spcPct val="150000"/>
              </a:lnSpc>
            </a:pPr>
            <a:r>
              <a:rPr kumimoji="1" lang="en-US" altLang="ja-JP" sz="3200" dirty="0"/>
              <a:t>Git</a:t>
            </a:r>
            <a:r>
              <a:rPr kumimoji="1" lang="ja-JP" altLang="en-US" sz="3200" dirty="0"/>
              <a:t>はバージョン管理ソフトです。</a:t>
            </a:r>
            <a:endParaRPr kumimoji="1" lang="en-US" altLang="ja-JP" sz="3200" dirty="0"/>
          </a:p>
          <a:p>
            <a:pPr>
              <a:lnSpc>
                <a:spcPct val="150000"/>
              </a:lnSpc>
            </a:pPr>
            <a:r>
              <a:rPr kumimoji="1" lang="ja-JP" altLang="en-US" sz="3200" dirty="0"/>
              <a:t>バージョン管理とは、ファイルやフォルダの変更履歴と内容を保存して整理することです。</a:t>
            </a:r>
          </a:p>
        </p:txBody>
      </p:sp>
    </p:spTree>
    <p:extLst>
      <p:ext uri="{BB962C8B-B14F-4D97-AF65-F5344CB8AC3E}">
        <p14:creationId xmlns:p14="http://schemas.microsoft.com/office/powerpoint/2010/main" val="30138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便利なこと</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692225"/>
            <a:ext cx="9125867" cy="4527040"/>
          </a:xfrm>
        </p:spPr>
        <p:txBody>
          <a:bodyPr>
            <a:noAutofit/>
          </a:bodyPr>
          <a:lstStyle/>
          <a:p>
            <a:pPr>
              <a:lnSpc>
                <a:spcPct val="150000"/>
              </a:lnSpc>
              <a:buFont typeface="Wingdings" panose="05000000000000000000" pitchFamily="2" charset="2"/>
              <a:buChar char="ü"/>
            </a:pPr>
            <a:r>
              <a:rPr kumimoji="1" lang="ja-JP" altLang="en-US" sz="3200" dirty="0"/>
              <a:t> チャート式の画面で変更が分かりやすい</a:t>
            </a:r>
            <a:endParaRPr kumimoji="1" lang="en-US" altLang="ja-JP" sz="3200" dirty="0"/>
          </a:p>
          <a:p>
            <a:pPr>
              <a:lnSpc>
                <a:spcPct val="150000"/>
              </a:lnSpc>
              <a:buFont typeface="Wingdings" panose="05000000000000000000" pitchFamily="2" charset="2"/>
              <a:buChar char="ü"/>
            </a:pPr>
            <a:r>
              <a:rPr kumimoji="1" lang="ja-JP" altLang="en-US" sz="3200" dirty="0"/>
              <a:t> 変更にコメントを残すことができる</a:t>
            </a:r>
            <a:endParaRPr kumimoji="1" lang="en-US" altLang="ja-JP" sz="3200" dirty="0"/>
          </a:p>
          <a:p>
            <a:pPr>
              <a:lnSpc>
                <a:spcPct val="150000"/>
              </a:lnSpc>
              <a:buFont typeface="Wingdings" panose="05000000000000000000" pitchFamily="2" charset="2"/>
              <a:buChar char="ü"/>
            </a:pPr>
            <a:r>
              <a:rPr lang="ja-JP" altLang="en-US" sz="3200" dirty="0"/>
              <a:t> 差分が見えるので、チェックもしやすい</a:t>
            </a:r>
            <a:endParaRPr lang="en-US" altLang="ja-JP" sz="3200" dirty="0"/>
          </a:p>
          <a:p>
            <a:pPr>
              <a:lnSpc>
                <a:spcPct val="150000"/>
              </a:lnSpc>
              <a:buFont typeface="Wingdings" panose="05000000000000000000" pitchFamily="2" charset="2"/>
              <a:buChar char="ü"/>
            </a:pPr>
            <a:r>
              <a:rPr kumimoji="1" lang="ja-JP" altLang="en-US" sz="3200" dirty="0"/>
              <a:t> 共有が簡単で、チームでの作業に向いている</a:t>
            </a:r>
            <a:endParaRPr kumimoji="1" lang="en-US" altLang="ja-JP" sz="3200" dirty="0"/>
          </a:p>
          <a:p>
            <a:pPr>
              <a:lnSpc>
                <a:spcPct val="150000"/>
              </a:lnSpc>
              <a:buFont typeface="Wingdings" panose="05000000000000000000" pitchFamily="2" charset="2"/>
              <a:buChar char="ü"/>
            </a:pPr>
            <a:r>
              <a:rPr kumimoji="1" lang="ja-JP" altLang="en-US" sz="3200" dirty="0"/>
              <a:t> レビューの申請</a:t>
            </a:r>
            <a:r>
              <a:rPr lang="ja-JP" altLang="en-US" sz="3200" dirty="0"/>
              <a:t>・承認もできる</a:t>
            </a:r>
            <a:endParaRPr kumimoji="1" lang="ja-JP" altLang="en-US" sz="3200" dirty="0"/>
          </a:p>
        </p:txBody>
      </p:sp>
    </p:spTree>
    <p:extLst>
      <p:ext uri="{BB962C8B-B14F-4D97-AF65-F5344CB8AC3E}">
        <p14:creationId xmlns:p14="http://schemas.microsoft.com/office/powerpoint/2010/main" val="100226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2851048" y="1250213"/>
            <a:ext cx="6489903" cy="5390051"/>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7004122" y="6086763"/>
            <a:ext cx="1183341" cy="48789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969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8C20148-CDDB-3FCD-DE9A-FCFE01DF81FD}"/>
              </a:ext>
            </a:extLst>
          </p:cNvPr>
          <p:cNvPicPr>
            <a:picLocks noChangeAspect="1"/>
          </p:cNvPicPr>
          <p:nvPr/>
        </p:nvPicPr>
        <p:blipFill>
          <a:blip r:embed="rId2"/>
          <a:stretch>
            <a:fillRect/>
          </a:stretch>
        </p:blipFill>
        <p:spPr>
          <a:xfrm>
            <a:off x="2845609" y="1241177"/>
            <a:ext cx="6500782" cy="5399087"/>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04122" y="6086763"/>
            <a:ext cx="1183341" cy="48789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9A40203-F276-18AB-D080-FD26552A8CAB}"/>
              </a:ext>
            </a:extLst>
          </p:cNvPr>
          <p:cNvSpPr/>
          <p:nvPr/>
        </p:nvSpPr>
        <p:spPr>
          <a:xfrm>
            <a:off x="3291104" y="3428999"/>
            <a:ext cx="5621987" cy="48789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905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BFC45F3-C3A0-43B5-DAC8-F23D7C748274}"/>
              </a:ext>
            </a:extLst>
          </p:cNvPr>
          <p:cNvPicPr>
            <a:picLocks noChangeAspect="1"/>
          </p:cNvPicPr>
          <p:nvPr/>
        </p:nvPicPr>
        <p:blipFill>
          <a:blip r:embed="rId2"/>
          <a:stretch>
            <a:fillRect/>
          </a:stretch>
        </p:blipFill>
        <p:spPr>
          <a:xfrm>
            <a:off x="2795564" y="1246910"/>
            <a:ext cx="6600871" cy="5482214"/>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31831" y="6152367"/>
            <a:ext cx="1183341" cy="48789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55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BFC45F3-C3A0-43B5-DAC8-F23D7C748274}"/>
              </a:ext>
            </a:extLst>
          </p:cNvPr>
          <p:cNvPicPr>
            <a:picLocks noChangeAspect="1"/>
          </p:cNvPicPr>
          <p:nvPr/>
        </p:nvPicPr>
        <p:blipFill>
          <a:blip r:embed="rId2"/>
          <a:stretch>
            <a:fillRect/>
          </a:stretch>
        </p:blipFill>
        <p:spPr>
          <a:xfrm>
            <a:off x="2795564" y="1246910"/>
            <a:ext cx="6600871" cy="5482214"/>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31831" y="6152367"/>
            <a:ext cx="1183341" cy="48789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1651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18E7E9E-42D4-0861-C47F-FC5B05206BFE}"/>
              </a:ext>
            </a:extLst>
          </p:cNvPr>
          <p:cNvPicPr>
            <a:picLocks noChangeAspect="1"/>
          </p:cNvPicPr>
          <p:nvPr/>
        </p:nvPicPr>
        <p:blipFill>
          <a:blip r:embed="rId2"/>
          <a:stretch>
            <a:fillRect/>
          </a:stretch>
        </p:blipFill>
        <p:spPr>
          <a:xfrm>
            <a:off x="2927928" y="1327127"/>
            <a:ext cx="6493164" cy="5392760"/>
          </a:xfrm>
          <a:prstGeom prst="rect">
            <a:avLst/>
          </a:prstGeom>
        </p:spPr>
      </p:pic>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sp>
        <p:nvSpPr>
          <p:cNvPr id="8" name="正方形/長方形 7">
            <a:extLst>
              <a:ext uri="{FF2B5EF4-FFF2-40B4-BE49-F238E27FC236}">
                <a16:creationId xmlns:a16="http://schemas.microsoft.com/office/drawing/2014/main" id="{201EC2A1-D0D1-0AB6-6DF7-AF2354741295}"/>
              </a:ext>
            </a:extLst>
          </p:cNvPr>
          <p:cNvSpPr/>
          <p:nvPr/>
        </p:nvSpPr>
        <p:spPr>
          <a:xfrm>
            <a:off x="7096486" y="6188364"/>
            <a:ext cx="1183341" cy="4519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424091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667</TotalTime>
  <Words>223</Words>
  <Application>Microsoft Office PowerPoint</Application>
  <PresentationFormat>ワイド画面</PresentationFormat>
  <Paragraphs>42</Paragraphs>
  <Slides>26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Noto Sans JP Black</vt:lpstr>
      <vt:lpstr>游ゴシック</vt:lpstr>
      <vt:lpstr>Calibri</vt:lpstr>
      <vt:lpstr>Calibri Light</vt:lpstr>
      <vt:lpstr>Wingdings</vt:lpstr>
      <vt:lpstr>Wingdings 2</vt:lpstr>
      <vt:lpstr>HDOfficeLightV0</vt:lpstr>
      <vt:lpstr>ハンズオン ～Git入門～ 2023.11.01</vt:lpstr>
      <vt:lpstr>はじめに</vt:lpstr>
      <vt:lpstr>Gitとは？</vt:lpstr>
      <vt:lpstr>Gitが便利なこと</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2023-10-30T13:40:05Z</dcterms:modified>
</cp:coreProperties>
</file>