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77" r:id="rId4"/>
    <p:sldId id="259" r:id="rId5"/>
    <p:sldId id="291" r:id="rId6"/>
    <p:sldId id="264" r:id="rId7"/>
    <p:sldId id="292" r:id="rId8"/>
    <p:sldId id="289" r:id="rId9"/>
    <p:sldId id="290" r:id="rId10"/>
    <p:sldId id="279" r:id="rId11"/>
    <p:sldId id="272" r:id="rId12"/>
    <p:sldId id="273" r:id="rId13"/>
    <p:sldId id="274" r:id="rId14"/>
    <p:sldId id="275" r:id="rId15"/>
    <p:sldId id="276" r:id="rId16"/>
    <p:sldId id="295" r:id="rId17"/>
    <p:sldId id="296" r:id="rId18"/>
    <p:sldId id="278" r:id="rId19"/>
    <p:sldId id="265" r:id="rId20"/>
    <p:sldId id="266" r:id="rId21"/>
    <p:sldId id="267" r:id="rId22"/>
    <p:sldId id="268" r:id="rId23"/>
    <p:sldId id="270" r:id="rId24"/>
    <p:sldId id="271" r:id="rId25"/>
    <p:sldId id="280" r:id="rId26"/>
    <p:sldId id="281" r:id="rId27"/>
    <p:sldId id="297" r:id="rId28"/>
    <p:sldId id="282" r:id="rId29"/>
    <p:sldId id="283" r:id="rId30"/>
    <p:sldId id="298" r:id="rId31"/>
    <p:sldId id="299" r:id="rId32"/>
    <p:sldId id="284" r:id="rId33"/>
    <p:sldId id="285" r:id="rId34"/>
    <p:sldId id="300" r:id="rId35"/>
    <p:sldId id="293" r:id="rId36"/>
    <p:sldId id="301" r:id="rId37"/>
    <p:sldId id="294" r:id="rId38"/>
    <p:sldId id="26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51"/>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DA2B10-F1D4-4897-B074-9E17192A92F8}" v="364" dt="2023-10-31T19:46:31.79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81" d="100"/>
          <a:sy n="81" d="100"/>
        </p:scale>
        <p:origin x="69"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19:46:36.116" v="10468" actId="1076"/>
      <pc:docMkLst>
        <pc:docMk/>
      </pc:docMkLst>
      <pc:sldChg chg="addSp modSp mod">
        <pc:chgData name="SHHD 山本覚" userId="57e3f178-c88d-44ee-9b09-55235ac55cf9" providerId="ADAL" clId="{C0DA2B10-F1D4-4897-B074-9E17192A92F8}" dt="2023-10-31T14:43:49.777" v="4072" actId="20577"/>
        <pc:sldMkLst>
          <pc:docMk/>
          <pc:sldMk cId="404124480" sldId="257"/>
        </pc:sldMkLst>
        <pc:spChg chg="mod">
          <ac:chgData name="SHHD 山本覚" userId="57e3f178-c88d-44ee-9b09-55235ac55cf9" providerId="ADAL" clId="{C0DA2B10-F1D4-4897-B074-9E17192A92F8}" dt="2023-10-31T14:43:49.777" v="4072" actId="20577"/>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addSp delSp modSp mod">
        <pc:chgData name="SHHD 山本覚" userId="57e3f178-c88d-44ee-9b09-55235ac55cf9" providerId="ADAL" clId="{C0DA2B10-F1D4-4897-B074-9E17192A92F8}" dt="2023-10-31T14:49:11.796" v="4259" actId="20577"/>
        <pc:sldMkLst>
          <pc:docMk/>
          <pc:sldMk cId="301389911" sldId="259"/>
        </pc:sldMkLst>
        <pc:spChg chg="mod">
          <ac:chgData name="SHHD 山本覚" userId="57e3f178-c88d-44ee-9b09-55235ac55cf9" providerId="ADAL" clId="{C0DA2B10-F1D4-4897-B074-9E17192A92F8}" dt="2023-10-31T14:43:31.108" v="4063" actId="20577"/>
          <ac:spMkLst>
            <pc:docMk/>
            <pc:sldMk cId="301389911" sldId="259"/>
            <ac:spMk id="4" creationId="{81E22F13-F9BA-6547-7B98-D5E042138C96}"/>
          </ac:spMkLst>
        </pc:spChg>
        <pc:spChg chg="add mod">
          <ac:chgData name="SHHD 山本覚" userId="57e3f178-c88d-44ee-9b09-55235ac55cf9" providerId="ADAL" clId="{C0DA2B10-F1D4-4897-B074-9E17192A92F8}" dt="2023-10-31T13:44:25.199" v="3125" actId="164"/>
          <ac:spMkLst>
            <pc:docMk/>
            <pc:sldMk cId="301389911" sldId="259"/>
            <ac:spMk id="31" creationId="{A15A7778-7B3A-A5B8-B7C0-67C4EC376AF4}"/>
          </ac:spMkLst>
        </pc:spChg>
        <pc:spChg chg="add mod">
          <ac:chgData name="SHHD 山本覚" userId="57e3f178-c88d-44ee-9b09-55235ac55cf9" providerId="ADAL" clId="{C0DA2B10-F1D4-4897-B074-9E17192A92F8}" dt="2023-10-31T13:44:25.199" v="3125" actId="164"/>
          <ac:spMkLst>
            <pc:docMk/>
            <pc:sldMk cId="301389911" sldId="259"/>
            <ac:spMk id="32" creationId="{5AA1FAC6-D517-7FCF-3DEA-C4F7FF8E4CA4}"/>
          </ac:spMkLst>
        </pc:spChg>
        <pc:spChg chg="add mod">
          <ac:chgData name="SHHD 山本覚" userId="57e3f178-c88d-44ee-9b09-55235ac55cf9" providerId="ADAL" clId="{C0DA2B10-F1D4-4897-B074-9E17192A92F8}" dt="2023-10-31T13:44:25.199" v="3125" actId="164"/>
          <ac:spMkLst>
            <pc:docMk/>
            <pc:sldMk cId="301389911" sldId="259"/>
            <ac:spMk id="33" creationId="{CC0D913D-90E3-7F64-4312-90D41854394D}"/>
          </ac:spMkLst>
        </pc:spChg>
        <pc:spChg chg="add mod">
          <ac:chgData name="SHHD 山本覚" userId="57e3f178-c88d-44ee-9b09-55235ac55cf9" providerId="ADAL" clId="{C0DA2B10-F1D4-4897-B074-9E17192A92F8}" dt="2023-10-31T13:44:25.199" v="3125" actId="164"/>
          <ac:spMkLst>
            <pc:docMk/>
            <pc:sldMk cId="301389911" sldId="259"/>
            <ac:spMk id="34" creationId="{9C9BF4ED-10F2-AD94-56B3-C5BE0879E6C8}"/>
          </ac:spMkLst>
        </pc:spChg>
        <pc:spChg chg="add mod">
          <ac:chgData name="SHHD 山本覚" userId="57e3f178-c88d-44ee-9b09-55235ac55cf9" providerId="ADAL" clId="{C0DA2B10-F1D4-4897-B074-9E17192A92F8}" dt="2023-10-31T13:44:25.199" v="3125" actId="164"/>
          <ac:spMkLst>
            <pc:docMk/>
            <pc:sldMk cId="301389911" sldId="259"/>
            <ac:spMk id="35" creationId="{9093AAE3-D4CB-6C7E-2849-D7A3563EDD2F}"/>
          </ac:spMkLst>
        </pc:spChg>
        <pc:spChg chg="add mod">
          <ac:chgData name="SHHD 山本覚" userId="57e3f178-c88d-44ee-9b09-55235ac55cf9" providerId="ADAL" clId="{C0DA2B10-F1D4-4897-B074-9E17192A92F8}" dt="2023-10-31T13:44:25.199" v="3125" actId="164"/>
          <ac:spMkLst>
            <pc:docMk/>
            <pc:sldMk cId="301389911" sldId="259"/>
            <ac:spMk id="36" creationId="{D42E7FC5-DC1C-A6C5-D912-70E3E9F6E96F}"/>
          </ac:spMkLst>
        </pc:spChg>
        <pc:spChg chg="add mod">
          <ac:chgData name="SHHD 山本覚" userId="57e3f178-c88d-44ee-9b09-55235ac55cf9" providerId="ADAL" clId="{C0DA2B10-F1D4-4897-B074-9E17192A92F8}" dt="2023-10-31T14:48:54.719" v="4248" actId="14100"/>
          <ac:spMkLst>
            <pc:docMk/>
            <pc:sldMk cId="301389911" sldId="259"/>
            <ac:spMk id="37" creationId="{ADA9EC64-5721-F1D4-14AF-E7AEA465CE94}"/>
          </ac:spMkLst>
        </pc:spChg>
        <pc:spChg chg="add mod">
          <ac:chgData name="SHHD 山本覚" userId="57e3f178-c88d-44ee-9b09-55235ac55cf9" providerId="ADAL" clId="{C0DA2B10-F1D4-4897-B074-9E17192A92F8}" dt="2023-10-31T14:49:11.796" v="4259" actId="20577"/>
          <ac:spMkLst>
            <pc:docMk/>
            <pc:sldMk cId="301389911" sldId="259"/>
            <ac:spMk id="38" creationId="{CBF77E5A-DD6D-97F5-B22B-EB38B5827D2E}"/>
          </ac:spMkLst>
        </pc:spChg>
        <pc:spChg chg="add del mod">
          <ac:chgData name="SHHD 山本覚" userId="57e3f178-c88d-44ee-9b09-55235ac55cf9" providerId="ADAL" clId="{C0DA2B10-F1D4-4897-B074-9E17192A92F8}" dt="2023-10-31T13:39:05.024" v="3062" actId="478"/>
          <ac:spMkLst>
            <pc:docMk/>
            <pc:sldMk cId="301389911" sldId="259"/>
            <ac:spMk id="39" creationId="{6A2E5354-231E-5DB9-6742-7C34070A470C}"/>
          </ac:spMkLst>
        </pc:spChg>
        <pc:grpChg chg="add del mod">
          <ac:chgData name="SHHD 山本覚" userId="57e3f178-c88d-44ee-9b09-55235ac55cf9" providerId="ADAL" clId="{C0DA2B10-F1D4-4897-B074-9E17192A92F8}" dt="2023-10-31T13:27:29.896" v="2708" actId="478"/>
          <ac:grpSpMkLst>
            <pc:docMk/>
            <pc:sldMk cId="301389911" sldId="259"/>
            <ac:grpSpMk id="8" creationId="{9CD28FFB-9834-9E57-DA67-0004A812083E}"/>
          </ac:grpSpMkLst>
        </pc:grpChg>
        <pc:grpChg chg="add del mod">
          <ac:chgData name="SHHD 山本覚" userId="57e3f178-c88d-44ee-9b09-55235ac55cf9" providerId="ADAL" clId="{C0DA2B10-F1D4-4897-B074-9E17192A92F8}" dt="2023-10-31T13:27:31.155" v="2710" actId="478"/>
          <ac:grpSpMkLst>
            <pc:docMk/>
            <pc:sldMk cId="301389911" sldId="259"/>
            <ac:grpSpMk id="9" creationId="{C0107BF0-27F8-2C1F-9ED9-7C57A033DA7B}"/>
          </ac:grpSpMkLst>
        </pc:grpChg>
        <pc:grpChg chg="add del mod">
          <ac:chgData name="SHHD 山本覚" userId="57e3f178-c88d-44ee-9b09-55235ac55cf9" providerId="ADAL" clId="{C0DA2B10-F1D4-4897-B074-9E17192A92F8}" dt="2023-10-31T13:27:32.461" v="2711" actId="478"/>
          <ac:grpSpMkLst>
            <pc:docMk/>
            <pc:sldMk cId="301389911" sldId="259"/>
            <ac:grpSpMk id="10" creationId="{24C5C62C-F999-7821-E9AD-DC7EF4DF710E}"/>
          </ac:grpSpMkLst>
        </pc:grpChg>
        <pc:grpChg chg="add del mod">
          <ac:chgData name="SHHD 山本覚" userId="57e3f178-c88d-44ee-9b09-55235ac55cf9" providerId="ADAL" clId="{C0DA2B10-F1D4-4897-B074-9E17192A92F8}" dt="2023-10-31T13:32:54.321" v="2763" actId="165"/>
          <ac:grpSpMkLst>
            <pc:docMk/>
            <pc:sldMk cId="301389911" sldId="259"/>
            <ac:grpSpMk id="20" creationId="{5E107A05-C60F-C5C7-EF78-DB8BF7EC0AD1}"/>
          </ac:grpSpMkLst>
        </pc:grpChg>
        <pc:grpChg chg="add mod">
          <ac:chgData name="SHHD 山本覚" userId="57e3f178-c88d-44ee-9b09-55235ac55cf9" providerId="ADAL" clId="{C0DA2B10-F1D4-4897-B074-9E17192A92F8}" dt="2023-10-31T13:44:25.199" v="3125" actId="164"/>
          <ac:grpSpMkLst>
            <pc:docMk/>
            <pc:sldMk cId="301389911" sldId="259"/>
            <ac:grpSpMk id="30" creationId="{1A430F17-96CB-36EB-A423-E63D55F0CAE5}"/>
          </ac:grpSpMkLst>
        </pc:grpChg>
        <pc:grpChg chg="add mod">
          <ac:chgData name="SHHD 山本覚" userId="57e3f178-c88d-44ee-9b09-55235ac55cf9" providerId="ADAL" clId="{C0DA2B10-F1D4-4897-B074-9E17192A92F8}" dt="2023-10-31T13:44:25.199" v="3125" actId="164"/>
          <ac:grpSpMkLst>
            <pc:docMk/>
            <pc:sldMk cId="301389911" sldId="259"/>
            <ac:grpSpMk id="40" creationId="{9F5F392B-D3A5-EE9C-4518-C8966E0507F1}"/>
          </ac:grpSpMkLst>
        </pc:grpChg>
        <pc:picChg chg="add mod topLvl">
          <ac:chgData name="SHHD 山本覚" userId="57e3f178-c88d-44ee-9b09-55235ac55cf9" providerId="ADAL" clId="{C0DA2B10-F1D4-4897-B074-9E17192A92F8}" dt="2023-10-31T13:44:22.487" v="3124" actId="1076"/>
          <ac:picMkLst>
            <pc:docMk/>
            <pc:sldMk cId="301389911" sldId="259"/>
            <ac:picMk id="3" creationId="{2AA49219-008B-2BA5-C897-55D544BBA0C3}"/>
          </ac:picMkLst>
        </pc:picChg>
        <pc:picChg chg="add del mod">
          <ac:chgData name="SHHD 山本覚" userId="57e3f178-c88d-44ee-9b09-55235ac55cf9" providerId="ADAL" clId="{C0DA2B10-F1D4-4897-B074-9E17192A92F8}" dt="2023-10-31T13:30:11.849" v="2728" actId="478"/>
          <ac:picMkLst>
            <pc:docMk/>
            <pc:sldMk cId="301389911" sldId="259"/>
            <ac:picMk id="5" creationId="{7986D0DB-5CA3-C149-01D3-F9EBCB196D7F}"/>
          </ac:picMkLst>
        </pc:picChg>
        <pc:picChg chg="add del mod">
          <ac:chgData name="SHHD 山本覚" userId="57e3f178-c88d-44ee-9b09-55235ac55cf9" providerId="ADAL" clId="{C0DA2B10-F1D4-4897-B074-9E17192A92F8}" dt="2023-10-31T13:27:31.155" v="2710" actId="478"/>
          <ac:picMkLst>
            <pc:docMk/>
            <pc:sldMk cId="301389911" sldId="259"/>
            <ac:picMk id="6" creationId="{367CF928-CE23-FD62-3EF9-5CA84C078788}"/>
          </ac:picMkLst>
        </pc:picChg>
        <pc:picChg chg="add del mod">
          <ac:chgData name="SHHD 山本覚" userId="57e3f178-c88d-44ee-9b09-55235ac55cf9" providerId="ADAL" clId="{C0DA2B10-F1D4-4897-B074-9E17192A92F8}" dt="2023-10-31T13:27:32.461" v="2711" actId="478"/>
          <ac:picMkLst>
            <pc:docMk/>
            <pc:sldMk cId="301389911" sldId="259"/>
            <ac:picMk id="7" creationId="{8D1A8690-7591-1B91-8FB9-AE748E8A92D3}"/>
          </ac:picMkLst>
        </pc:picChg>
        <pc:picChg chg="add del mod">
          <ac:chgData name="SHHD 山本覚" userId="57e3f178-c88d-44ee-9b09-55235ac55cf9" providerId="ADAL" clId="{C0DA2B10-F1D4-4897-B074-9E17192A92F8}" dt="2023-10-31T13:29:14.410" v="2724" actId="478"/>
          <ac:picMkLst>
            <pc:docMk/>
            <pc:sldMk cId="301389911" sldId="259"/>
            <ac:picMk id="11" creationId="{B2183EC3-7179-1BFF-D8DD-4E93C9BC2454}"/>
          </ac:picMkLst>
        </pc:picChg>
        <pc:picChg chg="add del mod">
          <ac:chgData name="SHHD 山本覚" userId="57e3f178-c88d-44ee-9b09-55235ac55cf9" providerId="ADAL" clId="{C0DA2B10-F1D4-4897-B074-9E17192A92F8}" dt="2023-10-31T13:30:13.672" v="2729" actId="478"/>
          <ac:picMkLst>
            <pc:docMk/>
            <pc:sldMk cId="301389911" sldId="259"/>
            <ac:picMk id="12" creationId="{D0339DE4-B40A-3574-1859-124CF00A185A}"/>
          </ac:picMkLst>
        </pc:picChg>
        <pc:picChg chg="add del mod">
          <ac:chgData name="SHHD 山本覚" userId="57e3f178-c88d-44ee-9b09-55235ac55cf9" providerId="ADAL" clId="{C0DA2B10-F1D4-4897-B074-9E17192A92F8}" dt="2023-10-31T13:28:43.689" v="2721" actId="478"/>
          <ac:picMkLst>
            <pc:docMk/>
            <pc:sldMk cId="301389911" sldId="259"/>
            <ac:picMk id="13" creationId="{B961D373-1BD7-25C1-8529-513D2355AA29}"/>
          </ac:picMkLst>
        </pc:picChg>
        <pc:picChg chg="add del mod">
          <ac:chgData name="SHHD 山本覚" userId="57e3f178-c88d-44ee-9b09-55235ac55cf9" providerId="ADAL" clId="{C0DA2B10-F1D4-4897-B074-9E17192A92F8}" dt="2023-10-31T13:30:37.160" v="2735" actId="478"/>
          <ac:picMkLst>
            <pc:docMk/>
            <pc:sldMk cId="301389911" sldId="259"/>
            <ac:picMk id="14" creationId="{E4C94EEB-B8D8-8F6A-1B31-8228A44F8BEA}"/>
          </ac:picMkLst>
        </pc:picChg>
        <pc:picChg chg="add mod">
          <ac:chgData name="SHHD 山本覚" userId="57e3f178-c88d-44ee-9b09-55235ac55cf9" providerId="ADAL" clId="{C0DA2B10-F1D4-4897-B074-9E17192A92F8}" dt="2023-10-31T13:30:23.101" v="2732" actId="571"/>
          <ac:picMkLst>
            <pc:docMk/>
            <pc:sldMk cId="301389911" sldId="259"/>
            <ac:picMk id="15" creationId="{1E01DE95-B44D-B6E6-49AF-7C88E8967AC8}"/>
          </ac:picMkLst>
        </pc:picChg>
        <pc:picChg chg="add mod">
          <ac:chgData name="SHHD 山本覚" userId="57e3f178-c88d-44ee-9b09-55235ac55cf9" providerId="ADAL" clId="{C0DA2B10-F1D4-4897-B074-9E17192A92F8}" dt="2023-10-31T13:30:35.384" v="2734" actId="571"/>
          <ac:picMkLst>
            <pc:docMk/>
            <pc:sldMk cId="301389911" sldId="259"/>
            <ac:picMk id="16" creationId="{41120C97-1B71-29B8-D00D-ECB82071BEEF}"/>
          </ac:picMkLst>
        </pc:picChg>
        <pc:picChg chg="add mod">
          <ac:chgData name="SHHD 山本覚" userId="57e3f178-c88d-44ee-9b09-55235ac55cf9" providerId="ADAL" clId="{C0DA2B10-F1D4-4897-B074-9E17192A92F8}" dt="2023-10-31T13:30:35.384" v="2734" actId="571"/>
          <ac:picMkLst>
            <pc:docMk/>
            <pc:sldMk cId="301389911" sldId="259"/>
            <ac:picMk id="17" creationId="{DCFB8F7E-8E93-79C0-38B0-45565B3F9558}"/>
          </ac:picMkLst>
        </pc:picChg>
        <pc:picChg chg="add mod topLvl">
          <ac:chgData name="SHHD 山本覚" userId="57e3f178-c88d-44ee-9b09-55235ac55cf9" providerId="ADAL" clId="{C0DA2B10-F1D4-4897-B074-9E17192A92F8}" dt="2023-10-31T13:44:22.487" v="3124" actId="1076"/>
          <ac:picMkLst>
            <pc:docMk/>
            <pc:sldMk cId="301389911" sldId="259"/>
            <ac:picMk id="18" creationId="{E4F2C567-51C7-C202-7296-F1A4B1FC8256}"/>
          </ac:picMkLst>
        </pc:picChg>
        <pc:picChg chg="add mod topLvl">
          <ac:chgData name="SHHD 山本覚" userId="57e3f178-c88d-44ee-9b09-55235ac55cf9" providerId="ADAL" clId="{C0DA2B10-F1D4-4897-B074-9E17192A92F8}" dt="2023-10-31T13:44:22.487" v="3124" actId="1076"/>
          <ac:picMkLst>
            <pc:docMk/>
            <pc:sldMk cId="301389911" sldId="259"/>
            <ac:picMk id="19" creationId="{EDC56B72-3D8D-4DA4-4017-FFB74412A906}"/>
          </ac:picMkLst>
        </pc:picChg>
        <pc:picChg chg="add del">
          <ac:chgData name="SHHD 山本覚" userId="57e3f178-c88d-44ee-9b09-55235ac55cf9" providerId="ADAL" clId="{C0DA2B10-F1D4-4897-B074-9E17192A92F8}" dt="2023-10-31T13:53:13.305" v="3345" actId="22"/>
          <ac:picMkLst>
            <pc:docMk/>
            <pc:sldMk cId="301389911" sldId="259"/>
            <ac:picMk id="42" creationId="{9659EAFF-4CF5-67CD-1C79-DCEF9D10BFD0}"/>
          </ac:picMkLst>
        </pc:picChg>
        <pc:picChg chg="add mod topLvl">
          <ac:chgData name="SHHD 山本覚" userId="57e3f178-c88d-44ee-9b09-55235ac55cf9" providerId="ADAL" clId="{C0DA2B10-F1D4-4897-B074-9E17192A92F8}" dt="2023-10-31T13:44:22.487" v="3124" actId="1076"/>
          <ac:picMkLst>
            <pc:docMk/>
            <pc:sldMk cId="301389911" sldId="259"/>
            <ac:picMk id="1026" creationId="{F22D4785-2348-0164-AB14-E41F810A9630}"/>
          </ac:picMkLst>
        </pc:picChg>
        <pc:picChg chg="add del mod">
          <ac:chgData name="SHHD 山本覚" userId="57e3f178-c88d-44ee-9b09-55235ac55cf9" providerId="ADAL" clId="{C0DA2B10-F1D4-4897-B074-9E17192A92F8}" dt="2023-10-31T13:25:59.721" v="2687"/>
          <ac:picMkLst>
            <pc:docMk/>
            <pc:sldMk cId="301389911" sldId="259"/>
            <ac:picMk id="1028" creationId="{74D47612-017D-7E83-9B45-5C3248AF769A}"/>
          </ac:picMkLst>
        </pc:picChg>
        <pc:picChg chg="add del mod">
          <ac:chgData name="SHHD 山本覚" userId="57e3f178-c88d-44ee-9b09-55235ac55cf9" providerId="ADAL" clId="{C0DA2B10-F1D4-4897-B074-9E17192A92F8}" dt="2023-10-31T13:27:29.896" v="2708" actId="478"/>
          <ac:picMkLst>
            <pc:docMk/>
            <pc:sldMk cId="301389911" sldId="259"/>
            <ac:picMk id="1030" creationId="{971FBE18-3DA4-F73F-8591-C9476A8B5F73}"/>
          </ac:picMkLst>
        </pc:picChg>
        <pc:cxnChg chg="add mod">
          <ac:chgData name="SHHD 山本覚" userId="57e3f178-c88d-44ee-9b09-55235ac55cf9" providerId="ADAL" clId="{C0DA2B10-F1D4-4897-B074-9E17192A92F8}" dt="2023-10-31T13:44:22.487" v="3124" actId="1076"/>
          <ac:cxnSpMkLst>
            <pc:docMk/>
            <pc:sldMk cId="301389911" sldId="259"/>
            <ac:cxnSpMk id="21" creationId="{2BC4BD7B-1262-D7E3-D267-4F55F2F7CC93}"/>
          </ac:cxnSpMkLst>
        </pc:cxnChg>
        <pc:cxnChg chg="add mod">
          <ac:chgData name="SHHD 山本覚" userId="57e3f178-c88d-44ee-9b09-55235ac55cf9" providerId="ADAL" clId="{C0DA2B10-F1D4-4897-B074-9E17192A92F8}" dt="2023-10-31T13:44:22.487" v="3124" actId="1076"/>
          <ac:cxnSpMkLst>
            <pc:docMk/>
            <pc:sldMk cId="301389911" sldId="259"/>
            <ac:cxnSpMk id="24" creationId="{805D5E04-3B25-F780-FE56-4D5F4D5BFFC2}"/>
          </ac:cxnSpMkLst>
        </pc:cxnChg>
        <pc:cxnChg chg="add mod">
          <ac:chgData name="SHHD 山本覚" userId="57e3f178-c88d-44ee-9b09-55235ac55cf9" providerId="ADAL" clId="{C0DA2B10-F1D4-4897-B074-9E17192A92F8}" dt="2023-10-31T13:44:22.487" v="3124" actId="1076"/>
          <ac:cxnSpMkLst>
            <pc:docMk/>
            <pc:sldMk cId="301389911" sldId="259"/>
            <ac:cxnSpMk id="27" creationId="{253802BC-8252-28D7-9EF4-5D88C7318225}"/>
          </ac:cxnSpMkLst>
        </pc:cxnChg>
      </pc:sldChg>
      <pc:sldChg chg="addSp delSp modSp mod">
        <pc:chgData name="SHHD 山本覚" userId="57e3f178-c88d-44ee-9b09-55235ac55cf9" providerId="ADAL" clId="{C0DA2B10-F1D4-4897-B074-9E17192A92F8}" dt="2023-10-31T17:08:59.270" v="7223"/>
        <pc:sldMkLst>
          <pc:docMk/>
          <pc:sldMk cId="1002267640" sldId="264"/>
        </pc:sldMkLst>
        <pc:spChg chg="mod">
          <ac:chgData name="SHHD 山本覚" userId="57e3f178-c88d-44ee-9b09-55235ac55cf9" providerId="ADAL" clId="{C0DA2B10-F1D4-4897-B074-9E17192A92F8}" dt="2023-10-31T14:06:01.687" v="3394" actId="20577"/>
          <ac:spMkLst>
            <pc:docMk/>
            <pc:sldMk cId="1002267640" sldId="264"/>
            <ac:spMk id="2" creationId="{679B1F19-EA37-6319-E74D-3884CF7D7061}"/>
          </ac:spMkLst>
        </pc:spChg>
        <pc:spChg chg="mod">
          <ac:chgData name="SHHD 山本覚" userId="57e3f178-c88d-44ee-9b09-55235ac55cf9" providerId="ADAL" clId="{C0DA2B10-F1D4-4897-B074-9E17192A92F8}" dt="2023-10-31T14:55:34.327" v="4486" actId="1076"/>
          <ac:spMkLst>
            <pc:docMk/>
            <pc:sldMk cId="1002267640" sldId="264"/>
            <ac:spMk id="4" creationId="{81E22F13-F9BA-6547-7B98-D5E042138C96}"/>
          </ac:spMkLst>
        </pc:spChg>
        <pc:spChg chg="add mod">
          <ac:chgData name="SHHD 山本覚" userId="57e3f178-c88d-44ee-9b09-55235ac55cf9" providerId="ADAL" clId="{C0DA2B10-F1D4-4897-B074-9E17192A92F8}" dt="2023-10-31T14:12:00.522" v="3428" actId="164"/>
          <ac:spMkLst>
            <pc:docMk/>
            <pc:sldMk cId="1002267640" sldId="264"/>
            <ac:spMk id="12" creationId="{B5D3AEA9-28FF-ECBB-4D95-87F96993D3CD}"/>
          </ac:spMkLst>
        </pc:spChg>
        <pc:spChg chg="add mod">
          <ac:chgData name="SHHD 山本覚" userId="57e3f178-c88d-44ee-9b09-55235ac55cf9" providerId="ADAL" clId="{C0DA2B10-F1D4-4897-B074-9E17192A92F8}" dt="2023-10-31T14:12:00.522" v="3428" actId="164"/>
          <ac:spMkLst>
            <pc:docMk/>
            <pc:sldMk cId="1002267640" sldId="264"/>
            <ac:spMk id="13" creationId="{D23D34EC-03D4-3121-901F-E8BA6899EF45}"/>
          </ac:spMkLst>
        </pc:spChg>
        <pc:spChg chg="add mod">
          <ac:chgData name="SHHD 山本覚" userId="57e3f178-c88d-44ee-9b09-55235ac55cf9" providerId="ADAL" clId="{C0DA2B10-F1D4-4897-B074-9E17192A92F8}" dt="2023-10-31T14:12:00.522" v="3428" actId="164"/>
          <ac:spMkLst>
            <pc:docMk/>
            <pc:sldMk cId="1002267640" sldId="264"/>
            <ac:spMk id="14" creationId="{6493DEAA-2F0C-1B80-432E-B8FDAB2C5FDF}"/>
          </ac:spMkLst>
        </pc:spChg>
        <pc:grpChg chg="add mod">
          <ac:chgData name="SHHD 山本覚" userId="57e3f178-c88d-44ee-9b09-55235ac55cf9" providerId="ADAL" clId="{C0DA2B10-F1D4-4897-B074-9E17192A92F8}" dt="2023-10-31T14:12:03.993" v="3429" actId="1076"/>
          <ac:grpSpMkLst>
            <pc:docMk/>
            <pc:sldMk cId="1002267640" sldId="264"/>
            <ac:grpSpMk id="15" creationId="{8342E788-40A5-D3A2-DB6C-F842D6104FAD}"/>
          </ac:grpSpMkLst>
        </pc:grpChg>
        <pc:picChg chg="add del mod">
          <ac:chgData name="SHHD 山本覚" userId="57e3f178-c88d-44ee-9b09-55235ac55cf9" providerId="ADAL" clId="{C0DA2B10-F1D4-4897-B074-9E17192A92F8}" dt="2023-10-31T17:08:59.270" v="7223"/>
          <ac:picMkLst>
            <pc:docMk/>
            <pc:sldMk cId="1002267640" sldId="264"/>
            <ac:picMk id="3" creationId="{C2B1EB9A-8955-4068-B7A1-BFA6026F6D9B}"/>
          </ac:picMkLst>
        </pc:picChg>
        <pc:picChg chg="add del mod">
          <ac:chgData name="SHHD 山本覚" userId="57e3f178-c88d-44ee-9b09-55235ac55cf9" providerId="ADAL" clId="{C0DA2B10-F1D4-4897-B074-9E17192A92F8}" dt="2023-10-31T13:46:10.032" v="3129" actId="478"/>
          <ac:picMkLst>
            <pc:docMk/>
            <pc:sldMk cId="1002267640" sldId="264"/>
            <ac:picMk id="5" creationId="{9756BA34-6AE0-19E8-2831-3EFEE1D4FB20}"/>
          </ac:picMkLst>
        </pc:picChg>
        <pc:picChg chg="add del">
          <ac:chgData name="SHHD 山本覚" userId="57e3f178-c88d-44ee-9b09-55235ac55cf9" providerId="ADAL" clId="{C0DA2B10-F1D4-4897-B074-9E17192A92F8}" dt="2023-10-31T13:48:16.676" v="3131" actId="22"/>
          <ac:picMkLst>
            <pc:docMk/>
            <pc:sldMk cId="1002267640" sldId="264"/>
            <ac:picMk id="7" creationId="{6D7AF0DF-025A-C16A-5FE7-68C91D7B36EF}"/>
          </ac:picMkLst>
        </pc:picChg>
        <pc:picChg chg="add del">
          <ac:chgData name="SHHD 山本覚" userId="57e3f178-c88d-44ee-9b09-55235ac55cf9" providerId="ADAL" clId="{C0DA2B10-F1D4-4897-B074-9E17192A92F8}" dt="2023-10-31T13:48:23.662" v="3133" actId="22"/>
          <ac:picMkLst>
            <pc:docMk/>
            <pc:sldMk cId="1002267640" sldId="264"/>
            <ac:picMk id="9" creationId="{EF4AD20D-4A49-CF57-EB55-C073E215D889}"/>
          </ac:picMkLst>
        </pc:picChg>
        <pc:picChg chg="add mod">
          <ac:chgData name="SHHD 山本覚" userId="57e3f178-c88d-44ee-9b09-55235ac55cf9" providerId="ADAL" clId="{C0DA2B10-F1D4-4897-B074-9E17192A92F8}" dt="2023-10-31T14:12:00.522" v="3428" actId="164"/>
          <ac:picMkLst>
            <pc:docMk/>
            <pc:sldMk cId="1002267640" sldId="264"/>
            <ac:picMk id="11" creationId="{F9317947-FF04-F21A-3FD4-6C537A7549CA}"/>
          </ac:picMkLst>
        </pc:picChg>
      </pc:sldChg>
      <pc:sldChg chg="addSp modSp mod">
        <pc:chgData name="SHHD 山本覚" userId="57e3f178-c88d-44ee-9b09-55235ac55cf9" providerId="ADAL" clId="{C0DA2B10-F1D4-4897-B074-9E17192A92F8}" dt="2023-10-31T18:40:03.737" v="8499" actId="1076"/>
        <pc:sldMkLst>
          <pc:docMk/>
          <pc:sldMk cId="1639691319" sldId="265"/>
        </pc:sldMkLst>
        <pc:spChg chg="add mod">
          <ac:chgData name="SHHD 山本覚" userId="57e3f178-c88d-44ee-9b09-55235ac55cf9" providerId="ADAL" clId="{C0DA2B10-F1D4-4897-B074-9E17192A92F8}" dt="2023-10-31T18:40:03.737" v="8499" actId="1076"/>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del mod">
        <pc:chgData name="SHHD 山本覚" userId="57e3f178-c88d-44ee-9b09-55235ac55cf9" providerId="ADAL" clId="{C0DA2B10-F1D4-4897-B074-9E17192A92F8}" dt="2023-10-31T14:59:21.257" v="4630" actId="269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add mod">
          <ac:chgData name="SHHD 山本覚" userId="57e3f178-c88d-44ee-9b09-55235ac55cf9" providerId="ADAL" clId="{C0DA2B10-F1D4-4897-B074-9E17192A92F8}" dt="2023-10-31T13:41:58.044" v="3108" actId="404"/>
          <ac:spMkLst>
            <pc:docMk/>
            <pc:sldMk cId="2273013975" sldId="272"/>
            <ac:spMk id="3" creationId="{1CAA9907-CCD5-D249-A48E-15BC7A2F16F2}"/>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mod">
          <ac:chgData name="SHHD 山本覚" userId="57e3f178-c88d-44ee-9b09-55235ac55cf9" providerId="ADAL" clId="{C0DA2B10-F1D4-4897-B074-9E17192A92F8}" dt="2023-10-31T13:42:31.427" v="3115" actId="571"/>
          <ac:spMkLst>
            <pc:docMk/>
            <pc:sldMk cId="2273013975" sldId="272"/>
            <ac:spMk id="6" creationId="{896E4358-CCCB-BA2F-88C3-BB1958AA996B}"/>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1T13:41:58.044" v="3108" actId="404"/>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1T13:42:21.279" v="3113"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1T13:41:58.044" v="3108"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1T13:41:58.044" v="3108" actId="404"/>
          <ac:spMkLst>
            <pc:docMk/>
            <pc:sldMk cId="2273013975" sldId="272"/>
            <ac:spMk id="55" creationId="{C44B09B7-40A5-9A2A-431F-0FD3407CFFDD}"/>
          </ac:spMkLst>
        </pc:spChg>
        <pc:spChg chg="add mod">
          <ac:chgData name="SHHD 山本覚" userId="57e3f178-c88d-44ee-9b09-55235ac55cf9" providerId="ADAL" clId="{C0DA2B10-F1D4-4897-B074-9E17192A92F8}" dt="2023-10-31T13:41:49.382" v="3107" actId="404"/>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del mod">
          <ac:chgData name="SHHD 山本覚" userId="57e3f178-c88d-44ee-9b09-55235ac55cf9" providerId="ADAL" clId="{C0DA2B10-F1D4-4897-B074-9E17192A92F8}" dt="2023-10-31T13:42:25.430" v="3114" actId="478"/>
          <ac:spMkLst>
            <pc:docMk/>
            <pc:sldMk cId="2273013975" sldId="272"/>
            <ac:spMk id="60" creationId="{0DAD9A5A-7D02-7575-39C7-C1BE68B1C2D1}"/>
          </ac:spMkLst>
        </pc:spChg>
        <pc:spChg chg="add mod">
          <ac:chgData name="SHHD 山本覚" userId="57e3f178-c88d-44ee-9b09-55235ac55cf9" providerId="ADAL" clId="{C0DA2B10-F1D4-4897-B074-9E17192A92F8}" dt="2023-10-31T13:41:49.382" v="3107" actId="404"/>
          <ac:spMkLst>
            <pc:docMk/>
            <pc:sldMk cId="2273013975" sldId="272"/>
            <ac:spMk id="61" creationId="{00CED09E-478D-B59B-3A90-48CA2C6F4A45}"/>
          </ac:spMkLst>
        </pc:spChg>
        <pc:spChg chg="add mod">
          <ac:chgData name="SHHD 山本覚" userId="57e3f178-c88d-44ee-9b09-55235ac55cf9" providerId="ADAL" clId="{C0DA2B10-F1D4-4897-B074-9E17192A92F8}" dt="2023-10-31T13:41:49.382" v="3107" actId="404"/>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1T13:41:33.929" v="3105"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modSp add mod">
        <pc:chgData name="SHHD 山本覚" userId="57e3f178-c88d-44ee-9b09-55235ac55cf9" providerId="ADAL" clId="{C0DA2B10-F1D4-4897-B074-9E17192A92F8}" dt="2023-10-31T16:41:14.172" v="6295" actId="1076"/>
        <pc:sldMkLst>
          <pc:docMk/>
          <pc:sldMk cId="4070837846" sldId="272"/>
        </pc:sldMkLst>
        <pc:spChg chg="mod">
          <ac:chgData name="SHHD 山本覚" userId="57e3f178-c88d-44ee-9b09-55235ac55cf9" providerId="ADAL" clId="{C0DA2B10-F1D4-4897-B074-9E17192A92F8}" dt="2023-10-31T15:55:23.248" v="4981" actId="1076"/>
          <ac:spMkLst>
            <pc:docMk/>
            <pc:sldMk cId="4070837846" sldId="272"/>
            <ac:spMk id="3" creationId="{1CAA9907-CCD5-D249-A48E-15BC7A2F16F2}"/>
          </ac:spMkLst>
        </pc:spChg>
        <pc:spChg chg="mod">
          <ac:chgData name="SHHD 山本覚" userId="57e3f178-c88d-44ee-9b09-55235ac55cf9" providerId="ADAL" clId="{C0DA2B10-F1D4-4897-B074-9E17192A92F8}" dt="2023-10-31T16:41:14.172" v="6295" actId="1076"/>
          <ac:spMkLst>
            <pc:docMk/>
            <pc:sldMk cId="4070837846" sldId="272"/>
            <ac:spMk id="4" creationId="{81E22F13-F9BA-6547-7B98-D5E042138C96}"/>
          </ac:spMkLst>
        </pc:spChg>
        <pc:spChg chg="mod">
          <ac:chgData name="SHHD 山本覚" userId="57e3f178-c88d-44ee-9b09-55235ac55cf9" providerId="ADAL" clId="{C0DA2B10-F1D4-4897-B074-9E17192A92F8}" dt="2023-10-31T15:55:37.819" v="4984" actId="20577"/>
          <ac:spMkLst>
            <pc:docMk/>
            <pc:sldMk cId="4070837846" sldId="272"/>
            <ac:spMk id="57" creationId="{AC4AD521-5940-6EFB-6ED4-27FFB8834061}"/>
          </ac:spMkLst>
        </pc:spChg>
      </pc:sldChg>
      <pc:sldChg chg="del">
        <pc:chgData name="SHHD 山本覚" userId="57e3f178-c88d-44ee-9b09-55235ac55cf9" providerId="ADAL" clId="{C0DA2B10-F1D4-4897-B074-9E17192A92F8}" dt="2023-10-30T13:46:45.297" v="0" actId="47"/>
        <pc:sldMkLst>
          <pc:docMk/>
          <pc:sldMk cId="126556158" sldId="273"/>
        </pc:sldMkLst>
      </pc:sldChg>
      <pc:sldChg chg="addSp delSp modSp add mod">
        <pc:chgData name="SHHD 山本覚" userId="57e3f178-c88d-44ee-9b09-55235ac55cf9" providerId="ADAL" clId="{C0DA2B10-F1D4-4897-B074-9E17192A92F8}" dt="2023-10-31T17:43:58.063" v="8067" actId="20577"/>
        <pc:sldMkLst>
          <pc:docMk/>
          <pc:sldMk cId="1346778185" sldId="273"/>
        </pc:sldMkLst>
        <pc:spChg chg="mod">
          <ac:chgData name="SHHD 山本覚" userId="57e3f178-c88d-44ee-9b09-55235ac55cf9" providerId="ADAL" clId="{C0DA2B10-F1D4-4897-B074-9E17192A92F8}" dt="2023-10-31T17:43:58.063" v="8067" actId="20577"/>
          <ac:spMkLst>
            <pc:docMk/>
            <pc:sldMk cId="1346778185" sldId="273"/>
            <ac:spMk id="4" creationId="{81E22F13-F9BA-6547-7B98-D5E042138C96}"/>
          </ac:spMkLst>
        </pc:spChg>
        <pc:spChg chg="add mod">
          <ac:chgData name="SHHD 山本覚" userId="57e3f178-c88d-44ee-9b09-55235ac55cf9" providerId="ADAL" clId="{C0DA2B10-F1D4-4897-B074-9E17192A92F8}" dt="2023-10-31T15:51:24.405" v="4874" actId="1076"/>
          <ac:spMkLst>
            <pc:docMk/>
            <pc:sldMk cId="1346778185" sldId="273"/>
            <ac:spMk id="10" creationId="{1FCC6460-BD96-4CCA-A231-900AB5A9057D}"/>
          </ac:spMkLst>
        </pc:spChg>
        <pc:spChg chg="add mod">
          <ac:chgData name="SHHD 山本覚" userId="57e3f178-c88d-44ee-9b09-55235ac55cf9" providerId="ADAL" clId="{C0DA2B10-F1D4-4897-B074-9E17192A92F8}" dt="2023-10-31T15:51:24.405" v="4874" actId="1076"/>
          <ac:spMkLst>
            <pc:docMk/>
            <pc:sldMk cId="1346778185" sldId="273"/>
            <ac:spMk id="11" creationId="{F63F7ADF-5DE7-C4E0-2C46-8A07F2402B84}"/>
          </ac:spMkLst>
        </pc:spChg>
        <pc:spChg chg="add mod">
          <ac:chgData name="SHHD 山本覚" userId="57e3f178-c88d-44ee-9b09-55235ac55cf9" providerId="ADAL" clId="{C0DA2B10-F1D4-4897-B074-9E17192A92F8}" dt="2023-10-31T15:52:08.844" v="4936" actId="1076"/>
          <ac:spMkLst>
            <pc:docMk/>
            <pc:sldMk cId="1346778185" sldId="273"/>
            <ac:spMk id="12" creationId="{6949390B-D0B5-FBEA-CD4A-092D5A06A608}"/>
          </ac:spMkLst>
        </pc:spChg>
        <pc:spChg chg="add mod">
          <ac:chgData name="SHHD 山本覚" userId="57e3f178-c88d-44ee-9b09-55235ac55cf9" providerId="ADAL" clId="{C0DA2B10-F1D4-4897-B074-9E17192A92F8}" dt="2023-10-31T15:52:41.010" v="4961" actId="20577"/>
          <ac:spMkLst>
            <pc:docMk/>
            <pc:sldMk cId="1346778185" sldId="273"/>
            <ac:spMk id="13" creationId="{0D7134DB-94AF-3EE5-9E62-D040540B0877}"/>
          </ac:spMkLst>
        </pc:spChg>
        <pc:spChg chg="del">
          <ac:chgData name="SHHD 山本覚" userId="57e3f178-c88d-44ee-9b09-55235ac55cf9" providerId="ADAL" clId="{C0DA2B10-F1D4-4897-B074-9E17192A92F8}" dt="2023-10-31T15:50:27.082" v="4860" actId="478"/>
          <ac:spMkLst>
            <pc:docMk/>
            <pc:sldMk cId="1346778185" sldId="273"/>
            <ac:spMk id="16" creationId="{7A57C9BE-363F-3668-ABF0-82EA776098C3}"/>
          </ac:spMkLst>
        </pc:spChg>
        <pc:grpChg chg="mod">
          <ac:chgData name="SHHD 山本覚" userId="57e3f178-c88d-44ee-9b09-55235ac55cf9" providerId="ADAL" clId="{C0DA2B10-F1D4-4897-B074-9E17192A92F8}" dt="2023-10-31T15:51:24.405" v="4874" actId="1076"/>
          <ac:grpSpMkLst>
            <pc:docMk/>
            <pc:sldMk cId="1346778185" sldId="273"/>
            <ac:grpSpMk id="15" creationId="{7E75A89C-FF08-392D-812A-4311482EAB46}"/>
          </ac:grpSpMkLst>
        </pc:grpChg>
        <pc:picChg chg="mod">
          <ac:chgData name="SHHD 山本覚" userId="57e3f178-c88d-44ee-9b09-55235ac55cf9" providerId="ADAL" clId="{C0DA2B10-F1D4-4897-B074-9E17192A92F8}" dt="2023-10-31T15:52:22.134" v="4939" actId="1076"/>
          <ac:picMkLst>
            <pc:docMk/>
            <pc:sldMk cId="1346778185" sldId="273"/>
            <ac:picMk id="3" creationId="{63645E22-4705-827C-9BA0-C2B7B8795552}"/>
          </ac:picMkLst>
        </pc:picChg>
      </pc:sldChg>
      <pc:sldChg chg="addSp modSp add del mod">
        <pc:chgData name="SHHD 山本覚" userId="57e3f178-c88d-44ee-9b09-55235ac55cf9" providerId="ADAL" clId="{C0DA2B10-F1D4-4897-B074-9E17192A92F8}" dt="2023-10-31T14:59:21.257" v="4630" actId="2696"/>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del mod">
        <pc:chgData name="SHHD 山本覚" userId="57e3f178-c88d-44ee-9b09-55235ac55cf9" providerId="ADAL" clId="{C0DA2B10-F1D4-4897-B074-9E17192A92F8}" dt="2023-10-31T14:59:21.257" v="4630" actId="2696"/>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addSp delSp modSp add mod">
        <pc:chgData name="SHHD 山本覚" userId="57e3f178-c88d-44ee-9b09-55235ac55cf9" providerId="ADAL" clId="{C0DA2B10-F1D4-4897-B074-9E17192A92F8}" dt="2023-10-31T16:48:13.263" v="6705" actId="1076"/>
        <pc:sldMkLst>
          <pc:docMk/>
          <pc:sldMk cId="4127662307" sldId="274"/>
        </pc:sldMkLst>
        <pc:spChg chg="del">
          <ac:chgData name="SHHD 山本覚" userId="57e3f178-c88d-44ee-9b09-55235ac55cf9" providerId="ADAL" clId="{C0DA2B10-F1D4-4897-B074-9E17192A92F8}" dt="2023-10-31T16:11:34.988" v="5008" actId="478"/>
          <ac:spMkLst>
            <pc:docMk/>
            <pc:sldMk cId="4127662307" sldId="274"/>
            <ac:spMk id="4" creationId="{81E22F13-F9BA-6547-7B98-D5E042138C96}"/>
          </ac:spMkLst>
        </pc:spChg>
        <pc:spChg chg="add del mod">
          <ac:chgData name="SHHD 山本覚" userId="57e3f178-c88d-44ee-9b09-55235ac55cf9" providerId="ADAL" clId="{C0DA2B10-F1D4-4897-B074-9E17192A92F8}" dt="2023-10-31T16:11:37.604" v="5010" actId="478"/>
          <ac:spMkLst>
            <pc:docMk/>
            <pc:sldMk cId="4127662307" sldId="274"/>
            <ac:spMk id="5" creationId="{60DA7C50-5375-9571-56A6-4F3BF51EB2B3}"/>
          </ac:spMkLst>
        </pc:spChg>
        <pc:spChg chg="add mod">
          <ac:chgData name="SHHD 山本覚" userId="57e3f178-c88d-44ee-9b09-55235ac55cf9" providerId="ADAL" clId="{C0DA2B10-F1D4-4897-B074-9E17192A92F8}" dt="2023-10-31T16:48:13.263" v="6705" actId="1076"/>
          <ac:spMkLst>
            <pc:docMk/>
            <pc:sldMk cId="4127662307" sldId="274"/>
            <ac:spMk id="6" creationId="{69F4C9B5-4986-A165-582F-9510D4C13EEF}"/>
          </ac:spMkLst>
        </pc:spChg>
        <pc:spChg chg="add del mod">
          <ac:chgData name="SHHD 山本覚" userId="57e3f178-c88d-44ee-9b09-55235ac55cf9" providerId="ADAL" clId="{C0DA2B10-F1D4-4897-B074-9E17192A92F8}" dt="2023-10-31T16:14:21.467" v="5397" actId="478"/>
          <ac:spMkLst>
            <pc:docMk/>
            <pc:sldMk cId="4127662307" sldId="274"/>
            <ac:spMk id="15" creationId="{ED2E474D-ABBD-2FB5-2012-9E0351E01437}"/>
          </ac:spMkLst>
        </pc:spChg>
        <pc:spChg chg="add mod">
          <ac:chgData name="SHHD 山本覚" userId="57e3f178-c88d-44ee-9b09-55235ac55cf9" providerId="ADAL" clId="{C0DA2B10-F1D4-4897-B074-9E17192A92F8}" dt="2023-10-31T16:16:22.489" v="5482" actId="164"/>
          <ac:spMkLst>
            <pc:docMk/>
            <pc:sldMk cId="4127662307" sldId="274"/>
            <ac:spMk id="16" creationId="{D3A8EE8E-0436-BDB8-D592-E118ACC1F58C}"/>
          </ac:spMkLst>
        </pc:spChg>
        <pc:spChg chg="add mod">
          <ac:chgData name="SHHD 山本覚" userId="57e3f178-c88d-44ee-9b09-55235ac55cf9" providerId="ADAL" clId="{C0DA2B10-F1D4-4897-B074-9E17192A92F8}" dt="2023-10-31T16:16:22.489" v="5482" actId="164"/>
          <ac:spMkLst>
            <pc:docMk/>
            <pc:sldMk cId="4127662307" sldId="274"/>
            <ac:spMk id="17" creationId="{48BB2CCA-A6F3-4A15-F2B4-F09131FF2953}"/>
          </ac:spMkLst>
        </pc:spChg>
        <pc:spChg chg="add del mod">
          <ac:chgData name="SHHD 山本覚" userId="57e3f178-c88d-44ee-9b09-55235ac55cf9" providerId="ADAL" clId="{C0DA2B10-F1D4-4897-B074-9E17192A92F8}" dt="2023-10-31T16:15:46.486" v="5473"/>
          <ac:spMkLst>
            <pc:docMk/>
            <pc:sldMk cId="4127662307" sldId="274"/>
            <ac:spMk id="18" creationId="{E3C772C8-ECC1-7678-A762-A08BC159D3AE}"/>
          </ac:spMkLst>
        </pc:spChg>
        <pc:spChg chg="add mod">
          <ac:chgData name="SHHD 山本覚" userId="57e3f178-c88d-44ee-9b09-55235ac55cf9" providerId="ADAL" clId="{C0DA2B10-F1D4-4897-B074-9E17192A92F8}" dt="2023-10-31T16:16:22.489" v="5482" actId="164"/>
          <ac:spMkLst>
            <pc:docMk/>
            <pc:sldMk cId="4127662307" sldId="274"/>
            <ac:spMk id="19" creationId="{8BDC3181-B410-7FE8-8635-1F8491B97E28}"/>
          </ac:spMkLst>
        </pc:spChg>
        <pc:grpChg chg="add del mod">
          <ac:chgData name="SHHD 山本覚" userId="57e3f178-c88d-44ee-9b09-55235ac55cf9" providerId="ADAL" clId="{C0DA2B10-F1D4-4897-B074-9E17192A92F8}" dt="2023-10-31T16:14:26.552" v="5400" actId="165"/>
          <ac:grpSpMkLst>
            <pc:docMk/>
            <pc:sldMk cId="4127662307" sldId="274"/>
            <ac:grpSpMk id="7" creationId="{5C070250-9BD0-5B75-718B-47546F58BB82}"/>
          </ac:grpSpMkLst>
        </pc:grpChg>
        <pc:grpChg chg="mod topLvl">
          <ac:chgData name="SHHD 山本覚" userId="57e3f178-c88d-44ee-9b09-55235ac55cf9" providerId="ADAL" clId="{C0DA2B10-F1D4-4897-B074-9E17192A92F8}" dt="2023-10-31T16:16:22.489" v="5482" actId="164"/>
          <ac:grpSpMkLst>
            <pc:docMk/>
            <pc:sldMk cId="4127662307" sldId="274"/>
            <ac:grpSpMk id="9" creationId="{BE47961F-1896-0FB4-6E63-FF224BDC8E5D}"/>
          </ac:grpSpMkLst>
        </pc:grpChg>
        <pc:grpChg chg="add mod">
          <ac:chgData name="SHHD 山本覚" userId="57e3f178-c88d-44ee-9b09-55235ac55cf9" providerId="ADAL" clId="{C0DA2B10-F1D4-4897-B074-9E17192A92F8}" dt="2023-10-31T16:48:07.510" v="6704" actId="1076"/>
          <ac:grpSpMkLst>
            <pc:docMk/>
            <pc:sldMk cId="4127662307" sldId="274"/>
            <ac:grpSpMk id="20" creationId="{9C136C72-1EC0-6F4D-FAEA-B0EE79F58B55}"/>
          </ac:grpSpMkLst>
        </pc:grpChg>
        <pc:picChg chg="mod topLvl">
          <ac:chgData name="SHHD 山本覚" userId="57e3f178-c88d-44ee-9b09-55235ac55cf9" providerId="ADAL" clId="{C0DA2B10-F1D4-4897-B074-9E17192A92F8}" dt="2023-10-31T16:16:22.489" v="5482" actId="164"/>
          <ac:picMkLst>
            <pc:docMk/>
            <pc:sldMk cId="4127662307" sldId="274"/>
            <ac:picMk id="8" creationId="{723CB865-DA1E-C2A6-CF96-0689624FAC4A}"/>
          </ac:picMkLst>
        </pc:picChg>
        <pc:picChg chg="mod topLvl">
          <ac:chgData name="SHHD 山本覚" userId="57e3f178-c88d-44ee-9b09-55235ac55cf9" providerId="ADAL" clId="{C0DA2B10-F1D4-4897-B074-9E17192A92F8}" dt="2023-10-31T16:16:22.489" v="5482" actId="164"/>
          <ac:picMkLst>
            <pc:docMk/>
            <pc:sldMk cId="4127662307" sldId="274"/>
            <ac:picMk id="10" creationId="{74A33E9B-16DE-3F34-D9B9-BB35B90B90A4}"/>
          </ac:picMkLst>
        </pc:picChg>
        <pc:picChg chg="mod">
          <ac:chgData name="SHHD 山本覚" userId="57e3f178-c88d-44ee-9b09-55235ac55cf9" providerId="ADAL" clId="{C0DA2B10-F1D4-4897-B074-9E17192A92F8}" dt="2023-10-31T16:14:26.552" v="5400" actId="165"/>
          <ac:picMkLst>
            <pc:docMk/>
            <pc:sldMk cId="4127662307" sldId="274"/>
            <ac:picMk id="13" creationId="{67D647F0-3F69-A87D-FB7E-02870BBED28F}"/>
          </ac:picMkLst>
        </pc:picChg>
        <pc:picChg chg="mod">
          <ac:chgData name="SHHD 山本覚" userId="57e3f178-c88d-44ee-9b09-55235ac55cf9" providerId="ADAL" clId="{C0DA2B10-F1D4-4897-B074-9E17192A92F8}" dt="2023-10-31T16:14:26.552" v="5400" actId="165"/>
          <ac:picMkLst>
            <pc:docMk/>
            <pc:sldMk cId="4127662307" sldId="274"/>
            <ac:picMk id="14" creationId="{D1BC76E4-92B7-00E7-946D-E15E04557986}"/>
          </ac:picMkLst>
        </pc:picChg>
        <pc:cxnChg chg="del mod topLvl">
          <ac:chgData name="SHHD 山本覚" userId="57e3f178-c88d-44ee-9b09-55235ac55cf9" providerId="ADAL" clId="{C0DA2B10-F1D4-4897-B074-9E17192A92F8}" dt="2023-10-31T16:14:28.338" v="5401" actId="478"/>
          <ac:cxnSpMkLst>
            <pc:docMk/>
            <pc:sldMk cId="4127662307" sldId="274"/>
            <ac:cxnSpMk id="11" creationId="{F3905044-35BC-B986-E993-1F156AE45296}"/>
          </ac:cxnSpMkLst>
        </pc:cxnChg>
        <pc:cxnChg chg="mod topLvl">
          <ac:chgData name="SHHD 山本覚" userId="57e3f178-c88d-44ee-9b09-55235ac55cf9" providerId="ADAL" clId="{C0DA2B10-F1D4-4897-B074-9E17192A92F8}" dt="2023-10-31T16:16:22.489" v="5482" actId="164"/>
          <ac:cxnSpMkLst>
            <pc:docMk/>
            <pc:sldMk cId="4127662307" sldId="274"/>
            <ac:cxnSpMk id="12" creationId="{467CCEDD-49A7-C564-B006-6C6A42CC552C}"/>
          </ac:cxnSpMkLst>
        </pc:cxnChg>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addSp delSp modSp add mod">
        <pc:chgData name="SHHD 山本覚" userId="57e3f178-c88d-44ee-9b09-55235ac55cf9" providerId="ADAL" clId="{C0DA2B10-F1D4-4897-B074-9E17192A92F8}" dt="2023-10-31T16:48:42.752" v="6707" actId="113"/>
        <pc:sldMkLst>
          <pc:docMk/>
          <pc:sldMk cId="1061335163" sldId="275"/>
        </pc:sldMkLst>
        <pc:spChg chg="mod">
          <ac:chgData name="SHHD 山本覚" userId="57e3f178-c88d-44ee-9b09-55235ac55cf9" providerId="ADAL" clId="{C0DA2B10-F1D4-4897-B074-9E17192A92F8}" dt="2023-10-31T16:23:19.391" v="5808" actId="1076"/>
          <ac:spMkLst>
            <pc:docMk/>
            <pc:sldMk cId="1061335163" sldId="275"/>
            <ac:spMk id="4" creationId="{81E22F13-F9BA-6547-7B98-D5E042138C96}"/>
          </ac:spMkLst>
        </pc:spChg>
        <pc:spChg chg="del mod">
          <ac:chgData name="SHHD 山本覚" userId="57e3f178-c88d-44ee-9b09-55235ac55cf9" providerId="ADAL" clId="{C0DA2B10-F1D4-4897-B074-9E17192A92F8}" dt="2023-10-31T16:18:28.659" v="5619" actId="478"/>
          <ac:spMkLst>
            <pc:docMk/>
            <pc:sldMk cId="1061335163" sldId="275"/>
            <ac:spMk id="10" creationId="{00BDA035-39FB-EF05-E1BC-F6752452FF0B}"/>
          </ac:spMkLst>
        </pc:spChg>
        <pc:spChg chg="mod">
          <ac:chgData name="SHHD 山本覚" userId="57e3f178-c88d-44ee-9b09-55235ac55cf9" providerId="ADAL" clId="{C0DA2B10-F1D4-4897-B074-9E17192A92F8}" dt="2023-10-31T16:18:58.339" v="5623" actId="571"/>
          <ac:spMkLst>
            <pc:docMk/>
            <pc:sldMk cId="1061335163" sldId="275"/>
            <ac:spMk id="12" creationId="{41067259-38C8-4001-C16E-1D8DCE2EA82F}"/>
          </ac:spMkLst>
        </pc:spChg>
        <pc:spChg chg="del mod">
          <ac:chgData name="SHHD 山本覚" userId="57e3f178-c88d-44ee-9b09-55235ac55cf9" providerId="ADAL" clId="{C0DA2B10-F1D4-4897-B074-9E17192A92F8}" dt="2023-10-31T16:18:24.881" v="5617" actId="478"/>
          <ac:spMkLst>
            <pc:docMk/>
            <pc:sldMk cId="1061335163" sldId="275"/>
            <ac:spMk id="13" creationId="{E62D44DA-2E24-C28B-11FE-4AF2939F915C}"/>
          </ac:spMkLst>
        </pc:spChg>
        <pc:spChg chg="del mod">
          <ac:chgData name="SHHD 山本覚" userId="57e3f178-c88d-44ee-9b09-55235ac55cf9" providerId="ADAL" clId="{C0DA2B10-F1D4-4897-B074-9E17192A92F8}" dt="2023-10-31T16:18:30.806" v="5620" actId="478"/>
          <ac:spMkLst>
            <pc:docMk/>
            <pc:sldMk cId="1061335163" sldId="275"/>
            <ac:spMk id="14" creationId="{5E7F689D-92BD-DFC0-9E59-CEF0C196EFB3}"/>
          </ac:spMkLst>
        </pc:spChg>
        <pc:spChg chg="add mod">
          <ac:chgData name="SHHD 山本覚" userId="57e3f178-c88d-44ee-9b09-55235ac55cf9" providerId="ADAL" clId="{C0DA2B10-F1D4-4897-B074-9E17192A92F8}" dt="2023-10-31T16:22:59.907" v="5805" actId="164"/>
          <ac:spMkLst>
            <pc:docMk/>
            <pc:sldMk cId="1061335163" sldId="275"/>
            <ac:spMk id="15" creationId="{642D2BAD-5EB3-5336-5AB5-2EB2C22E7FEB}"/>
          </ac:spMkLst>
        </pc:spChg>
        <pc:spChg chg="add mod">
          <ac:chgData name="SHHD 山本覚" userId="57e3f178-c88d-44ee-9b09-55235ac55cf9" providerId="ADAL" clId="{C0DA2B10-F1D4-4897-B074-9E17192A92F8}" dt="2023-10-31T16:22:59.907" v="5805" actId="164"/>
          <ac:spMkLst>
            <pc:docMk/>
            <pc:sldMk cId="1061335163" sldId="275"/>
            <ac:spMk id="16" creationId="{1E1459F3-6B79-6C2C-4E62-7EEAF4FE4101}"/>
          </ac:spMkLst>
        </pc:spChg>
        <pc:spChg chg="add mod">
          <ac:chgData name="SHHD 山本覚" userId="57e3f178-c88d-44ee-9b09-55235ac55cf9" providerId="ADAL" clId="{C0DA2B10-F1D4-4897-B074-9E17192A92F8}" dt="2023-10-31T16:48:37.740" v="6706" actId="113"/>
          <ac:spMkLst>
            <pc:docMk/>
            <pc:sldMk cId="1061335163" sldId="275"/>
            <ac:spMk id="21" creationId="{8762D2D6-DD22-D7A2-89FF-F09C54E7AD2A}"/>
          </ac:spMkLst>
        </pc:spChg>
        <pc:spChg chg="add mod">
          <ac:chgData name="SHHD 山本覚" userId="57e3f178-c88d-44ee-9b09-55235ac55cf9" providerId="ADAL" clId="{C0DA2B10-F1D4-4897-B074-9E17192A92F8}" dt="2023-10-31T16:48:42.752" v="6707" actId="113"/>
          <ac:spMkLst>
            <pc:docMk/>
            <pc:sldMk cId="1061335163" sldId="275"/>
            <ac:spMk id="22" creationId="{1202B606-FAFC-A22D-385C-C79984B640C4}"/>
          </ac:spMkLst>
        </pc:spChg>
        <pc:spChg chg="add mod">
          <ac:chgData name="SHHD 山本覚" userId="57e3f178-c88d-44ee-9b09-55235ac55cf9" providerId="ADAL" clId="{C0DA2B10-F1D4-4897-B074-9E17192A92F8}" dt="2023-10-31T16:24:10.447" v="5821" actId="1076"/>
          <ac:spMkLst>
            <pc:docMk/>
            <pc:sldMk cId="1061335163" sldId="275"/>
            <ac:spMk id="24" creationId="{408A4586-B141-1116-483A-A617855DC6BF}"/>
          </ac:spMkLst>
        </pc:spChg>
        <pc:grpChg chg="add mod">
          <ac:chgData name="SHHD 山本覚" userId="57e3f178-c88d-44ee-9b09-55235ac55cf9" providerId="ADAL" clId="{C0DA2B10-F1D4-4897-B074-9E17192A92F8}" dt="2023-10-31T16:22:59.907" v="5805" actId="164"/>
          <ac:grpSpMkLst>
            <pc:docMk/>
            <pc:sldMk cId="1061335163" sldId="275"/>
            <ac:grpSpMk id="3" creationId="{79BE74C5-2913-BDA2-DAA8-3CDD293729E5}"/>
          </ac:grpSpMkLst>
        </pc:grpChg>
        <pc:grpChg chg="add mod">
          <ac:chgData name="SHHD 山本覚" userId="57e3f178-c88d-44ee-9b09-55235ac55cf9" providerId="ADAL" clId="{C0DA2B10-F1D4-4897-B074-9E17192A92F8}" dt="2023-10-31T16:23:26.084" v="5810" actId="1076"/>
          <ac:grpSpMkLst>
            <pc:docMk/>
            <pc:sldMk cId="1061335163" sldId="275"/>
            <ac:grpSpMk id="23" creationId="{BAC32562-C455-184F-3AFE-5C48319D27A5}"/>
          </ac:grpSpMkLst>
        </pc:grpChg>
        <pc:picChg chg="mod">
          <ac:chgData name="SHHD 山本覚" userId="57e3f178-c88d-44ee-9b09-55235ac55cf9" providerId="ADAL" clId="{C0DA2B10-F1D4-4897-B074-9E17192A92F8}" dt="2023-10-31T16:18:58.339" v="5623" actId="571"/>
          <ac:picMkLst>
            <pc:docMk/>
            <pc:sldMk cId="1061335163" sldId="275"/>
            <ac:picMk id="5" creationId="{172D618D-D4C9-6067-D804-2FDB21334395}"/>
          </ac:picMkLst>
        </pc:picChg>
        <pc:picChg chg="mod">
          <ac:chgData name="SHHD 山本覚" userId="57e3f178-c88d-44ee-9b09-55235ac55cf9" providerId="ADAL" clId="{C0DA2B10-F1D4-4897-B074-9E17192A92F8}" dt="2023-10-31T16:18:58.339" v="5623" actId="571"/>
          <ac:picMkLst>
            <pc:docMk/>
            <pc:sldMk cId="1061335163" sldId="275"/>
            <ac:picMk id="6" creationId="{AAC9A070-EDDA-196C-C2F2-6A2C7C1352F0}"/>
          </ac:picMkLst>
        </pc:picChg>
        <pc:picChg chg="mod">
          <ac:chgData name="SHHD 山本覚" userId="57e3f178-c88d-44ee-9b09-55235ac55cf9" providerId="ADAL" clId="{C0DA2B10-F1D4-4897-B074-9E17192A92F8}" dt="2023-10-31T16:18:58.339" v="5623" actId="571"/>
          <ac:picMkLst>
            <pc:docMk/>
            <pc:sldMk cId="1061335163" sldId="275"/>
            <ac:picMk id="7" creationId="{FEF79E15-D45E-AE99-B8ED-C1FC2B7B4C39}"/>
          </ac:picMkLst>
        </pc:picChg>
        <pc:picChg chg="del mod">
          <ac:chgData name="SHHD 山本覚" userId="57e3f178-c88d-44ee-9b09-55235ac55cf9" providerId="ADAL" clId="{C0DA2B10-F1D4-4897-B074-9E17192A92F8}" dt="2023-10-31T16:18:26.208" v="5618" actId="478"/>
          <ac:picMkLst>
            <pc:docMk/>
            <pc:sldMk cId="1061335163" sldId="275"/>
            <ac:picMk id="8" creationId="{631B4889-D247-DF13-5B8D-5696BA0268F5}"/>
          </ac:picMkLst>
        </pc:picChg>
        <pc:picChg chg="add mod">
          <ac:chgData name="SHHD 山本覚" userId="57e3f178-c88d-44ee-9b09-55235ac55cf9" providerId="ADAL" clId="{C0DA2B10-F1D4-4897-B074-9E17192A92F8}" dt="2023-10-31T16:22:59.907" v="5805" actId="164"/>
          <ac:picMkLst>
            <pc:docMk/>
            <pc:sldMk cId="1061335163" sldId="275"/>
            <ac:picMk id="20" creationId="{19E56029-2A57-1B39-EED7-25732D8EDDA5}"/>
          </ac:picMkLst>
        </pc:picChg>
        <pc:cxnChg chg="mod">
          <ac:chgData name="SHHD 山本覚" userId="57e3f178-c88d-44ee-9b09-55235ac55cf9" providerId="ADAL" clId="{C0DA2B10-F1D4-4897-B074-9E17192A92F8}" dt="2023-10-31T16:18:58.339" v="5623" actId="571"/>
          <ac:cxnSpMkLst>
            <pc:docMk/>
            <pc:sldMk cId="1061335163" sldId="275"/>
            <ac:cxnSpMk id="9" creationId="{9E706C25-ED6D-7CD8-D63C-B31630C838C5}"/>
          </ac:cxnSpMkLst>
        </pc:cxnChg>
        <pc:cxnChg chg="del mod">
          <ac:chgData name="SHHD 山本覚" userId="57e3f178-c88d-44ee-9b09-55235ac55cf9" providerId="ADAL" clId="{C0DA2B10-F1D4-4897-B074-9E17192A92F8}" dt="2023-10-31T16:18:52.217" v="5622" actId="478"/>
          <ac:cxnSpMkLst>
            <pc:docMk/>
            <pc:sldMk cId="1061335163" sldId="275"/>
            <ac:cxnSpMk id="11" creationId="{157ADD8A-CC15-1CC7-3FBB-F96828985929}"/>
          </ac:cxnSpMkLst>
        </pc:cxnChg>
        <pc:cxnChg chg="add mod">
          <ac:chgData name="SHHD 山本覚" userId="57e3f178-c88d-44ee-9b09-55235ac55cf9" providerId="ADAL" clId="{C0DA2B10-F1D4-4897-B074-9E17192A92F8}" dt="2023-10-31T16:18:58.339" v="5623" actId="571"/>
          <ac:cxnSpMkLst>
            <pc:docMk/>
            <pc:sldMk cId="1061335163" sldId="275"/>
            <ac:cxnSpMk id="18" creationId="{168DE61A-4E70-3C52-2A12-177E2DA91265}"/>
          </ac:cxnSpMkLst>
        </pc:cxnChg>
      </pc:sldChg>
      <pc:sldChg chg="modSp add del mod">
        <pc:chgData name="SHHD 山本覚" userId="57e3f178-c88d-44ee-9b09-55235ac55cf9" providerId="ADAL" clId="{C0DA2B10-F1D4-4897-B074-9E17192A92F8}" dt="2023-10-31T14:59:21.257" v="4630" actId="2696"/>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addSp delSp modSp add mod">
        <pc:chgData name="SHHD 山本覚" userId="57e3f178-c88d-44ee-9b09-55235ac55cf9" providerId="ADAL" clId="{C0DA2B10-F1D4-4897-B074-9E17192A92F8}" dt="2023-10-31T17:34:30.225" v="8001" actId="14100"/>
        <pc:sldMkLst>
          <pc:docMk/>
          <pc:sldMk cId="406308" sldId="276"/>
        </pc:sldMkLst>
        <pc:spChg chg="mod">
          <ac:chgData name="SHHD 山本覚" userId="57e3f178-c88d-44ee-9b09-55235ac55cf9" providerId="ADAL" clId="{C0DA2B10-F1D4-4897-B074-9E17192A92F8}" dt="2023-10-31T16:32:47.641" v="6289" actId="1076"/>
          <ac:spMkLst>
            <pc:docMk/>
            <pc:sldMk cId="406308" sldId="276"/>
            <ac:spMk id="4" creationId="{81E22F13-F9BA-6547-7B98-D5E042138C96}"/>
          </ac:spMkLst>
        </pc:spChg>
        <pc:spChg chg="add del mod">
          <ac:chgData name="SHHD 山本覚" userId="57e3f178-c88d-44ee-9b09-55235ac55cf9" providerId="ADAL" clId="{C0DA2B10-F1D4-4897-B074-9E17192A92F8}" dt="2023-10-31T16:26:32.703" v="6042"/>
          <ac:spMkLst>
            <pc:docMk/>
            <pc:sldMk cId="406308" sldId="276"/>
            <ac:spMk id="10" creationId="{5EF37066-9CF3-A2C6-CE45-D1ED78A29812}"/>
          </ac:spMkLst>
        </pc:spChg>
        <pc:spChg chg="add del mod">
          <ac:chgData name="SHHD 山本覚" userId="57e3f178-c88d-44ee-9b09-55235ac55cf9" providerId="ADAL" clId="{C0DA2B10-F1D4-4897-B074-9E17192A92F8}" dt="2023-10-31T16:26:32.703" v="6042"/>
          <ac:spMkLst>
            <pc:docMk/>
            <pc:sldMk cId="406308" sldId="276"/>
            <ac:spMk id="12" creationId="{E930B0D2-7FD4-FDE4-DDC7-3D41431722B1}"/>
          </ac:spMkLst>
        </pc:spChg>
        <pc:spChg chg="add del mod">
          <ac:chgData name="SHHD 山本覚" userId="57e3f178-c88d-44ee-9b09-55235ac55cf9" providerId="ADAL" clId="{C0DA2B10-F1D4-4897-B074-9E17192A92F8}" dt="2023-10-31T16:26:32.703" v="6042"/>
          <ac:spMkLst>
            <pc:docMk/>
            <pc:sldMk cId="406308" sldId="276"/>
            <ac:spMk id="13" creationId="{9540D1E3-93A1-FC01-AABE-3E7BB073C9C2}"/>
          </ac:spMkLst>
        </pc:spChg>
        <pc:spChg chg="add del mod">
          <ac:chgData name="SHHD 山本覚" userId="57e3f178-c88d-44ee-9b09-55235ac55cf9" providerId="ADAL" clId="{C0DA2B10-F1D4-4897-B074-9E17192A92F8}" dt="2023-10-31T16:26:32.703" v="6042"/>
          <ac:spMkLst>
            <pc:docMk/>
            <pc:sldMk cId="406308" sldId="276"/>
            <ac:spMk id="14" creationId="{31C73668-5128-EE36-1A92-AAB045519809}"/>
          </ac:spMkLst>
        </pc:spChg>
        <pc:spChg chg="add del mod">
          <ac:chgData name="SHHD 山本覚" userId="57e3f178-c88d-44ee-9b09-55235ac55cf9" providerId="ADAL" clId="{C0DA2B10-F1D4-4897-B074-9E17192A92F8}" dt="2023-10-31T16:26:32.703" v="6042"/>
          <ac:spMkLst>
            <pc:docMk/>
            <pc:sldMk cId="406308" sldId="276"/>
            <ac:spMk id="15" creationId="{19720E15-8EC4-0C69-025C-8E2B9BCF3366}"/>
          </ac:spMkLst>
        </pc:spChg>
        <pc:spChg chg="add del mod">
          <ac:chgData name="SHHD 山本覚" userId="57e3f178-c88d-44ee-9b09-55235ac55cf9" providerId="ADAL" clId="{C0DA2B10-F1D4-4897-B074-9E17192A92F8}" dt="2023-10-31T16:26:58.426" v="6046" actId="478"/>
          <ac:spMkLst>
            <pc:docMk/>
            <pc:sldMk cId="406308" sldId="276"/>
            <ac:spMk id="22" creationId="{D9B36191-BD10-D71B-2388-34E05BFC4D2F}"/>
          </ac:spMkLst>
        </pc:spChg>
        <pc:spChg chg="add del mod">
          <ac:chgData name="SHHD 山本覚" userId="57e3f178-c88d-44ee-9b09-55235ac55cf9" providerId="ADAL" clId="{C0DA2B10-F1D4-4897-B074-9E17192A92F8}" dt="2023-10-31T16:26:58.426" v="6046" actId="478"/>
          <ac:spMkLst>
            <pc:docMk/>
            <pc:sldMk cId="406308" sldId="276"/>
            <ac:spMk id="24" creationId="{1999123A-57FA-27AC-4B23-4316221840E7}"/>
          </ac:spMkLst>
        </pc:spChg>
        <pc:spChg chg="add del mod">
          <ac:chgData name="SHHD 山本覚" userId="57e3f178-c88d-44ee-9b09-55235ac55cf9" providerId="ADAL" clId="{C0DA2B10-F1D4-4897-B074-9E17192A92F8}" dt="2023-10-31T16:26:58.426" v="6046" actId="478"/>
          <ac:spMkLst>
            <pc:docMk/>
            <pc:sldMk cId="406308" sldId="276"/>
            <ac:spMk id="25" creationId="{99327CDF-5997-5841-390B-3E5DDAAFFEB8}"/>
          </ac:spMkLst>
        </pc:spChg>
        <pc:spChg chg="add del mod">
          <ac:chgData name="SHHD 山本覚" userId="57e3f178-c88d-44ee-9b09-55235ac55cf9" providerId="ADAL" clId="{C0DA2B10-F1D4-4897-B074-9E17192A92F8}" dt="2023-10-31T16:26:58.426" v="6046" actId="478"/>
          <ac:spMkLst>
            <pc:docMk/>
            <pc:sldMk cId="406308" sldId="276"/>
            <ac:spMk id="26" creationId="{858E416F-69AF-8DFC-DED8-BCECD0BA5F53}"/>
          </ac:spMkLst>
        </pc:spChg>
        <pc:spChg chg="add del mod">
          <ac:chgData name="SHHD 山本覚" userId="57e3f178-c88d-44ee-9b09-55235ac55cf9" providerId="ADAL" clId="{C0DA2B10-F1D4-4897-B074-9E17192A92F8}" dt="2023-10-31T16:26:58.426" v="6046" actId="478"/>
          <ac:spMkLst>
            <pc:docMk/>
            <pc:sldMk cId="406308" sldId="276"/>
            <ac:spMk id="27" creationId="{B8370742-250E-6981-E4E2-E11816ECBE1C}"/>
          </ac:spMkLst>
        </pc:spChg>
        <pc:spChg chg="add mod">
          <ac:chgData name="SHHD 山本覚" userId="57e3f178-c88d-44ee-9b09-55235ac55cf9" providerId="ADAL" clId="{C0DA2B10-F1D4-4897-B074-9E17192A92F8}" dt="2023-10-31T16:32:34.306" v="6287" actId="164"/>
          <ac:spMkLst>
            <pc:docMk/>
            <pc:sldMk cId="406308" sldId="276"/>
            <ac:spMk id="39" creationId="{D62E5BAF-6540-EAE5-45C1-F9445EFB8793}"/>
          </ac:spMkLst>
        </pc:spChg>
        <pc:spChg chg="add mod">
          <ac:chgData name="SHHD 山本覚" userId="57e3f178-c88d-44ee-9b09-55235ac55cf9" providerId="ADAL" clId="{C0DA2B10-F1D4-4897-B074-9E17192A92F8}" dt="2023-10-31T16:32:34.306" v="6287" actId="164"/>
          <ac:spMkLst>
            <pc:docMk/>
            <pc:sldMk cId="406308" sldId="276"/>
            <ac:spMk id="40" creationId="{0395E20C-3DD3-F160-A47A-A245E9161592}"/>
          </ac:spMkLst>
        </pc:spChg>
        <pc:spChg chg="add mod">
          <ac:chgData name="SHHD 山本覚" userId="57e3f178-c88d-44ee-9b09-55235ac55cf9" providerId="ADAL" clId="{C0DA2B10-F1D4-4897-B074-9E17192A92F8}" dt="2023-10-31T17:34:26.465" v="8000" actId="1076"/>
          <ac:spMkLst>
            <pc:docMk/>
            <pc:sldMk cId="406308" sldId="276"/>
            <ac:spMk id="42" creationId="{85F0053B-A91C-F375-859B-A3C15E4FBE96}"/>
          </ac:spMkLst>
        </pc:spChg>
        <pc:spChg chg="add mod">
          <ac:chgData name="SHHD 山本覚" userId="57e3f178-c88d-44ee-9b09-55235ac55cf9" providerId="ADAL" clId="{C0DA2B10-F1D4-4897-B074-9E17192A92F8}" dt="2023-10-31T16:32:34.306" v="6287" actId="164"/>
          <ac:spMkLst>
            <pc:docMk/>
            <pc:sldMk cId="406308" sldId="276"/>
            <ac:spMk id="43" creationId="{8A79EF19-F558-B1D3-92EC-298F376D6036}"/>
          </ac:spMkLst>
        </pc:spChg>
        <pc:spChg chg="add mod">
          <ac:chgData name="SHHD 山本覚" userId="57e3f178-c88d-44ee-9b09-55235ac55cf9" providerId="ADAL" clId="{C0DA2B10-F1D4-4897-B074-9E17192A92F8}" dt="2023-10-31T16:32:34.306" v="6287" actId="164"/>
          <ac:spMkLst>
            <pc:docMk/>
            <pc:sldMk cId="406308" sldId="276"/>
            <ac:spMk id="44" creationId="{EA6B6F78-AE6B-B851-5D47-1FB3EF178F22}"/>
          </ac:spMkLst>
        </pc:spChg>
        <pc:spChg chg="add mod">
          <ac:chgData name="SHHD 山本覚" userId="57e3f178-c88d-44ee-9b09-55235ac55cf9" providerId="ADAL" clId="{C0DA2B10-F1D4-4897-B074-9E17192A92F8}" dt="2023-10-31T16:32:34.306" v="6287" actId="164"/>
          <ac:spMkLst>
            <pc:docMk/>
            <pc:sldMk cId="406308" sldId="276"/>
            <ac:spMk id="45" creationId="{5742F7B9-7CBB-D071-19F7-17445F7E2D44}"/>
          </ac:spMkLst>
        </pc:spChg>
        <pc:spChg chg="add mod">
          <ac:chgData name="SHHD 山本覚" userId="57e3f178-c88d-44ee-9b09-55235ac55cf9" providerId="ADAL" clId="{C0DA2B10-F1D4-4897-B074-9E17192A92F8}" dt="2023-10-31T16:32:34.306" v="6287" actId="164"/>
          <ac:spMkLst>
            <pc:docMk/>
            <pc:sldMk cId="406308" sldId="276"/>
            <ac:spMk id="46" creationId="{D1C843DE-BBAB-AFC0-51E7-EAF45D5DA6E1}"/>
          </ac:spMkLst>
        </pc:spChg>
        <pc:spChg chg="add del mod">
          <ac:chgData name="SHHD 山本覚" userId="57e3f178-c88d-44ee-9b09-55235ac55cf9" providerId="ADAL" clId="{C0DA2B10-F1D4-4897-B074-9E17192A92F8}" dt="2023-10-31T16:30:03.405" v="6109" actId="478"/>
          <ac:spMkLst>
            <pc:docMk/>
            <pc:sldMk cId="406308" sldId="276"/>
            <ac:spMk id="49" creationId="{D1C589B3-CC40-5805-A825-DCCFD230BBA0}"/>
          </ac:spMkLst>
        </pc:spChg>
        <pc:spChg chg="add mod">
          <ac:chgData name="SHHD 山本覚" userId="57e3f178-c88d-44ee-9b09-55235ac55cf9" providerId="ADAL" clId="{C0DA2B10-F1D4-4897-B074-9E17192A92F8}" dt="2023-10-31T16:32:47.641" v="6289" actId="1076"/>
          <ac:spMkLst>
            <pc:docMk/>
            <pc:sldMk cId="406308" sldId="276"/>
            <ac:spMk id="50" creationId="{A72ED596-A7B8-A660-8DB0-7546F1551345}"/>
          </ac:spMkLst>
        </pc:spChg>
        <pc:spChg chg="add del mod">
          <ac:chgData name="SHHD 山本覚" userId="57e3f178-c88d-44ee-9b09-55235ac55cf9" providerId="ADAL" clId="{C0DA2B10-F1D4-4897-B074-9E17192A92F8}" dt="2023-10-31T16:31:41.844" v="6263" actId="478"/>
          <ac:spMkLst>
            <pc:docMk/>
            <pc:sldMk cId="406308" sldId="276"/>
            <ac:spMk id="51" creationId="{C1647B0A-8E0D-4184-83DF-2F7EEE41C9EE}"/>
          </ac:spMkLst>
        </pc:spChg>
        <pc:grpChg chg="add del mod">
          <ac:chgData name="SHHD 山本覚" userId="57e3f178-c88d-44ee-9b09-55235ac55cf9" providerId="ADAL" clId="{C0DA2B10-F1D4-4897-B074-9E17192A92F8}" dt="2023-10-31T16:26:32.703" v="6042"/>
          <ac:grpSpMkLst>
            <pc:docMk/>
            <pc:sldMk cId="406308" sldId="276"/>
            <ac:grpSpMk id="6" creationId="{3F3FE19D-3107-2DA9-E79C-E3196D86F33D}"/>
          </ac:grpSpMkLst>
        </pc:grpChg>
        <pc:grpChg chg="add del mod">
          <ac:chgData name="SHHD 山本覚" userId="57e3f178-c88d-44ee-9b09-55235ac55cf9" providerId="ADAL" clId="{C0DA2B10-F1D4-4897-B074-9E17192A92F8}" dt="2023-10-31T16:26:58.426" v="6046" actId="478"/>
          <ac:grpSpMkLst>
            <pc:docMk/>
            <pc:sldMk cId="406308" sldId="276"/>
            <ac:grpSpMk id="18" creationId="{7A5EF461-6BFC-E4C3-2FFA-A30CB1FF1740}"/>
          </ac:grpSpMkLst>
        </pc:grpChg>
        <pc:grpChg chg="add del mod">
          <ac:chgData name="SHHD 山本覚" userId="57e3f178-c88d-44ee-9b09-55235ac55cf9" providerId="ADAL" clId="{C0DA2B10-F1D4-4897-B074-9E17192A92F8}" dt="2023-10-31T16:28:00.602" v="6098" actId="165"/>
          <ac:grpSpMkLst>
            <pc:docMk/>
            <pc:sldMk cId="406308" sldId="276"/>
            <ac:grpSpMk id="29" creationId="{5C158671-0710-5540-1FC7-DF82C0528D59}"/>
          </ac:grpSpMkLst>
        </pc:grpChg>
        <pc:grpChg chg="add mod">
          <ac:chgData name="SHHD 山本覚" userId="57e3f178-c88d-44ee-9b09-55235ac55cf9" providerId="ADAL" clId="{C0DA2B10-F1D4-4897-B074-9E17192A92F8}" dt="2023-10-31T16:32:34.306" v="6287" actId="164"/>
          <ac:grpSpMkLst>
            <pc:docMk/>
            <pc:sldMk cId="406308" sldId="276"/>
            <ac:grpSpMk id="34" creationId="{20EE9D88-E71B-CA8B-0B75-CCBCDC9047FE}"/>
          </ac:grpSpMkLst>
        </pc:grpChg>
        <pc:grpChg chg="add mod">
          <ac:chgData name="SHHD 山本覚" userId="57e3f178-c88d-44ee-9b09-55235ac55cf9" providerId="ADAL" clId="{C0DA2B10-F1D4-4897-B074-9E17192A92F8}" dt="2023-10-31T16:32:37.135" v="6288" actId="1076"/>
          <ac:grpSpMkLst>
            <pc:docMk/>
            <pc:sldMk cId="406308" sldId="276"/>
            <ac:grpSpMk id="56" creationId="{1B6487DF-8F6A-2EEA-0F4F-E71ACDAE0973}"/>
          </ac:grpSpMkLst>
        </pc:grpChg>
        <pc:picChg chg="add del mod">
          <ac:chgData name="SHHD 山本覚" userId="57e3f178-c88d-44ee-9b09-55235ac55cf9" providerId="ADAL" clId="{C0DA2B10-F1D4-4897-B074-9E17192A92F8}" dt="2023-10-31T16:26:32.703" v="6042"/>
          <ac:picMkLst>
            <pc:docMk/>
            <pc:sldMk cId="406308" sldId="276"/>
            <ac:picMk id="3" creationId="{0FD856BB-38E0-9E81-9A26-D2A7391AECD4}"/>
          </ac:picMkLst>
        </pc:picChg>
        <pc:picChg chg="add del mod">
          <ac:chgData name="SHHD 山本覚" userId="57e3f178-c88d-44ee-9b09-55235ac55cf9" providerId="ADAL" clId="{C0DA2B10-F1D4-4897-B074-9E17192A92F8}" dt="2023-10-31T16:26:32.703" v="6042"/>
          <ac:picMkLst>
            <pc:docMk/>
            <pc:sldMk cId="406308" sldId="276"/>
            <ac:picMk id="5" creationId="{784CD38D-73D9-14B1-8011-9A295736F41C}"/>
          </ac:picMkLst>
        </pc:picChg>
        <pc:picChg chg="mod">
          <ac:chgData name="SHHD 山本覚" userId="57e3f178-c88d-44ee-9b09-55235ac55cf9" providerId="ADAL" clId="{C0DA2B10-F1D4-4897-B074-9E17192A92F8}" dt="2023-10-31T16:26:26.597" v="6041"/>
          <ac:picMkLst>
            <pc:docMk/>
            <pc:sldMk cId="406308" sldId="276"/>
            <ac:picMk id="7" creationId="{CC6E6C1C-139D-445F-F846-D1E8A0A33F45}"/>
          </ac:picMkLst>
        </pc:picChg>
        <pc:picChg chg="mod">
          <ac:chgData name="SHHD 山本覚" userId="57e3f178-c88d-44ee-9b09-55235ac55cf9" providerId="ADAL" clId="{C0DA2B10-F1D4-4897-B074-9E17192A92F8}" dt="2023-10-31T16:26:26.597" v="6041"/>
          <ac:picMkLst>
            <pc:docMk/>
            <pc:sldMk cId="406308" sldId="276"/>
            <ac:picMk id="8" creationId="{A228BEB4-4F50-4404-3E45-AD64719BBDB2}"/>
          </ac:picMkLst>
        </pc:picChg>
        <pc:picChg chg="add del mod">
          <ac:chgData name="SHHD 山本覚" userId="57e3f178-c88d-44ee-9b09-55235ac55cf9" providerId="ADAL" clId="{C0DA2B10-F1D4-4897-B074-9E17192A92F8}" dt="2023-10-31T16:26:58.426" v="6046" actId="478"/>
          <ac:picMkLst>
            <pc:docMk/>
            <pc:sldMk cId="406308" sldId="276"/>
            <ac:picMk id="16" creationId="{970C44A9-C9DF-81C0-A510-15462DC41C07}"/>
          </ac:picMkLst>
        </pc:picChg>
        <pc:picChg chg="add del mod">
          <ac:chgData name="SHHD 山本覚" userId="57e3f178-c88d-44ee-9b09-55235ac55cf9" providerId="ADAL" clId="{C0DA2B10-F1D4-4897-B074-9E17192A92F8}" dt="2023-10-31T16:26:58.426" v="6046" actId="478"/>
          <ac:picMkLst>
            <pc:docMk/>
            <pc:sldMk cId="406308" sldId="276"/>
            <ac:picMk id="17" creationId="{83754D41-2808-D092-7625-B8639A3ABE6E}"/>
          </ac:picMkLst>
        </pc:picChg>
        <pc:picChg chg="mod">
          <ac:chgData name="SHHD 山本覚" userId="57e3f178-c88d-44ee-9b09-55235ac55cf9" providerId="ADAL" clId="{C0DA2B10-F1D4-4897-B074-9E17192A92F8}" dt="2023-10-31T16:26:33.512" v="6043"/>
          <ac:picMkLst>
            <pc:docMk/>
            <pc:sldMk cId="406308" sldId="276"/>
            <ac:picMk id="19" creationId="{89F35DF0-F630-9EBF-A7C9-2251A64D8990}"/>
          </ac:picMkLst>
        </pc:picChg>
        <pc:picChg chg="mod">
          <ac:chgData name="SHHD 山本覚" userId="57e3f178-c88d-44ee-9b09-55235ac55cf9" providerId="ADAL" clId="{C0DA2B10-F1D4-4897-B074-9E17192A92F8}" dt="2023-10-31T16:26:33.512" v="6043"/>
          <ac:picMkLst>
            <pc:docMk/>
            <pc:sldMk cId="406308" sldId="276"/>
            <ac:picMk id="20" creationId="{8106CD3E-63AA-3D87-DA09-2DDF2E760B3D}"/>
          </ac:picMkLst>
        </pc:picChg>
        <pc:picChg chg="add mod">
          <ac:chgData name="SHHD 山本覚" userId="57e3f178-c88d-44ee-9b09-55235ac55cf9" providerId="ADAL" clId="{C0DA2B10-F1D4-4897-B074-9E17192A92F8}" dt="2023-10-31T16:32:34.306" v="6287" actId="164"/>
          <ac:picMkLst>
            <pc:docMk/>
            <pc:sldMk cId="406308" sldId="276"/>
            <ac:picMk id="28" creationId="{31579CE9-D7BD-6F04-0A08-20A2606926B7}"/>
          </ac:picMkLst>
        </pc:picChg>
        <pc:picChg chg="mod topLvl">
          <ac:chgData name="SHHD 山本覚" userId="57e3f178-c88d-44ee-9b09-55235ac55cf9" providerId="ADAL" clId="{C0DA2B10-F1D4-4897-B074-9E17192A92F8}" dt="2023-10-31T16:32:34.306" v="6287" actId="164"/>
          <ac:picMkLst>
            <pc:docMk/>
            <pc:sldMk cId="406308" sldId="276"/>
            <ac:picMk id="30" creationId="{2422A586-C5E3-05F1-07B3-15198E47849E}"/>
          </ac:picMkLst>
        </pc:picChg>
        <pc:picChg chg="mod topLvl">
          <ac:chgData name="SHHD 山本覚" userId="57e3f178-c88d-44ee-9b09-55235ac55cf9" providerId="ADAL" clId="{C0DA2B10-F1D4-4897-B074-9E17192A92F8}" dt="2023-10-31T16:32:34.306" v="6287" actId="164"/>
          <ac:picMkLst>
            <pc:docMk/>
            <pc:sldMk cId="406308" sldId="276"/>
            <ac:picMk id="31" creationId="{DB108E8E-1164-2D85-C13B-882321F6678C}"/>
          </ac:picMkLst>
        </pc:picChg>
        <pc:picChg chg="mod topLvl">
          <ac:chgData name="SHHD 山本覚" userId="57e3f178-c88d-44ee-9b09-55235ac55cf9" providerId="ADAL" clId="{C0DA2B10-F1D4-4897-B074-9E17192A92F8}" dt="2023-10-31T16:32:34.306" v="6287" actId="164"/>
          <ac:picMkLst>
            <pc:docMk/>
            <pc:sldMk cId="406308" sldId="276"/>
            <ac:picMk id="32" creationId="{A46096DA-8CDA-4DF0-2C83-D4970CA04CF9}"/>
          </ac:picMkLst>
        </pc:picChg>
        <pc:picChg chg="mod topLvl">
          <ac:chgData name="SHHD 山本覚" userId="57e3f178-c88d-44ee-9b09-55235ac55cf9" providerId="ADAL" clId="{C0DA2B10-F1D4-4897-B074-9E17192A92F8}" dt="2023-10-31T17:34:26.465" v="8000" actId="1076"/>
          <ac:picMkLst>
            <pc:docMk/>
            <pc:sldMk cId="406308" sldId="276"/>
            <ac:picMk id="33" creationId="{A2F8E692-E96E-4E93-E7BF-18C11DAB1AF6}"/>
          </ac:picMkLst>
        </pc:picChg>
        <pc:picChg chg="mod">
          <ac:chgData name="SHHD 山本覚" userId="57e3f178-c88d-44ee-9b09-55235ac55cf9" providerId="ADAL" clId="{C0DA2B10-F1D4-4897-B074-9E17192A92F8}" dt="2023-10-31T16:27:07.233" v="6047"/>
          <ac:picMkLst>
            <pc:docMk/>
            <pc:sldMk cId="406308" sldId="276"/>
            <ac:picMk id="35" creationId="{CC5B2CB5-7DF5-F8A0-984D-D5918463BA80}"/>
          </ac:picMkLst>
        </pc:picChg>
        <pc:picChg chg="mod">
          <ac:chgData name="SHHD 山本覚" userId="57e3f178-c88d-44ee-9b09-55235ac55cf9" providerId="ADAL" clId="{C0DA2B10-F1D4-4897-B074-9E17192A92F8}" dt="2023-10-31T16:27:07.233" v="6047"/>
          <ac:picMkLst>
            <pc:docMk/>
            <pc:sldMk cId="406308" sldId="276"/>
            <ac:picMk id="36" creationId="{F8AC8EC8-10EC-04E2-6927-D873383EFB0C}"/>
          </ac:picMkLst>
        </pc:picChg>
        <pc:picChg chg="mod">
          <ac:chgData name="SHHD 山本覚" userId="57e3f178-c88d-44ee-9b09-55235ac55cf9" providerId="ADAL" clId="{C0DA2B10-F1D4-4897-B074-9E17192A92F8}" dt="2023-10-31T16:27:07.233" v="6047"/>
          <ac:picMkLst>
            <pc:docMk/>
            <pc:sldMk cId="406308" sldId="276"/>
            <ac:picMk id="37" creationId="{6DFD6052-F692-1496-0BB2-9BE2BE4FD2BB}"/>
          </ac:picMkLst>
        </pc:picChg>
        <pc:cxnChg chg="add del mod">
          <ac:chgData name="SHHD 山本覚" userId="57e3f178-c88d-44ee-9b09-55235ac55cf9" providerId="ADAL" clId="{C0DA2B10-F1D4-4897-B074-9E17192A92F8}" dt="2023-10-31T16:26:32.703" v="6042"/>
          <ac:cxnSpMkLst>
            <pc:docMk/>
            <pc:sldMk cId="406308" sldId="276"/>
            <ac:cxnSpMk id="9" creationId="{4CF612E7-627D-10FD-AEED-FA516B0EB440}"/>
          </ac:cxnSpMkLst>
        </pc:cxnChg>
        <pc:cxnChg chg="add del mod">
          <ac:chgData name="SHHD 山本覚" userId="57e3f178-c88d-44ee-9b09-55235ac55cf9" providerId="ADAL" clId="{C0DA2B10-F1D4-4897-B074-9E17192A92F8}" dt="2023-10-31T16:26:32.703" v="6042"/>
          <ac:cxnSpMkLst>
            <pc:docMk/>
            <pc:sldMk cId="406308" sldId="276"/>
            <ac:cxnSpMk id="11" creationId="{71B5C331-1A2F-6DD8-5104-CB7B478E9361}"/>
          </ac:cxnSpMkLst>
        </pc:cxnChg>
        <pc:cxnChg chg="add del mod">
          <ac:chgData name="SHHD 山本覚" userId="57e3f178-c88d-44ee-9b09-55235ac55cf9" providerId="ADAL" clId="{C0DA2B10-F1D4-4897-B074-9E17192A92F8}" dt="2023-10-31T16:26:58.426" v="6046" actId="478"/>
          <ac:cxnSpMkLst>
            <pc:docMk/>
            <pc:sldMk cId="406308" sldId="276"/>
            <ac:cxnSpMk id="21" creationId="{3DD4239F-905F-F03E-6BBF-11BCDB19FC03}"/>
          </ac:cxnSpMkLst>
        </pc:cxnChg>
        <pc:cxnChg chg="add del mod">
          <ac:chgData name="SHHD 山本覚" userId="57e3f178-c88d-44ee-9b09-55235ac55cf9" providerId="ADAL" clId="{C0DA2B10-F1D4-4897-B074-9E17192A92F8}" dt="2023-10-31T16:26:58.426" v="6046" actId="478"/>
          <ac:cxnSpMkLst>
            <pc:docMk/>
            <pc:sldMk cId="406308" sldId="276"/>
            <ac:cxnSpMk id="23" creationId="{E35A8692-EF85-7C0E-DE30-FA905707B6F5}"/>
          </ac:cxnSpMkLst>
        </pc:cxnChg>
        <pc:cxnChg chg="add mod">
          <ac:chgData name="SHHD 山本覚" userId="57e3f178-c88d-44ee-9b09-55235ac55cf9" providerId="ADAL" clId="{C0DA2B10-F1D4-4897-B074-9E17192A92F8}" dt="2023-10-31T16:32:34.306" v="6287" actId="164"/>
          <ac:cxnSpMkLst>
            <pc:docMk/>
            <pc:sldMk cId="406308" sldId="276"/>
            <ac:cxnSpMk id="38" creationId="{00025607-63A5-587D-BFA4-84C305DAC5CF}"/>
          </ac:cxnSpMkLst>
        </pc:cxnChg>
        <pc:cxnChg chg="add mod">
          <ac:chgData name="SHHD 山本覚" userId="57e3f178-c88d-44ee-9b09-55235ac55cf9" providerId="ADAL" clId="{C0DA2B10-F1D4-4897-B074-9E17192A92F8}" dt="2023-10-31T17:34:30.225" v="8001" actId="14100"/>
          <ac:cxnSpMkLst>
            <pc:docMk/>
            <pc:sldMk cId="406308" sldId="276"/>
            <ac:cxnSpMk id="41" creationId="{260312CC-78A2-2D74-869E-A0A996E5FDAD}"/>
          </ac:cxnSpMkLst>
        </pc:cxnChg>
        <pc:cxnChg chg="add mod">
          <ac:chgData name="SHHD 山本覚" userId="57e3f178-c88d-44ee-9b09-55235ac55cf9" providerId="ADAL" clId="{C0DA2B10-F1D4-4897-B074-9E17192A92F8}" dt="2023-10-31T16:32:47.641" v="6289" actId="1076"/>
          <ac:cxnSpMkLst>
            <pc:docMk/>
            <pc:sldMk cId="406308" sldId="276"/>
            <ac:cxnSpMk id="52" creationId="{062E3FFB-8D32-30E2-4E09-0D907A3BD022}"/>
          </ac:cxnSpMkLst>
        </pc:cxnChg>
      </pc:sldChg>
      <pc:sldChg chg="modSp add del mod">
        <pc:chgData name="SHHD 山本覚" userId="57e3f178-c88d-44ee-9b09-55235ac55cf9" providerId="ADAL" clId="{C0DA2B10-F1D4-4897-B074-9E17192A92F8}" dt="2023-10-31T14:59:21.257" v="4630" actId="2696"/>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del mod">
        <pc:chgData name="SHHD 山本覚" userId="57e3f178-c88d-44ee-9b09-55235ac55cf9" providerId="ADAL" clId="{C0DA2B10-F1D4-4897-B074-9E17192A92F8}" dt="2023-10-31T14:59:21.257" v="4630" actId="2696"/>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add">
        <pc:chgData name="SHHD 山本覚" userId="57e3f178-c88d-44ee-9b09-55235ac55cf9" providerId="ADAL" clId="{C0DA2B10-F1D4-4897-B074-9E17192A92F8}" dt="2023-10-31T14:59:26.301" v="4631"/>
        <pc:sldMkLst>
          <pc:docMk/>
          <pc:sldMk cId="2931874971" sldId="279"/>
        </pc:sldMkLst>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18:41:32.169" v="8629" actId="20577"/>
        <pc:sldMkLst>
          <pc:docMk/>
          <pc:sldMk cId="1378349243" sldId="281"/>
        </pc:sldMkLst>
        <pc:spChg chg="mod">
          <ac:chgData name="SHHD 山本覚" userId="57e3f178-c88d-44ee-9b09-55235ac55cf9" providerId="ADAL" clId="{C0DA2B10-F1D4-4897-B074-9E17192A92F8}" dt="2023-10-31T18:41:32.169" v="862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mod">
          <ac:chgData name="SHHD 山本覚" userId="57e3f178-c88d-44ee-9b09-55235ac55cf9" providerId="ADAL" clId="{C0DA2B10-F1D4-4897-B074-9E17192A92F8}" dt="2023-10-31T18:39:50.079" v="8497" actId="1076"/>
          <ac:spMkLst>
            <pc:docMk/>
            <pc:sldMk cId="1378349243" sldId="281"/>
            <ac:spMk id="7" creationId="{F706FC73-A2E9-C719-E491-08C3C9CC409F}"/>
          </ac:spMkLst>
        </pc:spChg>
        <pc:spChg chg="add mod">
          <ac:chgData name="SHHD 山本覚" userId="57e3f178-c88d-44ee-9b09-55235ac55cf9" providerId="ADAL" clId="{C0DA2B10-F1D4-4897-B074-9E17192A92F8}" dt="2023-10-31T18:40:45.156" v="8573" actId="122"/>
          <ac:spMkLst>
            <pc:docMk/>
            <pc:sldMk cId="1378349243" sldId="281"/>
            <ac:spMk id="8" creationId="{366D4E25-DA6C-0251-FA47-196D67BFD66E}"/>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picChg chg="add del mod">
          <ac:chgData name="SHHD 山本覚" userId="57e3f178-c88d-44ee-9b09-55235ac55cf9" providerId="ADAL" clId="{C0DA2B10-F1D4-4897-B074-9E17192A92F8}" dt="2023-10-31T17:35:10.876" v="8004" actId="478"/>
          <ac:picMkLst>
            <pc:docMk/>
            <pc:sldMk cId="1378349243" sldId="281"/>
            <ac:picMk id="4" creationId="{71E8572C-C10F-6D16-D2F8-A9F644F45D1E}"/>
          </ac:picMkLst>
        </pc:picChg>
        <pc:picChg chg="add mod">
          <ac:chgData name="SHHD 山本覚" userId="57e3f178-c88d-44ee-9b09-55235ac55cf9" providerId="ADAL" clId="{C0DA2B10-F1D4-4897-B074-9E17192A92F8}" dt="2023-10-31T18:40:52.701" v="8574" actId="1076"/>
          <ac:picMkLst>
            <pc:docMk/>
            <pc:sldMk cId="1378349243" sldId="281"/>
            <ac:picMk id="6" creationId="{821063C1-1EFB-98EC-C8E7-6FB6905B6585}"/>
          </ac:picMkLst>
        </pc:pic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addSp modSp add mod">
        <pc:chgData name="SHHD 山本覚" userId="57e3f178-c88d-44ee-9b09-55235ac55cf9" providerId="ADAL" clId="{C0DA2B10-F1D4-4897-B074-9E17192A92F8}" dt="2023-10-31T18:41:40.857" v="8645" actId="20577"/>
        <pc:sldMkLst>
          <pc:docMk/>
          <pc:sldMk cId="1424329812" sldId="282"/>
        </pc:sldMkLst>
        <pc:spChg chg="mod">
          <ac:chgData name="SHHD 山本覚" userId="57e3f178-c88d-44ee-9b09-55235ac55cf9" providerId="ADAL" clId="{C0DA2B10-F1D4-4897-B074-9E17192A92F8}" dt="2023-10-31T18:41:40.857" v="8645" actId="20577"/>
          <ac:spMkLst>
            <pc:docMk/>
            <pc:sldMk cId="1424329812" sldId="282"/>
            <ac:spMk id="2" creationId="{679B1F19-EA37-6319-E74D-3884CF7D7061}"/>
          </ac:spMkLst>
        </pc:spChg>
        <pc:spChg chg="add mod">
          <ac:chgData name="SHHD 山本覚" userId="57e3f178-c88d-44ee-9b09-55235ac55cf9" providerId="ADAL" clId="{C0DA2B10-F1D4-4897-B074-9E17192A92F8}" dt="2023-10-31T18:06:24.729" v="8423" actId="1076"/>
          <ac:spMkLst>
            <pc:docMk/>
            <pc:sldMk cId="1424329812" sldId="282"/>
            <ac:spMk id="3" creationId="{1CE907A8-F4E9-E6AB-4B39-B6FD14C63475}"/>
          </ac:spMkLst>
        </pc:spChg>
      </pc:sldChg>
      <pc:sldChg chg="del">
        <pc:chgData name="SHHD 山本覚" userId="57e3f178-c88d-44ee-9b09-55235ac55cf9" providerId="ADAL" clId="{C0DA2B10-F1D4-4897-B074-9E17192A92F8}" dt="2023-10-30T13:46:45.297" v="0" actId="47"/>
        <pc:sldMkLst>
          <pc:docMk/>
          <pc:sldMk cId="1766010445" sldId="283"/>
        </pc:sldMkLst>
      </pc:sldChg>
      <pc:sldChg chg="addSp modSp add mod">
        <pc:chgData name="SHHD 山本覚" userId="57e3f178-c88d-44ee-9b09-55235ac55cf9" providerId="ADAL" clId="{C0DA2B10-F1D4-4897-B074-9E17192A92F8}" dt="2023-10-31T18:50:21.584" v="8952" actId="120"/>
        <pc:sldMkLst>
          <pc:docMk/>
          <pc:sldMk cId="3319574417" sldId="283"/>
        </pc:sldMkLst>
        <pc:spChg chg="mod">
          <ac:chgData name="SHHD 山本覚" userId="57e3f178-c88d-44ee-9b09-55235ac55cf9" providerId="ADAL" clId="{C0DA2B10-F1D4-4897-B074-9E17192A92F8}" dt="2023-10-31T18:42:57.895" v="8658" actId="20577"/>
          <ac:spMkLst>
            <pc:docMk/>
            <pc:sldMk cId="3319574417" sldId="283"/>
            <ac:spMk id="2" creationId="{679B1F19-EA37-6319-E74D-3884CF7D7061}"/>
          </ac:spMkLst>
        </pc:spChg>
        <pc:spChg chg="add mod">
          <ac:chgData name="SHHD 山本覚" userId="57e3f178-c88d-44ee-9b09-55235ac55cf9" providerId="ADAL" clId="{C0DA2B10-F1D4-4897-B074-9E17192A92F8}" dt="2023-10-31T18:39:42.390" v="8496" actId="1076"/>
          <ac:spMkLst>
            <pc:docMk/>
            <pc:sldMk cId="3319574417" sldId="283"/>
            <ac:spMk id="5" creationId="{4CAFE40C-4770-AF94-90A3-9F6C784FB701}"/>
          </ac:spMkLst>
        </pc:spChg>
        <pc:spChg chg="add mod">
          <ac:chgData name="SHHD 山本覚" userId="57e3f178-c88d-44ee-9b09-55235ac55cf9" providerId="ADAL" clId="{C0DA2B10-F1D4-4897-B074-9E17192A92F8}" dt="2023-10-31T18:50:21.584" v="8952" actId="120"/>
          <ac:spMkLst>
            <pc:docMk/>
            <pc:sldMk cId="3319574417" sldId="283"/>
            <ac:spMk id="6" creationId="{C08465FF-1904-DE6C-6399-BC872D7F5EAB}"/>
          </ac:spMkLst>
        </pc:spChg>
        <pc:picChg chg="add mod">
          <ac:chgData name="SHHD 山本覚" userId="57e3f178-c88d-44ee-9b09-55235ac55cf9" providerId="ADAL" clId="{C0DA2B10-F1D4-4897-B074-9E17192A92F8}" dt="2023-10-31T18:39:39.355" v="8495" actId="1076"/>
          <ac:picMkLst>
            <pc:docMk/>
            <pc:sldMk cId="3319574417" sldId="283"/>
            <ac:picMk id="4" creationId="{D14822EF-50A3-EBF3-D175-1869D5D966DA}"/>
          </ac:picMkLst>
        </pc:picChg>
      </pc:sldChg>
      <pc:sldChg chg="addSp modSp add mod">
        <pc:chgData name="SHHD 山本覚" userId="57e3f178-c88d-44ee-9b09-55235ac55cf9" providerId="ADAL" clId="{C0DA2B10-F1D4-4897-B074-9E17192A92F8}" dt="2023-10-31T18:52:04.395" v="9041" actId="1076"/>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pChg chg="add mod">
          <ac:chgData name="SHHD 山本覚" userId="57e3f178-c88d-44ee-9b09-55235ac55cf9" providerId="ADAL" clId="{C0DA2B10-F1D4-4897-B074-9E17192A92F8}" dt="2023-10-31T18:52:04.395" v="9041" actId="1076"/>
          <ac:spMkLst>
            <pc:docMk/>
            <pc:sldMk cId="2637753194" sldId="284"/>
            <ac:spMk id="5" creationId="{11732FCA-1080-11DD-FDED-52C15E9A54A1}"/>
          </ac:spMkLst>
        </pc:spChg>
        <pc:spChg chg="add mod">
          <ac:chgData name="SHHD 山本覚" userId="57e3f178-c88d-44ee-9b09-55235ac55cf9" providerId="ADAL" clId="{C0DA2B10-F1D4-4897-B074-9E17192A92F8}" dt="2023-10-31T18:51:56.789" v="9038" actId="1076"/>
          <ac:spMkLst>
            <pc:docMk/>
            <pc:sldMk cId="2637753194" sldId="284"/>
            <ac:spMk id="6" creationId="{F4AF7E18-D661-0549-D1AD-F8E179DF99A6}"/>
          </ac:spMkLst>
        </pc:spChg>
        <pc:picChg chg="add mod">
          <ac:chgData name="SHHD 山本覚" userId="57e3f178-c88d-44ee-9b09-55235ac55cf9" providerId="ADAL" clId="{C0DA2B10-F1D4-4897-B074-9E17192A92F8}" dt="2023-10-31T18:52:04.395" v="9041" actId="1076"/>
          <ac:picMkLst>
            <pc:docMk/>
            <pc:sldMk cId="2637753194" sldId="284"/>
            <ac:picMk id="4" creationId="{92C96473-9BCD-41C8-6A28-C2E7B2709F4E}"/>
          </ac:picMkLst>
        </pc:picChg>
        <pc:picChg chg="add mod">
          <ac:chgData name="SHHD 山本覚" userId="57e3f178-c88d-44ee-9b09-55235ac55cf9" providerId="ADAL" clId="{C0DA2B10-F1D4-4897-B074-9E17192A92F8}" dt="2023-10-31T18:51:59.680" v="9040" actId="571"/>
          <ac:picMkLst>
            <pc:docMk/>
            <pc:sldMk cId="2637753194" sldId="284"/>
            <ac:picMk id="7" creationId="{2B0A816E-1402-6EA7-8D01-9E8A0E258CDA}"/>
          </ac:picMkLst>
        </pc:pic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addSp modSp add mod">
        <pc:chgData name="SHHD 山本覚" userId="57e3f178-c88d-44ee-9b09-55235ac55cf9" providerId="ADAL" clId="{C0DA2B10-F1D4-4897-B074-9E17192A92F8}" dt="2023-10-31T19:02:58.292" v="9242" actId="1076"/>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pChg chg="add mod">
          <ac:chgData name="SHHD 山本覚" userId="57e3f178-c88d-44ee-9b09-55235ac55cf9" providerId="ADAL" clId="{C0DA2B10-F1D4-4897-B074-9E17192A92F8}" dt="2023-10-31T19:02:58.292" v="9242" actId="1076"/>
          <ac:spMkLst>
            <pc:docMk/>
            <pc:sldMk cId="2517323573" sldId="285"/>
            <ac:spMk id="3" creationId="{895D536F-403C-E920-88A4-160A3F99248D}"/>
          </ac:spMkLst>
        </pc:spChg>
        <pc:picChg chg="add mod">
          <ac:chgData name="SHHD 山本覚" userId="57e3f178-c88d-44ee-9b09-55235ac55cf9" providerId="ADAL" clId="{C0DA2B10-F1D4-4897-B074-9E17192A92F8}" dt="2023-10-31T18:57:20.454" v="9214" actId="1076"/>
          <ac:picMkLst>
            <pc:docMk/>
            <pc:sldMk cId="2517323573" sldId="285"/>
            <ac:picMk id="5" creationId="{D3C7CF1F-48E4-9849-B81A-9E58992B1673}"/>
          </ac:picMkLst>
        </pc:picChg>
      </pc:sldChg>
      <pc:sldChg chg="addSp delSp modSp add del mod">
        <pc:chgData name="SHHD 山本覚" userId="57e3f178-c88d-44ee-9b09-55235ac55cf9" providerId="ADAL" clId="{C0DA2B10-F1D4-4897-B074-9E17192A92F8}" dt="2023-10-31T17:02:04.428" v="6708" actId="47"/>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del mod">
        <pc:chgData name="SHHD 山本覚" userId="57e3f178-c88d-44ee-9b09-55235ac55cf9" providerId="ADAL" clId="{C0DA2B10-F1D4-4897-B074-9E17192A92F8}" dt="2023-10-31T17:51:36.680" v="8111" actId="47"/>
        <pc:sldMkLst>
          <pc:docMk/>
          <pc:sldMk cId="3982079533" sldId="287"/>
        </pc:sldMkLst>
        <pc:spChg chg="mod">
          <ac:chgData name="SHHD 山本覚" userId="57e3f178-c88d-44ee-9b09-55235ac55cf9" providerId="ADAL" clId="{C0DA2B10-F1D4-4897-B074-9E17192A92F8}" dt="2023-10-31T17:48:20.935" v="8108" actId="20577"/>
          <ac:spMkLst>
            <pc:docMk/>
            <pc:sldMk cId="3982079533" sldId="287"/>
            <ac:spMk id="2" creationId="{679B1F19-EA37-6319-E74D-3884CF7D7061}"/>
          </ac:spMkLst>
        </pc:spChg>
      </pc:sldChg>
      <pc:sldChg chg="addSp delSp modSp add del mod">
        <pc:chgData name="SHHD 山本覚" userId="57e3f178-c88d-44ee-9b09-55235ac55cf9" providerId="ADAL" clId="{C0DA2B10-F1D4-4897-B074-9E17192A92F8}" dt="2023-10-31T17:51:36.680" v="8111" actId="47"/>
        <pc:sldMkLst>
          <pc:docMk/>
          <pc:sldMk cId="2588003327" sldId="288"/>
        </pc:sldMkLst>
        <pc:spChg chg="mod">
          <ac:chgData name="SHHD 山本覚" userId="57e3f178-c88d-44ee-9b09-55235ac55cf9" providerId="ADAL" clId="{C0DA2B10-F1D4-4897-B074-9E17192A92F8}" dt="2023-10-31T14:58:11.579" v="4627" actId="20577"/>
          <ac:spMkLst>
            <pc:docMk/>
            <pc:sldMk cId="2588003327" sldId="288"/>
            <ac:spMk id="4" creationId="{9696FD56-A136-8319-D86C-0569605E49F0}"/>
          </ac:spMkLst>
        </pc:spChg>
        <pc:grpChg chg="del">
          <ac:chgData name="SHHD 山本覚" userId="57e3f178-c88d-44ee-9b09-55235ac55cf9" providerId="ADAL" clId="{C0DA2B10-F1D4-4897-B074-9E17192A92F8}" dt="2023-10-31T17:41:53.956" v="8050" actId="478"/>
          <ac:grpSpMkLst>
            <pc:docMk/>
            <pc:sldMk cId="2588003327" sldId="288"/>
            <ac:grpSpMk id="7" creationId="{663DE046-33B6-E249-2D96-B13A95C66780}"/>
          </ac:grpSpMkLst>
        </pc:grpChg>
        <pc:picChg chg="add mod">
          <ac:chgData name="SHHD 山本覚" userId="57e3f178-c88d-44ee-9b09-55235ac55cf9" providerId="ADAL" clId="{C0DA2B10-F1D4-4897-B074-9E17192A92F8}" dt="2023-10-31T17:42:25.763" v="8054" actId="1076"/>
          <ac:picMkLst>
            <pc:docMk/>
            <pc:sldMk cId="2588003327" sldId="288"/>
            <ac:picMk id="1026" creationId="{CC43D325-0101-2C3F-6767-15FD8FDB1822}"/>
          </ac:picMkLst>
        </pc:picChg>
      </pc:sldChg>
      <pc:sldChg chg="add del">
        <pc:chgData name="SHHD 山本覚" userId="57e3f178-c88d-44ee-9b09-55235ac55cf9" providerId="ADAL" clId="{C0DA2B10-F1D4-4897-B074-9E17192A92F8}" dt="2023-10-31T08:18:39.433" v="2641"/>
        <pc:sldMkLst>
          <pc:docMk/>
          <pc:sldMk cId="3653599568" sldId="288"/>
        </pc:sldMkLst>
      </pc:sldChg>
      <pc:sldChg chg="addSp delSp modSp add mod">
        <pc:chgData name="SHHD 山本覚" userId="57e3f178-c88d-44ee-9b09-55235ac55cf9" providerId="ADAL" clId="{C0DA2B10-F1D4-4897-B074-9E17192A92F8}" dt="2023-10-31T16:45:30.888" v="6610" actId="1076"/>
        <pc:sldMkLst>
          <pc:docMk/>
          <pc:sldMk cId="3663364912" sldId="289"/>
        </pc:sldMkLst>
        <pc:spChg chg="mod">
          <ac:chgData name="SHHD 山本覚" userId="57e3f178-c88d-44ee-9b09-55235ac55cf9" providerId="ADAL" clId="{C0DA2B10-F1D4-4897-B074-9E17192A92F8}" dt="2023-10-31T14:23:57.341" v="3703" actId="20577"/>
          <ac:spMkLst>
            <pc:docMk/>
            <pc:sldMk cId="3663364912" sldId="289"/>
            <ac:spMk id="2" creationId="{679B1F19-EA37-6319-E74D-3884CF7D7061}"/>
          </ac:spMkLst>
        </pc:spChg>
        <pc:spChg chg="del">
          <ac:chgData name="SHHD 山本覚" userId="57e3f178-c88d-44ee-9b09-55235ac55cf9" providerId="ADAL" clId="{C0DA2B10-F1D4-4897-B074-9E17192A92F8}" dt="2023-10-31T14:24:00.988" v="3704" actId="478"/>
          <ac:spMkLst>
            <pc:docMk/>
            <pc:sldMk cId="3663364912" sldId="289"/>
            <ac:spMk id="4" creationId="{81E22F13-F9BA-6547-7B98-D5E042138C96}"/>
          </ac:spMkLst>
        </pc:spChg>
        <pc:spChg chg="add del mod">
          <ac:chgData name="SHHD 山本覚" userId="57e3f178-c88d-44ee-9b09-55235ac55cf9" providerId="ADAL" clId="{C0DA2B10-F1D4-4897-B074-9E17192A92F8}" dt="2023-10-31T14:24:02.763" v="3705" actId="478"/>
          <ac:spMkLst>
            <pc:docMk/>
            <pc:sldMk cId="3663364912" sldId="289"/>
            <ac:spMk id="5" creationId="{51CDE8F9-D858-2AA9-F119-1A7629778257}"/>
          </ac:spMkLst>
        </pc:spChg>
        <pc:spChg chg="add del mod">
          <ac:chgData name="SHHD 山本覚" userId="57e3f178-c88d-44ee-9b09-55235ac55cf9" providerId="ADAL" clId="{C0DA2B10-F1D4-4897-B074-9E17192A92F8}" dt="2023-10-31T14:27:31.038" v="3793" actId="478"/>
          <ac:spMkLst>
            <pc:docMk/>
            <pc:sldMk cId="3663364912" sldId="289"/>
            <ac:spMk id="21" creationId="{E3656A8B-2F03-662B-7CAF-B19736F592A7}"/>
          </ac:spMkLst>
        </pc:spChg>
        <pc:spChg chg="add del mod">
          <ac:chgData name="SHHD 山本覚" userId="57e3f178-c88d-44ee-9b09-55235ac55cf9" providerId="ADAL" clId="{C0DA2B10-F1D4-4897-B074-9E17192A92F8}" dt="2023-10-31T14:24:33.719" v="3721" actId="478"/>
          <ac:spMkLst>
            <pc:docMk/>
            <pc:sldMk cId="3663364912" sldId="289"/>
            <ac:spMk id="23" creationId="{B4157783-1777-1A7E-7947-87D5915A6A77}"/>
          </ac:spMkLst>
        </pc:spChg>
        <pc:spChg chg="add del mod">
          <ac:chgData name="SHHD 山本覚" userId="57e3f178-c88d-44ee-9b09-55235ac55cf9" providerId="ADAL" clId="{C0DA2B10-F1D4-4897-B074-9E17192A92F8}" dt="2023-10-31T14:26:24.638" v="3774" actId="478"/>
          <ac:spMkLst>
            <pc:docMk/>
            <pc:sldMk cId="3663364912" sldId="289"/>
            <ac:spMk id="24" creationId="{2C45373D-2F9F-0BF4-8557-146B5F2B4494}"/>
          </ac:spMkLst>
        </pc:spChg>
        <pc:spChg chg="add del mod">
          <ac:chgData name="SHHD 山本覚" userId="57e3f178-c88d-44ee-9b09-55235ac55cf9" providerId="ADAL" clId="{C0DA2B10-F1D4-4897-B074-9E17192A92F8}" dt="2023-10-31T14:27:21.826" v="3789" actId="478"/>
          <ac:spMkLst>
            <pc:docMk/>
            <pc:sldMk cId="3663364912" sldId="289"/>
            <ac:spMk id="26" creationId="{09C7C5B5-B549-8956-5AE6-FDB9AC811F4D}"/>
          </ac:spMkLst>
        </pc:spChg>
        <pc:spChg chg="add del mod">
          <ac:chgData name="SHHD 山本覚" userId="57e3f178-c88d-44ee-9b09-55235ac55cf9" providerId="ADAL" clId="{C0DA2B10-F1D4-4897-B074-9E17192A92F8}" dt="2023-10-31T14:28:34.679" v="3828" actId="478"/>
          <ac:spMkLst>
            <pc:docMk/>
            <pc:sldMk cId="3663364912" sldId="289"/>
            <ac:spMk id="27" creationId="{D9488EEE-EA7D-3781-E4E9-B4CC79171019}"/>
          </ac:spMkLst>
        </pc:spChg>
        <pc:spChg chg="add del mod">
          <ac:chgData name="SHHD 山本覚" userId="57e3f178-c88d-44ee-9b09-55235ac55cf9" providerId="ADAL" clId="{C0DA2B10-F1D4-4897-B074-9E17192A92F8}" dt="2023-10-31T14:24:35.340" v="3722" actId="478"/>
          <ac:spMkLst>
            <pc:docMk/>
            <pc:sldMk cId="3663364912" sldId="289"/>
            <ac:spMk id="28" creationId="{BCECB761-ABF6-CF88-15B5-C7CABB82CEF7}"/>
          </ac:spMkLst>
        </pc:spChg>
        <pc:spChg chg="add del mod topLvl">
          <ac:chgData name="SHHD 山本覚" userId="57e3f178-c88d-44ee-9b09-55235ac55cf9" providerId="ADAL" clId="{C0DA2B10-F1D4-4897-B074-9E17192A92F8}" dt="2023-10-31T14:52:29.619" v="4334" actId="478"/>
          <ac:spMkLst>
            <pc:docMk/>
            <pc:sldMk cId="3663364912" sldId="289"/>
            <ac:spMk id="29" creationId="{0105C48E-3124-2D61-131F-EE413A2E9D05}"/>
          </ac:spMkLst>
        </pc:spChg>
        <pc:spChg chg="add mod topLvl">
          <ac:chgData name="SHHD 山本覚" userId="57e3f178-c88d-44ee-9b09-55235ac55cf9" providerId="ADAL" clId="{C0DA2B10-F1D4-4897-B074-9E17192A92F8}" dt="2023-10-31T14:52:50.980" v="4338" actId="164"/>
          <ac:spMkLst>
            <pc:docMk/>
            <pc:sldMk cId="3663364912" sldId="289"/>
            <ac:spMk id="30" creationId="{2DD4925A-685E-13F2-659E-5DC5A8BB1557}"/>
          </ac:spMkLst>
        </pc:spChg>
        <pc:spChg chg="add del mod topLvl">
          <ac:chgData name="SHHD 山本覚" userId="57e3f178-c88d-44ee-9b09-55235ac55cf9" providerId="ADAL" clId="{C0DA2B10-F1D4-4897-B074-9E17192A92F8}" dt="2023-10-31T14:51:16.424" v="4308" actId="478"/>
          <ac:spMkLst>
            <pc:docMk/>
            <pc:sldMk cId="3663364912" sldId="289"/>
            <ac:spMk id="32" creationId="{DA2E56D9-826F-29DF-8D6D-6D619D1202F6}"/>
          </ac:spMkLst>
        </pc:spChg>
        <pc:spChg chg="add mod">
          <ac:chgData name="SHHD 山本覚" userId="57e3f178-c88d-44ee-9b09-55235ac55cf9" providerId="ADAL" clId="{C0DA2B10-F1D4-4897-B074-9E17192A92F8}" dt="2023-10-31T16:45:30.888" v="6610" actId="1076"/>
          <ac:spMkLst>
            <pc:docMk/>
            <pc:sldMk cId="3663364912" sldId="289"/>
            <ac:spMk id="34" creationId="{DD45C064-31D6-545C-5762-61CF7A090811}"/>
          </ac:spMkLst>
        </pc:spChg>
        <pc:spChg chg="add mod">
          <ac:chgData name="SHHD 山本覚" userId="57e3f178-c88d-44ee-9b09-55235ac55cf9" providerId="ADAL" clId="{C0DA2B10-F1D4-4897-B074-9E17192A92F8}" dt="2023-10-31T14:51:32.483" v="4312" actId="571"/>
          <ac:spMkLst>
            <pc:docMk/>
            <pc:sldMk cId="3663364912" sldId="289"/>
            <ac:spMk id="46" creationId="{AB191420-403F-D8DE-3F21-FCA306B98D1F}"/>
          </ac:spMkLst>
        </pc:spChg>
        <pc:spChg chg="add mod">
          <ac:chgData name="SHHD 山本覚" userId="57e3f178-c88d-44ee-9b09-55235ac55cf9" providerId="ADAL" clId="{C0DA2B10-F1D4-4897-B074-9E17192A92F8}" dt="2023-10-31T14:55:59.744" v="4487" actId="1076"/>
          <ac:spMkLst>
            <pc:docMk/>
            <pc:sldMk cId="3663364912" sldId="289"/>
            <ac:spMk id="49" creationId="{451678D1-3872-E944-D84B-CA4C64635741}"/>
          </ac:spMkLst>
        </pc:spChg>
        <pc:grpChg chg="add mod topLvl">
          <ac:chgData name="SHHD 山本覚" userId="57e3f178-c88d-44ee-9b09-55235ac55cf9" providerId="ADAL" clId="{C0DA2B10-F1D4-4897-B074-9E17192A92F8}" dt="2023-10-31T14:52:50.980" v="4338" actId="164"/>
          <ac:grpSpMkLst>
            <pc:docMk/>
            <pc:sldMk cId="3663364912" sldId="289"/>
            <ac:grpSpMk id="8" creationId="{20A0A9C4-292B-4B47-1FC7-E8CC2F5CF9D7}"/>
          </ac:grpSpMkLst>
        </pc:grpChg>
        <pc:grpChg chg="add del mod">
          <ac:chgData name="SHHD 山本覚" userId="57e3f178-c88d-44ee-9b09-55235ac55cf9" providerId="ADAL" clId="{C0DA2B10-F1D4-4897-B074-9E17192A92F8}" dt="2023-10-31T14:27:27.563" v="3792" actId="165"/>
          <ac:grpSpMkLst>
            <pc:docMk/>
            <pc:sldMk cId="3663364912" sldId="289"/>
            <ac:grpSpMk id="11" creationId="{AE55EB6F-4476-8A28-BFC6-2FF69A789423}"/>
          </ac:grpSpMkLst>
        </pc:grpChg>
        <pc:grpChg chg="add del mod topLvl">
          <ac:chgData name="SHHD 山本覚" userId="57e3f178-c88d-44ee-9b09-55235ac55cf9" providerId="ADAL" clId="{C0DA2B10-F1D4-4897-B074-9E17192A92F8}" dt="2023-10-31T14:51:16.424" v="4308" actId="478"/>
          <ac:grpSpMkLst>
            <pc:docMk/>
            <pc:sldMk cId="3663364912" sldId="289"/>
            <ac:grpSpMk id="16" creationId="{E2AFABCD-32BE-BBAE-4C9E-D85B737DCBAA}"/>
          </ac:grpSpMkLst>
        </pc:grpChg>
        <pc:grpChg chg="add del mod">
          <ac:chgData name="SHHD 山本覚" userId="57e3f178-c88d-44ee-9b09-55235ac55cf9" providerId="ADAL" clId="{C0DA2B10-F1D4-4897-B074-9E17192A92F8}" dt="2023-10-31T14:50:28.348" v="4294" actId="165"/>
          <ac:grpSpMkLst>
            <pc:docMk/>
            <pc:sldMk cId="3663364912" sldId="289"/>
            <ac:grpSpMk id="33" creationId="{0673DFF0-8C3F-1F50-274E-7ECAA2106A59}"/>
          </ac:grpSpMkLst>
        </pc:grpChg>
        <pc:grpChg chg="add mod">
          <ac:chgData name="SHHD 山本覚" userId="57e3f178-c88d-44ee-9b09-55235ac55cf9" providerId="ADAL" clId="{C0DA2B10-F1D4-4897-B074-9E17192A92F8}" dt="2023-10-31T14:52:50.980" v="4338" actId="164"/>
          <ac:grpSpMkLst>
            <pc:docMk/>
            <pc:sldMk cId="3663364912" sldId="289"/>
            <ac:grpSpMk id="44" creationId="{07446AA8-6EA3-B9A4-B7C1-CFB5D7E115D2}"/>
          </ac:grpSpMkLst>
        </pc:grpChg>
        <pc:grpChg chg="add mod">
          <ac:chgData name="SHHD 山本覚" userId="57e3f178-c88d-44ee-9b09-55235ac55cf9" providerId="ADAL" clId="{C0DA2B10-F1D4-4897-B074-9E17192A92F8}" dt="2023-10-31T14:53:34.745" v="4345" actId="1076"/>
          <ac:grpSpMkLst>
            <pc:docMk/>
            <pc:sldMk cId="3663364912" sldId="289"/>
            <ac:grpSpMk id="51" creationId="{B54BF36E-6C44-FEF1-6E92-F62B30735950}"/>
          </ac:grpSpMkLst>
        </pc:grpChg>
        <pc:picChg chg="add mod topLvl">
          <ac:chgData name="SHHD 山本覚" userId="57e3f178-c88d-44ee-9b09-55235ac55cf9" providerId="ADAL" clId="{C0DA2B10-F1D4-4897-B074-9E17192A92F8}" dt="2023-10-31T14:52:50.980" v="4338" actId="164"/>
          <ac:picMkLst>
            <pc:docMk/>
            <pc:sldMk cId="3663364912" sldId="289"/>
            <ac:picMk id="6" creationId="{F5F64F72-1CDB-0717-F784-D5938A447A10}"/>
          </ac:picMkLst>
        </pc:picChg>
        <pc:picChg chg="add del mod">
          <ac:chgData name="SHHD 山本覚" userId="57e3f178-c88d-44ee-9b09-55235ac55cf9" providerId="ADAL" clId="{C0DA2B10-F1D4-4897-B074-9E17192A92F8}" dt="2023-10-31T14:27:31.919" v="3794" actId="478"/>
          <ac:picMkLst>
            <pc:docMk/>
            <pc:sldMk cId="3663364912" sldId="289"/>
            <ac:picMk id="7" creationId="{281D96E7-C677-69FE-9967-F5EA3849DD44}"/>
          </ac:picMkLst>
        </pc:picChg>
        <pc:picChg chg="mod">
          <ac:chgData name="SHHD 山本覚" userId="57e3f178-c88d-44ee-9b09-55235ac55cf9" providerId="ADAL" clId="{C0DA2B10-F1D4-4897-B074-9E17192A92F8}" dt="2023-10-31T14:50:28.348" v="4294" actId="165"/>
          <ac:picMkLst>
            <pc:docMk/>
            <pc:sldMk cId="3663364912" sldId="289"/>
            <ac:picMk id="9" creationId="{979C10DB-4425-F340-1972-F8F49C94B6A6}"/>
          </ac:picMkLst>
        </pc:picChg>
        <pc:picChg chg="mod">
          <ac:chgData name="SHHD 山本覚" userId="57e3f178-c88d-44ee-9b09-55235ac55cf9" providerId="ADAL" clId="{C0DA2B10-F1D4-4897-B074-9E17192A92F8}" dt="2023-10-31T14:50:28.348" v="4294" actId="165"/>
          <ac:picMkLst>
            <pc:docMk/>
            <pc:sldMk cId="3663364912" sldId="289"/>
            <ac:picMk id="10" creationId="{0CC60F66-675C-B7F4-C4F6-062D1157937D}"/>
          </ac:picMkLst>
        </pc:picChg>
        <pc:picChg chg="mod topLvl">
          <ac:chgData name="SHHD 山本覚" userId="57e3f178-c88d-44ee-9b09-55235ac55cf9" providerId="ADAL" clId="{C0DA2B10-F1D4-4897-B074-9E17192A92F8}" dt="2023-10-31T14:51:25.545" v="4310" actId="164"/>
          <ac:picMkLst>
            <pc:docMk/>
            <pc:sldMk cId="3663364912" sldId="289"/>
            <ac:picMk id="12" creationId="{8FFCBF53-E235-20D1-6ED7-3708BD914AAD}"/>
          </ac:picMkLst>
        </pc:picChg>
        <pc:picChg chg="mod topLvl">
          <ac:chgData name="SHHD 山本覚" userId="57e3f178-c88d-44ee-9b09-55235ac55cf9" providerId="ADAL" clId="{C0DA2B10-F1D4-4897-B074-9E17192A92F8}" dt="2023-10-31T14:51:25.545" v="4310" actId="164"/>
          <ac:picMkLst>
            <pc:docMk/>
            <pc:sldMk cId="3663364912" sldId="289"/>
            <ac:picMk id="13" creationId="{6A33123F-8A4E-6E35-DB0A-29C81C791B69}"/>
          </ac:picMkLst>
        </pc:picChg>
        <pc:picChg chg="mod topLvl">
          <ac:chgData name="SHHD 山本覚" userId="57e3f178-c88d-44ee-9b09-55235ac55cf9" providerId="ADAL" clId="{C0DA2B10-F1D4-4897-B074-9E17192A92F8}" dt="2023-10-31T14:51:25.545" v="4310" actId="164"/>
          <ac:picMkLst>
            <pc:docMk/>
            <pc:sldMk cId="3663364912" sldId="289"/>
            <ac:picMk id="14" creationId="{4D2AC119-5CF2-BC61-3D6C-D80709B66B19}"/>
          </ac:picMkLst>
        </pc:picChg>
        <pc:picChg chg="del mod topLvl">
          <ac:chgData name="SHHD 山本覚" userId="57e3f178-c88d-44ee-9b09-55235ac55cf9" providerId="ADAL" clId="{C0DA2B10-F1D4-4897-B074-9E17192A92F8}" dt="2023-10-31T14:51:16.424" v="4308" actId="478"/>
          <ac:picMkLst>
            <pc:docMk/>
            <pc:sldMk cId="3663364912" sldId="289"/>
            <ac:picMk id="15" creationId="{9D21115B-1E5B-C332-E915-D85CB4BAD636}"/>
          </ac:picMkLst>
        </pc:picChg>
        <pc:picChg chg="mod">
          <ac:chgData name="SHHD 山本覚" userId="57e3f178-c88d-44ee-9b09-55235ac55cf9" providerId="ADAL" clId="{C0DA2B10-F1D4-4897-B074-9E17192A92F8}" dt="2023-10-31T14:50:28.348" v="4294" actId="165"/>
          <ac:picMkLst>
            <pc:docMk/>
            <pc:sldMk cId="3663364912" sldId="289"/>
            <ac:picMk id="17" creationId="{7443224D-E93E-C393-3339-070080713C14}"/>
          </ac:picMkLst>
        </pc:picChg>
        <pc:picChg chg="mod">
          <ac:chgData name="SHHD 山本覚" userId="57e3f178-c88d-44ee-9b09-55235ac55cf9" providerId="ADAL" clId="{C0DA2B10-F1D4-4897-B074-9E17192A92F8}" dt="2023-10-31T14:50:28.348" v="4294" actId="165"/>
          <ac:picMkLst>
            <pc:docMk/>
            <pc:sldMk cId="3663364912" sldId="289"/>
            <ac:picMk id="18" creationId="{78C85972-24F6-BCD1-03D0-6A0207DD81CD}"/>
          </ac:picMkLst>
        </pc:picChg>
        <pc:picChg chg="mod">
          <ac:chgData name="SHHD 山本覚" userId="57e3f178-c88d-44ee-9b09-55235ac55cf9" providerId="ADAL" clId="{C0DA2B10-F1D4-4897-B074-9E17192A92F8}" dt="2023-10-31T14:50:28.348" v="4294" actId="165"/>
          <ac:picMkLst>
            <pc:docMk/>
            <pc:sldMk cId="3663364912" sldId="289"/>
            <ac:picMk id="19" creationId="{B742C358-70C1-160D-59FB-1E8830095969}"/>
          </ac:picMkLst>
        </pc:picChg>
        <pc:picChg chg="add mod topLvl">
          <ac:chgData name="SHHD 山本覚" userId="57e3f178-c88d-44ee-9b09-55235ac55cf9" providerId="ADAL" clId="{C0DA2B10-F1D4-4897-B074-9E17192A92F8}" dt="2023-10-31T14:52:50.980" v="4338" actId="164"/>
          <ac:picMkLst>
            <pc:docMk/>
            <pc:sldMk cId="3663364912" sldId="289"/>
            <ac:picMk id="31" creationId="{82240C9D-2420-EA44-DA1F-4A39E124D7A9}"/>
          </ac:picMkLst>
        </pc:picChg>
        <pc:picChg chg="add mod">
          <ac:chgData name="SHHD 山本覚" userId="57e3f178-c88d-44ee-9b09-55235ac55cf9" providerId="ADAL" clId="{C0DA2B10-F1D4-4897-B074-9E17192A92F8}" dt="2023-10-31T14:51:32.483" v="4312" actId="571"/>
          <ac:picMkLst>
            <pc:docMk/>
            <pc:sldMk cId="3663364912" sldId="289"/>
            <ac:picMk id="47" creationId="{65FE9929-8BDE-2195-1378-D5D9143BDF3D}"/>
          </ac:picMkLst>
        </pc:picChg>
        <pc:picChg chg="add mod">
          <ac:chgData name="SHHD 山本覚" userId="57e3f178-c88d-44ee-9b09-55235ac55cf9" providerId="ADAL" clId="{C0DA2B10-F1D4-4897-B074-9E17192A92F8}" dt="2023-10-31T14:56:02.585" v="4488" actId="1076"/>
          <ac:picMkLst>
            <pc:docMk/>
            <pc:sldMk cId="3663364912" sldId="289"/>
            <ac:picMk id="50" creationId="{C977D2E6-D18B-CEE9-468B-0006A2D32EF8}"/>
          </ac:picMkLst>
        </pc:picChg>
        <pc:cxnChg chg="add mod topLvl">
          <ac:chgData name="SHHD 山本覚" userId="57e3f178-c88d-44ee-9b09-55235ac55cf9" providerId="ADAL" clId="{C0DA2B10-F1D4-4897-B074-9E17192A92F8}" dt="2023-10-31T14:52:50.980" v="4338" actId="164"/>
          <ac:cxnSpMkLst>
            <pc:docMk/>
            <pc:sldMk cId="3663364912" sldId="289"/>
            <ac:cxnSpMk id="20" creationId="{2C8C61ED-98ED-8215-56A5-BB6F96280196}"/>
          </ac:cxnSpMkLst>
        </pc:cxnChg>
        <pc:cxnChg chg="add del mod topLvl">
          <ac:chgData name="SHHD 山本覚" userId="57e3f178-c88d-44ee-9b09-55235ac55cf9" providerId="ADAL" clId="{C0DA2B10-F1D4-4897-B074-9E17192A92F8}" dt="2023-10-31T14:51:12.986" v="4307" actId="478"/>
          <ac:cxnSpMkLst>
            <pc:docMk/>
            <pc:sldMk cId="3663364912" sldId="289"/>
            <ac:cxnSpMk id="22" creationId="{B997886E-D214-D6BF-713F-B5E9C1156D13}"/>
          </ac:cxnSpMkLst>
        </pc:cxnChg>
        <pc:cxnChg chg="add del mod topLvl">
          <ac:chgData name="SHHD 山本覚" userId="57e3f178-c88d-44ee-9b09-55235ac55cf9" providerId="ADAL" clId="{C0DA2B10-F1D4-4897-B074-9E17192A92F8}" dt="2023-10-31T14:51:16.424" v="4308" actId="478"/>
          <ac:cxnSpMkLst>
            <pc:docMk/>
            <pc:sldMk cId="3663364912" sldId="289"/>
            <ac:cxnSpMk id="25" creationId="{4727A9A5-124B-80EA-5F17-B6CA590BFF6F}"/>
          </ac:cxnSpMkLst>
        </pc:cxnChg>
        <pc:cxnChg chg="add mod">
          <ac:chgData name="SHHD 山本覚" userId="57e3f178-c88d-44ee-9b09-55235ac55cf9" providerId="ADAL" clId="{C0DA2B10-F1D4-4897-B074-9E17192A92F8}" dt="2023-10-31T14:51:32.483" v="4312" actId="571"/>
          <ac:cxnSpMkLst>
            <pc:docMk/>
            <pc:sldMk cId="3663364912" sldId="289"/>
            <ac:cxnSpMk id="45" creationId="{444904E1-4E79-5024-36F3-C31AB07AC008}"/>
          </ac:cxnSpMkLst>
        </pc:cxnChg>
        <pc:cxnChg chg="add mod">
          <ac:chgData name="SHHD 山本覚" userId="57e3f178-c88d-44ee-9b09-55235ac55cf9" providerId="ADAL" clId="{C0DA2B10-F1D4-4897-B074-9E17192A92F8}" dt="2023-10-31T14:52:50.980" v="4338" actId="164"/>
          <ac:cxnSpMkLst>
            <pc:docMk/>
            <pc:sldMk cId="3663364912" sldId="289"/>
            <ac:cxnSpMk id="48" creationId="{4906B775-D5DE-59D4-532A-509FCC5B496F}"/>
          </ac:cxnSpMkLst>
        </pc:cxnChg>
      </pc:sldChg>
      <pc:sldChg chg="addSp delSp modSp add mod modShow">
        <pc:chgData name="SHHD 山本覚" userId="57e3f178-c88d-44ee-9b09-55235ac55cf9" providerId="ADAL" clId="{C0DA2B10-F1D4-4897-B074-9E17192A92F8}" dt="2023-10-31T17:51:27.489" v="8110" actId="729"/>
        <pc:sldMkLst>
          <pc:docMk/>
          <pc:sldMk cId="132740242" sldId="290"/>
        </pc:sldMkLst>
        <pc:spChg chg="mod">
          <ac:chgData name="SHHD 山本覚" userId="57e3f178-c88d-44ee-9b09-55235ac55cf9" providerId="ADAL" clId="{C0DA2B10-F1D4-4897-B074-9E17192A92F8}" dt="2023-10-31T15:15:13.860" v="4658" actId="20577"/>
          <ac:spMkLst>
            <pc:docMk/>
            <pc:sldMk cId="132740242" sldId="290"/>
            <ac:spMk id="2" creationId="{679B1F19-EA37-6319-E74D-3884CF7D7061}"/>
          </ac:spMkLst>
        </pc:spChg>
        <pc:spChg chg="mod">
          <ac:chgData name="SHHD 山本覚" userId="57e3f178-c88d-44ee-9b09-55235ac55cf9" providerId="ADAL" clId="{C0DA2B10-F1D4-4897-B074-9E17192A92F8}" dt="2023-10-31T16:45:38.807" v="6611" actId="1076"/>
          <ac:spMkLst>
            <pc:docMk/>
            <pc:sldMk cId="132740242" sldId="290"/>
            <ac:spMk id="4" creationId="{81E22F13-F9BA-6547-7B98-D5E042138C96}"/>
          </ac:spMkLst>
        </pc:spChg>
        <pc:spChg chg="mod topLvl">
          <ac:chgData name="SHHD 山本覚" userId="57e3f178-c88d-44ee-9b09-55235ac55cf9" providerId="ADAL" clId="{C0DA2B10-F1D4-4897-B074-9E17192A92F8}" dt="2023-10-31T16:45:51.688" v="6612" actId="1076"/>
          <ac:spMkLst>
            <pc:docMk/>
            <pc:sldMk cId="132740242" sldId="290"/>
            <ac:spMk id="9" creationId="{0A269712-5ACB-F4AD-C09D-2A926F812D93}"/>
          </ac:spMkLst>
        </pc:spChg>
        <pc:spChg chg="del mod topLvl">
          <ac:chgData name="SHHD 山本覚" userId="57e3f178-c88d-44ee-9b09-55235ac55cf9" providerId="ADAL" clId="{C0DA2B10-F1D4-4897-B074-9E17192A92F8}" dt="2023-10-31T15:41:27.778" v="4667" actId="478"/>
          <ac:spMkLst>
            <pc:docMk/>
            <pc:sldMk cId="132740242" sldId="290"/>
            <ac:spMk id="12" creationId="{5BBB4065-BE8A-4D6C-EE26-538A05C91C7E}"/>
          </ac:spMkLst>
        </pc:spChg>
        <pc:spChg chg="add mod">
          <ac:chgData name="SHHD 山本覚" userId="57e3f178-c88d-44ee-9b09-55235ac55cf9" providerId="ADAL" clId="{C0DA2B10-F1D4-4897-B074-9E17192A92F8}" dt="2023-10-31T15:45:46.784" v="4773" actId="1076"/>
          <ac:spMkLst>
            <pc:docMk/>
            <pc:sldMk cId="132740242" sldId="290"/>
            <ac:spMk id="28" creationId="{492BD090-22D2-FD5B-D007-A3298B554B0E}"/>
          </ac:spMkLst>
        </pc:spChg>
        <pc:spChg chg="add mod">
          <ac:chgData name="SHHD 山本覚" userId="57e3f178-c88d-44ee-9b09-55235ac55cf9" providerId="ADAL" clId="{C0DA2B10-F1D4-4897-B074-9E17192A92F8}" dt="2023-10-31T15:45:51.628" v="4786" actId="20577"/>
          <ac:spMkLst>
            <pc:docMk/>
            <pc:sldMk cId="132740242" sldId="290"/>
            <ac:spMk id="29" creationId="{84341C76-2997-33A8-1AA4-1EAB6EF47BA4}"/>
          </ac:spMkLst>
        </pc:spChg>
        <pc:spChg chg="add mod">
          <ac:chgData name="SHHD 山本覚" userId="57e3f178-c88d-44ee-9b09-55235ac55cf9" providerId="ADAL" clId="{C0DA2B10-F1D4-4897-B074-9E17192A92F8}" dt="2023-10-31T15:45:05.570" v="4753" actId="164"/>
          <ac:spMkLst>
            <pc:docMk/>
            <pc:sldMk cId="132740242" sldId="290"/>
            <ac:spMk id="30" creationId="{1E4079AC-3189-FFC5-5938-35B9DFEC7AF3}"/>
          </ac:spMkLst>
        </pc:spChg>
        <pc:spChg chg="add mod">
          <ac:chgData name="SHHD 山本覚" userId="57e3f178-c88d-44ee-9b09-55235ac55cf9" providerId="ADAL" clId="{C0DA2B10-F1D4-4897-B074-9E17192A92F8}" dt="2023-10-31T16:45:38.807" v="6611" actId="1076"/>
          <ac:spMkLst>
            <pc:docMk/>
            <pc:sldMk cId="132740242" sldId="290"/>
            <ac:spMk id="32" creationId="{66E61F6F-0912-DCF6-9AC3-37EBC87DBE03}"/>
          </ac:spMkLst>
        </pc:spChg>
        <pc:spChg chg="add mod">
          <ac:chgData name="SHHD 山本覚" userId="57e3f178-c88d-44ee-9b09-55235ac55cf9" providerId="ADAL" clId="{C0DA2B10-F1D4-4897-B074-9E17192A92F8}" dt="2023-10-31T16:45:38.807" v="6611" actId="1076"/>
          <ac:spMkLst>
            <pc:docMk/>
            <pc:sldMk cId="132740242" sldId="290"/>
            <ac:spMk id="33" creationId="{76E0AAC1-37C4-2ABC-728D-A88887509203}"/>
          </ac:spMkLst>
        </pc:spChg>
        <pc:grpChg chg="add del mod">
          <ac:chgData name="SHHD 山本覚" userId="57e3f178-c88d-44ee-9b09-55235ac55cf9" providerId="ADAL" clId="{C0DA2B10-F1D4-4897-B074-9E17192A92F8}" dt="2023-10-31T15:41:24.887" v="4666" actId="165"/>
          <ac:grpSpMkLst>
            <pc:docMk/>
            <pc:sldMk cId="132740242" sldId="290"/>
            <ac:grpSpMk id="3" creationId="{896A2D24-1A29-FA5C-00FB-75E9CF18E240}"/>
          </ac:grpSpMkLst>
        </pc:grpChg>
        <pc:grpChg chg="del mod topLvl">
          <ac:chgData name="SHHD 山本覚" userId="57e3f178-c88d-44ee-9b09-55235ac55cf9" providerId="ADAL" clId="{C0DA2B10-F1D4-4897-B074-9E17192A92F8}" dt="2023-10-31T15:44:53.224" v="4750" actId="165"/>
          <ac:grpSpMkLst>
            <pc:docMk/>
            <pc:sldMk cId="132740242" sldId="290"/>
            <ac:grpSpMk id="6" creationId="{7251492F-A6E6-F715-F184-1F1A5EF7A87F}"/>
          </ac:grpSpMkLst>
        </pc:grpChg>
        <pc:grpChg chg="del mod topLvl">
          <ac:chgData name="SHHD 山本覚" userId="57e3f178-c88d-44ee-9b09-55235ac55cf9" providerId="ADAL" clId="{C0DA2B10-F1D4-4897-B074-9E17192A92F8}" dt="2023-10-31T15:41:27.778" v="4667" actId="478"/>
          <ac:grpSpMkLst>
            <pc:docMk/>
            <pc:sldMk cId="132740242" sldId="290"/>
            <ac:grpSpMk id="7" creationId="{3BA753AE-3529-E90B-FD38-C0899968A3DD}"/>
          </ac:grpSpMkLst>
        </pc:grpChg>
        <pc:grpChg chg="add mod">
          <ac:chgData name="SHHD 山本覚" userId="57e3f178-c88d-44ee-9b09-55235ac55cf9" providerId="ADAL" clId="{C0DA2B10-F1D4-4897-B074-9E17192A92F8}" dt="2023-10-31T16:45:38.807" v="6611" actId="1076"/>
          <ac:grpSpMkLst>
            <pc:docMk/>
            <pc:sldMk cId="132740242" sldId="290"/>
            <ac:grpSpMk id="31" creationId="{B5EEACAB-F680-7867-5387-5121DD090417}"/>
          </ac:grpSpMkLst>
        </pc:grpChg>
        <pc:picChg chg="mod topLvl">
          <ac:chgData name="SHHD 山本覚" userId="57e3f178-c88d-44ee-9b09-55235ac55cf9" providerId="ADAL" clId="{C0DA2B10-F1D4-4897-B074-9E17192A92F8}" dt="2023-10-31T15:45:05.570" v="4753" actId="164"/>
          <ac:picMkLst>
            <pc:docMk/>
            <pc:sldMk cId="132740242" sldId="290"/>
            <ac:picMk id="5" creationId="{32D89DCC-7EF0-0B67-A8D0-D4A8E7853477}"/>
          </ac:picMkLst>
        </pc:picChg>
        <pc:picChg chg="del mod topLvl">
          <ac:chgData name="SHHD 山本覚" userId="57e3f178-c88d-44ee-9b09-55235ac55cf9" providerId="ADAL" clId="{C0DA2B10-F1D4-4897-B074-9E17192A92F8}" dt="2023-10-31T15:41:45.795" v="4671" actId="478"/>
          <ac:picMkLst>
            <pc:docMk/>
            <pc:sldMk cId="132740242" sldId="290"/>
            <ac:picMk id="10" creationId="{BA835B23-F71A-D433-396B-E1854A05B995}"/>
          </ac:picMkLst>
        </pc:picChg>
        <pc:picChg chg="del mod topLvl">
          <ac:chgData name="SHHD 山本覚" userId="57e3f178-c88d-44ee-9b09-55235ac55cf9" providerId="ADAL" clId="{C0DA2B10-F1D4-4897-B074-9E17192A92F8}" dt="2023-10-31T15:41:27.778" v="4667" actId="478"/>
          <ac:picMkLst>
            <pc:docMk/>
            <pc:sldMk cId="132740242" sldId="290"/>
            <ac:picMk id="13" creationId="{E9487C72-91AB-53D8-E716-6A37B2650497}"/>
          </ac:picMkLst>
        </pc:picChg>
        <pc:picChg chg="mod">
          <ac:chgData name="SHHD 山本覚" userId="57e3f178-c88d-44ee-9b09-55235ac55cf9" providerId="ADAL" clId="{C0DA2B10-F1D4-4897-B074-9E17192A92F8}" dt="2023-10-31T15:41:24.887" v="4666" actId="165"/>
          <ac:picMkLst>
            <pc:docMk/>
            <pc:sldMk cId="132740242" sldId="290"/>
            <ac:picMk id="14" creationId="{E0A840DA-8955-C364-4BE3-6FF1EC7E1289}"/>
          </ac:picMkLst>
        </pc:picChg>
        <pc:picChg chg="mod">
          <ac:chgData name="SHHD 山本覚" userId="57e3f178-c88d-44ee-9b09-55235ac55cf9" providerId="ADAL" clId="{C0DA2B10-F1D4-4897-B074-9E17192A92F8}" dt="2023-10-31T15:41:24.887" v="4666" actId="165"/>
          <ac:picMkLst>
            <pc:docMk/>
            <pc:sldMk cId="132740242" sldId="290"/>
            <ac:picMk id="15" creationId="{A41CF930-CEB0-242D-FC3F-CCFE3C285979}"/>
          </ac:picMkLst>
        </pc:picChg>
        <pc:picChg chg="mod">
          <ac:chgData name="SHHD 山本覚" userId="57e3f178-c88d-44ee-9b09-55235ac55cf9" providerId="ADAL" clId="{C0DA2B10-F1D4-4897-B074-9E17192A92F8}" dt="2023-10-31T15:41:24.887" v="4666" actId="165"/>
          <ac:picMkLst>
            <pc:docMk/>
            <pc:sldMk cId="132740242" sldId="290"/>
            <ac:picMk id="16" creationId="{61B1AA1B-7029-32BB-8BFB-2F8A9F29F234}"/>
          </ac:picMkLst>
        </pc:picChg>
        <pc:picChg chg="mod topLvl">
          <ac:chgData name="SHHD 山本覚" userId="57e3f178-c88d-44ee-9b09-55235ac55cf9" providerId="ADAL" clId="{C0DA2B10-F1D4-4897-B074-9E17192A92F8}" dt="2023-10-31T15:45:05.570" v="4753" actId="164"/>
          <ac:picMkLst>
            <pc:docMk/>
            <pc:sldMk cId="132740242" sldId="290"/>
            <ac:picMk id="17" creationId="{526F6276-6D50-2008-691C-B408A08650EB}"/>
          </ac:picMkLst>
        </pc:picChg>
        <pc:picChg chg="mod topLvl">
          <ac:chgData name="SHHD 山本覚" userId="57e3f178-c88d-44ee-9b09-55235ac55cf9" providerId="ADAL" clId="{C0DA2B10-F1D4-4897-B074-9E17192A92F8}" dt="2023-10-31T15:45:05.570" v="4753" actId="164"/>
          <ac:picMkLst>
            <pc:docMk/>
            <pc:sldMk cId="132740242" sldId="290"/>
            <ac:picMk id="18" creationId="{51635509-DEA1-473B-D99C-0BEB9ED831D3}"/>
          </ac:picMkLst>
        </pc:picChg>
        <pc:picChg chg="add mod topLvl">
          <ac:chgData name="SHHD 山本覚" userId="57e3f178-c88d-44ee-9b09-55235ac55cf9" providerId="ADAL" clId="{C0DA2B10-F1D4-4897-B074-9E17192A92F8}" dt="2023-10-31T15:45:05.570" v="4753" actId="164"/>
          <ac:picMkLst>
            <pc:docMk/>
            <pc:sldMk cId="132740242" sldId="290"/>
            <ac:picMk id="19" creationId="{7834DF50-6F7F-4199-1C84-E6123E97AE52}"/>
          </ac:picMkLst>
        </pc:picChg>
        <pc:cxnChg chg="mod topLvl">
          <ac:chgData name="SHHD 山本覚" userId="57e3f178-c88d-44ee-9b09-55235ac55cf9" providerId="ADAL" clId="{C0DA2B10-F1D4-4897-B074-9E17192A92F8}" dt="2023-10-31T15:45:05.570" v="4753" actId="164"/>
          <ac:cxnSpMkLst>
            <pc:docMk/>
            <pc:sldMk cId="132740242" sldId="290"/>
            <ac:cxnSpMk id="8" creationId="{76D164EB-8FBC-0441-0E90-CBEAAC06AFFB}"/>
          </ac:cxnSpMkLst>
        </pc:cxnChg>
        <pc:cxnChg chg="del mod topLvl">
          <ac:chgData name="SHHD 山本覚" userId="57e3f178-c88d-44ee-9b09-55235ac55cf9" providerId="ADAL" clId="{C0DA2B10-F1D4-4897-B074-9E17192A92F8}" dt="2023-10-31T15:41:27.778" v="4667" actId="478"/>
          <ac:cxnSpMkLst>
            <pc:docMk/>
            <pc:sldMk cId="132740242" sldId="290"/>
            <ac:cxnSpMk id="11" creationId="{ECD3BFA2-BEDC-04D7-CAC5-7F039BD9B5E1}"/>
          </ac:cxnSpMkLst>
        </pc:cxnChg>
        <pc:cxnChg chg="add mod">
          <ac:chgData name="SHHD 山本覚" userId="57e3f178-c88d-44ee-9b09-55235ac55cf9" providerId="ADAL" clId="{C0DA2B10-F1D4-4897-B074-9E17192A92F8}" dt="2023-10-31T15:42:21.780" v="4691" actId="571"/>
          <ac:cxnSpMkLst>
            <pc:docMk/>
            <pc:sldMk cId="132740242" sldId="290"/>
            <ac:cxnSpMk id="20" creationId="{FE6C8578-00BD-C8E5-9162-6D43AC9883D5}"/>
          </ac:cxnSpMkLst>
        </pc:cxnChg>
        <pc:cxnChg chg="add del mod">
          <ac:chgData name="SHHD 山本覚" userId="57e3f178-c88d-44ee-9b09-55235ac55cf9" providerId="ADAL" clId="{C0DA2B10-F1D4-4897-B074-9E17192A92F8}" dt="2023-10-31T15:42:56.591" v="4702" actId="478"/>
          <ac:cxnSpMkLst>
            <pc:docMk/>
            <pc:sldMk cId="132740242" sldId="290"/>
            <ac:cxnSpMk id="21" creationId="{B710D55E-D15A-E87F-B384-D265E9A4D188}"/>
          </ac:cxnSpMkLst>
        </pc:cxnChg>
        <pc:cxnChg chg="add del mod">
          <ac:chgData name="SHHD 山本覚" userId="57e3f178-c88d-44ee-9b09-55235ac55cf9" providerId="ADAL" clId="{C0DA2B10-F1D4-4897-B074-9E17192A92F8}" dt="2023-10-31T15:42:41.582" v="4697" actId="478"/>
          <ac:cxnSpMkLst>
            <pc:docMk/>
            <pc:sldMk cId="132740242" sldId="290"/>
            <ac:cxnSpMk id="23" creationId="{B818B88F-34CB-A0CA-28E8-B8C51F128481}"/>
          </ac:cxnSpMkLst>
        </pc:cxnChg>
        <pc:cxnChg chg="add mod">
          <ac:chgData name="SHHD 山本覚" userId="57e3f178-c88d-44ee-9b09-55235ac55cf9" providerId="ADAL" clId="{C0DA2B10-F1D4-4897-B074-9E17192A92F8}" dt="2023-10-31T15:45:05.570" v="4753" actId="164"/>
          <ac:cxnSpMkLst>
            <pc:docMk/>
            <pc:sldMk cId="132740242" sldId="290"/>
            <ac:cxnSpMk id="27" creationId="{5D8DCEAC-0539-08F8-5CB4-3487C0618AF4}"/>
          </ac:cxnSpMkLst>
        </pc:cxnChg>
      </pc:sldChg>
      <pc:sldChg chg="modSp add mod">
        <pc:chgData name="SHHD 山本覚" userId="57e3f178-c88d-44ee-9b09-55235ac55cf9" providerId="ADAL" clId="{C0DA2B10-F1D4-4897-B074-9E17192A92F8}" dt="2023-10-31T14:49:31.628" v="4282" actId="20577"/>
        <pc:sldMkLst>
          <pc:docMk/>
          <pc:sldMk cId="2144669938" sldId="291"/>
        </pc:sldMkLst>
        <pc:spChg chg="mod">
          <ac:chgData name="SHHD 山本覚" userId="57e3f178-c88d-44ee-9b09-55235ac55cf9" providerId="ADAL" clId="{C0DA2B10-F1D4-4897-B074-9E17192A92F8}" dt="2023-10-31T14:49:31.628" v="4282" actId="20577"/>
          <ac:spMkLst>
            <pc:docMk/>
            <pc:sldMk cId="2144669938" sldId="291"/>
            <ac:spMk id="2" creationId="{679B1F19-EA37-6319-E74D-3884CF7D7061}"/>
          </ac:spMkLst>
        </pc:spChg>
        <pc:spChg chg="mod">
          <ac:chgData name="SHHD 山本覚" userId="57e3f178-c88d-44ee-9b09-55235ac55cf9" providerId="ADAL" clId="{C0DA2B10-F1D4-4897-B074-9E17192A92F8}" dt="2023-10-31T14:31:00.520" v="3836" actId="1076"/>
          <ac:spMkLst>
            <pc:docMk/>
            <pc:sldMk cId="2144669938" sldId="291"/>
            <ac:spMk id="4" creationId="{81E22F13-F9BA-6547-7B98-D5E042138C96}"/>
          </ac:spMkLst>
        </pc:spChg>
      </pc:sldChg>
      <pc:sldChg chg="addSp delSp modSp add mod">
        <pc:chgData name="SHHD 山本覚" userId="57e3f178-c88d-44ee-9b09-55235ac55cf9" providerId="ADAL" clId="{C0DA2B10-F1D4-4897-B074-9E17192A92F8}" dt="2023-10-31T16:45:18.887" v="6609" actId="1076"/>
        <pc:sldMkLst>
          <pc:docMk/>
          <pc:sldMk cId="2529936868" sldId="292"/>
        </pc:sldMkLst>
        <pc:spChg chg="mod">
          <ac:chgData name="SHHD 山本覚" userId="57e3f178-c88d-44ee-9b09-55235ac55cf9" providerId="ADAL" clId="{C0DA2B10-F1D4-4897-B074-9E17192A92F8}" dt="2023-10-31T14:20:01.686" v="3459" actId="20577"/>
          <ac:spMkLst>
            <pc:docMk/>
            <pc:sldMk cId="2529936868" sldId="292"/>
            <ac:spMk id="2" creationId="{679B1F19-EA37-6319-E74D-3884CF7D7061}"/>
          </ac:spMkLst>
        </pc:spChg>
        <pc:spChg chg="del">
          <ac:chgData name="SHHD 山本覚" userId="57e3f178-c88d-44ee-9b09-55235ac55cf9" providerId="ADAL" clId="{C0DA2B10-F1D4-4897-B074-9E17192A92F8}" dt="2023-10-31T14:19:48.477" v="3452" actId="478"/>
          <ac:spMkLst>
            <pc:docMk/>
            <pc:sldMk cId="2529936868" sldId="292"/>
            <ac:spMk id="4" creationId="{81E22F13-F9BA-6547-7B98-D5E042138C96}"/>
          </ac:spMkLst>
        </pc:spChg>
        <pc:spChg chg="add del mod">
          <ac:chgData name="SHHD 山本覚" userId="57e3f178-c88d-44ee-9b09-55235ac55cf9" providerId="ADAL" clId="{C0DA2B10-F1D4-4897-B074-9E17192A92F8}" dt="2023-10-31T14:19:53.272" v="3453" actId="478"/>
          <ac:spMkLst>
            <pc:docMk/>
            <pc:sldMk cId="2529936868" sldId="292"/>
            <ac:spMk id="7" creationId="{36A0E365-A869-44E1-9305-36F27C7F0FBD}"/>
          </ac:spMkLst>
        </pc:spChg>
        <pc:spChg chg="add mod">
          <ac:chgData name="SHHD 山本覚" userId="57e3f178-c88d-44ee-9b09-55235ac55cf9" providerId="ADAL" clId="{C0DA2B10-F1D4-4897-B074-9E17192A92F8}" dt="2023-10-31T16:45:18.887" v="6609" actId="1076"/>
          <ac:spMkLst>
            <pc:docMk/>
            <pc:sldMk cId="2529936868" sldId="292"/>
            <ac:spMk id="8" creationId="{825B4930-6CD9-23D2-8032-6EA8E097259A}"/>
          </ac:spMkLst>
        </pc:spChg>
        <pc:spChg chg="add mod">
          <ac:chgData name="SHHD 山本覚" userId="57e3f178-c88d-44ee-9b09-55235ac55cf9" providerId="ADAL" clId="{C0DA2B10-F1D4-4897-B074-9E17192A92F8}" dt="2023-10-31T14:22:08.051" v="3615" actId="1076"/>
          <ac:spMkLst>
            <pc:docMk/>
            <pc:sldMk cId="2529936868" sldId="292"/>
            <ac:spMk id="9" creationId="{27B9D798-FA09-AB78-D0DD-8FE59CD5DD02}"/>
          </ac:spMkLst>
        </pc:spChg>
        <pc:spChg chg="add mod">
          <ac:chgData name="SHHD 山本覚" userId="57e3f178-c88d-44ee-9b09-55235ac55cf9" providerId="ADAL" clId="{C0DA2B10-F1D4-4897-B074-9E17192A92F8}" dt="2023-10-31T14:22:41.469" v="3630" actId="20577"/>
          <ac:spMkLst>
            <pc:docMk/>
            <pc:sldMk cId="2529936868" sldId="292"/>
            <ac:spMk id="10" creationId="{306DF2AC-1BE0-FCD4-F73A-579127FA7332}"/>
          </ac:spMkLst>
        </pc:spChg>
        <pc:spChg chg="del">
          <ac:chgData name="SHHD 山本覚" userId="57e3f178-c88d-44ee-9b09-55235ac55cf9" providerId="ADAL" clId="{C0DA2B10-F1D4-4897-B074-9E17192A92F8}" dt="2023-10-31T14:19:38.088" v="3447" actId="478"/>
          <ac:spMkLst>
            <pc:docMk/>
            <pc:sldMk cId="2529936868" sldId="292"/>
            <ac:spMk id="12" creationId="{B5D3AEA9-28FF-ECBB-4D95-87F96993D3CD}"/>
          </ac:spMkLst>
        </pc:spChg>
        <pc:spChg chg="del mod">
          <ac:chgData name="SHHD 山本覚" userId="57e3f178-c88d-44ee-9b09-55235ac55cf9" providerId="ADAL" clId="{C0DA2B10-F1D4-4897-B074-9E17192A92F8}" dt="2023-10-31T14:19:38.088" v="3447" actId="478"/>
          <ac:spMkLst>
            <pc:docMk/>
            <pc:sldMk cId="2529936868" sldId="292"/>
            <ac:spMk id="13" creationId="{D23D34EC-03D4-3121-901F-E8BA6899EF45}"/>
          </ac:spMkLst>
        </pc:spChg>
        <pc:picChg chg="add mod">
          <ac:chgData name="SHHD 山本覚" userId="57e3f178-c88d-44ee-9b09-55235ac55cf9" providerId="ADAL" clId="{C0DA2B10-F1D4-4897-B074-9E17192A92F8}" dt="2023-10-31T14:21:10.572" v="3593" actId="1076"/>
          <ac:picMkLst>
            <pc:docMk/>
            <pc:sldMk cId="2529936868" sldId="292"/>
            <ac:picMk id="5" creationId="{A4DB81ED-37A5-7CFE-F019-C5F967FBB28D}"/>
          </ac:picMkLst>
        </pc:picChg>
        <pc:picChg chg="del">
          <ac:chgData name="SHHD 山本覚" userId="57e3f178-c88d-44ee-9b09-55235ac55cf9" providerId="ADAL" clId="{C0DA2B10-F1D4-4897-B074-9E17192A92F8}" dt="2023-10-31T14:19:34.380" v="3446" actId="478"/>
          <ac:picMkLst>
            <pc:docMk/>
            <pc:sldMk cId="2529936868" sldId="292"/>
            <ac:picMk id="11" creationId="{F9317947-FF04-F21A-3FD4-6C537A7549CA}"/>
          </ac:picMkLst>
        </pc:picChg>
        <pc:cxnChg chg="add mod">
          <ac:chgData name="SHHD 山本覚" userId="57e3f178-c88d-44ee-9b09-55235ac55cf9" providerId="ADAL" clId="{C0DA2B10-F1D4-4897-B074-9E17192A92F8}" dt="2023-10-31T14:22:26.175" v="3618" actId="1076"/>
          <ac:cxnSpMkLst>
            <pc:docMk/>
            <pc:sldMk cId="2529936868" sldId="292"/>
            <ac:cxnSpMk id="14" creationId="{466DB4E1-6A63-BE61-A70C-A5944299718C}"/>
          </ac:cxnSpMkLst>
        </pc:cxnChg>
        <pc:cxnChg chg="add mod">
          <ac:chgData name="SHHD 山本覚" userId="57e3f178-c88d-44ee-9b09-55235ac55cf9" providerId="ADAL" clId="{C0DA2B10-F1D4-4897-B074-9E17192A92F8}" dt="2023-10-31T14:22:38.177" v="3620" actId="1076"/>
          <ac:cxnSpMkLst>
            <pc:docMk/>
            <pc:sldMk cId="2529936868" sldId="292"/>
            <ac:cxnSpMk id="15" creationId="{2D49F83B-65D7-03F5-6178-6BEE88D45AAD}"/>
          </ac:cxnSpMkLst>
        </pc:cxnChg>
      </pc:sldChg>
      <pc:sldChg chg="addSp modSp add mod">
        <pc:chgData name="SHHD 山本覚" userId="57e3f178-c88d-44ee-9b09-55235ac55cf9" providerId="ADAL" clId="{C0DA2B10-F1D4-4897-B074-9E17192A92F8}" dt="2023-10-31T19:37:29.345" v="9945" actId="20577"/>
        <pc:sldMkLst>
          <pc:docMk/>
          <pc:sldMk cId="2954290235" sldId="293"/>
        </pc:sldMkLst>
        <pc:spChg chg="mod">
          <ac:chgData name="SHHD 山本覚" userId="57e3f178-c88d-44ee-9b09-55235ac55cf9" providerId="ADAL" clId="{C0DA2B10-F1D4-4897-B074-9E17192A92F8}" dt="2023-10-31T19:37:29.345" v="9945" actId="20577"/>
          <ac:spMkLst>
            <pc:docMk/>
            <pc:sldMk cId="2954290235" sldId="293"/>
            <ac:spMk id="2" creationId="{679B1F19-EA37-6319-E74D-3884CF7D7061}"/>
          </ac:spMkLst>
        </pc:spChg>
        <pc:spChg chg="add mod">
          <ac:chgData name="SHHD 山本覚" userId="57e3f178-c88d-44ee-9b09-55235ac55cf9" providerId="ADAL" clId="{C0DA2B10-F1D4-4897-B074-9E17192A92F8}" dt="2023-10-31T19:27:25.124" v="9921" actId="164"/>
          <ac:spMkLst>
            <pc:docMk/>
            <pc:sldMk cId="2954290235" sldId="293"/>
            <ac:spMk id="5" creationId="{98446390-4D7B-9624-EA75-B95F25B727C6}"/>
          </ac:spMkLst>
        </pc:spChg>
        <pc:spChg chg="add mod">
          <ac:chgData name="SHHD 山本覚" userId="57e3f178-c88d-44ee-9b09-55235ac55cf9" providerId="ADAL" clId="{C0DA2B10-F1D4-4897-B074-9E17192A92F8}" dt="2023-10-31T19:28:24.711" v="9934" actId="14100"/>
          <ac:spMkLst>
            <pc:docMk/>
            <pc:sldMk cId="2954290235" sldId="293"/>
            <ac:spMk id="9" creationId="{C3E5EE62-555D-6F28-08D1-EF816954D725}"/>
          </ac:spMkLst>
        </pc:spChg>
        <pc:spChg chg="add mod">
          <ac:chgData name="SHHD 山本覚" userId="57e3f178-c88d-44ee-9b09-55235ac55cf9" providerId="ADAL" clId="{C0DA2B10-F1D4-4897-B074-9E17192A92F8}" dt="2023-10-31T19:28:28.294" v="9936" actId="571"/>
          <ac:spMkLst>
            <pc:docMk/>
            <pc:sldMk cId="2954290235" sldId="293"/>
            <ac:spMk id="11" creationId="{8A159B10-F890-E604-81AE-A3054A71E8E5}"/>
          </ac:spMkLst>
        </pc:spChg>
        <pc:spChg chg="add mod">
          <ac:chgData name="SHHD 山本覚" userId="57e3f178-c88d-44ee-9b09-55235ac55cf9" providerId="ADAL" clId="{C0DA2B10-F1D4-4897-B074-9E17192A92F8}" dt="2023-10-31T19:28:42.362" v="9940" actId="14100"/>
          <ac:spMkLst>
            <pc:docMk/>
            <pc:sldMk cId="2954290235" sldId="293"/>
            <ac:spMk id="12" creationId="{CEEF2223-BAA7-48FD-601E-C90B3DB0EAA4}"/>
          </ac:spMkLst>
        </pc:spChg>
        <pc:grpChg chg="add mod">
          <ac:chgData name="SHHD 山本覚" userId="57e3f178-c88d-44ee-9b09-55235ac55cf9" providerId="ADAL" clId="{C0DA2B10-F1D4-4897-B074-9E17192A92F8}" dt="2023-10-31T19:28:08.859" v="9929" actId="1076"/>
          <ac:grpSpMkLst>
            <pc:docMk/>
            <pc:sldMk cId="2954290235" sldId="293"/>
            <ac:grpSpMk id="6" creationId="{C5B5D052-91A6-FA0B-1802-A9D7B8537BBB}"/>
          </ac:grpSpMkLst>
        </pc:grpChg>
        <pc:picChg chg="add mod">
          <ac:chgData name="SHHD 山本覚" userId="57e3f178-c88d-44ee-9b09-55235ac55cf9" providerId="ADAL" clId="{C0DA2B10-F1D4-4897-B074-9E17192A92F8}" dt="2023-10-31T19:27:25.124" v="9921" actId="164"/>
          <ac:picMkLst>
            <pc:docMk/>
            <pc:sldMk cId="2954290235" sldId="293"/>
            <ac:picMk id="4" creationId="{34C20ED9-1626-DB75-97A4-5267DDB25931}"/>
          </ac:picMkLst>
        </pc:picChg>
        <pc:picChg chg="add mod">
          <ac:chgData name="SHHD 山本覚" userId="57e3f178-c88d-44ee-9b09-55235ac55cf9" providerId="ADAL" clId="{C0DA2B10-F1D4-4897-B074-9E17192A92F8}" dt="2023-10-31T19:27:59.918" v="9926" actId="1076"/>
          <ac:picMkLst>
            <pc:docMk/>
            <pc:sldMk cId="2954290235" sldId="293"/>
            <ac:picMk id="8" creationId="{62459FE4-79CC-77EA-4A83-3903C1BB5D8E}"/>
          </ac:picMkLst>
        </pc:picChg>
        <pc:picChg chg="add mod">
          <ac:chgData name="SHHD 山本覚" userId="57e3f178-c88d-44ee-9b09-55235ac55cf9" providerId="ADAL" clId="{C0DA2B10-F1D4-4897-B074-9E17192A92F8}" dt="2023-10-31T19:28:28.294" v="9936" actId="571"/>
          <ac:picMkLst>
            <pc:docMk/>
            <pc:sldMk cId="2954290235" sldId="293"/>
            <ac:picMk id="10" creationId="{5CE1727B-E8C0-E573-F611-E300EC9C6A6C}"/>
          </ac:picMkLst>
        </pc:picChg>
      </pc:sldChg>
      <pc:sldChg chg="modSp add mod">
        <pc:chgData name="SHHD 山本覚" userId="57e3f178-c88d-44ee-9b09-55235ac55cf9" providerId="ADAL" clId="{C0DA2B10-F1D4-4897-B074-9E17192A92F8}" dt="2023-10-31T14:57:55.112" v="4617" actId="20577"/>
        <pc:sldMkLst>
          <pc:docMk/>
          <pc:sldMk cId="18491178" sldId="294"/>
        </pc:sldMkLst>
        <pc:spChg chg="mod">
          <ac:chgData name="SHHD 山本覚" userId="57e3f178-c88d-44ee-9b09-55235ac55cf9" providerId="ADAL" clId="{C0DA2B10-F1D4-4897-B074-9E17192A92F8}" dt="2023-10-31T14:57:55.112" v="4617" actId="20577"/>
          <ac:spMkLst>
            <pc:docMk/>
            <pc:sldMk cId="18491178" sldId="294"/>
            <ac:spMk id="2" creationId="{679B1F19-EA37-6319-E74D-3884CF7D7061}"/>
          </ac:spMkLst>
        </pc:spChg>
      </pc:sldChg>
      <pc:sldChg chg="addSp delSp modSp add mod">
        <pc:chgData name="SHHD 山本覚" userId="57e3f178-c88d-44ee-9b09-55235ac55cf9" providerId="ADAL" clId="{C0DA2B10-F1D4-4897-B074-9E17192A92F8}" dt="2023-10-31T17:24:58.678" v="7562" actId="20577"/>
        <pc:sldMkLst>
          <pc:docMk/>
          <pc:sldMk cId="2367720400" sldId="295"/>
        </pc:sldMkLst>
        <pc:spChg chg="mod">
          <ac:chgData name="SHHD 山本覚" userId="57e3f178-c88d-44ee-9b09-55235ac55cf9" providerId="ADAL" clId="{C0DA2B10-F1D4-4897-B074-9E17192A92F8}" dt="2023-10-31T17:24:58.678" v="7562" actId="20577"/>
          <ac:spMkLst>
            <pc:docMk/>
            <pc:sldMk cId="2367720400" sldId="295"/>
            <ac:spMk id="2" creationId="{679B1F19-EA37-6319-E74D-3884CF7D7061}"/>
          </ac:spMkLst>
        </pc:spChg>
        <pc:spChg chg="mod">
          <ac:chgData name="SHHD 山本覚" userId="57e3f178-c88d-44ee-9b09-55235ac55cf9" providerId="ADAL" clId="{C0DA2B10-F1D4-4897-B074-9E17192A92F8}" dt="2023-10-31T17:22:32.437" v="7534" actId="1076"/>
          <ac:spMkLst>
            <pc:docMk/>
            <pc:sldMk cId="2367720400" sldId="295"/>
            <ac:spMk id="4" creationId="{81E22F13-F9BA-6547-7B98-D5E042138C96}"/>
          </ac:spMkLst>
        </pc:spChg>
        <pc:spChg chg="add mod topLvl">
          <ac:chgData name="SHHD 山本覚" userId="57e3f178-c88d-44ee-9b09-55235ac55cf9" providerId="ADAL" clId="{C0DA2B10-F1D4-4897-B074-9E17192A92F8}" dt="2023-10-31T17:21:34.006" v="7517" actId="164"/>
          <ac:spMkLst>
            <pc:docMk/>
            <pc:sldMk cId="2367720400" sldId="295"/>
            <ac:spMk id="6" creationId="{42044AE3-0788-D772-FB06-7C1F992891C2}"/>
          </ac:spMkLst>
        </pc:spChg>
        <pc:spChg chg="add mod topLvl">
          <ac:chgData name="SHHD 山本覚" userId="57e3f178-c88d-44ee-9b09-55235ac55cf9" providerId="ADAL" clId="{C0DA2B10-F1D4-4897-B074-9E17192A92F8}" dt="2023-10-31T17:21:34.006" v="7517" actId="164"/>
          <ac:spMkLst>
            <pc:docMk/>
            <pc:sldMk cId="2367720400" sldId="295"/>
            <ac:spMk id="7" creationId="{2061203B-F806-6425-FDED-05808E63E978}"/>
          </ac:spMkLst>
        </pc:spChg>
        <pc:spChg chg="add mod topLvl">
          <ac:chgData name="SHHD 山本覚" userId="57e3f178-c88d-44ee-9b09-55235ac55cf9" providerId="ADAL" clId="{C0DA2B10-F1D4-4897-B074-9E17192A92F8}" dt="2023-10-31T17:21:34.006" v="7517" actId="164"/>
          <ac:spMkLst>
            <pc:docMk/>
            <pc:sldMk cId="2367720400" sldId="295"/>
            <ac:spMk id="8" creationId="{359A6650-4DE1-F358-D92C-C1ECF980A36D}"/>
          </ac:spMkLst>
        </pc:spChg>
        <pc:spChg chg="add mod topLvl">
          <ac:chgData name="SHHD 山本覚" userId="57e3f178-c88d-44ee-9b09-55235ac55cf9" providerId="ADAL" clId="{C0DA2B10-F1D4-4897-B074-9E17192A92F8}" dt="2023-10-31T17:21:34.006" v="7517" actId="164"/>
          <ac:spMkLst>
            <pc:docMk/>
            <pc:sldMk cId="2367720400" sldId="295"/>
            <ac:spMk id="9" creationId="{F1233B3E-788A-0948-EB0A-4F8067497350}"/>
          </ac:spMkLst>
        </pc:spChg>
        <pc:spChg chg="add del mod">
          <ac:chgData name="SHHD 山本覚" userId="57e3f178-c88d-44ee-9b09-55235ac55cf9" providerId="ADAL" clId="{C0DA2B10-F1D4-4897-B074-9E17192A92F8}" dt="2023-10-31T17:12:23.505" v="7301" actId="478"/>
          <ac:spMkLst>
            <pc:docMk/>
            <pc:sldMk cId="2367720400" sldId="295"/>
            <ac:spMk id="21" creationId="{BBE3691F-5343-B3F3-DD60-B34FC640DE99}"/>
          </ac:spMkLst>
        </pc:spChg>
        <pc:spChg chg="add mod topLvl">
          <ac:chgData name="SHHD 山本覚" userId="57e3f178-c88d-44ee-9b09-55235ac55cf9" providerId="ADAL" clId="{C0DA2B10-F1D4-4897-B074-9E17192A92F8}" dt="2023-10-31T17:21:34.006" v="7517" actId="164"/>
          <ac:spMkLst>
            <pc:docMk/>
            <pc:sldMk cId="2367720400" sldId="295"/>
            <ac:spMk id="22" creationId="{791AD4D3-ADA7-77BA-3A8B-4E638E9EEB50}"/>
          </ac:spMkLst>
        </pc:spChg>
        <pc:spChg chg="add mod topLvl">
          <ac:chgData name="SHHD 山本覚" userId="57e3f178-c88d-44ee-9b09-55235ac55cf9" providerId="ADAL" clId="{C0DA2B10-F1D4-4897-B074-9E17192A92F8}" dt="2023-10-31T17:21:34.006" v="7517" actId="164"/>
          <ac:spMkLst>
            <pc:docMk/>
            <pc:sldMk cId="2367720400" sldId="295"/>
            <ac:spMk id="28" creationId="{47293999-DAFD-F7F2-E70D-9FFFF1E35509}"/>
          </ac:spMkLst>
        </pc:spChg>
        <pc:spChg chg="add mod topLvl">
          <ac:chgData name="SHHD 山本覚" userId="57e3f178-c88d-44ee-9b09-55235ac55cf9" providerId="ADAL" clId="{C0DA2B10-F1D4-4897-B074-9E17192A92F8}" dt="2023-10-31T17:21:34.006" v="7517" actId="164"/>
          <ac:spMkLst>
            <pc:docMk/>
            <pc:sldMk cId="2367720400" sldId="295"/>
            <ac:spMk id="30" creationId="{F0C429CC-4933-B275-2FB1-16FEFDD98588}"/>
          </ac:spMkLst>
        </pc:spChg>
        <pc:spChg chg="add mod topLvl">
          <ac:chgData name="SHHD 山本覚" userId="57e3f178-c88d-44ee-9b09-55235ac55cf9" providerId="ADAL" clId="{C0DA2B10-F1D4-4897-B074-9E17192A92F8}" dt="2023-10-31T17:21:34.006" v="7517" actId="164"/>
          <ac:spMkLst>
            <pc:docMk/>
            <pc:sldMk cId="2367720400" sldId="295"/>
            <ac:spMk id="33" creationId="{B0BF3E88-BCF7-9BB7-2001-420AA8259FF9}"/>
          </ac:spMkLst>
        </pc:spChg>
        <pc:spChg chg="add mod topLvl">
          <ac:chgData name="SHHD 山本覚" userId="57e3f178-c88d-44ee-9b09-55235ac55cf9" providerId="ADAL" clId="{C0DA2B10-F1D4-4897-B074-9E17192A92F8}" dt="2023-10-31T17:21:34.006" v="7517" actId="164"/>
          <ac:spMkLst>
            <pc:docMk/>
            <pc:sldMk cId="2367720400" sldId="295"/>
            <ac:spMk id="40" creationId="{8900F0FB-4DAC-ED37-4879-9DE3A1B4CF92}"/>
          </ac:spMkLst>
        </pc:spChg>
        <pc:spChg chg="add del mod ord">
          <ac:chgData name="SHHD 山本覚" userId="57e3f178-c88d-44ee-9b09-55235ac55cf9" providerId="ADAL" clId="{C0DA2B10-F1D4-4897-B074-9E17192A92F8}" dt="2023-10-31T17:16:35.567" v="7369" actId="478"/>
          <ac:spMkLst>
            <pc:docMk/>
            <pc:sldMk cId="2367720400" sldId="295"/>
            <ac:spMk id="43" creationId="{E9BE0B50-876E-E82D-9648-1BE4FFFFDA97}"/>
          </ac:spMkLst>
        </pc:spChg>
        <pc:spChg chg="add mod ord topLvl">
          <ac:chgData name="SHHD 山本覚" userId="57e3f178-c88d-44ee-9b09-55235ac55cf9" providerId="ADAL" clId="{C0DA2B10-F1D4-4897-B074-9E17192A92F8}" dt="2023-10-31T17:21:43.717" v="7518" actId="167"/>
          <ac:spMkLst>
            <pc:docMk/>
            <pc:sldMk cId="2367720400" sldId="295"/>
            <ac:spMk id="44" creationId="{76FE786B-D78E-0855-53D9-C73D31E80A46}"/>
          </ac:spMkLst>
        </pc:spChg>
        <pc:spChg chg="add mod ord topLvl">
          <ac:chgData name="SHHD 山本覚" userId="57e3f178-c88d-44ee-9b09-55235ac55cf9" providerId="ADAL" clId="{C0DA2B10-F1D4-4897-B074-9E17192A92F8}" dt="2023-10-31T17:21:47.499" v="7519" actId="167"/>
          <ac:spMkLst>
            <pc:docMk/>
            <pc:sldMk cId="2367720400" sldId="295"/>
            <ac:spMk id="45" creationId="{98BE27CD-1E0B-B233-B0E9-E854BB161CC9}"/>
          </ac:spMkLst>
        </pc:spChg>
        <pc:spChg chg="add mod topLvl">
          <ac:chgData name="SHHD 山本覚" userId="57e3f178-c88d-44ee-9b09-55235ac55cf9" providerId="ADAL" clId="{C0DA2B10-F1D4-4897-B074-9E17192A92F8}" dt="2023-10-31T17:21:34.006" v="7517" actId="164"/>
          <ac:spMkLst>
            <pc:docMk/>
            <pc:sldMk cId="2367720400" sldId="295"/>
            <ac:spMk id="46" creationId="{0274AECC-BD34-4144-C3D2-BA266EB553C3}"/>
          </ac:spMkLst>
        </pc:spChg>
        <pc:spChg chg="add mod topLvl">
          <ac:chgData name="SHHD 山本覚" userId="57e3f178-c88d-44ee-9b09-55235ac55cf9" providerId="ADAL" clId="{C0DA2B10-F1D4-4897-B074-9E17192A92F8}" dt="2023-10-31T17:21:34.006" v="7517" actId="164"/>
          <ac:spMkLst>
            <pc:docMk/>
            <pc:sldMk cId="2367720400" sldId="295"/>
            <ac:spMk id="47" creationId="{3DB619D7-2181-036B-C869-1B1091BF5271}"/>
          </ac:spMkLst>
        </pc:spChg>
        <pc:spChg chg="add mod ord topLvl">
          <ac:chgData name="SHHD 山本覚" userId="57e3f178-c88d-44ee-9b09-55235ac55cf9" providerId="ADAL" clId="{C0DA2B10-F1D4-4897-B074-9E17192A92F8}" dt="2023-10-31T17:21:34.006" v="7517" actId="164"/>
          <ac:spMkLst>
            <pc:docMk/>
            <pc:sldMk cId="2367720400" sldId="295"/>
            <ac:spMk id="48" creationId="{91E73509-912D-BF04-0BA9-FFD39DC48F75}"/>
          </ac:spMkLst>
        </pc:spChg>
        <pc:spChg chg="add mod topLvl">
          <ac:chgData name="SHHD 山本覚" userId="57e3f178-c88d-44ee-9b09-55235ac55cf9" providerId="ADAL" clId="{C0DA2B10-F1D4-4897-B074-9E17192A92F8}" dt="2023-10-31T17:24:21.429" v="7557" actId="14100"/>
          <ac:spMkLst>
            <pc:docMk/>
            <pc:sldMk cId="2367720400" sldId="295"/>
            <ac:spMk id="52" creationId="{A8E04EE1-72F7-F988-5522-AA1806928FC7}"/>
          </ac:spMkLst>
        </pc:spChg>
        <pc:grpChg chg="add del mod">
          <ac:chgData name="SHHD 山本覚" userId="57e3f178-c88d-44ee-9b09-55235ac55cf9" providerId="ADAL" clId="{C0DA2B10-F1D4-4897-B074-9E17192A92F8}" dt="2023-10-31T17:12:31.139" v="7302" actId="165"/>
          <ac:grpSpMkLst>
            <pc:docMk/>
            <pc:sldMk cId="2367720400" sldId="295"/>
            <ac:grpSpMk id="20" creationId="{652A88E8-840C-2D9E-AF99-A1C883F1DC58}"/>
          </ac:grpSpMkLst>
        </pc:grpChg>
        <pc:grpChg chg="add del mod ord">
          <ac:chgData name="SHHD 山本覚" userId="57e3f178-c88d-44ee-9b09-55235ac55cf9" providerId="ADAL" clId="{C0DA2B10-F1D4-4897-B074-9E17192A92F8}" dt="2023-10-31T17:19:08.569" v="7444" actId="165"/>
          <ac:grpSpMkLst>
            <pc:docMk/>
            <pc:sldMk cId="2367720400" sldId="295"/>
            <ac:grpSpMk id="42" creationId="{871EF045-C023-CA97-89A1-C9B5930EF0E3}"/>
          </ac:grpSpMkLst>
        </pc:grpChg>
        <pc:grpChg chg="add del mod">
          <ac:chgData name="SHHD 山本覚" userId="57e3f178-c88d-44ee-9b09-55235ac55cf9" providerId="ADAL" clId="{C0DA2B10-F1D4-4897-B074-9E17192A92F8}" dt="2023-10-31T17:21:23.405" v="7515" actId="165"/>
          <ac:grpSpMkLst>
            <pc:docMk/>
            <pc:sldMk cId="2367720400" sldId="295"/>
            <ac:grpSpMk id="49" creationId="{211769B4-0064-DE6A-5E7A-5FD64CD4752D}"/>
          </ac:grpSpMkLst>
        </pc:grpChg>
        <pc:grpChg chg="add mod">
          <ac:chgData name="SHHD 山本覚" userId="57e3f178-c88d-44ee-9b09-55235ac55cf9" providerId="ADAL" clId="{C0DA2B10-F1D4-4897-B074-9E17192A92F8}" dt="2023-10-31T17:22:26.461" v="7532" actId="1076"/>
          <ac:grpSpMkLst>
            <pc:docMk/>
            <pc:sldMk cId="2367720400" sldId="295"/>
            <ac:grpSpMk id="53" creationId="{CEAD3D94-35EC-F1F1-8614-E9ED185D0946}"/>
          </ac:grpSpMkLst>
        </pc:grpChg>
        <pc:picChg chg="add del mod">
          <ac:chgData name="SHHD 山本覚" userId="57e3f178-c88d-44ee-9b09-55235ac55cf9" providerId="ADAL" clId="{C0DA2B10-F1D4-4897-B074-9E17192A92F8}" dt="2023-10-31T17:09:37.893" v="7228" actId="21"/>
          <ac:picMkLst>
            <pc:docMk/>
            <pc:sldMk cId="2367720400" sldId="295"/>
            <ac:picMk id="5" creationId="{58C68D59-B0CB-91F3-F7E2-732EEF9862C0}"/>
          </ac:picMkLst>
        </pc:picChg>
        <pc:cxnChg chg="add mod topLvl">
          <ac:chgData name="SHHD 山本覚" userId="57e3f178-c88d-44ee-9b09-55235ac55cf9" providerId="ADAL" clId="{C0DA2B10-F1D4-4897-B074-9E17192A92F8}" dt="2023-10-31T17:21:34.006" v="7517" actId="164"/>
          <ac:cxnSpMkLst>
            <pc:docMk/>
            <pc:sldMk cId="2367720400" sldId="295"/>
            <ac:cxnSpMk id="11" creationId="{45FEE1C9-B059-7172-2ED7-944E58EFD98F}"/>
          </ac:cxnSpMkLst>
        </pc:cxnChg>
        <pc:cxnChg chg="add mod topLvl">
          <ac:chgData name="SHHD 山本覚" userId="57e3f178-c88d-44ee-9b09-55235ac55cf9" providerId="ADAL" clId="{C0DA2B10-F1D4-4897-B074-9E17192A92F8}" dt="2023-10-31T17:21:34.006" v="7517" actId="164"/>
          <ac:cxnSpMkLst>
            <pc:docMk/>
            <pc:sldMk cId="2367720400" sldId="295"/>
            <ac:cxnSpMk id="14" creationId="{55FE2C51-2614-AA6D-8B23-799037C66C45}"/>
          </ac:cxnSpMkLst>
        </pc:cxnChg>
        <pc:cxnChg chg="add mod topLvl">
          <ac:chgData name="SHHD 山本覚" userId="57e3f178-c88d-44ee-9b09-55235ac55cf9" providerId="ADAL" clId="{C0DA2B10-F1D4-4897-B074-9E17192A92F8}" dt="2023-10-31T17:21:34.006" v="7517" actId="164"/>
          <ac:cxnSpMkLst>
            <pc:docMk/>
            <pc:sldMk cId="2367720400" sldId="295"/>
            <ac:cxnSpMk id="17" creationId="{1B964D15-1952-C0FD-F4E4-13E757910569}"/>
          </ac:cxnSpMkLst>
        </pc:cxnChg>
        <pc:cxnChg chg="add mod topLvl">
          <ac:chgData name="SHHD 山本覚" userId="57e3f178-c88d-44ee-9b09-55235ac55cf9" providerId="ADAL" clId="{C0DA2B10-F1D4-4897-B074-9E17192A92F8}" dt="2023-10-31T17:21:34.006" v="7517" actId="164"/>
          <ac:cxnSpMkLst>
            <pc:docMk/>
            <pc:sldMk cId="2367720400" sldId="295"/>
            <ac:cxnSpMk id="23" creationId="{4370EDFF-0824-06D1-5BA1-B7CB2877C4A3}"/>
          </ac:cxnSpMkLst>
        </pc:cxnChg>
        <pc:cxnChg chg="add mod topLvl">
          <ac:chgData name="SHHD 山本覚" userId="57e3f178-c88d-44ee-9b09-55235ac55cf9" providerId="ADAL" clId="{C0DA2B10-F1D4-4897-B074-9E17192A92F8}" dt="2023-10-31T17:21:34.006" v="7517" actId="164"/>
          <ac:cxnSpMkLst>
            <pc:docMk/>
            <pc:sldMk cId="2367720400" sldId="295"/>
            <ac:cxnSpMk id="24" creationId="{C447B22F-CAFE-A86A-20B5-0BEF7C3DBEE5}"/>
          </ac:cxnSpMkLst>
        </pc:cxnChg>
        <pc:cxnChg chg="add mod topLvl">
          <ac:chgData name="SHHD 山本覚" userId="57e3f178-c88d-44ee-9b09-55235ac55cf9" providerId="ADAL" clId="{C0DA2B10-F1D4-4897-B074-9E17192A92F8}" dt="2023-10-31T17:21:34.006" v="7517" actId="164"/>
          <ac:cxnSpMkLst>
            <pc:docMk/>
            <pc:sldMk cId="2367720400" sldId="295"/>
            <ac:cxnSpMk id="31" creationId="{5F4AE67D-2E81-5C72-F055-04FCF1CF5508}"/>
          </ac:cxnSpMkLst>
        </pc:cxnChg>
        <pc:cxnChg chg="add mod topLvl">
          <ac:chgData name="SHHD 山本覚" userId="57e3f178-c88d-44ee-9b09-55235ac55cf9" providerId="ADAL" clId="{C0DA2B10-F1D4-4897-B074-9E17192A92F8}" dt="2023-10-31T17:21:34.006" v="7517" actId="164"/>
          <ac:cxnSpMkLst>
            <pc:docMk/>
            <pc:sldMk cId="2367720400" sldId="295"/>
            <ac:cxnSpMk id="34" creationId="{36AFF840-E42B-DDA6-3A11-F6A467552858}"/>
          </ac:cxnSpMkLst>
        </pc:cxnChg>
        <pc:cxnChg chg="add mod topLvl">
          <ac:chgData name="SHHD 山本覚" userId="57e3f178-c88d-44ee-9b09-55235ac55cf9" providerId="ADAL" clId="{C0DA2B10-F1D4-4897-B074-9E17192A92F8}" dt="2023-10-31T17:21:34.006" v="7517" actId="164"/>
          <ac:cxnSpMkLst>
            <pc:docMk/>
            <pc:sldMk cId="2367720400" sldId="295"/>
            <ac:cxnSpMk id="35" creationId="{5ED311F1-4561-788D-44FF-554ECFB55830}"/>
          </ac:cxnSpMkLst>
        </pc:cxnChg>
        <pc:cxnChg chg="add mod">
          <ac:chgData name="SHHD 山本覚" userId="57e3f178-c88d-44ee-9b09-55235ac55cf9" providerId="ADAL" clId="{C0DA2B10-F1D4-4897-B074-9E17192A92F8}" dt="2023-10-31T17:14:49.908" v="7331" actId="571"/>
          <ac:cxnSpMkLst>
            <pc:docMk/>
            <pc:sldMk cId="2367720400" sldId="295"/>
            <ac:cxnSpMk id="38" creationId="{C90B3729-A63A-379F-328D-AB0528BED4F4}"/>
          </ac:cxnSpMkLst>
        </pc:cxnChg>
        <pc:cxnChg chg="add mod topLvl">
          <ac:chgData name="SHHD 山本覚" userId="57e3f178-c88d-44ee-9b09-55235ac55cf9" providerId="ADAL" clId="{C0DA2B10-F1D4-4897-B074-9E17192A92F8}" dt="2023-10-31T17:21:34.006" v="7517" actId="164"/>
          <ac:cxnSpMkLst>
            <pc:docMk/>
            <pc:sldMk cId="2367720400" sldId="295"/>
            <ac:cxnSpMk id="41" creationId="{1B144BA5-3691-956F-BEB9-87201FA8EBD7}"/>
          </ac:cxnSpMkLst>
        </pc:cxnChg>
        <pc:cxnChg chg="add mod">
          <ac:chgData name="SHHD 山本覚" userId="57e3f178-c88d-44ee-9b09-55235ac55cf9" providerId="ADAL" clId="{C0DA2B10-F1D4-4897-B074-9E17192A92F8}" dt="2023-10-31T17:24:11.539" v="7555" actId="692"/>
          <ac:cxnSpMkLst>
            <pc:docMk/>
            <pc:sldMk cId="2367720400" sldId="295"/>
            <ac:cxnSpMk id="51" creationId="{4097A0C8-2598-5CC5-1070-3A9BD9F1028F}"/>
          </ac:cxnSpMkLst>
        </pc:cxnChg>
      </pc:sldChg>
      <pc:sldChg chg="addSp delSp modSp add mod">
        <pc:chgData name="SHHD 山本覚" userId="57e3f178-c88d-44ee-9b09-55235ac55cf9" providerId="ADAL" clId="{C0DA2B10-F1D4-4897-B074-9E17192A92F8}" dt="2023-10-31T17:37:11.936" v="8026" actId="1076"/>
        <pc:sldMkLst>
          <pc:docMk/>
          <pc:sldMk cId="1884859591" sldId="296"/>
        </pc:sldMkLst>
        <pc:spChg chg="mod">
          <ac:chgData name="SHHD 山本覚" userId="57e3f178-c88d-44ee-9b09-55235ac55cf9" providerId="ADAL" clId="{C0DA2B10-F1D4-4897-B074-9E17192A92F8}" dt="2023-10-31T17:26:16.871" v="7567" actId="20577"/>
          <ac:spMkLst>
            <pc:docMk/>
            <pc:sldMk cId="1884859591" sldId="296"/>
            <ac:spMk id="2" creationId="{679B1F19-EA37-6319-E74D-3884CF7D7061}"/>
          </ac:spMkLst>
        </pc:spChg>
        <pc:spChg chg="del">
          <ac:chgData name="SHHD 山本覚" userId="57e3f178-c88d-44ee-9b09-55235ac55cf9" providerId="ADAL" clId="{C0DA2B10-F1D4-4897-B074-9E17192A92F8}" dt="2023-10-31T17:09:44.580" v="7230" actId="478"/>
          <ac:spMkLst>
            <pc:docMk/>
            <pc:sldMk cId="1884859591" sldId="296"/>
            <ac:spMk id="4" creationId="{81E22F13-F9BA-6547-7B98-D5E042138C96}"/>
          </ac:spMkLst>
        </pc:spChg>
        <pc:spChg chg="add del mod">
          <ac:chgData name="SHHD 山本覚" userId="57e3f178-c88d-44ee-9b09-55235ac55cf9" providerId="ADAL" clId="{C0DA2B10-F1D4-4897-B074-9E17192A92F8}" dt="2023-10-31T17:09:46.972" v="7231" actId="478"/>
          <ac:spMkLst>
            <pc:docMk/>
            <pc:sldMk cId="1884859591" sldId="296"/>
            <ac:spMk id="5" creationId="{9E865AD6-AB2A-6022-E5C5-102993F1BB4E}"/>
          </ac:spMkLst>
        </pc:spChg>
        <pc:spChg chg="add del">
          <ac:chgData name="SHHD 山本覚" userId="57e3f178-c88d-44ee-9b09-55235ac55cf9" providerId="ADAL" clId="{C0DA2B10-F1D4-4897-B074-9E17192A92F8}" dt="2023-10-31T17:23:16.562" v="7536" actId="11529"/>
          <ac:spMkLst>
            <pc:docMk/>
            <pc:sldMk cId="1884859591" sldId="296"/>
            <ac:spMk id="8" creationId="{A3AE29A2-6B69-9226-4AF8-27503B199CE3}"/>
          </ac:spMkLst>
        </pc:spChg>
        <pc:spChg chg="add del mod">
          <ac:chgData name="SHHD 山本覚" userId="57e3f178-c88d-44ee-9b09-55235ac55cf9" providerId="ADAL" clId="{C0DA2B10-F1D4-4897-B074-9E17192A92F8}" dt="2023-10-31T17:26:44.047" v="7569" actId="478"/>
          <ac:spMkLst>
            <pc:docMk/>
            <pc:sldMk cId="1884859591" sldId="296"/>
            <ac:spMk id="9" creationId="{C3CD7963-6227-669D-3A97-51C3DEFCAA3F}"/>
          </ac:spMkLst>
        </pc:spChg>
        <pc:spChg chg="add mod">
          <ac:chgData name="SHHD 山本覚" userId="57e3f178-c88d-44ee-9b09-55235ac55cf9" providerId="ADAL" clId="{C0DA2B10-F1D4-4897-B074-9E17192A92F8}" dt="2023-10-31T17:36:46.984" v="8022" actId="1076"/>
          <ac:spMkLst>
            <pc:docMk/>
            <pc:sldMk cId="1884859591" sldId="296"/>
            <ac:spMk id="11" creationId="{E4680E6A-00AB-38DE-5162-F6938F36DDF0}"/>
          </ac:spMkLst>
        </pc:spChg>
        <pc:spChg chg="add mod">
          <ac:chgData name="SHHD 山本覚" userId="57e3f178-c88d-44ee-9b09-55235ac55cf9" providerId="ADAL" clId="{C0DA2B10-F1D4-4897-B074-9E17192A92F8}" dt="2023-10-31T17:36:46.984" v="8022" actId="1076"/>
          <ac:spMkLst>
            <pc:docMk/>
            <pc:sldMk cId="1884859591" sldId="296"/>
            <ac:spMk id="12" creationId="{47C5B508-EADD-D6BD-1899-C74FA703DD00}"/>
          </ac:spMkLst>
        </pc:spChg>
        <pc:spChg chg="add mod">
          <ac:chgData name="SHHD 山本覚" userId="57e3f178-c88d-44ee-9b09-55235ac55cf9" providerId="ADAL" clId="{C0DA2B10-F1D4-4897-B074-9E17192A92F8}" dt="2023-10-31T17:27:58.975" v="7602" actId="571"/>
          <ac:spMkLst>
            <pc:docMk/>
            <pc:sldMk cId="1884859591" sldId="296"/>
            <ac:spMk id="14" creationId="{D326A7E9-C7F0-BFDA-293A-2B5F484CC0FA}"/>
          </ac:spMkLst>
        </pc:spChg>
        <pc:spChg chg="add mod">
          <ac:chgData name="SHHD 山本覚" userId="57e3f178-c88d-44ee-9b09-55235ac55cf9" providerId="ADAL" clId="{C0DA2B10-F1D4-4897-B074-9E17192A92F8}" dt="2023-10-31T17:27:58.975" v="7602" actId="571"/>
          <ac:spMkLst>
            <pc:docMk/>
            <pc:sldMk cId="1884859591" sldId="296"/>
            <ac:spMk id="15" creationId="{5908C775-0EEA-0C65-F49A-97E35ED46123}"/>
          </ac:spMkLst>
        </pc:spChg>
        <pc:spChg chg="add mod">
          <ac:chgData name="SHHD 山本覚" userId="57e3f178-c88d-44ee-9b09-55235ac55cf9" providerId="ADAL" clId="{C0DA2B10-F1D4-4897-B074-9E17192A92F8}" dt="2023-10-31T17:36:46.984" v="8022" actId="1076"/>
          <ac:spMkLst>
            <pc:docMk/>
            <pc:sldMk cId="1884859591" sldId="296"/>
            <ac:spMk id="24" creationId="{C5D8EEC6-FB29-7D05-37B9-EC0DF2455D7F}"/>
          </ac:spMkLst>
        </pc:spChg>
        <pc:spChg chg="add mod">
          <ac:chgData name="SHHD 山本覚" userId="57e3f178-c88d-44ee-9b09-55235ac55cf9" providerId="ADAL" clId="{C0DA2B10-F1D4-4897-B074-9E17192A92F8}" dt="2023-10-31T17:36:46.984" v="8022" actId="1076"/>
          <ac:spMkLst>
            <pc:docMk/>
            <pc:sldMk cId="1884859591" sldId="296"/>
            <ac:spMk id="25" creationId="{3C575014-9AF2-EAF6-2A68-5923A84EB8A2}"/>
          </ac:spMkLst>
        </pc:spChg>
        <pc:spChg chg="add mod">
          <ac:chgData name="SHHD 山本覚" userId="57e3f178-c88d-44ee-9b09-55235ac55cf9" providerId="ADAL" clId="{C0DA2B10-F1D4-4897-B074-9E17192A92F8}" dt="2023-10-31T17:36:46.984" v="8022" actId="1076"/>
          <ac:spMkLst>
            <pc:docMk/>
            <pc:sldMk cId="1884859591" sldId="296"/>
            <ac:spMk id="33" creationId="{7A536DBE-24DA-968B-DCFF-82D613431F86}"/>
          </ac:spMkLst>
        </pc:spChg>
        <pc:spChg chg="add mod">
          <ac:chgData name="SHHD 山本覚" userId="57e3f178-c88d-44ee-9b09-55235ac55cf9" providerId="ADAL" clId="{C0DA2B10-F1D4-4897-B074-9E17192A92F8}" dt="2023-10-31T17:33:11.091" v="7926" actId="1076"/>
          <ac:spMkLst>
            <pc:docMk/>
            <pc:sldMk cId="1884859591" sldId="296"/>
            <ac:spMk id="35" creationId="{930634EF-E284-20A2-6771-3E8475440A8B}"/>
          </ac:spMkLst>
        </pc:spChg>
        <pc:spChg chg="add mod">
          <ac:chgData name="SHHD 山本覚" userId="57e3f178-c88d-44ee-9b09-55235ac55cf9" providerId="ADAL" clId="{C0DA2B10-F1D4-4897-B074-9E17192A92F8}" dt="2023-10-31T17:36:46.984" v="8022" actId="1076"/>
          <ac:spMkLst>
            <pc:docMk/>
            <pc:sldMk cId="1884859591" sldId="296"/>
            <ac:spMk id="36" creationId="{12C210E3-86E7-5557-2AEB-3700F41B204D}"/>
          </ac:spMkLst>
        </pc:spChg>
        <pc:spChg chg="add mod">
          <ac:chgData name="SHHD 山本覚" userId="57e3f178-c88d-44ee-9b09-55235ac55cf9" providerId="ADAL" clId="{C0DA2B10-F1D4-4897-B074-9E17192A92F8}" dt="2023-10-31T17:36:54.363" v="8024" actId="1076"/>
          <ac:spMkLst>
            <pc:docMk/>
            <pc:sldMk cId="1884859591" sldId="296"/>
            <ac:spMk id="37" creationId="{0FBE1FBF-9BF1-0299-FAE0-D03E9F87FDBC}"/>
          </ac:spMkLst>
        </pc:spChg>
        <pc:spChg chg="add mod">
          <ac:chgData name="SHHD 山本覚" userId="57e3f178-c88d-44ee-9b09-55235ac55cf9" providerId="ADAL" clId="{C0DA2B10-F1D4-4897-B074-9E17192A92F8}" dt="2023-10-31T17:37:11.936" v="8026" actId="1076"/>
          <ac:spMkLst>
            <pc:docMk/>
            <pc:sldMk cId="1884859591" sldId="296"/>
            <ac:spMk id="38" creationId="{98C04690-1908-A586-C277-EFCC2C477FA2}"/>
          </ac:spMkLst>
        </pc:spChg>
        <pc:grpChg chg="add mod">
          <ac:chgData name="SHHD 山本覚" userId="57e3f178-c88d-44ee-9b09-55235ac55cf9" providerId="ADAL" clId="{C0DA2B10-F1D4-4897-B074-9E17192A92F8}" dt="2023-10-31T17:36:46.984" v="8022" actId="1076"/>
          <ac:grpSpMkLst>
            <pc:docMk/>
            <pc:sldMk cId="1884859591" sldId="296"/>
            <ac:grpSpMk id="34" creationId="{02DE3AF8-A3F2-207A-FCE4-5F6BC02749D5}"/>
          </ac:grpSpMkLst>
        </pc:grpChg>
        <pc:picChg chg="add del mod">
          <ac:chgData name="SHHD 山本覚" userId="57e3f178-c88d-44ee-9b09-55235ac55cf9" providerId="ADAL" clId="{C0DA2B10-F1D4-4897-B074-9E17192A92F8}" dt="2023-10-31T17:26:40.906" v="7568" actId="478"/>
          <ac:picMkLst>
            <pc:docMk/>
            <pc:sldMk cId="1884859591" sldId="296"/>
            <ac:picMk id="7" creationId="{F8B1820C-CE3E-AA9B-C289-1AA6DB3C4037}"/>
          </ac:picMkLst>
        </pc:picChg>
        <pc:picChg chg="add mod">
          <ac:chgData name="SHHD 山本覚" userId="57e3f178-c88d-44ee-9b09-55235ac55cf9" providerId="ADAL" clId="{C0DA2B10-F1D4-4897-B074-9E17192A92F8}" dt="2023-10-31T17:36:46.984" v="8022" actId="1076"/>
          <ac:picMkLst>
            <pc:docMk/>
            <pc:sldMk cId="1884859591" sldId="296"/>
            <ac:picMk id="10" creationId="{DD2E25F6-40E6-BB95-2E0A-0126D01C47D7}"/>
          </ac:picMkLst>
        </pc:picChg>
        <pc:picChg chg="add mod">
          <ac:chgData name="SHHD 山本覚" userId="57e3f178-c88d-44ee-9b09-55235ac55cf9" providerId="ADAL" clId="{C0DA2B10-F1D4-4897-B074-9E17192A92F8}" dt="2023-10-31T17:27:58.975" v="7602" actId="571"/>
          <ac:picMkLst>
            <pc:docMk/>
            <pc:sldMk cId="1884859591" sldId="296"/>
            <ac:picMk id="13" creationId="{37FCA67F-2660-09B9-B87A-0FEC4C9620CA}"/>
          </ac:picMkLst>
        </pc:picChg>
        <pc:picChg chg="add mod">
          <ac:chgData name="SHHD 山本覚" userId="57e3f178-c88d-44ee-9b09-55235ac55cf9" providerId="ADAL" clId="{C0DA2B10-F1D4-4897-B074-9E17192A92F8}" dt="2023-10-31T17:36:46.984" v="8022" actId="1076"/>
          <ac:picMkLst>
            <pc:docMk/>
            <pc:sldMk cId="1884859591" sldId="296"/>
            <ac:picMk id="19" creationId="{532CB79E-3D44-ACC7-C89C-E856A7EC721B}"/>
          </ac:picMkLst>
        </pc:picChg>
        <pc:picChg chg="add mod">
          <ac:chgData name="SHHD 山本覚" userId="57e3f178-c88d-44ee-9b09-55235ac55cf9" providerId="ADAL" clId="{C0DA2B10-F1D4-4897-B074-9E17192A92F8}" dt="2023-10-31T17:36:46.984" v="8022" actId="1076"/>
          <ac:picMkLst>
            <pc:docMk/>
            <pc:sldMk cId="1884859591" sldId="296"/>
            <ac:picMk id="23" creationId="{7545F65C-26CE-499B-5D98-40644FA45337}"/>
          </ac:picMkLst>
        </pc:picChg>
        <pc:picChg chg="add mod">
          <ac:chgData name="SHHD 山本覚" userId="57e3f178-c88d-44ee-9b09-55235ac55cf9" providerId="ADAL" clId="{C0DA2B10-F1D4-4897-B074-9E17192A92F8}" dt="2023-10-31T17:36:46.984" v="8022" actId="1076"/>
          <ac:picMkLst>
            <pc:docMk/>
            <pc:sldMk cId="1884859591" sldId="296"/>
            <ac:picMk id="32" creationId="{EAA41B80-6591-34F2-B98C-3C53A7755517}"/>
          </ac:picMkLst>
        </pc:picChg>
        <pc:cxnChg chg="add mod">
          <ac:chgData name="SHHD 山本覚" userId="57e3f178-c88d-44ee-9b09-55235ac55cf9" providerId="ADAL" clId="{C0DA2B10-F1D4-4897-B074-9E17192A92F8}" dt="2023-10-31T17:36:46.984" v="8022" actId="1076"/>
          <ac:cxnSpMkLst>
            <pc:docMk/>
            <pc:sldMk cId="1884859591" sldId="296"/>
            <ac:cxnSpMk id="16" creationId="{F62413A0-4E0D-6BF3-35D6-542C3C917530}"/>
          </ac:cxnSpMkLst>
        </pc:cxnChg>
        <pc:cxnChg chg="add mod">
          <ac:chgData name="SHHD 山本覚" userId="57e3f178-c88d-44ee-9b09-55235ac55cf9" providerId="ADAL" clId="{C0DA2B10-F1D4-4897-B074-9E17192A92F8}" dt="2023-10-31T17:36:46.984" v="8022" actId="1076"/>
          <ac:cxnSpMkLst>
            <pc:docMk/>
            <pc:sldMk cId="1884859591" sldId="296"/>
            <ac:cxnSpMk id="20" creationId="{2C03A1D8-AF2F-D1D0-EDED-34960695F957}"/>
          </ac:cxnSpMkLst>
        </pc:cxnChg>
        <pc:cxnChg chg="add mod">
          <ac:chgData name="SHHD 山本覚" userId="57e3f178-c88d-44ee-9b09-55235ac55cf9" providerId="ADAL" clId="{C0DA2B10-F1D4-4897-B074-9E17192A92F8}" dt="2023-10-31T17:36:46.984" v="8022" actId="1076"/>
          <ac:cxnSpMkLst>
            <pc:docMk/>
            <pc:sldMk cId="1884859591" sldId="296"/>
            <ac:cxnSpMk id="26" creationId="{A822FB5B-4592-04E9-5FB7-76DED9A612EB}"/>
          </ac:cxnSpMkLst>
        </pc:cxnChg>
        <pc:cxnChg chg="add mod">
          <ac:chgData name="SHHD 山本覚" userId="57e3f178-c88d-44ee-9b09-55235ac55cf9" providerId="ADAL" clId="{C0DA2B10-F1D4-4897-B074-9E17192A92F8}" dt="2023-10-31T17:36:46.984" v="8022" actId="1076"/>
          <ac:cxnSpMkLst>
            <pc:docMk/>
            <pc:sldMk cId="1884859591" sldId="296"/>
            <ac:cxnSpMk id="29" creationId="{4084AE1A-9146-1CA9-468D-0B480EC3EF6A}"/>
          </ac:cxnSpMkLst>
        </pc:cxnChg>
      </pc:sldChg>
      <pc:sldChg chg="add del">
        <pc:chgData name="SHHD 山本覚" userId="57e3f178-c88d-44ee-9b09-55235ac55cf9" providerId="ADAL" clId="{C0DA2B10-F1D4-4897-B074-9E17192A92F8}" dt="2023-10-31T17:09:48.645" v="7233"/>
        <pc:sldMkLst>
          <pc:docMk/>
          <pc:sldMk cId="970702717" sldId="297"/>
        </pc:sldMkLst>
      </pc:sldChg>
      <pc:sldChg chg="addSp delSp modSp add mod">
        <pc:chgData name="SHHD 山本覚" userId="57e3f178-c88d-44ee-9b09-55235ac55cf9" providerId="ADAL" clId="{C0DA2B10-F1D4-4897-B074-9E17192A92F8}" dt="2023-10-31T18:41:35.744" v="8637" actId="20577"/>
        <pc:sldMkLst>
          <pc:docMk/>
          <pc:sldMk cId="3503807179" sldId="297"/>
        </pc:sldMkLst>
        <pc:spChg chg="mod">
          <ac:chgData name="SHHD 山本覚" userId="57e3f178-c88d-44ee-9b09-55235ac55cf9" providerId="ADAL" clId="{C0DA2B10-F1D4-4897-B074-9E17192A92F8}" dt="2023-10-31T18:41:35.744" v="8637" actId="20577"/>
          <ac:spMkLst>
            <pc:docMk/>
            <pc:sldMk cId="3503807179" sldId="297"/>
            <ac:spMk id="2" creationId="{679B1F19-EA37-6319-E74D-3884CF7D7061}"/>
          </ac:spMkLst>
        </pc:spChg>
        <pc:spChg chg="mod ord">
          <ac:chgData name="SHHD 山本覚" userId="57e3f178-c88d-44ee-9b09-55235ac55cf9" providerId="ADAL" clId="{C0DA2B10-F1D4-4897-B074-9E17192A92F8}" dt="2023-10-31T17:41:09.160" v="8046" actId="14100"/>
          <ac:spMkLst>
            <pc:docMk/>
            <pc:sldMk cId="3503807179" sldId="297"/>
            <ac:spMk id="7" creationId="{F706FC73-A2E9-C719-E491-08C3C9CC409F}"/>
          </ac:spMkLst>
        </pc:spChg>
        <pc:spChg chg="add mod">
          <ac:chgData name="SHHD 山本覚" userId="57e3f178-c88d-44ee-9b09-55235ac55cf9" providerId="ADAL" clId="{C0DA2B10-F1D4-4897-B074-9E17192A92F8}" dt="2023-10-31T17:40:56.347" v="8042" actId="571"/>
          <ac:spMkLst>
            <pc:docMk/>
            <pc:sldMk cId="3503807179" sldId="297"/>
            <ac:spMk id="10" creationId="{35722FA5-7FFF-E1B4-FCBE-0DC83F8E414A}"/>
          </ac:spMkLst>
        </pc:spChg>
        <pc:spChg chg="add mod">
          <ac:chgData name="SHHD 山本覚" userId="57e3f178-c88d-44ee-9b09-55235ac55cf9" providerId="ADAL" clId="{C0DA2B10-F1D4-4897-B074-9E17192A92F8}" dt="2023-10-31T17:41:13.824" v="8047" actId="571"/>
          <ac:spMkLst>
            <pc:docMk/>
            <pc:sldMk cId="3503807179" sldId="297"/>
            <ac:spMk id="11" creationId="{3BFCACC0-E243-C6A0-7F28-106D1A191A83}"/>
          </ac:spMkLst>
        </pc:spChg>
        <pc:spChg chg="add mod">
          <ac:chgData name="SHHD 山本覚" userId="57e3f178-c88d-44ee-9b09-55235ac55cf9" providerId="ADAL" clId="{C0DA2B10-F1D4-4897-B074-9E17192A92F8}" dt="2023-10-31T17:41:23.282" v="8049" actId="14100"/>
          <ac:spMkLst>
            <pc:docMk/>
            <pc:sldMk cId="3503807179" sldId="297"/>
            <ac:spMk id="12" creationId="{25A7EB17-CA49-6896-CE0B-C72FF624E29E}"/>
          </ac:spMkLst>
        </pc:spChg>
        <pc:spChg chg="add mod">
          <ac:chgData name="SHHD 山本覚" userId="57e3f178-c88d-44ee-9b09-55235ac55cf9" providerId="ADAL" clId="{C0DA2B10-F1D4-4897-B074-9E17192A92F8}" dt="2023-10-31T18:37:01.484" v="8455" actId="1076"/>
          <ac:spMkLst>
            <pc:docMk/>
            <pc:sldMk cId="3503807179" sldId="297"/>
            <ac:spMk id="13" creationId="{F42C2EE9-A4E6-1C60-7EA2-6B5242352452}"/>
          </ac:spMkLst>
        </pc:spChg>
        <pc:spChg chg="add mod">
          <ac:chgData name="SHHD 山本覚" userId="57e3f178-c88d-44ee-9b09-55235ac55cf9" providerId="ADAL" clId="{C0DA2B10-F1D4-4897-B074-9E17192A92F8}" dt="2023-10-31T18:37:13.315" v="8482" actId="20577"/>
          <ac:spMkLst>
            <pc:docMk/>
            <pc:sldMk cId="3503807179" sldId="297"/>
            <ac:spMk id="14" creationId="{57FA239F-9C9D-027B-6E9F-6054A1E585A2}"/>
          </ac:spMkLst>
        </pc:spChg>
        <pc:picChg chg="add del mod">
          <ac:chgData name="SHHD 山本覚" userId="57e3f178-c88d-44ee-9b09-55235ac55cf9" providerId="ADAL" clId="{C0DA2B10-F1D4-4897-B074-9E17192A92F8}" dt="2023-10-31T17:39:54.760" v="8032" actId="22"/>
          <ac:picMkLst>
            <pc:docMk/>
            <pc:sldMk cId="3503807179" sldId="297"/>
            <ac:picMk id="4" creationId="{A7AF177A-17C0-5057-CFC9-32C27B53C566}"/>
          </ac:picMkLst>
        </pc:picChg>
        <pc:picChg chg="del">
          <ac:chgData name="SHHD 山本覚" userId="57e3f178-c88d-44ee-9b09-55235ac55cf9" providerId="ADAL" clId="{C0DA2B10-F1D4-4897-B074-9E17192A92F8}" dt="2023-10-31T17:39:43.076" v="8027" actId="478"/>
          <ac:picMkLst>
            <pc:docMk/>
            <pc:sldMk cId="3503807179" sldId="297"/>
            <ac:picMk id="6" creationId="{821063C1-1EFB-98EC-C8E7-6FB6905B6585}"/>
          </ac:picMkLst>
        </pc:picChg>
        <pc:picChg chg="add mod">
          <ac:chgData name="SHHD 山本覚" userId="57e3f178-c88d-44ee-9b09-55235ac55cf9" providerId="ADAL" clId="{C0DA2B10-F1D4-4897-B074-9E17192A92F8}" dt="2023-10-31T18:37:14.794" v="8483" actId="1076"/>
          <ac:picMkLst>
            <pc:docMk/>
            <pc:sldMk cId="3503807179" sldId="297"/>
            <ac:picMk id="8" creationId="{4217BBD4-A1CF-A451-599B-28ED205544EF}"/>
          </ac:picMkLst>
        </pc:picChg>
        <pc:picChg chg="add mod">
          <ac:chgData name="SHHD 山本覚" userId="57e3f178-c88d-44ee-9b09-55235ac55cf9" providerId="ADAL" clId="{C0DA2B10-F1D4-4897-B074-9E17192A92F8}" dt="2023-10-31T17:40:56.347" v="8042" actId="571"/>
          <ac:picMkLst>
            <pc:docMk/>
            <pc:sldMk cId="3503807179" sldId="297"/>
            <ac:picMk id="9" creationId="{5DB83A8A-2364-3AFF-25A5-72CBA5D38197}"/>
          </ac:picMkLst>
        </pc:picChg>
      </pc:sldChg>
      <pc:sldChg chg="addSp delSp modSp add mod">
        <pc:chgData name="SHHD 山本覚" userId="57e3f178-c88d-44ee-9b09-55235ac55cf9" providerId="ADAL" clId="{C0DA2B10-F1D4-4897-B074-9E17192A92F8}" dt="2023-10-31T18:48:08.634" v="8809" actId="22"/>
        <pc:sldMkLst>
          <pc:docMk/>
          <pc:sldMk cId="1563580008" sldId="298"/>
        </pc:sldMkLst>
        <pc:spChg chg="del mod">
          <ac:chgData name="SHHD 山本覚" userId="57e3f178-c88d-44ee-9b09-55235ac55cf9" providerId="ADAL" clId="{C0DA2B10-F1D4-4897-B074-9E17192A92F8}" dt="2023-10-31T18:44:53.463" v="8679" actId="478"/>
          <ac:spMkLst>
            <pc:docMk/>
            <pc:sldMk cId="1563580008" sldId="298"/>
            <ac:spMk id="2" creationId="{679B1F19-EA37-6319-E74D-3884CF7D7061}"/>
          </ac:spMkLst>
        </pc:spChg>
        <pc:spChg chg="mod ord">
          <ac:chgData name="SHHD 山本覚" userId="57e3f178-c88d-44ee-9b09-55235ac55cf9" providerId="ADAL" clId="{C0DA2B10-F1D4-4897-B074-9E17192A92F8}" dt="2023-10-31T18:45:27.050" v="8692" actId="14100"/>
          <ac:spMkLst>
            <pc:docMk/>
            <pc:sldMk cId="1563580008" sldId="298"/>
            <ac:spMk id="5" creationId="{4CAFE40C-4770-AF94-90A3-9F6C784FB701}"/>
          </ac:spMkLst>
        </pc:spChg>
        <pc:spChg chg="del">
          <ac:chgData name="SHHD 山本覚" userId="57e3f178-c88d-44ee-9b09-55235ac55cf9" providerId="ADAL" clId="{C0DA2B10-F1D4-4897-B074-9E17192A92F8}" dt="2023-10-31T18:44:45.169" v="8676" actId="478"/>
          <ac:spMkLst>
            <pc:docMk/>
            <pc:sldMk cId="1563580008" sldId="298"/>
            <ac:spMk id="6" creationId="{C08465FF-1904-DE6C-6399-BC872D7F5EAB}"/>
          </ac:spMkLst>
        </pc:spChg>
        <pc:spChg chg="add del mod">
          <ac:chgData name="SHHD 山本覚" userId="57e3f178-c88d-44ee-9b09-55235ac55cf9" providerId="ADAL" clId="{C0DA2B10-F1D4-4897-B074-9E17192A92F8}" dt="2023-10-31T18:44:47.908" v="8677" actId="478"/>
          <ac:spMkLst>
            <pc:docMk/>
            <pc:sldMk cId="1563580008" sldId="298"/>
            <ac:spMk id="9" creationId="{5F08F636-8101-EF02-2EB3-668FF1FAF176}"/>
          </ac:spMkLst>
        </pc:spChg>
        <pc:spChg chg="add del mod">
          <ac:chgData name="SHHD 山本覚" userId="57e3f178-c88d-44ee-9b09-55235ac55cf9" providerId="ADAL" clId="{C0DA2B10-F1D4-4897-B074-9E17192A92F8}" dt="2023-10-31T18:45:00.112" v="8681" actId="478"/>
          <ac:spMkLst>
            <pc:docMk/>
            <pc:sldMk cId="1563580008" sldId="298"/>
            <ac:spMk id="11" creationId="{227C87DA-9E83-87ED-12F9-EB076171019D}"/>
          </ac:spMkLst>
        </pc:spChg>
        <pc:spChg chg="add mod">
          <ac:chgData name="SHHD 山本覚" userId="57e3f178-c88d-44ee-9b09-55235ac55cf9" providerId="ADAL" clId="{C0DA2B10-F1D4-4897-B074-9E17192A92F8}" dt="2023-10-31T18:45:40.837" v="8696" actId="1076"/>
          <ac:spMkLst>
            <pc:docMk/>
            <pc:sldMk cId="1563580008" sldId="298"/>
            <ac:spMk id="12" creationId="{3D1EBD0A-86F9-7096-659A-7CE93BFA55E2}"/>
          </ac:spMkLst>
        </pc:spChg>
        <pc:spChg chg="add mod">
          <ac:chgData name="SHHD 山本覚" userId="57e3f178-c88d-44ee-9b09-55235ac55cf9" providerId="ADAL" clId="{C0DA2B10-F1D4-4897-B074-9E17192A92F8}" dt="2023-10-31T18:45:33.900" v="8695" actId="571"/>
          <ac:spMkLst>
            <pc:docMk/>
            <pc:sldMk cId="1563580008" sldId="298"/>
            <ac:spMk id="14" creationId="{7E82AC6D-E141-D70E-380B-9D251714220F}"/>
          </ac:spMkLst>
        </pc:spChg>
        <pc:spChg chg="add mod">
          <ac:chgData name="SHHD 山本覚" userId="57e3f178-c88d-44ee-9b09-55235ac55cf9" providerId="ADAL" clId="{C0DA2B10-F1D4-4897-B074-9E17192A92F8}" dt="2023-10-31T18:45:49.124" v="8698" actId="14100"/>
          <ac:spMkLst>
            <pc:docMk/>
            <pc:sldMk cId="1563580008" sldId="298"/>
            <ac:spMk id="15" creationId="{DFC0EDC5-8093-3CBA-7ADB-2442C5356F0E}"/>
          </ac:spMkLst>
        </pc:spChg>
        <pc:spChg chg="add mod">
          <ac:chgData name="SHHD 山本覚" userId="57e3f178-c88d-44ee-9b09-55235ac55cf9" providerId="ADAL" clId="{C0DA2B10-F1D4-4897-B074-9E17192A92F8}" dt="2023-10-31T18:47:04.801" v="8806" actId="1076"/>
          <ac:spMkLst>
            <pc:docMk/>
            <pc:sldMk cId="1563580008" sldId="298"/>
            <ac:spMk id="16" creationId="{07CB138B-E48D-089E-519B-43C832AE7A3D}"/>
          </ac:spMkLst>
        </pc:spChg>
        <pc:spChg chg="add mod">
          <ac:chgData name="SHHD 山本覚" userId="57e3f178-c88d-44ee-9b09-55235ac55cf9" providerId="ADAL" clId="{C0DA2B10-F1D4-4897-B074-9E17192A92F8}" dt="2023-10-31T18:47:08.152" v="8807" actId="1076"/>
          <ac:spMkLst>
            <pc:docMk/>
            <pc:sldMk cId="1563580008" sldId="298"/>
            <ac:spMk id="17" creationId="{98200992-C22A-CE76-4376-CE4379A82BA3}"/>
          </ac:spMkLst>
        </pc:spChg>
        <pc:spChg chg="add mod">
          <ac:chgData name="SHHD 山本覚" userId="57e3f178-c88d-44ee-9b09-55235ac55cf9" providerId="ADAL" clId="{C0DA2B10-F1D4-4897-B074-9E17192A92F8}" dt="2023-10-31T18:46:33.393" v="8752" actId="1076"/>
          <ac:spMkLst>
            <pc:docMk/>
            <pc:sldMk cId="1563580008" sldId="298"/>
            <ac:spMk id="18" creationId="{9E67D20A-C8CE-5E1D-A76D-EB3D35259E5F}"/>
          </ac:spMkLst>
        </pc:spChg>
        <pc:picChg chg="add del">
          <ac:chgData name="SHHD 山本覚" userId="57e3f178-c88d-44ee-9b09-55235ac55cf9" providerId="ADAL" clId="{C0DA2B10-F1D4-4897-B074-9E17192A92F8}" dt="2023-10-31T18:48:08.634" v="8809" actId="22"/>
          <ac:picMkLst>
            <pc:docMk/>
            <pc:sldMk cId="1563580008" sldId="298"/>
            <ac:picMk id="3" creationId="{BF97FC4D-62D2-A040-5216-A929B53B3546}"/>
          </ac:picMkLst>
        </pc:picChg>
        <pc:picChg chg="del">
          <ac:chgData name="SHHD 山本覚" userId="57e3f178-c88d-44ee-9b09-55235ac55cf9" providerId="ADAL" clId="{C0DA2B10-F1D4-4897-B074-9E17192A92F8}" dt="2023-10-31T18:43:08.383" v="8672" actId="478"/>
          <ac:picMkLst>
            <pc:docMk/>
            <pc:sldMk cId="1563580008" sldId="298"/>
            <ac:picMk id="4" creationId="{D14822EF-50A3-EBF3-D175-1869D5D966DA}"/>
          </ac:picMkLst>
        </pc:picChg>
        <pc:picChg chg="add mod">
          <ac:chgData name="SHHD 山本覚" userId="57e3f178-c88d-44ee-9b09-55235ac55cf9" providerId="ADAL" clId="{C0DA2B10-F1D4-4897-B074-9E17192A92F8}" dt="2023-10-31T18:46:29.539" v="8751" actId="1076"/>
          <ac:picMkLst>
            <pc:docMk/>
            <pc:sldMk cId="1563580008" sldId="298"/>
            <ac:picMk id="7" creationId="{0B4CCAFE-DDCA-F4DF-F297-19E5118AFF9E}"/>
          </ac:picMkLst>
        </pc:picChg>
        <pc:picChg chg="add mod">
          <ac:chgData name="SHHD 山本覚" userId="57e3f178-c88d-44ee-9b09-55235ac55cf9" providerId="ADAL" clId="{C0DA2B10-F1D4-4897-B074-9E17192A92F8}" dt="2023-10-31T18:45:33.900" v="8695" actId="571"/>
          <ac:picMkLst>
            <pc:docMk/>
            <pc:sldMk cId="1563580008" sldId="298"/>
            <ac:picMk id="13" creationId="{C4F16BDA-85A8-B817-99C9-A5E537873808}"/>
          </ac:picMkLst>
        </pc:picChg>
      </pc:sldChg>
      <pc:sldChg chg="addSp delSp modSp add mod">
        <pc:chgData name="SHHD 山本覚" userId="57e3f178-c88d-44ee-9b09-55235ac55cf9" providerId="ADAL" clId="{C0DA2B10-F1D4-4897-B074-9E17192A92F8}" dt="2023-10-31T18:51:10.871" v="8963"/>
        <pc:sldMkLst>
          <pc:docMk/>
          <pc:sldMk cId="1434006125" sldId="299"/>
        </pc:sldMkLst>
        <pc:spChg chg="mod">
          <ac:chgData name="SHHD 山本覚" userId="57e3f178-c88d-44ee-9b09-55235ac55cf9" providerId="ADAL" clId="{C0DA2B10-F1D4-4897-B074-9E17192A92F8}" dt="2023-10-31T18:49:35.294" v="8893" actId="20577"/>
          <ac:spMkLst>
            <pc:docMk/>
            <pc:sldMk cId="1434006125" sldId="299"/>
            <ac:spMk id="2" creationId="{679B1F19-EA37-6319-E74D-3884CF7D7061}"/>
          </ac:spMkLst>
        </pc:spChg>
        <pc:spChg chg="mod ord">
          <ac:chgData name="SHHD 山本覚" userId="57e3f178-c88d-44ee-9b09-55235ac55cf9" providerId="ADAL" clId="{C0DA2B10-F1D4-4897-B074-9E17192A92F8}" dt="2023-10-31T18:49:09.137" v="8821" actId="14100"/>
          <ac:spMkLst>
            <pc:docMk/>
            <pc:sldMk cId="1434006125" sldId="299"/>
            <ac:spMk id="5" creationId="{4CAFE40C-4770-AF94-90A3-9F6C784FB701}"/>
          </ac:spMkLst>
        </pc:spChg>
        <pc:spChg chg="mod">
          <ac:chgData name="SHHD 山本覚" userId="57e3f178-c88d-44ee-9b09-55235ac55cf9" providerId="ADAL" clId="{C0DA2B10-F1D4-4897-B074-9E17192A92F8}" dt="2023-10-31T18:50:07.390" v="8949" actId="1076"/>
          <ac:spMkLst>
            <pc:docMk/>
            <pc:sldMk cId="1434006125" sldId="299"/>
            <ac:spMk id="6" creationId="{C08465FF-1904-DE6C-6399-BC872D7F5EAB}"/>
          </ac:spMkLst>
        </pc:spChg>
        <pc:spChg chg="add del mod">
          <ac:chgData name="SHHD 山本覚" userId="57e3f178-c88d-44ee-9b09-55235ac55cf9" providerId="ADAL" clId="{C0DA2B10-F1D4-4897-B074-9E17192A92F8}" dt="2023-10-31T18:51:10.871" v="8963"/>
          <ac:spMkLst>
            <pc:docMk/>
            <pc:sldMk cId="1434006125" sldId="299"/>
            <ac:spMk id="8" creationId="{E088C086-89DA-18D7-2505-B91721A7DE7E}"/>
          </ac:spMkLst>
        </pc:spChg>
        <pc:picChg chg="del">
          <ac:chgData name="SHHD 山本覚" userId="57e3f178-c88d-44ee-9b09-55235ac55cf9" providerId="ADAL" clId="{C0DA2B10-F1D4-4897-B074-9E17192A92F8}" dt="2023-10-31T18:48:44.314" v="8811" actId="478"/>
          <ac:picMkLst>
            <pc:docMk/>
            <pc:sldMk cId="1434006125" sldId="299"/>
            <ac:picMk id="4" creationId="{D14822EF-50A3-EBF3-D175-1869D5D966DA}"/>
          </ac:picMkLst>
        </pc:picChg>
        <pc:picChg chg="add mod">
          <ac:chgData name="SHHD 山本覚" userId="57e3f178-c88d-44ee-9b09-55235ac55cf9" providerId="ADAL" clId="{C0DA2B10-F1D4-4897-B074-9E17192A92F8}" dt="2023-10-31T18:50:09.576" v="8950" actId="1076"/>
          <ac:picMkLst>
            <pc:docMk/>
            <pc:sldMk cId="1434006125" sldId="299"/>
            <ac:picMk id="7" creationId="{F382BC79-1A6A-3EA6-3503-F5D918687F60}"/>
          </ac:picMkLst>
        </pc:picChg>
      </pc:sldChg>
      <pc:sldChg chg="delSp modSp add mod">
        <pc:chgData name="SHHD 山本覚" userId="57e3f178-c88d-44ee-9b09-55235ac55cf9" providerId="ADAL" clId="{C0DA2B10-F1D4-4897-B074-9E17192A92F8}" dt="2023-10-31T19:07:56.410" v="9913" actId="14100"/>
        <pc:sldMkLst>
          <pc:docMk/>
          <pc:sldMk cId="353208526" sldId="300"/>
        </pc:sldMkLst>
        <pc:spChg chg="mod">
          <ac:chgData name="SHHD 山本覚" userId="57e3f178-c88d-44ee-9b09-55235ac55cf9" providerId="ADAL" clId="{C0DA2B10-F1D4-4897-B074-9E17192A92F8}" dt="2023-10-31T19:07:56.410" v="9913" actId="14100"/>
          <ac:spMkLst>
            <pc:docMk/>
            <pc:sldMk cId="353208526" sldId="300"/>
            <ac:spMk id="3" creationId="{895D536F-403C-E920-88A4-160A3F99248D}"/>
          </ac:spMkLst>
        </pc:spChg>
        <pc:picChg chg="del">
          <ac:chgData name="SHHD 山本覚" userId="57e3f178-c88d-44ee-9b09-55235ac55cf9" providerId="ADAL" clId="{C0DA2B10-F1D4-4897-B074-9E17192A92F8}" dt="2023-10-31T19:03:02.445" v="9243" actId="478"/>
          <ac:picMkLst>
            <pc:docMk/>
            <pc:sldMk cId="353208526" sldId="300"/>
            <ac:picMk id="5" creationId="{D3C7CF1F-48E4-9849-B81A-9E58992B1673}"/>
          </ac:picMkLst>
        </pc:picChg>
      </pc:sldChg>
      <pc:sldChg chg="addSp delSp modSp add mod">
        <pc:chgData name="SHHD 山本覚" userId="57e3f178-c88d-44ee-9b09-55235ac55cf9" providerId="ADAL" clId="{C0DA2B10-F1D4-4897-B074-9E17192A92F8}" dt="2023-10-31T19:46:36.116" v="10468" actId="1076"/>
        <pc:sldMkLst>
          <pc:docMk/>
          <pc:sldMk cId="2832214276" sldId="301"/>
        </pc:sldMkLst>
        <pc:spChg chg="mod">
          <ac:chgData name="SHHD 山本覚" userId="57e3f178-c88d-44ee-9b09-55235ac55cf9" providerId="ADAL" clId="{C0DA2B10-F1D4-4897-B074-9E17192A92F8}" dt="2023-10-31T19:37:38.794" v="9949" actId="20577"/>
          <ac:spMkLst>
            <pc:docMk/>
            <pc:sldMk cId="2832214276" sldId="301"/>
            <ac:spMk id="2" creationId="{679B1F19-EA37-6319-E74D-3884CF7D7061}"/>
          </ac:spMkLst>
        </pc:spChg>
        <pc:spChg chg="del">
          <ac:chgData name="SHHD 山本覚" userId="57e3f178-c88d-44ee-9b09-55235ac55cf9" providerId="ADAL" clId="{C0DA2B10-F1D4-4897-B074-9E17192A92F8}" dt="2023-10-31T19:38:29.738" v="9964" actId="478"/>
          <ac:spMkLst>
            <pc:docMk/>
            <pc:sldMk cId="2832214276" sldId="301"/>
            <ac:spMk id="9" creationId="{C3E5EE62-555D-6F28-08D1-EF816954D725}"/>
          </ac:spMkLst>
        </pc:spChg>
        <pc:spChg chg="add mod">
          <ac:chgData name="SHHD 山本覚" userId="57e3f178-c88d-44ee-9b09-55235ac55cf9" providerId="ADAL" clId="{C0DA2B10-F1D4-4897-B074-9E17192A92F8}" dt="2023-10-31T19:40:23.555" v="10041" actId="692"/>
          <ac:spMkLst>
            <pc:docMk/>
            <pc:sldMk cId="2832214276" sldId="301"/>
            <ac:spMk id="10" creationId="{DEA18670-C3D6-3DC0-AB25-6511D717E85F}"/>
          </ac:spMkLst>
        </pc:spChg>
        <pc:spChg chg="add mod">
          <ac:chgData name="SHHD 山本覚" userId="57e3f178-c88d-44ee-9b09-55235ac55cf9" providerId="ADAL" clId="{C0DA2B10-F1D4-4897-B074-9E17192A92F8}" dt="2023-10-31T19:40:43.202" v="10061" actId="120"/>
          <ac:spMkLst>
            <pc:docMk/>
            <pc:sldMk cId="2832214276" sldId="301"/>
            <ac:spMk id="11" creationId="{230E50F3-BF14-A54A-EE9E-38152478C31D}"/>
          </ac:spMkLst>
        </pc:spChg>
        <pc:spChg chg="mod ord">
          <ac:chgData name="SHHD 山本覚" userId="57e3f178-c88d-44ee-9b09-55235ac55cf9" providerId="ADAL" clId="{C0DA2B10-F1D4-4897-B074-9E17192A92F8}" dt="2023-10-31T19:38:28.134" v="9963" actId="1076"/>
          <ac:spMkLst>
            <pc:docMk/>
            <pc:sldMk cId="2832214276" sldId="301"/>
            <ac:spMk id="12" creationId="{CEEF2223-BAA7-48FD-601E-C90B3DB0EAA4}"/>
          </ac:spMkLst>
        </pc:spChg>
        <pc:spChg chg="add mod">
          <ac:chgData name="SHHD 山本覚" userId="57e3f178-c88d-44ee-9b09-55235ac55cf9" providerId="ADAL" clId="{C0DA2B10-F1D4-4897-B074-9E17192A92F8}" dt="2023-10-31T19:46:36.116" v="10468" actId="1076"/>
          <ac:spMkLst>
            <pc:docMk/>
            <pc:sldMk cId="2832214276" sldId="301"/>
            <ac:spMk id="13" creationId="{EB53BAEC-963D-5EA5-451B-FFE039169988}"/>
          </ac:spMkLst>
        </pc:spChg>
        <pc:spChg chg="mod">
          <ac:chgData name="SHHD 山本覚" userId="57e3f178-c88d-44ee-9b09-55235ac55cf9" providerId="ADAL" clId="{C0DA2B10-F1D4-4897-B074-9E17192A92F8}" dt="2023-10-31T19:46:28.008" v="10466" actId="14100"/>
          <ac:spMkLst>
            <pc:docMk/>
            <pc:sldMk cId="2832214276" sldId="301"/>
            <ac:spMk id="16" creationId="{45DA9CA9-E0D4-CAEE-C7F7-810DF764E4BA}"/>
          </ac:spMkLst>
        </pc:spChg>
        <pc:spChg chg="mod">
          <ac:chgData name="SHHD 山本覚" userId="57e3f178-c88d-44ee-9b09-55235ac55cf9" providerId="ADAL" clId="{C0DA2B10-F1D4-4897-B074-9E17192A92F8}" dt="2023-10-31T19:46:28.008" v="10466" actId="14100"/>
          <ac:spMkLst>
            <pc:docMk/>
            <pc:sldMk cId="2832214276" sldId="301"/>
            <ac:spMk id="17" creationId="{40129C3D-322E-A227-2BC2-D803309575BF}"/>
          </ac:spMkLst>
        </pc:spChg>
        <pc:spChg chg="mod">
          <ac:chgData name="SHHD 山本覚" userId="57e3f178-c88d-44ee-9b09-55235ac55cf9" providerId="ADAL" clId="{C0DA2B10-F1D4-4897-B074-9E17192A92F8}" dt="2023-10-31T19:46:28.008" v="10466" actId="14100"/>
          <ac:spMkLst>
            <pc:docMk/>
            <pc:sldMk cId="2832214276" sldId="301"/>
            <ac:spMk id="22" creationId="{C4883E41-A111-AC78-30F6-BD35F0BB96AB}"/>
          </ac:spMkLst>
        </pc:spChg>
        <pc:spChg chg="mod">
          <ac:chgData name="SHHD 山本覚" userId="57e3f178-c88d-44ee-9b09-55235ac55cf9" providerId="ADAL" clId="{C0DA2B10-F1D4-4897-B074-9E17192A92F8}" dt="2023-10-31T19:46:28.008" v="10466" actId="14100"/>
          <ac:spMkLst>
            <pc:docMk/>
            <pc:sldMk cId="2832214276" sldId="301"/>
            <ac:spMk id="23" creationId="{8B0DFE05-B550-1D6F-A68F-D4BB5A930EF8}"/>
          </ac:spMkLst>
        </pc:spChg>
        <pc:spChg chg="mod">
          <ac:chgData name="SHHD 山本覚" userId="57e3f178-c88d-44ee-9b09-55235ac55cf9" providerId="ADAL" clId="{C0DA2B10-F1D4-4897-B074-9E17192A92F8}" dt="2023-10-31T19:46:28.008" v="10466" actId="14100"/>
          <ac:spMkLst>
            <pc:docMk/>
            <pc:sldMk cId="2832214276" sldId="301"/>
            <ac:spMk id="27" creationId="{EA129775-840D-6705-A021-9A8D52A63D50}"/>
          </ac:spMkLst>
        </pc:spChg>
        <pc:spChg chg="mod">
          <ac:chgData name="SHHD 山本覚" userId="57e3f178-c88d-44ee-9b09-55235ac55cf9" providerId="ADAL" clId="{C0DA2B10-F1D4-4897-B074-9E17192A92F8}" dt="2023-10-31T19:46:28.008" v="10466" actId="14100"/>
          <ac:spMkLst>
            <pc:docMk/>
            <pc:sldMk cId="2832214276" sldId="301"/>
            <ac:spMk id="28" creationId="{E730302D-721D-B4A3-ECE4-B9F98506C18E}"/>
          </ac:spMkLst>
        </pc:spChg>
        <pc:grpChg chg="del">
          <ac:chgData name="SHHD 山本覚" userId="57e3f178-c88d-44ee-9b09-55235ac55cf9" providerId="ADAL" clId="{C0DA2B10-F1D4-4897-B074-9E17192A92F8}" dt="2023-10-31T19:38:01.506" v="9950" actId="478"/>
          <ac:grpSpMkLst>
            <pc:docMk/>
            <pc:sldMk cId="2832214276" sldId="301"/>
            <ac:grpSpMk id="6" creationId="{C5B5D052-91A6-FA0B-1802-A9D7B8537BBB}"/>
          </ac:grpSpMkLst>
        </pc:grpChg>
        <pc:grpChg chg="add del mod">
          <ac:chgData name="SHHD 山本覚" userId="57e3f178-c88d-44ee-9b09-55235ac55cf9" providerId="ADAL" clId="{C0DA2B10-F1D4-4897-B074-9E17192A92F8}" dt="2023-10-31T19:46:31.790" v="10467" actId="478"/>
          <ac:grpSpMkLst>
            <pc:docMk/>
            <pc:sldMk cId="2832214276" sldId="301"/>
            <ac:grpSpMk id="14" creationId="{EDE173FB-8C76-ACDE-C674-8F0C07F615ED}"/>
          </ac:grpSpMkLst>
        </pc:grpChg>
        <pc:picChg chg="add mod">
          <ac:chgData name="SHHD 山本覚" userId="57e3f178-c88d-44ee-9b09-55235ac55cf9" providerId="ADAL" clId="{C0DA2B10-F1D4-4897-B074-9E17192A92F8}" dt="2023-10-31T19:38:17.672" v="9959" actId="1076"/>
          <ac:picMkLst>
            <pc:docMk/>
            <pc:sldMk cId="2832214276" sldId="301"/>
            <ac:picMk id="7" creationId="{371D9556-E5EA-4A47-C9C5-89230D205494}"/>
          </ac:picMkLst>
        </pc:picChg>
        <pc:picChg chg="del">
          <ac:chgData name="SHHD 山本覚" userId="57e3f178-c88d-44ee-9b09-55235ac55cf9" providerId="ADAL" clId="{C0DA2B10-F1D4-4897-B074-9E17192A92F8}" dt="2023-10-31T19:38:03.018" v="9951" actId="478"/>
          <ac:picMkLst>
            <pc:docMk/>
            <pc:sldMk cId="2832214276" sldId="301"/>
            <ac:picMk id="8" creationId="{62459FE4-79CC-77EA-4A83-3903C1BB5D8E}"/>
          </ac:picMkLst>
        </pc:picChg>
        <pc:picChg chg="mod">
          <ac:chgData name="SHHD 山本覚" userId="57e3f178-c88d-44ee-9b09-55235ac55cf9" providerId="ADAL" clId="{C0DA2B10-F1D4-4897-B074-9E17192A92F8}" dt="2023-10-31T19:46:28.008" v="10466" actId="14100"/>
          <ac:picMkLst>
            <pc:docMk/>
            <pc:sldMk cId="2832214276" sldId="301"/>
            <ac:picMk id="15" creationId="{54BC7D57-BB79-7649-EA6D-496FDD9DD29A}"/>
          </ac:picMkLst>
        </pc:picChg>
        <pc:picChg chg="mod">
          <ac:chgData name="SHHD 山本覚" userId="57e3f178-c88d-44ee-9b09-55235ac55cf9" providerId="ADAL" clId="{C0DA2B10-F1D4-4897-B074-9E17192A92F8}" dt="2023-10-31T19:46:28.008" v="10466" actId="14100"/>
          <ac:picMkLst>
            <pc:docMk/>
            <pc:sldMk cId="2832214276" sldId="301"/>
            <ac:picMk id="19" creationId="{60E9D209-4851-DDDA-F165-D9802B7687B7}"/>
          </ac:picMkLst>
        </pc:picChg>
        <pc:picChg chg="mod">
          <ac:chgData name="SHHD 山本覚" userId="57e3f178-c88d-44ee-9b09-55235ac55cf9" providerId="ADAL" clId="{C0DA2B10-F1D4-4897-B074-9E17192A92F8}" dt="2023-10-31T19:46:28.008" v="10466" actId="14100"/>
          <ac:picMkLst>
            <pc:docMk/>
            <pc:sldMk cId="2832214276" sldId="301"/>
            <ac:picMk id="21" creationId="{F8E21797-CE95-B056-3F06-11ECE8D9A509}"/>
          </ac:picMkLst>
        </pc:picChg>
        <pc:picChg chg="mod">
          <ac:chgData name="SHHD 山本覚" userId="57e3f178-c88d-44ee-9b09-55235ac55cf9" providerId="ADAL" clId="{C0DA2B10-F1D4-4897-B074-9E17192A92F8}" dt="2023-10-31T19:46:28.008" v="10466" actId="14100"/>
          <ac:picMkLst>
            <pc:docMk/>
            <pc:sldMk cId="2832214276" sldId="301"/>
            <ac:picMk id="26" creationId="{878BBF56-D070-38F9-55BE-8DB39B0B3A54}"/>
          </ac:picMkLst>
        </pc:picChg>
        <pc:cxnChg chg="mod">
          <ac:chgData name="SHHD 山本覚" userId="57e3f178-c88d-44ee-9b09-55235ac55cf9" providerId="ADAL" clId="{C0DA2B10-F1D4-4897-B074-9E17192A92F8}" dt="2023-10-31T19:46:28.008" v="10466" actId="14100"/>
          <ac:cxnSpMkLst>
            <pc:docMk/>
            <pc:sldMk cId="2832214276" sldId="301"/>
            <ac:cxnSpMk id="18" creationId="{04642293-CC2A-2AEB-28A1-1010CB9E842A}"/>
          </ac:cxnSpMkLst>
        </pc:cxnChg>
        <pc:cxnChg chg="mod">
          <ac:chgData name="SHHD 山本覚" userId="57e3f178-c88d-44ee-9b09-55235ac55cf9" providerId="ADAL" clId="{C0DA2B10-F1D4-4897-B074-9E17192A92F8}" dt="2023-10-31T19:46:28.008" v="10466" actId="14100"/>
          <ac:cxnSpMkLst>
            <pc:docMk/>
            <pc:sldMk cId="2832214276" sldId="301"/>
            <ac:cxnSpMk id="20" creationId="{6093E59F-8093-D6B9-B36E-CF920AF7C5C9}"/>
          </ac:cxnSpMkLst>
        </pc:cxnChg>
        <pc:cxnChg chg="mod">
          <ac:chgData name="SHHD 山本覚" userId="57e3f178-c88d-44ee-9b09-55235ac55cf9" providerId="ADAL" clId="{C0DA2B10-F1D4-4897-B074-9E17192A92F8}" dt="2023-10-31T19:46:28.008" v="10466" actId="14100"/>
          <ac:cxnSpMkLst>
            <pc:docMk/>
            <pc:sldMk cId="2832214276" sldId="301"/>
            <ac:cxnSpMk id="24" creationId="{2CA89493-4169-69A6-B621-02CD1ECF1F50}"/>
          </ac:cxnSpMkLst>
        </pc:cxnChg>
        <pc:cxnChg chg="mod">
          <ac:chgData name="SHHD 山本覚" userId="57e3f178-c88d-44ee-9b09-55235ac55cf9" providerId="ADAL" clId="{C0DA2B10-F1D4-4897-B074-9E17192A92F8}" dt="2023-10-31T19:46:28.008" v="10466" actId="14100"/>
          <ac:cxnSpMkLst>
            <pc:docMk/>
            <pc:sldMk cId="2832214276" sldId="301"/>
            <ac:cxnSpMk id="25" creationId="{D20F9580-4E70-D348-2ED5-D8202A3351FD}"/>
          </ac:cxnSpMkLst>
        </pc:cxnChg>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38</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9318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943042" y="1445377"/>
            <a:ext cx="6671459" cy="4632694"/>
          </a:xfrm>
        </p:spPr>
        <p:txBody>
          <a:bodyPr>
            <a:noAutofit/>
          </a:bodyPr>
          <a:lstStyle/>
          <a:p>
            <a:pPr marL="0" indent="0">
              <a:lnSpc>
                <a:spcPct val="150000"/>
              </a:lnSpc>
              <a:buNone/>
            </a:pPr>
            <a:r>
              <a:rPr kumimoji="1" lang="ja-JP" altLang="en-US" dirty="0"/>
              <a:t>以下の項目について説明します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endParaRPr kumimoji="1" lang="en-US" altLang="ja-JP" dirty="0"/>
          </a:p>
          <a:p>
            <a:pPr>
              <a:lnSpc>
                <a:spcPct val="150000"/>
              </a:lnSpc>
            </a:pPr>
            <a:r>
              <a:rPr lang="ja-JP" altLang="en-US" dirty="0"/>
              <a:t>ブランチ</a:t>
            </a:r>
            <a:endParaRPr kumimoji="1" lang="ja-JP" altLang="en-US" dirty="0"/>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927" y="3157210"/>
            <a:ext cx="377628" cy="377628"/>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コピーしよう</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他の人の</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3" name="コンテンツ プレースホルダー 2">
            <a:extLst>
              <a:ext uri="{FF2B5EF4-FFF2-40B4-BE49-F238E27FC236}">
                <a16:creationId xmlns:a16="http://schemas.microsoft.com/office/drawing/2014/main" id="{1CAA9907-CCD5-D249-A48E-15BC7A2F16F2}"/>
              </a:ext>
            </a:extLst>
          </p:cNvPr>
          <p:cNvSpPr txBox="1">
            <a:spLocks/>
          </p:cNvSpPr>
          <p:nvPr/>
        </p:nvSpPr>
        <p:spPr>
          <a:xfrm>
            <a:off x="7669788" y="1534428"/>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6" name="コンテンツ プレースホルダー 2">
            <a:extLst>
              <a:ext uri="{FF2B5EF4-FFF2-40B4-BE49-F238E27FC236}">
                <a16:creationId xmlns:a16="http://schemas.microsoft.com/office/drawing/2014/main" id="{896E4358-CCCB-BA2F-88C3-BB1958AA996B}"/>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Tree>
    <p:extLst>
      <p:ext uri="{BB962C8B-B14F-4D97-AF65-F5344CB8AC3E}">
        <p14:creationId xmlns:p14="http://schemas.microsoft.com/office/powerpoint/2010/main" val="40708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8" y="1297946"/>
            <a:ext cx="9395934"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b="1" dirty="0"/>
              <a:t>ローカル</a:t>
            </a:r>
            <a:r>
              <a:rPr lang="ja-JP" altLang="en-US" dirty="0"/>
              <a:t>と</a:t>
            </a:r>
            <a:r>
              <a:rPr lang="ja-JP" altLang="en-US" b="1" dirty="0"/>
              <a:t>リモート</a:t>
            </a:r>
            <a:r>
              <a:rPr lang="ja-JP" altLang="en-US" dirty="0"/>
              <a:t>の２種類があります</a:t>
            </a:r>
            <a:endParaRPr lang="en-US" altLang="ja-JP" dirty="0"/>
          </a:p>
          <a:p>
            <a:pPr>
              <a:lnSpc>
                <a:spcPct val="100000"/>
              </a:lnSpc>
              <a:buFont typeface="Arial" panose="020B0604020202020204" pitchFamily="34" charset="0"/>
              <a:buChar char="•"/>
            </a:pPr>
            <a:r>
              <a:rPr lang="ja-JP" altLang="en-US" b="1" dirty="0"/>
              <a:t>ローカル</a:t>
            </a:r>
            <a:r>
              <a:rPr lang="ja-JP" altLang="en-US" dirty="0"/>
              <a:t>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b="1" dirty="0"/>
              <a:t>リモート</a:t>
            </a:r>
            <a:r>
              <a:rPr lang="ja-JP" altLang="en-US" dirty="0"/>
              <a:t>は</a:t>
            </a:r>
            <a:r>
              <a:rPr lang="en-US" altLang="ja-JP" dirty="0"/>
              <a:t>Web</a:t>
            </a:r>
            <a:r>
              <a:rPr lang="ja-JP" altLang="en-US" dirty="0"/>
              <a:t>上にあり、皆が参照しているものです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702387"/>
            <a:ext cx="5814500" cy="992615"/>
            <a:chOff x="2698974" y="5322435"/>
            <a:chExt cx="5814500" cy="992615"/>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023" y="5322606"/>
              <a:ext cx="937451" cy="937451"/>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四角形: 角を丸くする 9">
            <a:extLst>
              <a:ext uri="{FF2B5EF4-FFF2-40B4-BE49-F238E27FC236}">
                <a16:creationId xmlns:a16="http://schemas.microsoft.com/office/drawing/2014/main" id="{1FCC6460-BD96-4CCA-A231-900AB5A9057D}"/>
              </a:ext>
            </a:extLst>
          </p:cNvPr>
          <p:cNvSpPr/>
          <p:nvPr/>
        </p:nvSpPr>
        <p:spPr>
          <a:xfrm>
            <a:off x="5344468" y="4469803"/>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sp>
        <p:nvSpPr>
          <p:cNvPr id="11" name="四角形: 角を丸くする 10">
            <a:extLst>
              <a:ext uri="{FF2B5EF4-FFF2-40B4-BE49-F238E27FC236}">
                <a16:creationId xmlns:a16="http://schemas.microsoft.com/office/drawing/2014/main" id="{F63F7ADF-5DE7-C4E0-2C46-8A07F2402B84}"/>
              </a:ext>
            </a:extLst>
          </p:cNvPr>
          <p:cNvSpPr/>
          <p:nvPr/>
        </p:nvSpPr>
        <p:spPr>
          <a:xfrm>
            <a:off x="5344469" y="5540357"/>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12" name="吹き出し: 円形 11">
            <a:extLst>
              <a:ext uri="{FF2B5EF4-FFF2-40B4-BE49-F238E27FC236}">
                <a16:creationId xmlns:a16="http://schemas.microsoft.com/office/drawing/2014/main" id="{6949390B-D0B5-FBEA-CD4A-092D5A06A608}"/>
              </a:ext>
            </a:extLst>
          </p:cNvPr>
          <p:cNvSpPr/>
          <p:nvPr/>
        </p:nvSpPr>
        <p:spPr>
          <a:xfrm>
            <a:off x="3242080"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手元のものが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ローカル</a:t>
            </a:r>
          </a:p>
        </p:txBody>
      </p:sp>
      <p:sp>
        <p:nvSpPr>
          <p:cNvPr id="13" name="吹き出し: 円形 12">
            <a:extLst>
              <a:ext uri="{FF2B5EF4-FFF2-40B4-BE49-F238E27FC236}">
                <a16:creationId xmlns:a16="http://schemas.microsoft.com/office/drawing/2014/main" id="{0D7134DB-94AF-3EE5-9E62-D040540B0877}"/>
              </a:ext>
            </a:extLst>
          </p:cNvPr>
          <p:cNvSpPr/>
          <p:nvPr/>
        </p:nvSpPr>
        <p:spPr>
          <a:xfrm>
            <a:off x="7437562"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Web</a:t>
            </a:r>
            <a:r>
              <a:rPr kumimoji="1" lang="ja-JP" altLang="en-US" sz="1600" dirty="0">
                <a:solidFill>
                  <a:schemeClr val="tx1"/>
                </a:solidFill>
                <a:latin typeface="游ゴシック" panose="020B0400000000000000" pitchFamily="50" charset="-128"/>
                <a:ea typeface="游ゴシック" panose="020B0400000000000000" pitchFamily="50" charset="-128"/>
              </a:rPr>
              <a:t>上のものが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リモート</a:t>
            </a:r>
          </a:p>
        </p:txBody>
      </p:sp>
    </p:spTree>
    <p:extLst>
      <p:ext uri="{BB962C8B-B14F-4D97-AF65-F5344CB8AC3E}">
        <p14:creationId xmlns:p14="http://schemas.microsoft.com/office/powerpoint/2010/main" val="13467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6" name="コンテンツ プレースホルダー 2">
            <a:extLst>
              <a:ext uri="{FF2B5EF4-FFF2-40B4-BE49-F238E27FC236}">
                <a16:creationId xmlns:a16="http://schemas.microsoft.com/office/drawing/2014/main" id="{69F4C9B5-4986-A165-582F-9510D4C13EEF}"/>
              </a:ext>
            </a:extLst>
          </p:cNvPr>
          <p:cNvSpPr txBox="1">
            <a:spLocks/>
          </p:cNvSpPr>
          <p:nvPr/>
        </p:nvSpPr>
        <p:spPr>
          <a:xfrm>
            <a:off x="2187401" y="1290354"/>
            <a:ext cx="8495721" cy="290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lnSpc>
                <a:spcPct val="100000"/>
              </a:lnSpc>
              <a:buFont typeface="Arial" panose="020B0604020202020204" pitchFamily="34" charset="0"/>
              <a:buChar char="•"/>
            </a:pPr>
            <a:r>
              <a:rPr lang="ja-JP" altLang="en-US" dirty="0"/>
              <a:t>まず作業を始める前にリモートの内容を、</a:t>
            </a:r>
            <a:br>
              <a:rPr lang="en-US" altLang="ja-JP" dirty="0"/>
            </a:br>
            <a:r>
              <a:rPr lang="ja-JP" altLang="en-US" dirty="0"/>
              <a:t>ローカルへコピーしなければいけません</a:t>
            </a:r>
            <a:br>
              <a:rPr lang="en-US" altLang="ja-JP" dirty="0"/>
            </a:br>
            <a:r>
              <a:rPr lang="ja-JP" altLang="en-US" dirty="0"/>
              <a:t>このコピーすることを</a:t>
            </a:r>
            <a:r>
              <a:rPr lang="ja-JP" altLang="en-US" b="1" dirty="0"/>
              <a:t>クローン</a:t>
            </a:r>
            <a:r>
              <a:rPr lang="ja-JP" altLang="en-US" dirty="0"/>
              <a:t>といいます</a:t>
            </a:r>
            <a:endParaRPr lang="en-US" altLang="ja-JP" dirty="0"/>
          </a:p>
          <a:p>
            <a:pPr>
              <a:lnSpc>
                <a:spcPct val="100000"/>
              </a:lnSpc>
              <a:buFont typeface="Arial" panose="020B0604020202020204" pitchFamily="34" charset="0"/>
              <a:buChar char="•"/>
            </a:pPr>
            <a:r>
              <a:rPr lang="ja-JP" altLang="en-US" dirty="0"/>
              <a:t>クローンして、ローカルのファイルを編集して、</a:t>
            </a:r>
            <a:br>
              <a:rPr lang="en-US" altLang="ja-JP" dirty="0"/>
            </a:br>
            <a:r>
              <a:rPr lang="ja-JP" altLang="en-US" dirty="0"/>
              <a:t>リモートへアップロードして</a:t>
            </a:r>
            <a:r>
              <a:rPr lang="en-US" altLang="ja-JP" dirty="0"/>
              <a:t>…</a:t>
            </a:r>
            <a:r>
              <a:rPr lang="ja-JP" altLang="en-US" dirty="0"/>
              <a:t>という要領で、</a:t>
            </a:r>
            <a:br>
              <a:rPr lang="en-US" altLang="ja-JP" dirty="0"/>
            </a:br>
            <a:r>
              <a:rPr lang="ja-JP" altLang="en-US" dirty="0"/>
              <a:t>変更を行っていくことになります</a:t>
            </a:r>
            <a:endParaRPr lang="en-US" altLang="ja-JP" dirty="0"/>
          </a:p>
        </p:txBody>
      </p:sp>
      <p:grpSp>
        <p:nvGrpSpPr>
          <p:cNvPr id="20" name="グループ化 19">
            <a:extLst>
              <a:ext uri="{FF2B5EF4-FFF2-40B4-BE49-F238E27FC236}">
                <a16:creationId xmlns:a16="http://schemas.microsoft.com/office/drawing/2014/main" id="{9C136C72-1EC0-6F4D-FAEA-B0EE79F58B55}"/>
              </a:ext>
            </a:extLst>
          </p:cNvPr>
          <p:cNvGrpSpPr/>
          <p:nvPr/>
        </p:nvGrpSpPr>
        <p:grpSpPr>
          <a:xfrm>
            <a:off x="2740915" y="4393208"/>
            <a:ext cx="5858204" cy="2173507"/>
            <a:chOff x="2719144" y="4534722"/>
            <a:chExt cx="5858204" cy="2173507"/>
          </a:xfrm>
        </p:grpSpPr>
        <p:pic>
          <p:nvPicPr>
            <p:cNvPr id="8" name="図 7" descr="アイコン&#10;&#10;自動的に生成された説明">
              <a:extLst>
                <a:ext uri="{FF2B5EF4-FFF2-40B4-BE49-F238E27FC236}">
                  <a16:creationId xmlns:a16="http://schemas.microsoft.com/office/drawing/2014/main" id="{723CB865-DA1E-C2A6-CF96-0689624F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193" y="4617160"/>
              <a:ext cx="937451" cy="937451"/>
            </a:xfrm>
            <a:prstGeom prst="rect">
              <a:avLst/>
            </a:prstGeom>
          </p:spPr>
        </p:pic>
        <p:grpSp>
          <p:nvGrpSpPr>
            <p:cNvPr id="9" name="グループ化 8">
              <a:extLst>
                <a:ext uri="{FF2B5EF4-FFF2-40B4-BE49-F238E27FC236}">
                  <a16:creationId xmlns:a16="http://schemas.microsoft.com/office/drawing/2014/main" id="{BE47961F-1896-0FB4-6E63-FF224BDC8E5D}"/>
                </a:ext>
              </a:extLst>
            </p:cNvPr>
            <p:cNvGrpSpPr/>
            <p:nvPr/>
          </p:nvGrpSpPr>
          <p:grpSpPr>
            <a:xfrm>
              <a:off x="2719144" y="4616989"/>
              <a:ext cx="1733867" cy="992615"/>
              <a:chOff x="4604295" y="5192847"/>
              <a:chExt cx="1733867" cy="992615"/>
            </a:xfrm>
          </p:grpSpPr>
          <p:pic>
            <p:nvPicPr>
              <p:cNvPr id="13" name="図 12" descr="アイコン&#10;&#10;自動的に生成された説明">
                <a:extLst>
                  <a:ext uri="{FF2B5EF4-FFF2-40B4-BE49-F238E27FC236}">
                    <a16:creationId xmlns:a16="http://schemas.microsoft.com/office/drawing/2014/main" id="{67D647F0-3F69-A87D-FB7E-02870BBE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4" name="図 13" descr="アイコン&#10;&#10;自動的に生成された説明">
                <a:extLst>
                  <a:ext uri="{FF2B5EF4-FFF2-40B4-BE49-F238E27FC236}">
                    <a16:creationId xmlns:a16="http://schemas.microsoft.com/office/drawing/2014/main" id="{D1BC76E4-92B7-00E7-946D-E15E04557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10" name="図 9" descr="アイコン&#10;&#10;自動的に生成された説明">
              <a:extLst>
                <a:ext uri="{FF2B5EF4-FFF2-40B4-BE49-F238E27FC236}">
                  <a16:creationId xmlns:a16="http://schemas.microsoft.com/office/drawing/2014/main" id="{74A33E9B-16DE-3F34-D9B9-BB35B90B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91" y="4534722"/>
              <a:ext cx="359214" cy="359214"/>
            </a:xfrm>
            <a:prstGeom prst="rect">
              <a:avLst/>
            </a:prstGeom>
          </p:spPr>
        </p:pic>
        <p:cxnSp>
          <p:nvCxnSpPr>
            <p:cNvPr id="12" name="直線矢印コネクタ 11">
              <a:extLst>
                <a:ext uri="{FF2B5EF4-FFF2-40B4-BE49-F238E27FC236}">
                  <a16:creationId xmlns:a16="http://schemas.microsoft.com/office/drawing/2014/main" id="{467CCEDD-49A7-C564-B006-6C6A42CC552C}"/>
                </a:ext>
              </a:extLst>
            </p:cNvPr>
            <p:cNvCxnSpPr>
              <a:cxnSpLocks/>
            </p:cNvCxnSpPr>
            <p:nvPr/>
          </p:nvCxnSpPr>
          <p:spPr>
            <a:xfrm>
              <a:off x="4843502" y="5060543"/>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D3A8EE8E-0436-BDB8-D592-E118ACC1F58C}"/>
                </a:ext>
              </a:extLst>
            </p:cNvPr>
            <p:cNvSpPr/>
            <p:nvPr/>
          </p:nvSpPr>
          <p:spPr>
            <a:xfrm>
              <a:off x="5451396" y="5239810"/>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クローン</a:t>
              </a:r>
            </a:p>
          </p:txBody>
        </p:sp>
        <p:sp>
          <p:nvSpPr>
            <p:cNvPr id="17" name="吹き出し: 円形 16">
              <a:extLst>
                <a:ext uri="{FF2B5EF4-FFF2-40B4-BE49-F238E27FC236}">
                  <a16:creationId xmlns:a16="http://schemas.microsoft.com/office/drawing/2014/main" id="{48BB2CCA-A6F3-4A15-F2B4-F09131FF2953}"/>
                </a:ext>
              </a:extLst>
            </p:cNvPr>
            <p:cNvSpPr/>
            <p:nvPr/>
          </p:nvSpPr>
          <p:spPr>
            <a:xfrm>
              <a:off x="3193095" y="5776211"/>
              <a:ext cx="1788459" cy="9320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ないので、</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コピーする！</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9" name="コンテンツ プレースホルダー 2">
              <a:extLst>
                <a:ext uri="{FF2B5EF4-FFF2-40B4-BE49-F238E27FC236}">
                  <a16:creationId xmlns:a16="http://schemas.microsoft.com/office/drawing/2014/main" id="{8BDC3181-B410-7FE8-8635-1F8491B97E28}"/>
                </a:ext>
              </a:extLst>
            </p:cNvPr>
            <p:cNvSpPr txBox="1">
              <a:spLocks/>
            </p:cNvSpPr>
            <p:nvPr/>
          </p:nvSpPr>
          <p:spPr>
            <a:xfrm>
              <a:off x="7552487" y="5554611"/>
              <a:ext cx="102486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リモート</a:t>
              </a:r>
            </a:p>
          </p:txBody>
        </p:sp>
      </p:grpSp>
    </p:spTree>
    <p:extLst>
      <p:ext uri="{BB962C8B-B14F-4D97-AF65-F5344CB8AC3E}">
        <p14:creationId xmlns:p14="http://schemas.microsoft.com/office/powerpoint/2010/main" val="41276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51314" y="1358196"/>
            <a:ext cx="7489371" cy="2352139"/>
          </a:xfrm>
        </p:spPr>
        <p:txBody>
          <a:bodyPr>
            <a:noAutofit/>
          </a:bodyPr>
          <a:lstStyle/>
          <a:p>
            <a:pPr marL="0" indent="0">
              <a:lnSpc>
                <a:spcPct val="100000"/>
              </a:lnSpc>
              <a:buNone/>
            </a:pPr>
            <a:r>
              <a:rPr kumimoji="1" lang="ja-JP" altLang="en-US" dirty="0"/>
              <a:t>ローカルで変更を加えるときは</a:t>
            </a:r>
            <a:endParaRPr kumimoji="1" lang="en-US" altLang="ja-JP" dirty="0"/>
          </a:p>
          <a:p>
            <a:pPr marL="0" indent="0">
              <a:lnSpc>
                <a:spcPct val="100000"/>
              </a:lnSpc>
              <a:buNone/>
            </a:pPr>
            <a:r>
              <a:rPr lang="ja-JP" altLang="en-US" dirty="0"/>
              <a:t>１．ファイルの内容を変更する</a:t>
            </a:r>
            <a:endParaRPr lang="en-US" altLang="ja-JP" dirty="0"/>
          </a:p>
          <a:p>
            <a:pPr marL="0" indent="0">
              <a:lnSpc>
                <a:spcPct val="100000"/>
              </a:lnSpc>
              <a:buNone/>
            </a:pPr>
            <a:r>
              <a:rPr kumimoji="1" lang="ja-JP" altLang="en-US" dirty="0"/>
              <a:t>２．その変更を</a:t>
            </a:r>
            <a:r>
              <a:rPr kumimoji="1" lang="ja-JP" altLang="en-US" b="1" dirty="0"/>
              <a:t>コミット</a:t>
            </a:r>
            <a:r>
              <a:rPr kumimoji="1" lang="ja-JP" altLang="en-US" dirty="0"/>
              <a:t>する（確定させる）</a:t>
            </a:r>
            <a:endParaRPr kumimoji="1" lang="en-US" altLang="ja-JP" dirty="0"/>
          </a:p>
          <a:p>
            <a:pPr marL="0" indent="0">
              <a:lnSpc>
                <a:spcPct val="100000"/>
              </a:lnSpc>
              <a:buNone/>
            </a:pPr>
            <a:r>
              <a:rPr lang="ja-JP" altLang="en-US" dirty="0"/>
              <a:t>という２段階で変更します</a:t>
            </a:r>
            <a:endParaRPr kumimoji="1" lang="en-US" altLang="ja-JP" sz="2400" dirty="0"/>
          </a:p>
        </p:txBody>
      </p:sp>
      <p:grpSp>
        <p:nvGrpSpPr>
          <p:cNvPr id="23" name="グループ化 22">
            <a:extLst>
              <a:ext uri="{FF2B5EF4-FFF2-40B4-BE49-F238E27FC236}">
                <a16:creationId xmlns:a16="http://schemas.microsoft.com/office/drawing/2014/main" id="{BAC32562-C455-184F-3AFE-5C48319D27A5}"/>
              </a:ext>
            </a:extLst>
          </p:cNvPr>
          <p:cNvGrpSpPr/>
          <p:nvPr/>
        </p:nvGrpSpPr>
        <p:grpSpPr>
          <a:xfrm>
            <a:off x="1778563" y="3710335"/>
            <a:ext cx="8634871" cy="2346065"/>
            <a:chOff x="1724029" y="4294199"/>
            <a:chExt cx="8634871" cy="2346065"/>
          </a:xfrm>
        </p:grpSpPr>
        <p:grpSp>
          <p:nvGrpSpPr>
            <p:cNvPr id="3" name="グループ化 2">
              <a:extLst>
                <a:ext uri="{FF2B5EF4-FFF2-40B4-BE49-F238E27FC236}">
                  <a16:creationId xmlns:a16="http://schemas.microsoft.com/office/drawing/2014/main" id="{79BE74C5-2913-BDA2-DAA8-3CDD293729E5}"/>
                </a:ext>
              </a:extLst>
            </p:cNvPr>
            <p:cNvGrpSpPr/>
            <p:nvPr/>
          </p:nvGrpSpPr>
          <p:grpSpPr>
            <a:xfrm>
              <a:off x="1724029" y="4417370"/>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172D618D-D4C9-6067-D804-2FDB2133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6" name="図 5" descr="アイコン&#10;&#10;自動的に生成された説明">
                <a:extLst>
                  <a:ext uri="{FF2B5EF4-FFF2-40B4-BE49-F238E27FC236}">
                    <a16:creationId xmlns:a16="http://schemas.microsoft.com/office/drawing/2014/main" id="{AAC9A070-EDDA-196C-C2F2-6A2C7C135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FEF79E15-D45E-AE99-B8ED-C1FC2B7B4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cxnSp>
            <p:nvCxnSpPr>
              <p:cNvPr id="9" name="直線矢印コネクタ 8">
                <a:extLst>
                  <a:ext uri="{FF2B5EF4-FFF2-40B4-BE49-F238E27FC236}">
                    <a16:creationId xmlns:a16="http://schemas.microsoft.com/office/drawing/2014/main" id="{9E706C25-ED6D-7CD8-D63C-B31630C838C5}"/>
                  </a:ext>
                </a:extLst>
              </p:cNvPr>
              <p:cNvCxnSpPr>
                <a:cxnSpLocks/>
              </p:cNvCxnSpPr>
              <p:nvPr/>
            </p:nvCxnSpPr>
            <p:spPr>
              <a:xfrm flipH="1">
                <a:off x="3442860"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41067259-38C8-4001-C16E-1D8DCE2EA82F}"/>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cxnSp>
            <p:nvCxnSpPr>
              <p:cNvPr id="18" name="直線矢印コネクタ 17">
                <a:extLst>
                  <a:ext uri="{FF2B5EF4-FFF2-40B4-BE49-F238E27FC236}">
                    <a16:creationId xmlns:a16="http://schemas.microsoft.com/office/drawing/2014/main" id="{168DE61A-4E70-3C52-2A12-177E2DA91265}"/>
                  </a:ext>
                </a:extLst>
              </p:cNvPr>
              <p:cNvCxnSpPr>
                <a:cxnSpLocks/>
              </p:cNvCxnSpPr>
              <p:nvPr/>
            </p:nvCxnSpPr>
            <p:spPr>
              <a:xfrm flipH="1">
                <a:off x="6708574"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5" name="吹き出し: 円形 14">
              <a:extLst>
                <a:ext uri="{FF2B5EF4-FFF2-40B4-BE49-F238E27FC236}">
                  <a16:creationId xmlns:a16="http://schemas.microsoft.com/office/drawing/2014/main" id="{642D2BAD-5EB3-5336-5AB5-2EB2C22E7FEB}"/>
                </a:ext>
              </a:extLst>
            </p:cNvPr>
            <p:cNvSpPr/>
            <p:nvPr/>
          </p:nvSpPr>
          <p:spPr>
            <a:xfrm>
              <a:off x="2664497" y="5597001"/>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16" name="吹き出し: 円形 15">
              <a:extLst>
                <a:ext uri="{FF2B5EF4-FFF2-40B4-BE49-F238E27FC236}">
                  <a16:creationId xmlns:a16="http://schemas.microsoft.com/office/drawing/2014/main" id="{1E1459F3-6B79-6C2C-4E62-7EEAF4FE4101}"/>
                </a:ext>
              </a:extLst>
            </p:cNvPr>
            <p:cNvSpPr/>
            <p:nvPr/>
          </p:nvSpPr>
          <p:spPr>
            <a:xfrm>
              <a:off x="8887499" y="5630332"/>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pic>
          <p:nvPicPr>
            <p:cNvPr id="20" name="図 19" descr="アイコン&#10;&#10;自動的に生成された説明">
              <a:extLst>
                <a:ext uri="{FF2B5EF4-FFF2-40B4-BE49-F238E27FC236}">
                  <a16:creationId xmlns:a16="http://schemas.microsoft.com/office/drawing/2014/main" id="{19E56029-2A57-1B39-EED7-25732D8E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436" y="4294199"/>
              <a:ext cx="1115786" cy="1115786"/>
            </a:xfrm>
            <a:prstGeom prst="rect">
              <a:avLst/>
            </a:prstGeom>
          </p:spPr>
        </p:pic>
        <p:sp>
          <p:nvSpPr>
            <p:cNvPr id="21" name="吹き出し: 円形 20">
              <a:extLst>
                <a:ext uri="{FF2B5EF4-FFF2-40B4-BE49-F238E27FC236}">
                  <a16:creationId xmlns:a16="http://schemas.microsoft.com/office/drawing/2014/main" id="{8762D2D6-DD22-D7A2-89FF-F09C54E7AD2A}"/>
                </a:ext>
              </a:extLst>
            </p:cNvPr>
            <p:cNvSpPr/>
            <p:nvPr/>
          </p:nvSpPr>
          <p:spPr>
            <a:xfrm>
              <a:off x="5700902" y="5597001"/>
              <a:ext cx="1828127" cy="1043263"/>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確定する</a:t>
              </a: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コミット</a:t>
              </a:r>
            </a:p>
          </p:txBody>
        </p:sp>
        <p:sp>
          <p:nvSpPr>
            <p:cNvPr id="22" name="テキスト ボックス 21">
              <a:extLst>
                <a:ext uri="{FF2B5EF4-FFF2-40B4-BE49-F238E27FC236}">
                  <a16:creationId xmlns:a16="http://schemas.microsoft.com/office/drawing/2014/main" id="{1202B606-FAFC-A22D-385C-C79984B640C4}"/>
                </a:ext>
              </a:extLst>
            </p:cNvPr>
            <p:cNvSpPr txBox="1"/>
            <p:nvPr/>
          </p:nvSpPr>
          <p:spPr>
            <a:xfrm>
              <a:off x="6384132" y="5957049"/>
              <a:ext cx="461665" cy="323165"/>
            </a:xfrm>
            <a:prstGeom prst="rect">
              <a:avLst/>
            </a:prstGeom>
            <a:noFill/>
          </p:spPr>
          <p:txBody>
            <a:bodyPr vert="eaVert"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grpSp>
      <p:sp>
        <p:nvSpPr>
          <p:cNvPr id="24" name="テキスト ボックス 23">
            <a:extLst>
              <a:ext uri="{FF2B5EF4-FFF2-40B4-BE49-F238E27FC236}">
                <a16:creationId xmlns:a16="http://schemas.microsoft.com/office/drawing/2014/main" id="{408A4586-B141-1116-483A-A617855DC6BF}"/>
              </a:ext>
            </a:extLst>
          </p:cNvPr>
          <p:cNvSpPr txBox="1"/>
          <p:nvPr/>
        </p:nvSpPr>
        <p:spPr>
          <a:xfrm>
            <a:off x="2143990" y="5974278"/>
            <a:ext cx="7917874" cy="923330"/>
          </a:xfrm>
          <a:prstGeom prst="rect">
            <a:avLst/>
          </a:prstGeom>
          <a:noFill/>
        </p:spPr>
        <p:txBody>
          <a:bodyPr wrap="square" rtlCol="0">
            <a:spAutoFit/>
          </a:bodyPr>
          <a:lstStyle/>
          <a:p>
            <a:pPr marL="0" indent="0">
              <a:lnSpc>
                <a:spcPct val="100000"/>
              </a:lnSpc>
              <a:buNone/>
            </a:pPr>
            <a:endParaRPr lang="en-US" altLang="ja-JP" b="1" dirty="0">
              <a:latin typeface="游ゴシック" panose="020B0400000000000000" pitchFamily="50" charset="-128"/>
              <a:ea typeface="游ゴシック" panose="020B0400000000000000" pitchFamily="50" charset="-128"/>
            </a:endParaRPr>
          </a:p>
          <a:p>
            <a:pPr marL="0" indent="0">
              <a:lnSpc>
                <a:spcPct val="100000"/>
              </a:lnSpc>
              <a:buNone/>
            </a:pPr>
            <a:r>
              <a:rPr kumimoji="1" lang="en-US" altLang="ja-JP" sz="1800" b="1" dirty="0">
                <a:latin typeface="游ゴシック" panose="020B0400000000000000" pitchFamily="50" charset="-128"/>
                <a:ea typeface="游ゴシック" panose="020B0400000000000000" pitchFamily="50" charset="-128"/>
              </a:rPr>
              <a:t>※ </a:t>
            </a:r>
            <a:r>
              <a:rPr kumimoji="1" lang="ja-JP" altLang="en-US" sz="1800" b="1" dirty="0">
                <a:latin typeface="游ゴシック" panose="020B0400000000000000" pitchFamily="50" charset="-128"/>
                <a:ea typeface="游ゴシック" panose="020B0400000000000000" pitchFamily="50" charset="-128"/>
              </a:rPr>
              <a:t>ローカルで変更を確定させただけで、 リモートには反映されていません</a:t>
            </a:r>
            <a:endParaRPr kumimoji="1" lang="en-US" altLang="ja-JP" sz="1800" b="1" dirty="0">
              <a:latin typeface="游ゴシック" panose="020B0400000000000000" pitchFamily="50" charset="-128"/>
              <a:ea typeface="游ゴシック" panose="020B0400000000000000" pitchFamily="50" charset="-128"/>
            </a:endParaRPr>
          </a:p>
          <a:p>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13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474732" y="1959402"/>
            <a:ext cx="9427029" cy="1679039"/>
          </a:xfrm>
        </p:spPr>
        <p:txBody>
          <a:bodyPr>
            <a:noAutofit/>
          </a:bodyPr>
          <a:lstStyle/>
          <a:p>
            <a:pPr>
              <a:lnSpc>
                <a:spcPct val="100000"/>
              </a:lnSpc>
              <a:buFont typeface="Arial" panose="020B0604020202020204" pitchFamily="34" charset="0"/>
              <a:buChar char="•"/>
            </a:pPr>
            <a:r>
              <a:rPr kumimoji="1" lang="ja-JP" altLang="en-US" dirty="0"/>
              <a:t>自分の行った変更をリモートにアップするのが</a:t>
            </a:r>
            <a:r>
              <a:rPr kumimoji="1" lang="ja-JP" altLang="en-US" b="1" dirty="0"/>
              <a:t>プッシュ</a:t>
            </a:r>
            <a:endParaRPr kumimoji="1" lang="en-US" altLang="ja-JP" b="1" dirty="0"/>
          </a:p>
          <a:p>
            <a:pPr>
              <a:lnSpc>
                <a:spcPct val="100000"/>
              </a:lnSpc>
              <a:buFont typeface="Arial" panose="020B0604020202020204" pitchFamily="34" charset="0"/>
              <a:buChar char="•"/>
            </a:pPr>
            <a:r>
              <a:rPr kumimoji="1" lang="ja-JP" altLang="en-US" dirty="0"/>
              <a:t>リモートの内容をダウンロードするのが</a:t>
            </a:r>
            <a:r>
              <a:rPr kumimoji="1" lang="ja-JP" altLang="en-US" b="1" dirty="0"/>
              <a:t>プル</a:t>
            </a:r>
            <a:br>
              <a:rPr kumimoji="1" lang="en-US" altLang="ja-JP" b="1" dirty="0"/>
            </a:br>
            <a:r>
              <a:rPr kumimoji="1" lang="ja-JP" altLang="en-US" b="1" dirty="0"/>
              <a:t>→</a:t>
            </a:r>
            <a:r>
              <a:rPr kumimoji="1" lang="ja-JP" altLang="en-US" dirty="0"/>
              <a:t>ローカルが最新の状態になるということ</a:t>
            </a:r>
            <a:endParaRPr kumimoji="1" lang="en-US" altLang="ja-JP" dirty="0"/>
          </a:p>
        </p:txBody>
      </p:sp>
      <p:grpSp>
        <p:nvGrpSpPr>
          <p:cNvPr id="56" name="グループ化 55">
            <a:extLst>
              <a:ext uri="{FF2B5EF4-FFF2-40B4-BE49-F238E27FC236}">
                <a16:creationId xmlns:a16="http://schemas.microsoft.com/office/drawing/2014/main" id="{1B6487DF-8F6A-2EEA-0F4F-E71ACDAE0973}"/>
              </a:ext>
            </a:extLst>
          </p:cNvPr>
          <p:cNvGrpSpPr/>
          <p:nvPr/>
        </p:nvGrpSpPr>
        <p:grpSpPr>
          <a:xfrm>
            <a:off x="7477410" y="1312647"/>
            <a:ext cx="4414123" cy="5327617"/>
            <a:chOff x="7259695" y="1322322"/>
            <a:chExt cx="4414123" cy="5327617"/>
          </a:xfrm>
        </p:grpSpPr>
        <p:pic>
          <p:nvPicPr>
            <p:cNvPr id="28" name="図 27" descr="アイコン&#10;&#10;自動的に生成された説明">
              <a:extLst>
                <a:ext uri="{FF2B5EF4-FFF2-40B4-BE49-F238E27FC236}">
                  <a16:creationId xmlns:a16="http://schemas.microsoft.com/office/drawing/2014/main" id="{31579CE9-D7BD-6F04-0A08-20A260692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973" y="1777026"/>
              <a:ext cx="1159328" cy="1159328"/>
            </a:xfrm>
            <a:prstGeom prst="rect">
              <a:avLst/>
            </a:prstGeom>
          </p:spPr>
        </p:pic>
        <p:pic>
          <p:nvPicPr>
            <p:cNvPr id="30" name="図 29" descr="アイコン&#10;&#10;自動的に生成された説明">
              <a:extLst>
                <a:ext uri="{FF2B5EF4-FFF2-40B4-BE49-F238E27FC236}">
                  <a16:creationId xmlns:a16="http://schemas.microsoft.com/office/drawing/2014/main" id="{2422A586-C5E3-05F1-07B3-15198E47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45" y="4533941"/>
              <a:ext cx="999616" cy="992615"/>
            </a:xfrm>
            <a:prstGeom prst="rect">
              <a:avLst/>
            </a:prstGeom>
          </p:spPr>
        </p:pic>
        <p:pic>
          <p:nvPicPr>
            <p:cNvPr id="31" name="図 30" descr="アイコン&#10;&#10;自動的に生成された説明">
              <a:extLst>
                <a:ext uri="{FF2B5EF4-FFF2-40B4-BE49-F238E27FC236}">
                  <a16:creationId xmlns:a16="http://schemas.microsoft.com/office/drawing/2014/main" id="{DB108E8E-1164-2D85-C13B-882321F6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65" y="4741233"/>
              <a:ext cx="635127" cy="630678"/>
            </a:xfrm>
            <a:prstGeom prst="rect">
              <a:avLst/>
            </a:prstGeom>
          </p:spPr>
        </p:pic>
        <p:pic>
          <p:nvPicPr>
            <p:cNvPr id="32" name="図 31" descr="アイコン&#10;&#10;自動的に生成された説明">
              <a:extLst>
                <a:ext uri="{FF2B5EF4-FFF2-40B4-BE49-F238E27FC236}">
                  <a16:creationId xmlns:a16="http://schemas.microsoft.com/office/drawing/2014/main" id="{A46096DA-8CDA-4DF0-2C83-D4970CA04CF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36606" y="4741233"/>
              <a:ext cx="379013" cy="376358"/>
            </a:xfrm>
            <a:prstGeom prst="rect">
              <a:avLst/>
            </a:prstGeom>
          </p:spPr>
        </p:pic>
        <p:pic>
          <p:nvPicPr>
            <p:cNvPr id="33" name="図 32" descr="アイコン&#10;&#10;自動的に生成された説明">
              <a:extLst>
                <a:ext uri="{FF2B5EF4-FFF2-40B4-BE49-F238E27FC236}">
                  <a16:creationId xmlns:a16="http://schemas.microsoft.com/office/drawing/2014/main" id="{A2F8E692-E96E-4E93-E7BF-18C11DAB1AF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74818" y="3545289"/>
              <a:ext cx="379013" cy="376358"/>
            </a:xfrm>
            <a:prstGeom prst="rect">
              <a:avLst/>
            </a:prstGeom>
          </p:spPr>
        </p:pic>
        <p:grpSp>
          <p:nvGrpSpPr>
            <p:cNvPr id="34" name="グループ化 33">
              <a:extLst>
                <a:ext uri="{FF2B5EF4-FFF2-40B4-BE49-F238E27FC236}">
                  <a16:creationId xmlns:a16="http://schemas.microsoft.com/office/drawing/2014/main" id="{20EE9D88-E71B-CA8B-0B75-CCBCDC9047FE}"/>
                </a:ext>
              </a:extLst>
            </p:cNvPr>
            <p:cNvGrpSpPr/>
            <p:nvPr/>
          </p:nvGrpSpPr>
          <p:grpSpPr>
            <a:xfrm>
              <a:off x="9828201" y="4533941"/>
              <a:ext cx="1733867" cy="992615"/>
              <a:chOff x="4604295" y="5192847"/>
              <a:chExt cx="1733867" cy="992615"/>
            </a:xfrm>
          </p:grpSpPr>
          <p:pic>
            <p:nvPicPr>
              <p:cNvPr id="35" name="図 34" descr="アイコン&#10;&#10;自動的に生成された説明">
                <a:extLst>
                  <a:ext uri="{FF2B5EF4-FFF2-40B4-BE49-F238E27FC236}">
                    <a16:creationId xmlns:a16="http://schemas.microsoft.com/office/drawing/2014/main" id="{CC5B2CB5-7DF5-F8A0-984D-D5918463B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6" name="図 35" descr="アイコン&#10;&#10;自動的に生成された説明">
                <a:extLst>
                  <a:ext uri="{FF2B5EF4-FFF2-40B4-BE49-F238E27FC236}">
                    <a16:creationId xmlns:a16="http://schemas.microsoft.com/office/drawing/2014/main" id="{F8AC8EC8-10EC-04E2-6927-D873383EF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7" name="図 36" descr="アイコン&#10;&#10;自動的に生成された説明">
                <a:extLst>
                  <a:ext uri="{FF2B5EF4-FFF2-40B4-BE49-F238E27FC236}">
                    <a16:creationId xmlns:a16="http://schemas.microsoft.com/office/drawing/2014/main" id="{6DFD6052-F692-1496-0BB2-9BE2BE4F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38" name="直線矢印コネクタ 37">
              <a:extLst>
                <a:ext uri="{FF2B5EF4-FFF2-40B4-BE49-F238E27FC236}">
                  <a16:creationId xmlns:a16="http://schemas.microsoft.com/office/drawing/2014/main" id="{00025607-63A5-587D-BFA4-84C305DAC5CF}"/>
                </a:ext>
              </a:extLst>
            </p:cNvPr>
            <p:cNvCxnSpPr>
              <a:cxnSpLocks/>
              <a:stCxn id="30" idx="0"/>
            </p:cNvCxnSpPr>
            <p:nvPr/>
          </p:nvCxnSpPr>
          <p:spPr>
            <a:xfrm flipV="1">
              <a:off x="8515653" y="3033043"/>
              <a:ext cx="1796747" cy="1500898"/>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39" name="コンテンツ プレースホルダー 2">
              <a:extLst>
                <a:ext uri="{FF2B5EF4-FFF2-40B4-BE49-F238E27FC236}">
                  <a16:creationId xmlns:a16="http://schemas.microsoft.com/office/drawing/2014/main" id="{D62E5BAF-6540-EAE5-45C1-F9445EFB8793}"/>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40" name="コンテンツ プレースホルダー 2">
              <a:extLst>
                <a:ext uri="{FF2B5EF4-FFF2-40B4-BE49-F238E27FC236}">
                  <a16:creationId xmlns:a16="http://schemas.microsoft.com/office/drawing/2014/main" id="{0395E20C-3DD3-F160-A47A-A245E9161592}"/>
                </a:ext>
              </a:extLst>
            </p:cNvPr>
            <p:cNvSpPr txBox="1">
              <a:spLocks/>
            </p:cNvSpPr>
            <p:nvPr/>
          </p:nvSpPr>
          <p:spPr>
            <a:xfrm>
              <a:off x="8426801" y="33901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b="1" dirty="0"/>
                <a:t>プッシュ</a:t>
              </a:r>
            </a:p>
          </p:txBody>
        </p:sp>
        <p:cxnSp>
          <p:nvCxnSpPr>
            <p:cNvPr id="41" name="直線矢印コネクタ 40">
              <a:extLst>
                <a:ext uri="{FF2B5EF4-FFF2-40B4-BE49-F238E27FC236}">
                  <a16:creationId xmlns:a16="http://schemas.microsoft.com/office/drawing/2014/main" id="{260312CC-78A2-2D74-869E-A0A996E5FDAD}"/>
                </a:ext>
              </a:extLst>
            </p:cNvPr>
            <p:cNvCxnSpPr>
              <a:cxnSpLocks/>
            </p:cNvCxnSpPr>
            <p:nvPr/>
          </p:nvCxnSpPr>
          <p:spPr>
            <a:xfrm>
              <a:off x="10783981" y="3149507"/>
              <a:ext cx="0" cy="135587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2" name="コンテンツ プレースホルダー 2">
              <a:extLst>
                <a:ext uri="{FF2B5EF4-FFF2-40B4-BE49-F238E27FC236}">
                  <a16:creationId xmlns:a16="http://schemas.microsoft.com/office/drawing/2014/main" id="{85F0053B-A91C-F375-859B-A3C15E4FBE96}"/>
                </a:ext>
              </a:extLst>
            </p:cNvPr>
            <p:cNvSpPr txBox="1">
              <a:spLocks/>
            </p:cNvSpPr>
            <p:nvPr/>
          </p:nvSpPr>
          <p:spPr>
            <a:xfrm>
              <a:off x="10962516" y="3854402"/>
              <a:ext cx="63067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プル</a:t>
              </a:r>
            </a:p>
          </p:txBody>
        </p:sp>
        <p:sp>
          <p:nvSpPr>
            <p:cNvPr id="43" name="吹き出し: 円形 42">
              <a:extLst>
                <a:ext uri="{FF2B5EF4-FFF2-40B4-BE49-F238E27FC236}">
                  <a16:creationId xmlns:a16="http://schemas.microsoft.com/office/drawing/2014/main" id="{8A79EF19-F558-B1D3-92EC-298F376D6036}"/>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44" name="吹き出し: 円形 43">
              <a:extLst>
                <a:ext uri="{FF2B5EF4-FFF2-40B4-BE49-F238E27FC236}">
                  <a16:creationId xmlns:a16="http://schemas.microsoft.com/office/drawing/2014/main" id="{EA6B6F78-AE6B-B851-5D47-1FB3EF178F22}"/>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最新に！</a:t>
              </a:r>
            </a:p>
          </p:txBody>
        </p:sp>
        <p:sp>
          <p:nvSpPr>
            <p:cNvPr id="45" name="コンテンツ プレースホルダー 2">
              <a:extLst>
                <a:ext uri="{FF2B5EF4-FFF2-40B4-BE49-F238E27FC236}">
                  <a16:creationId xmlns:a16="http://schemas.microsoft.com/office/drawing/2014/main" id="{5742F7B9-7CBB-D071-19F7-17445F7E2D44}"/>
                </a:ext>
              </a:extLst>
            </p:cNvPr>
            <p:cNvSpPr txBox="1">
              <a:spLocks/>
            </p:cNvSpPr>
            <p:nvPr/>
          </p:nvSpPr>
          <p:spPr>
            <a:xfrm>
              <a:off x="10227846" y="1322322"/>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46" name="コンテンツ プレースホルダー 2">
              <a:extLst>
                <a:ext uri="{FF2B5EF4-FFF2-40B4-BE49-F238E27FC236}">
                  <a16:creationId xmlns:a16="http://schemas.microsoft.com/office/drawing/2014/main" id="{D1C843DE-BBAB-AFC0-51E7-EAF45D5DA6E1}"/>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grpSp>
      <p:sp>
        <p:nvSpPr>
          <p:cNvPr id="50" name="テキスト ボックス 49">
            <a:extLst>
              <a:ext uri="{FF2B5EF4-FFF2-40B4-BE49-F238E27FC236}">
                <a16:creationId xmlns:a16="http://schemas.microsoft.com/office/drawing/2014/main" id="{A72ED596-A7B8-A660-8DB0-7546F1551345}"/>
              </a:ext>
            </a:extLst>
          </p:cNvPr>
          <p:cNvSpPr txBox="1"/>
          <p:nvPr/>
        </p:nvSpPr>
        <p:spPr>
          <a:xfrm>
            <a:off x="591961" y="4043087"/>
            <a:ext cx="6743484" cy="1815882"/>
          </a:xfrm>
          <a:prstGeom prst="rect">
            <a:avLst/>
          </a:prstGeom>
          <a:noFill/>
        </p:spPr>
        <p:txBody>
          <a:bodyPr wrap="square" rtlCol="0">
            <a:spAutoFit/>
          </a:bodyPr>
          <a:lstStyle/>
          <a:p>
            <a:pPr marL="0" indent="0">
              <a:lnSpc>
                <a:spcPct val="100000"/>
              </a:lnSpc>
              <a:buNone/>
            </a:pPr>
            <a:endParaRPr lang="en-US" altLang="ja-JP" sz="2800" b="1" dirty="0">
              <a:latin typeface="游ゴシック" panose="020B0400000000000000" pitchFamily="50" charset="-128"/>
              <a:ea typeface="游ゴシック" panose="020B0400000000000000" pitchFamily="50" charset="-128"/>
            </a:endParaRPr>
          </a:p>
          <a:p>
            <a:pPr marL="0" indent="0">
              <a:lnSpc>
                <a:spcPct val="100000"/>
              </a:lnSpc>
              <a:buNone/>
            </a:pPr>
            <a:r>
              <a:rPr kumimoji="1" lang="ja-JP" altLang="en-US" sz="2800" b="1" dirty="0">
                <a:latin typeface="游ゴシック" panose="020B0400000000000000" pitchFamily="50" charset="-128"/>
                <a:ea typeface="游ゴシック" panose="020B0400000000000000" pitchFamily="50" charset="-128"/>
              </a:rPr>
              <a:t>ローカルで作業する前には、 </a:t>
            </a:r>
            <a:br>
              <a:rPr kumimoji="1" lang="en-US" altLang="ja-JP" sz="2800" b="1" dirty="0">
                <a:latin typeface="游ゴシック" panose="020B0400000000000000" pitchFamily="50" charset="-128"/>
                <a:ea typeface="游ゴシック" panose="020B0400000000000000" pitchFamily="50" charset="-128"/>
              </a:rPr>
            </a:br>
            <a:r>
              <a:rPr kumimoji="1" lang="ja-JP" altLang="en-US" sz="2800" b="1" dirty="0">
                <a:latin typeface="游ゴシック" panose="020B0400000000000000" pitchFamily="50" charset="-128"/>
                <a:ea typeface="游ゴシック" panose="020B0400000000000000" pitchFamily="50" charset="-128"/>
              </a:rPr>
              <a:t>必ずプルする </a:t>
            </a:r>
            <a:r>
              <a:rPr kumimoji="1" lang="en-US" altLang="ja-JP" sz="2800" b="1" dirty="0">
                <a:latin typeface="游ゴシック" panose="020B0400000000000000" pitchFamily="50" charset="-128"/>
                <a:ea typeface="游ゴシック" panose="020B0400000000000000" pitchFamily="50" charset="-128"/>
              </a:rPr>
              <a:t>(</a:t>
            </a:r>
            <a:r>
              <a:rPr kumimoji="1" lang="ja-JP" altLang="en-US" sz="2800" b="1" dirty="0">
                <a:latin typeface="游ゴシック" panose="020B0400000000000000" pitchFamily="50" charset="-128"/>
                <a:ea typeface="游ゴシック" panose="020B0400000000000000" pitchFamily="50" charset="-128"/>
              </a:rPr>
              <a:t>最新にする</a:t>
            </a:r>
            <a:r>
              <a:rPr kumimoji="1" lang="en-US" altLang="ja-JP" sz="2800" b="1" dirty="0">
                <a:latin typeface="游ゴシック" panose="020B0400000000000000" pitchFamily="50" charset="-128"/>
                <a:ea typeface="游ゴシック" panose="020B0400000000000000" pitchFamily="50" charset="-128"/>
              </a:rPr>
              <a:t>) </a:t>
            </a:r>
            <a:r>
              <a:rPr kumimoji="1" lang="ja-JP" altLang="en-US" sz="2800" b="1" dirty="0">
                <a:latin typeface="游ゴシック" panose="020B0400000000000000" pitchFamily="50" charset="-128"/>
                <a:ea typeface="游ゴシック" panose="020B0400000000000000" pitchFamily="50" charset="-128"/>
              </a:rPr>
              <a:t>必要がある！</a:t>
            </a:r>
            <a:endParaRPr kumimoji="1" lang="en-US" altLang="ja-JP" sz="2800" b="1" dirty="0">
              <a:latin typeface="游ゴシック" panose="020B0400000000000000" pitchFamily="50" charset="-128"/>
              <a:ea typeface="游ゴシック" panose="020B0400000000000000" pitchFamily="50" charset="-128"/>
            </a:endParaRPr>
          </a:p>
          <a:p>
            <a:endParaRPr kumimoji="1" lang="ja-JP" altLang="en-US" sz="2800" b="1" dirty="0">
              <a:latin typeface="游ゴシック" panose="020B0400000000000000" pitchFamily="50" charset="-128"/>
              <a:ea typeface="游ゴシック" panose="020B0400000000000000" pitchFamily="50" charset="-128"/>
            </a:endParaRPr>
          </a:p>
        </p:txBody>
      </p:sp>
      <p:cxnSp>
        <p:nvCxnSpPr>
          <p:cNvPr id="52" name="直線矢印コネクタ 51">
            <a:extLst>
              <a:ext uri="{FF2B5EF4-FFF2-40B4-BE49-F238E27FC236}">
                <a16:creationId xmlns:a16="http://schemas.microsoft.com/office/drawing/2014/main" id="{062E3FFB-8D32-30E2-4E09-0D907A3BD022}"/>
              </a:ext>
            </a:extLst>
          </p:cNvPr>
          <p:cNvCxnSpPr>
            <a:cxnSpLocks/>
          </p:cNvCxnSpPr>
          <p:nvPr/>
        </p:nvCxnSpPr>
        <p:spPr>
          <a:xfrm flipV="1">
            <a:off x="4113152" y="3578858"/>
            <a:ext cx="0" cy="765838"/>
          </a:xfrm>
          <a:prstGeom prst="straightConnector1">
            <a:avLst/>
          </a:prstGeom>
          <a:ln w="12382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ブランチ（１）</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61556" y="1521817"/>
            <a:ext cx="11257643" cy="1784455"/>
          </a:xfrm>
        </p:spPr>
        <p:txBody>
          <a:bodyPr>
            <a:noAutofit/>
          </a:bodyPr>
          <a:lstStyle/>
          <a:p>
            <a:pPr>
              <a:lnSpc>
                <a:spcPct val="100000"/>
              </a:lnSpc>
              <a:buFont typeface="Arial" panose="020B0604020202020204" pitchFamily="34" charset="0"/>
              <a:buChar char="•"/>
            </a:pPr>
            <a:r>
              <a:rPr kumimoji="1" lang="en-US" altLang="ja-JP" dirty="0"/>
              <a:t>Git</a:t>
            </a:r>
            <a:r>
              <a:rPr kumimoji="1" lang="ja-JP" altLang="en-US" dirty="0"/>
              <a:t>では変更の分岐を作ることができます</a:t>
            </a:r>
            <a:br>
              <a:rPr lang="en-US" altLang="ja-JP" dirty="0"/>
            </a:br>
            <a:r>
              <a:rPr lang="ja-JP" altLang="en-US" dirty="0"/>
              <a:t>この分岐した枝のことを</a:t>
            </a:r>
            <a:r>
              <a:rPr lang="ja-JP" altLang="en-US" b="1" dirty="0"/>
              <a:t>ブランチ</a:t>
            </a:r>
            <a:r>
              <a:rPr lang="ja-JP" altLang="en-US" dirty="0"/>
              <a:t>といいます</a:t>
            </a:r>
            <a:endParaRPr lang="en-US" altLang="ja-JP" dirty="0"/>
          </a:p>
          <a:p>
            <a:pPr>
              <a:lnSpc>
                <a:spcPct val="100000"/>
              </a:lnSpc>
              <a:buFont typeface="Arial" panose="020B0604020202020204" pitchFamily="34" charset="0"/>
              <a:buChar char="•"/>
            </a:pPr>
            <a:r>
              <a:rPr lang="ja-JP" altLang="en-US" dirty="0"/>
              <a:t>分岐を作ることもできるし、分岐同士をマージすることもできます</a:t>
            </a:r>
            <a:endParaRPr lang="en-US" altLang="ja-JP" dirty="0"/>
          </a:p>
        </p:txBody>
      </p:sp>
      <p:grpSp>
        <p:nvGrpSpPr>
          <p:cNvPr id="53" name="グループ化 52">
            <a:extLst>
              <a:ext uri="{FF2B5EF4-FFF2-40B4-BE49-F238E27FC236}">
                <a16:creationId xmlns:a16="http://schemas.microsoft.com/office/drawing/2014/main" id="{CEAD3D94-35EC-F1F1-8614-E9ED185D0946}"/>
              </a:ext>
            </a:extLst>
          </p:cNvPr>
          <p:cNvGrpSpPr/>
          <p:nvPr/>
        </p:nvGrpSpPr>
        <p:grpSpPr>
          <a:xfrm>
            <a:off x="1582057" y="3483854"/>
            <a:ext cx="9100457" cy="2866941"/>
            <a:chOff x="1582057" y="3648245"/>
            <a:chExt cx="9100457" cy="2866941"/>
          </a:xfrm>
        </p:grpSpPr>
        <p:sp>
          <p:nvSpPr>
            <p:cNvPr id="45" name="楕円 44">
              <a:extLst>
                <a:ext uri="{FF2B5EF4-FFF2-40B4-BE49-F238E27FC236}">
                  <a16:creationId xmlns:a16="http://schemas.microsoft.com/office/drawing/2014/main" id="{98BE27CD-1E0B-B233-B0E9-E854BB161CC9}"/>
                </a:ext>
              </a:extLst>
            </p:cNvPr>
            <p:cNvSpPr/>
            <p:nvPr/>
          </p:nvSpPr>
          <p:spPr>
            <a:xfrm>
              <a:off x="3989024"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76FE786B-D78E-0855-53D9-C73D31E80A46}"/>
                </a:ext>
              </a:extLst>
            </p:cNvPr>
            <p:cNvSpPr/>
            <p:nvPr/>
          </p:nvSpPr>
          <p:spPr>
            <a:xfrm>
              <a:off x="7987722"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1E73509-912D-BF04-0BA9-FFD39DC48F75}"/>
                </a:ext>
              </a:extLst>
            </p:cNvPr>
            <p:cNvSpPr/>
            <p:nvPr/>
          </p:nvSpPr>
          <p:spPr>
            <a:xfrm>
              <a:off x="5063747" y="4589167"/>
              <a:ext cx="2998939" cy="1201342"/>
            </a:xfrm>
            <a:prstGeom prst="roundRect">
              <a:avLst/>
            </a:prstGeom>
            <a:solidFill>
              <a:schemeClr val="bg1">
                <a:lumMod val="75000"/>
              </a:schemeClr>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044AE3-0788-D772-FB06-7C1F992891C2}"/>
                </a:ext>
              </a:extLst>
            </p:cNvPr>
            <p:cNvSpPr txBox="1"/>
            <p:nvPr/>
          </p:nvSpPr>
          <p:spPr>
            <a:xfrm>
              <a:off x="1582057" y="3852943"/>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a:t>
              </a:r>
              <a:endParaRPr kumimoji="1" lang="ja-JP" altLang="en-US" sz="4000" b="1" dirty="0">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2061203B-F806-6425-FDED-05808E63E978}"/>
                </a:ext>
              </a:extLst>
            </p:cNvPr>
            <p:cNvSpPr txBox="1"/>
            <p:nvPr/>
          </p:nvSpPr>
          <p:spPr>
            <a:xfrm>
              <a:off x="2924628" y="3852943"/>
              <a:ext cx="54854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B</a:t>
              </a:r>
              <a:endParaRPr kumimoji="1" lang="ja-JP" altLang="en-US" sz="4000" b="1"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359A6650-4DE1-F358-D92C-C1ECF980A36D}"/>
                </a:ext>
              </a:extLst>
            </p:cNvPr>
            <p:cNvSpPr txBox="1"/>
            <p:nvPr/>
          </p:nvSpPr>
          <p:spPr>
            <a:xfrm>
              <a:off x="4267199" y="3852943"/>
              <a:ext cx="55335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C</a:t>
              </a:r>
              <a:endParaRPr kumimoji="1" lang="ja-JP" altLang="en-US" sz="4000" b="1"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F1233B3E-788A-0948-EB0A-4F8067497350}"/>
                </a:ext>
              </a:extLst>
            </p:cNvPr>
            <p:cNvSpPr txBox="1"/>
            <p:nvPr/>
          </p:nvSpPr>
          <p:spPr>
            <a:xfrm>
              <a:off x="5609770" y="3852943"/>
              <a:ext cx="58060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D</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11" name="直線矢印コネクタ 10">
              <a:extLst>
                <a:ext uri="{FF2B5EF4-FFF2-40B4-BE49-F238E27FC236}">
                  <a16:creationId xmlns:a16="http://schemas.microsoft.com/office/drawing/2014/main" id="{45FEE1C9-B059-7172-2ED7-944E58EFD98F}"/>
                </a:ext>
              </a:extLst>
            </p:cNvPr>
            <p:cNvCxnSpPr>
              <a:cxnSpLocks/>
              <a:stCxn id="6" idx="3"/>
              <a:endCxn id="7" idx="1"/>
            </p:cNvCxnSpPr>
            <p:nvPr/>
          </p:nvCxnSpPr>
          <p:spPr>
            <a:xfrm>
              <a:off x="2119384" y="4206886"/>
              <a:ext cx="80524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5FE2C51-2614-AA6D-8B23-799037C66C45}"/>
                </a:ext>
              </a:extLst>
            </p:cNvPr>
            <p:cNvCxnSpPr>
              <a:cxnSpLocks/>
              <a:stCxn id="7" idx="3"/>
              <a:endCxn id="8" idx="1"/>
            </p:cNvCxnSpPr>
            <p:nvPr/>
          </p:nvCxnSpPr>
          <p:spPr>
            <a:xfrm>
              <a:off x="3473176" y="4206886"/>
              <a:ext cx="79402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B964D15-1952-C0FD-F4E4-13E757910569}"/>
                </a:ext>
              </a:extLst>
            </p:cNvPr>
            <p:cNvCxnSpPr>
              <a:cxnSpLocks/>
              <a:stCxn id="8" idx="3"/>
              <a:endCxn id="9" idx="1"/>
            </p:cNvCxnSpPr>
            <p:nvPr/>
          </p:nvCxnSpPr>
          <p:spPr>
            <a:xfrm>
              <a:off x="4820556"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91AD4D3-ADA7-77BA-3A8B-4E638E9EEB50}"/>
                </a:ext>
              </a:extLst>
            </p:cNvPr>
            <p:cNvSpPr txBox="1"/>
            <p:nvPr/>
          </p:nvSpPr>
          <p:spPr>
            <a:xfrm>
              <a:off x="6979592"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E</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23" name="直線矢印コネクタ 22">
              <a:extLst>
                <a:ext uri="{FF2B5EF4-FFF2-40B4-BE49-F238E27FC236}">
                  <a16:creationId xmlns:a16="http://schemas.microsoft.com/office/drawing/2014/main" id="{4370EDFF-0824-06D1-5BA1-B7CB2877C4A3}"/>
                </a:ext>
              </a:extLst>
            </p:cNvPr>
            <p:cNvCxnSpPr>
              <a:cxnSpLocks/>
              <a:endCxn id="22" idx="1"/>
            </p:cNvCxnSpPr>
            <p:nvPr/>
          </p:nvCxnSpPr>
          <p:spPr>
            <a:xfrm>
              <a:off x="6190378"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47B22F-CAFE-A86A-20B5-0BEF7C3DBEE5}"/>
                </a:ext>
              </a:extLst>
            </p:cNvPr>
            <p:cNvCxnSpPr>
              <a:cxnSpLocks/>
              <a:stCxn id="8" idx="2"/>
              <a:endCxn id="28" idx="1"/>
            </p:cNvCxnSpPr>
            <p:nvPr/>
          </p:nvCxnSpPr>
          <p:spPr>
            <a:xfrm>
              <a:off x="4543878" y="4560829"/>
              <a:ext cx="1065892" cy="63137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7293999-DAFD-F7F2-E70D-9FFFF1E35509}"/>
                </a:ext>
              </a:extLst>
            </p:cNvPr>
            <p:cNvSpPr txBox="1"/>
            <p:nvPr/>
          </p:nvSpPr>
          <p:spPr>
            <a:xfrm>
              <a:off x="5609770" y="4838256"/>
              <a:ext cx="535724"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X</a:t>
              </a:r>
              <a:endParaRPr kumimoji="1" lang="ja-JP" altLang="en-US" sz="4000" b="1"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F0C429CC-4933-B275-2FB1-16FEFDD98588}"/>
                </a:ext>
              </a:extLst>
            </p:cNvPr>
            <p:cNvSpPr txBox="1"/>
            <p:nvPr/>
          </p:nvSpPr>
          <p:spPr>
            <a:xfrm>
              <a:off x="6979592" y="4835895"/>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Y</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1" name="直線矢印コネクタ 30">
              <a:extLst>
                <a:ext uri="{FF2B5EF4-FFF2-40B4-BE49-F238E27FC236}">
                  <a16:creationId xmlns:a16="http://schemas.microsoft.com/office/drawing/2014/main" id="{5F4AE67D-2E81-5C72-F055-04FCF1CF5508}"/>
                </a:ext>
              </a:extLst>
            </p:cNvPr>
            <p:cNvCxnSpPr>
              <a:cxnSpLocks/>
              <a:stCxn id="28" idx="3"/>
              <a:endCxn id="30" idx="1"/>
            </p:cNvCxnSpPr>
            <p:nvPr/>
          </p:nvCxnSpPr>
          <p:spPr>
            <a:xfrm flipV="1">
              <a:off x="6145494" y="5189838"/>
              <a:ext cx="834098" cy="236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0BF3E88-BCF7-9BB7-2001-420AA8259FF9}"/>
                </a:ext>
              </a:extLst>
            </p:cNvPr>
            <p:cNvSpPr txBox="1"/>
            <p:nvPr/>
          </p:nvSpPr>
          <p:spPr>
            <a:xfrm>
              <a:off x="8285294"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F</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36AFF840-E42B-DDA6-3A11-F6A467552858}"/>
                </a:ext>
              </a:extLst>
            </p:cNvPr>
            <p:cNvCxnSpPr>
              <a:cxnSpLocks/>
              <a:endCxn id="33" idx="1"/>
            </p:cNvCxnSpPr>
            <p:nvPr/>
          </p:nvCxnSpPr>
          <p:spPr>
            <a:xfrm>
              <a:off x="7496080"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ED311F1-4561-788D-44FF-554ECFB55830}"/>
                </a:ext>
              </a:extLst>
            </p:cNvPr>
            <p:cNvCxnSpPr>
              <a:cxnSpLocks/>
              <a:stCxn id="30" idx="3"/>
              <a:endCxn id="33" idx="2"/>
            </p:cNvCxnSpPr>
            <p:nvPr/>
          </p:nvCxnSpPr>
          <p:spPr>
            <a:xfrm flipV="1">
              <a:off x="7516919" y="4560829"/>
              <a:ext cx="1026619" cy="62900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8900F0FB-4DAC-ED37-4879-9DE3A1B4CF92}"/>
                </a:ext>
              </a:extLst>
            </p:cNvPr>
            <p:cNvSpPr txBox="1"/>
            <p:nvPr/>
          </p:nvSpPr>
          <p:spPr>
            <a:xfrm>
              <a:off x="9608616" y="3852943"/>
              <a:ext cx="6976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41" name="直線矢印コネクタ 40">
              <a:extLst>
                <a:ext uri="{FF2B5EF4-FFF2-40B4-BE49-F238E27FC236}">
                  <a16:creationId xmlns:a16="http://schemas.microsoft.com/office/drawing/2014/main" id="{1B144BA5-3691-956F-BEB9-87201FA8EBD7}"/>
                </a:ext>
              </a:extLst>
            </p:cNvPr>
            <p:cNvCxnSpPr>
              <a:cxnSpLocks/>
              <a:endCxn id="40" idx="1"/>
            </p:cNvCxnSpPr>
            <p:nvPr/>
          </p:nvCxnSpPr>
          <p:spPr>
            <a:xfrm>
              <a:off x="8819402"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274AECC-BD34-4144-C3D2-BA266EB553C3}"/>
                </a:ext>
              </a:extLst>
            </p:cNvPr>
            <p:cNvSpPr txBox="1">
              <a:spLocks/>
            </p:cNvSpPr>
            <p:nvPr/>
          </p:nvSpPr>
          <p:spPr>
            <a:xfrm>
              <a:off x="4131069"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
          <p:nvSpPr>
            <p:cNvPr id="47" name="コンテンツ プレースホルダー 2">
              <a:extLst>
                <a:ext uri="{FF2B5EF4-FFF2-40B4-BE49-F238E27FC236}">
                  <a16:creationId xmlns:a16="http://schemas.microsoft.com/office/drawing/2014/main" id="{3DB619D7-2181-036B-C869-1B1091BF5271}"/>
                </a:ext>
              </a:extLst>
            </p:cNvPr>
            <p:cNvSpPr txBox="1">
              <a:spLocks/>
            </p:cNvSpPr>
            <p:nvPr/>
          </p:nvSpPr>
          <p:spPr>
            <a:xfrm>
              <a:off x="7791660"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52" name="コンテンツ プレースホルダー 2">
              <a:extLst>
                <a:ext uri="{FF2B5EF4-FFF2-40B4-BE49-F238E27FC236}">
                  <a16:creationId xmlns:a16="http://schemas.microsoft.com/office/drawing/2014/main" id="{A8E04EE1-72F7-F988-5522-AA1806928FC7}"/>
                </a:ext>
              </a:extLst>
            </p:cNvPr>
            <p:cNvSpPr txBox="1">
              <a:spLocks/>
            </p:cNvSpPr>
            <p:nvPr/>
          </p:nvSpPr>
          <p:spPr>
            <a:xfrm>
              <a:off x="8333563" y="6011882"/>
              <a:ext cx="234895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この枝が</a:t>
              </a:r>
              <a:r>
                <a:rPr lang="ja-JP" altLang="en-US" sz="2000" b="1" dirty="0"/>
                <a:t>ブランチ</a:t>
              </a:r>
            </a:p>
          </p:txBody>
        </p:sp>
        <p:cxnSp>
          <p:nvCxnSpPr>
            <p:cNvPr id="51" name="直線矢印コネクタ 50">
              <a:extLst>
                <a:ext uri="{FF2B5EF4-FFF2-40B4-BE49-F238E27FC236}">
                  <a16:creationId xmlns:a16="http://schemas.microsoft.com/office/drawing/2014/main" id="{4097A0C8-2598-5CC5-1070-3A9BD9F1028F}"/>
                </a:ext>
              </a:extLst>
            </p:cNvPr>
            <p:cNvCxnSpPr/>
            <p:nvPr/>
          </p:nvCxnSpPr>
          <p:spPr>
            <a:xfrm flipH="1" flipV="1">
              <a:off x="7791660" y="5740329"/>
              <a:ext cx="634396" cy="5232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ブランチ（２）</a:t>
            </a:r>
          </a:p>
        </p:txBody>
      </p:sp>
      <p:grpSp>
        <p:nvGrpSpPr>
          <p:cNvPr id="34" name="グループ化 33">
            <a:extLst>
              <a:ext uri="{FF2B5EF4-FFF2-40B4-BE49-F238E27FC236}">
                <a16:creationId xmlns:a16="http://schemas.microsoft.com/office/drawing/2014/main" id="{02DE3AF8-A3F2-207A-FCE4-5F6BC02749D5}"/>
              </a:ext>
            </a:extLst>
          </p:cNvPr>
          <p:cNvGrpSpPr/>
          <p:nvPr/>
        </p:nvGrpSpPr>
        <p:grpSpPr>
          <a:xfrm>
            <a:off x="477346" y="2951510"/>
            <a:ext cx="11237307" cy="3792191"/>
            <a:chOff x="163811" y="2246659"/>
            <a:chExt cx="11237307" cy="3792191"/>
          </a:xfrm>
        </p:grpSpPr>
        <p:pic>
          <p:nvPicPr>
            <p:cNvPr id="10" name="Picture 2" descr="Hovione at a glance | Hovione">
              <a:extLst>
                <a:ext uri="{FF2B5EF4-FFF2-40B4-BE49-F238E27FC236}">
                  <a16:creationId xmlns:a16="http://schemas.microsoft.com/office/drawing/2014/main" id="{DD2E25F6-40E6-BB95-2E0A-0126D01C47D7}"/>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073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E4680E6A-00AB-38DE-5162-F6938F36DDF0}"/>
                </a:ext>
              </a:extLst>
            </p:cNvPr>
            <p:cNvSpPr txBox="1">
              <a:spLocks/>
            </p:cNvSpPr>
            <p:nvPr/>
          </p:nvSpPr>
          <p:spPr>
            <a:xfrm>
              <a:off x="1773105" y="3728891"/>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endParaRPr lang="ja-JP" altLang="en-US" sz="2000" b="1" dirty="0"/>
            </a:p>
          </p:txBody>
        </p:sp>
        <p:sp>
          <p:nvSpPr>
            <p:cNvPr id="12" name="コンテンツ プレースホルダー 2">
              <a:extLst>
                <a:ext uri="{FF2B5EF4-FFF2-40B4-BE49-F238E27FC236}">
                  <a16:creationId xmlns:a16="http://schemas.microsoft.com/office/drawing/2014/main" id="{47C5B508-EADD-D6BD-1899-C74FA703DD00}"/>
                </a:ext>
              </a:extLst>
            </p:cNvPr>
            <p:cNvSpPr txBox="1">
              <a:spLocks/>
            </p:cNvSpPr>
            <p:nvPr/>
          </p:nvSpPr>
          <p:spPr>
            <a:xfrm>
              <a:off x="1773106" y="4314986"/>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endParaRPr lang="ja-JP" altLang="en-US" sz="2000" b="1" dirty="0"/>
            </a:p>
          </p:txBody>
        </p:sp>
        <p:cxnSp>
          <p:nvCxnSpPr>
            <p:cNvPr id="16" name="直線矢印コネクタ 15">
              <a:extLst>
                <a:ext uri="{FF2B5EF4-FFF2-40B4-BE49-F238E27FC236}">
                  <a16:creationId xmlns:a16="http://schemas.microsoft.com/office/drawing/2014/main" id="{F62413A0-4E0D-6BF3-35D6-542C3C917530}"/>
                </a:ext>
              </a:extLst>
            </p:cNvPr>
            <p:cNvCxnSpPr>
              <a:cxnSpLocks/>
            </p:cNvCxnSpPr>
            <p:nvPr/>
          </p:nvCxnSpPr>
          <p:spPr>
            <a:xfrm flipV="1">
              <a:off x="2837542" y="3544821"/>
              <a:ext cx="1001487" cy="47590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ovione at a glance | Hovione">
              <a:extLst>
                <a:ext uri="{FF2B5EF4-FFF2-40B4-BE49-F238E27FC236}">
                  <a16:creationId xmlns:a16="http://schemas.microsoft.com/office/drawing/2014/main" id="{532CB79E-3D44-ACC7-C89C-E856A7EC721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51933" y="2658835"/>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2C03A1D8-AF2F-D1D0-EDED-34960695F957}"/>
                </a:ext>
              </a:extLst>
            </p:cNvPr>
            <p:cNvCxnSpPr>
              <a:cxnSpLocks/>
            </p:cNvCxnSpPr>
            <p:nvPr/>
          </p:nvCxnSpPr>
          <p:spPr>
            <a:xfrm>
              <a:off x="2837542" y="4636035"/>
              <a:ext cx="1001487" cy="6326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Hovione at a glance | Hovione">
              <a:extLst>
                <a:ext uri="{FF2B5EF4-FFF2-40B4-BE49-F238E27FC236}">
                  <a16:creationId xmlns:a16="http://schemas.microsoft.com/office/drawing/2014/main" id="{7545F65C-26CE-499B-5D98-40644FA4533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757385" y="44985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24" name="コンテンツ プレースホルダー 2">
              <a:extLst>
                <a:ext uri="{FF2B5EF4-FFF2-40B4-BE49-F238E27FC236}">
                  <a16:creationId xmlns:a16="http://schemas.microsoft.com/office/drawing/2014/main" id="{C5D8EEC6-FB29-7D05-37B9-EC0DF2455D7F}"/>
                </a:ext>
              </a:extLst>
            </p:cNvPr>
            <p:cNvSpPr txBox="1">
              <a:spLocks/>
            </p:cNvSpPr>
            <p:nvPr/>
          </p:nvSpPr>
          <p:spPr>
            <a:xfrm>
              <a:off x="5017681" y="2918090"/>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r>
                <a:rPr lang="ja-JP" altLang="en-US" sz="2000" dirty="0"/>
                <a:t>を</a:t>
              </a:r>
              <a:br>
                <a:rPr lang="en-US" altLang="ja-JP" sz="2000" dirty="0"/>
              </a:br>
              <a:r>
                <a:rPr lang="ja-JP" altLang="en-US" sz="2000" b="1" dirty="0"/>
                <a:t>太郎</a:t>
              </a:r>
              <a:r>
                <a:rPr lang="ja-JP" altLang="en-US" sz="2000" dirty="0"/>
                <a:t>が変更</a:t>
              </a:r>
            </a:p>
          </p:txBody>
        </p:sp>
        <p:sp>
          <p:nvSpPr>
            <p:cNvPr id="25" name="コンテンツ プレースホルダー 2">
              <a:extLst>
                <a:ext uri="{FF2B5EF4-FFF2-40B4-BE49-F238E27FC236}">
                  <a16:creationId xmlns:a16="http://schemas.microsoft.com/office/drawing/2014/main" id="{3C575014-9AF2-EAF6-2A68-5923A84EB8A2}"/>
                </a:ext>
              </a:extLst>
            </p:cNvPr>
            <p:cNvSpPr txBox="1">
              <a:spLocks/>
            </p:cNvSpPr>
            <p:nvPr/>
          </p:nvSpPr>
          <p:spPr>
            <a:xfrm>
              <a:off x="5017681" y="4757776"/>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r>
                <a:rPr lang="ja-JP" altLang="en-US" sz="2000" dirty="0"/>
                <a:t>を</a:t>
              </a:r>
              <a:br>
                <a:rPr lang="en-US" altLang="ja-JP" sz="2000" dirty="0"/>
              </a:br>
              <a:r>
                <a:rPr lang="ja-JP" altLang="en-US" sz="2000" b="1" dirty="0"/>
                <a:t>花子</a:t>
              </a:r>
              <a:r>
                <a:rPr lang="ja-JP" altLang="en-US" sz="2000" dirty="0"/>
                <a:t>が変更</a:t>
              </a:r>
            </a:p>
          </p:txBody>
        </p:sp>
        <p:cxnSp>
          <p:nvCxnSpPr>
            <p:cNvPr id="26" name="直線矢印コネクタ 25">
              <a:extLst>
                <a:ext uri="{FF2B5EF4-FFF2-40B4-BE49-F238E27FC236}">
                  <a16:creationId xmlns:a16="http://schemas.microsoft.com/office/drawing/2014/main" id="{A822FB5B-4592-04E9-5FB7-76DED9A612EB}"/>
                </a:ext>
              </a:extLst>
            </p:cNvPr>
            <p:cNvCxnSpPr>
              <a:cxnSpLocks/>
              <a:stCxn id="24" idx="3"/>
            </p:cNvCxnSpPr>
            <p:nvPr/>
          </p:nvCxnSpPr>
          <p:spPr>
            <a:xfrm>
              <a:off x="6662057" y="3428999"/>
              <a:ext cx="1178652" cy="5109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084AE1A-9146-1CA9-468D-0B480EC3EF6A}"/>
                </a:ext>
              </a:extLst>
            </p:cNvPr>
            <p:cNvCxnSpPr>
              <a:cxnSpLocks/>
              <a:stCxn id="25" idx="3"/>
            </p:cNvCxnSpPr>
            <p:nvPr/>
          </p:nvCxnSpPr>
          <p:spPr>
            <a:xfrm flipV="1">
              <a:off x="6662057" y="4695371"/>
              <a:ext cx="1178652" cy="57331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ovione at a glance | Hovione">
              <a:extLst>
                <a:ext uri="{FF2B5EF4-FFF2-40B4-BE49-F238E27FC236}">
                  <a16:creationId xmlns:a16="http://schemas.microsoft.com/office/drawing/2014/main" id="{EAA41B80-6591-34F2-B98C-3C53A7755517}"/>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2235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33" name="コンテンツ プレースホルダー 2">
              <a:extLst>
                <a:ext uri="{FF2B5EF4-FFF2-40B4-BE49-F238E27FC236}">
                  <a16:creationId xmlns:a16="http://schemas.microsoft.com/office/drawing/2014/main" id="{7A536DBE-24DA-968B-DCFF-82D613431F86}"/>
                </a:ext>
              </a:extLst>
            </p:cNvPr>
            <p:cNvSpPr txBox="1">
              <a:spLocks/>
            </p:cNvSpPr>
            <p:nvPr/>
          </p:nvSpPr>
          <p:spPr>
            <a:xfrm>
              <a:off x="9353026" y="3808881"/>
              <a:ext cx="2048092" cy="102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2000" dirty="0"/>
                <a:t>設定</a:t>
              </a:r>
              <a:r>
                <a:rPr lang="en-US" altLang="ja-JP" sz="2000" b="1" dirty="0"/>
                <a:t>A</a:t>
              </a:r>
              <a:r>
                <a:rPr lang="ja-JP" altLang="en-US" sz="2000" dirty="0"/>
                <a:t>、</a:t>
              </a:r>
              <a:r>
                <a:rPr lang="en-US" altLang="ja-JP" sz="2000" b="1" dirty="0"/>
                <a:t>B</a:t>
              </a:r>
              <a:r>
                <a:rPr lang="ja-JP" altLang="en-US" sz="2000" dirty="0"/>
                <a:t>が</a:t>
              </a:r>
              <a:br>
                <a:rPr lang="en-US" altLang="ja-JP" sz="2000" dirty="0"/>
              </a:br>
              <a:r>
                <a:rPr lang="ja-JP" altLang="en-US" sz="2000" dirty="0"/>
                <a:t>変更されている</a:t>
              </a:r>
            </a:p>
          </p:txBody>
        </p:sp>
        <p:sp>
          <p:nvSpPr>
            <p:cNvPr id="36" name="コンテンツ プレースホルダー 2">
              <a:extLst>
                <a:ext uri="{FF2B5EF4-FFF2-40B4-BE49-F238E27FC236}">
                  <a16:creationId xmlns:a16="http://schemas.microsoft.com/office/drawing/2014/main" id="{12C210E3-86E7-5557-2AEB-3700F41B204D}"/>
                </a:ext>
              </a:extLst>
            </p:cNvPr>
            <p:cNvSpPr txBox="1">
              <a:spLocks/>
            </p:cNvSpPr>
            <p:nvPr/>
          </p:nvSpPr>
          <p:spPr>
            <a:xfrm>
              <a:off x="163811" y="2246659"/>
              <a:ext cx="46059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ある設定ファイルを編集するとして</a:t>
              </a:r>
              <a:r>
                <a:rPr lang="en-US" altLang="ja-JP" sz="2000" dirty="0"/>
                <a:t>…</a:t>
              </a:r>
              <a:endParaRPr lang="ja-JP" altLang="en-US" sz="2000" b="1" dirty="0"/>
            </a:p>
          </p:txBody>
        </p:sp>
      </p:grpSp>
      <p:sp>
        <p:nvSpPr>
          <p:cNvPr id="35" name="コンテンツ プレースホルダー 2">
            <a:extLst>
              <a:ext uri="{FF2B5EF4-FFF2-40B4-BE49-F238E27FC236}">
                <a16:creationId xmlns:a16="http://schemas.microsoft.com/office/drawing/2014/main" id="{930634EF-E284-20A2-6771-3E8475440A8B}"/>
              </a:ext>
            </a:extLst>
          </p:cNvPr>
          <p:cNvSpPr>
            <a:spLocks noGrp="1"/>
          </p:cNvSpPr>
          <p:nvPr>
            <p:ph idx="1"/>
          </p:nvPr>
        </p:nvSpPr>
        <p:spPr>
          <a:xfrm>
            <a:off x="2045362" y="1251404"/>
            <a:ext cx="7893015" cy="1784455"/>
          </a:xfrm>
        </p:spPr>
        <p:txBody>
          <a:bodyPr>
            <a:noAutofit/>
          </a:bodyPr>
          <a:lstStyle/>
          <a:p>
            <a:pPr>
              <a:lnSpc>
                <a:spcPct val="100000"/>
              </a:lnSpc>
              <a:buFont typeface="Arial" panose="020B0604020202020204" pitchFamily="34" charset="0"/>
              <a:buChar char="•"/>
            </a:pPr>
            <a:r>
              <a:rPr kumimoji="1" lang="ja-JP" altLang="en-US" dirty="0"/>
              <a:t>ブランチを使うことで、変更担当を分けて、</a:t>
            </a:r>
            <a:br>
              <a:rPr kumimoji="1" lang="en-US" altLang="ja-JP" dirty="0"/>
            </a:br>
            <a:r>
              <a:rPr kumimoji="1" lang="ja-JP" altLang="en-US" dirty="0"/>
              <a:t>後でマージをすることができるようになる</a:t>
            </a:r>
            <a:endParaRPr kumimoji="1" lang="en-US" altLang="ja-JP" dirty="0"/>
          </a:p>
          <a:p>
            <a:pPr marL="0" indent="0">
              <a:lnSpc>
                <a:spcPct val="100000"/>
              </a:lnSpc>
              <a:buNone/>
            </a:pPr>
            <a:r>
              <a:rPr lang="en-US" altLang="ja-JP" dirty="0"/>
              <a:t>	</a:t>
            </a:r>
            <a:r>
              <a:rPr lang="ja-JP" altLang="en-US" dirty="0"/>
              <a:t>→ 共同編集がやりやすくなる！</a:t>
            </a:r>
            <a:endParaRPr lang="en-US" altLang="ja-JP" dirty="0"/>
          </a:p>
        </p:txBody>
      </p:sp>
      <p:sp>
        <p:nvSpPr>
          <p:cNvPr id="37" name="コンテンツ プレースホルダー 2">
            <a:extLst>
              <a:ext uri="{FF2B5EF4-FFF2-40B4-BE49-F238E27FC236}">
                <a16:creationId xmlns:a16="http://schemas.microsoft.com/office/drawing/2014/main" id="{0FBE1FBF-9BF1-0299-FAE0-D03E9F87FDBC}"/>
              </a:ext>
            </a:extLst>
          </p:cNvPr>
          <p:cNvSpPr txBox="1">
            <a:spLocks/>
          </p:cNvSpPr>
          <p:nvPr/>
        </p:nvSpPr>
        <p:spPr>
          <a:xfrm>
            <a:off x="7316668" y="476667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38" name="コンテンツ プレースホルダー 2">
            <a:extLst>
              <a:ext uri="{FF2B5EF4-FFF2-40B4-BE49-F238E27FC236}">
                <a16:creationId xmlns:a16="http://schemas.microsoft.com/office/drawing/2014/main" id="{98C04690-1908-A586-C277-EFCC2C477FA2}"/>
              </a:ext>
            </a:extLst>
          </p:cNvPr>
          <p:cNvSpPr txBox="1">
            <a:spLocks/>
          </p:cNvSpPr>
          <p:nvPr/>
        </p:nvSpPr>
        <p:spPr>
          <a:xfrm>
            <a:off x="2831089" y="480836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Tree>
    <p:extLst>
      <p:ext uri="{BB962C8B-B14F-4D97-AF65-F5344CB8AC3E}">
        <p14:creationId xmlns:p14="http://schemas.microsoft.com/office/powerpoint/2010/main" val="18848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22100" y="1288312"/>
            <a:ext cx="9561654" cy="738733"/>
          </a:xfrm>
        </p:spPr>
        <p:txBody>
          <a:bodyPr>
            <a:noAutofit/>
          </a:bodyPr>
          <a:lstStyle/>
          <a:p>
            <a:pPr>
              <a:lnSpc>
                <a:spcPct val="150000"/>
              </a:lnSpc>
              <a:buFont typeface="Arial" panose="020B0604020202020204" pitchFamily="34" charset="0"/>
              <a:buChar char="•"/>
            </a:pPr>
            <a:r>
              <a:rPr lang="ja-JP" altLang="en-US" dirty="0"/>
              <a:t>インストーラー</a:t>
            </a:r>
            <a:r>
              <a:rPr lang="ja-JP" altLang="en-US" sz="2400" dirty="0"/>
              <a:t>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説明：３０分／ハンズオン：３０分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クローンする（１）</a:t>
            </a:r>
            <a:endParaRPr kumimoji="1" lang="ja-JP" altLang="en-US" dirty="0"/>
          </a:p>
        </p:txBody>
      </p:sp>
      <p:pic>
        <p:nvPicPr>
          <p:cNvPr id="6" name="図 5">
            <a:extLst>
              <a:ext uri="{FF2B5EF4-FFF2-40B4-BE49-F238E27FC236}">
                <a16:creationId xmlns:a16="http://schemas.microsoft.com/office/drawing/2014/main" id="{821063C1-1EFB-98EC-C8E7-6FB6905B6585}"/>
              </a:ext>
            </a:extLst>
          </p:cNvPr>
          <p:cNvPicPr>
            <a:picLocks noChangeAspect="1"/>
          </p:cNvPicPr>
          <p:nvPr/>
        </p:nvPicPr>
        <p:blipFill>
          <a:blip r:embed="rId2"/>
          <a:stretch>
            <a:fillRect/>
          </a:stretch>
        </p:blipFill>
        <p:spPr>
          <a:xfrm>
            <a:off x="512966" y="2027045"/>
            <a:ext cx="11179921" cy="4441488"/>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561771" y="2731381"/>
            <a:ext cx="566058"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66D4E25-DA6C-0251-FA47-196D67BFD66E}"/>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リモートをクローンしてローカルを作成しましょう</a:t>
            </a:r>
          </a:p>
        </p:txBody>
      </p:sp>
    </p:spTree>
    <p:extLst>
      <p:ext uri="{BB962C8B-B14F-4D97-AF65-F5344CB8AC3E}">
        <p14:creationId xmlns:p14="http://schemas.microsoft.com/office/powerpoint/2010/main" val="137834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クローンする（２）</a:t>
            </a:r>
            <a:endParaRPr kumimoji="1" lang="ja-JP" altLang="en-US" dirty="0"/>
          </a:p>
        </p:txBody>
      </p:sp>
      <p:pic>
        <p:nvPicPr>
          <p:cNvPr id="8" name="図 7">
            <a:extLst>
              <a:ext uri="{FF2B5EF4-FFF2-40B4-BE49-F238E27FC236}">
                <a16:creationId xmlns:a16="http://schemas.microsoft.com/office/drawing/2014/main" id="{4217BBD4-A1CF-A451-599B-28ED205544EF}"/>
              </a:ext>
            </a:extLst>
          </p:cNvPr>
          <p:cNvPicPr>
            <a:picLocks noChangeAspect="1"/>
          </p:cNvPicPr>
          <p:nvPr/>
        </p:nvPicPr>
        <p:blipFill>
          <a:blip r:embed="rId2"/>
          <a:stretch>
            <a:fillRect/>
          </a:stretch>
        </p:blipFill>
        <p:spPr>
          <a:xfrm>
            <a:off x="1493967" y="1199178"/>
            <a:ext cx="8753120" cy="5573053"/>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032000" y="2438399"/>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BFCACC0-E243-C6A0-7F28-106D1A191A83}"/>
              </a:ext>
            </a:extLst>
          </p:cNvPr>
          <p:cNvSpPr/>
          <p:nvPr/>
        </p:nvSpPr>
        <p:spPr>
          <a:xfrm>
            <a:off x="2032000" y="3066143"/>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A7EB17-CA49-6896-CE0B-C72FF624E29E}"/>
              </a:ext>
            </a:extLst>
          </p:cNvPr>
          <p:cNvSpPr/>
          <p:nvPr/>
        </p:nvSpPr>
        <p:spPr>
          <a:xfrm>
            <a:off x="2032001" y="5295965"/>
            <a:ext cx="1016000"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F42C2EE9-A4E6-1C60-7EA2-6B5242352452}"/>
              </a:ext>
            </a:extLst>
          </p:cNvPr>
          <p:cNvSpPr>
            <a:spLocks noGrp="1"/>
          </p:cNvSpPr>
          <p:nvPr>
            <p:ph idx="1"/>
          </p:nvPr>
        </p:nvSpPr>
        <p:spPr>
          <a:xfrm>
            <a:off x="8337185" y="2438398"/>
            <a:ext cx="2105843" cy="362857"/>
          </a:xfrm>
        </p:spPr>
        <p:txBody>
          <a:bodyPr anchor="ctr" anchorCtr="0">
            <a:noAutofit/>
          </a:bodyPr>
          <a:lstStyle/>
          <a:p>
            <a:pPr marL="0" indent="0">
              <a:lnSpc>
                <a:spcPct val="150000"/>
              </a:lnSpc>
              <a:buNone/>
            </a:pPr>
            <a:r>
              <a:rPr lang="ja-JP" altLang="en-US" sz="1800" dirty="0"/>
              <a:t>リモートの</a:t>
            </a:r>
            <a:r>
              <a:rPr lang="en-US" altLang="ja-JP" sz="1800" dirty="0"/>
              <a:t>URL</a:t>
            </a:r>
            <a:endParaRPr kumimoji="1" lang="ja-JP" altLang="en-US" sz="1800" dirty="0"/>
          </a:p>
        </p:txBody>
      </p:sp>
      <p:sp>
        <p:nvSpPr>
          <p:cNvPr id="14" name="コンテンツ プレースホルダー 2">
            <a:extLst>
              <a:ext uri="{FF2B5EF4-FFF2-40B4-BE49-F238E27FC236}">
                <a16:creationId xmlns:a16="http://schemas.microsoft.com/office/drawing/2014/main" id="{57FA239F-9C9D-027B-6E9F-6054A1E585A2}"/>
              </a:ext>
            </a:extLst>
          </p:cNvPr>
          <p:cNvSpPr txBox="1">
            <a:spLocks/>
          </p:cNvSpPr>
          <p:nvPr/>
        </p:nvSpPr>
        <p:spPr>
          <a:xfrm>
            <a:off x="8337185" y="3066142"/>
            <a:ext cx="2105843" cy="362857"/>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ローカルの保存先</a:t>
            </a:r>
          </a:p>
        </p:txBody>
      </p:sp>
    </p:spTree>
    <p:extLst>
      <p:ext uri="{BB962C8B-B14F-4D97-AF65-F5344CB8AC3E}">
        <p14:creationId xmlns:p14="http://schemas.microsoft.com/office/powerpoint/2010/main" val="350380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a:t>
            </a:r>
            <a:r>
              <a:rPr lang="ja-JP" altLang="en-US" dirty="0"/>
              <a:t>する</a:t>
            </a:r>
            <a:endParaRPr kumimoji="1" lang="ja-JP" altLang="en-US" dirty="0"/>
          </a:p>
        </p:txBody>
      </p:sp>
      <p:sp>
        <p:nvSpPr>
          <p:cNvPr id="3" name="コンテンツ プレースホルダー 2">
            <a:extLst>
              <a:ext uri="{FF2B5EF4-FFF2-40B4-BE49-F238E27FC236}">
                <a16:creationId xmlns:a16="http://schemas.microsoft.com/office/drawing/2014/main" id="{1CE907A8-F4E9-E6AB-4B39-B6FD14C63475}"/>
              </a:ext>
            </a:extLst>
          </p:cNvPr>
          <p:cNvSpPr>
            <a:spLocks noGrp="1"/>
          </p:cNvSpPr>
          <p:nvPr>
            <p:ph idx="1"/>
          </p:nvPr>
        </p:nvSpPr>
        <p:spPr>
          <a:xfrm>
            <a:off x="561556" y="1591851"/>
            <a:ext cx="11257643" cy="2948583"/>
          </a:xfrm>
        </p:spPr>
        <p:txBody>
          <a:bodyPr>
            <a:noAutofit/>
          </a:bodyPr>
          <a:lstStyle/>
          <a:p>
            <a:pPr>
              <a:lnSpc>
                <a:spcPct val="100000"/>
              </a:lnSpc>
              <a:buFont typeface="Arial" panose="020B0604020202020204" pitchFamily="34" charset="0"/>
              <a:buChar char="•"/>
            </a:pPr>
            <a:r>
              <a:rPr lang="ja-JP" altLang="en-US" dirty="0"/>
              <a:t>クローンしたときに指定したディレクトリ内の「</a:t>
            </a:r>
            <a:r>
              <a:rPr lang="en-US" altLang="ja-JP" dirty="0"/>
              <a:t>TEST.txt</a:t>
            </a:r>
            <a:r>
              <a:rPr lang="ja-JP" altLang="en-US" dirty="0"/>
              <a:t>」を</a:t>
            </a:r>
            <a:br>
              <a:rPr lang="en-US" altLang="ja-JP" dirty="0"/>
            </a:br>
            <a:r>
              <a:rPr lang="ja-JP" altLang="en-US" dirty="0"/>
              <a:t>編集してみてください。</a:t>
            </a:r>
            <a:endParaRPr kumimoji="1" lang="en-US" altLang="ja-JP" dirty="0"/>
          </a:p>
          <a:p>
            <a:pPr>
              <a:lnSpc>
                <a:spcPct val="100000"/>
              </a:lnSpc>
              <a:buFont typeface="Arial" panose="020B0604020202020204" pitchFamily="34" charset="0"/>
              <a:buChar char="•"/>
            </a:pPr>
            <a:r>
              <a:rPr lang="ja-JP" altLang="en-US" dirty="0"/>
              <a:t>内容は自由でいいですが、日付と名前を書いておいてください</a:t>
            </a:r>
            <a:endParaRPr lang="en-US" altLang="ja-JP" dirty="0"/>
          </a:p>
          <a:p>
            <a:pPr>
              <a:lnSpc>
                <a:spcPct val="100000"/>
              </a:lnSpc>
              <a:buFont typeface="Arial" panose="020B0604020202020204" pitchFamily="34" charset="0"/>
              <a:buChar char="•"/>
            </a:pPr>
            <a:r>
              <a:rPr lang="ja-JP" altLang="en-US" dirty="0"/>
              <a:t>のちほど代表者にリモートへプッシュしてもらいます</a:t>
            </a:r>
            <a:endParaRPr lang="en-US" altLang="ja-JP" dirty="0"/>
          </a:p>
        </p:txBody>
      </p:sp>
    </p:spTree>
    <p:extLst>
      <p:ext uri="{BB962C8B-B14F-4D97-AF65-F5344CB8AC3E}">
        <p14:creationId xmlns:p14="http://schemas.microsoft.com/office/powerpoint/2010/main" val="142432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コミットする（１）</a:t>
            </a:r>
            <a:endParaRPr kumimoji="1" lang="ja-JP" altLang="en-US" dirty="0"/>
          </a:p>
        </p:txBody>
      </p:sp>
      <p:pic>
        <p:nvPicPr>
          <p:cNvPr id="4" name="図 3">
            <a:extLst>
              <a:ext uri="{FF2B5EF4-FFF2-40B4-BE49-F238E27FC236}">
                <a16:creationId xmlns:a16="http://schemas.microsoft.com/office/drawing/2014/main" id="{D14822EF-50A3-EBF3-D175-1869D5D966DA}"/>
              </a:ext>
            </a:extLst>
          </p:cNvPr>
          <p:cNvPicPr>
            <a:picLocks noChangeAspect="1"/>
          </p:cNvPicPr>
          <p:nvPr/>
        </p:nvPicPr>
        <p:blipFill>
          <a:blip r:embed="rId2"/>
          <a:stretch>
            <a:fillRect/>
          </a:stretch>
        </p:blipFill>
        <p:spPr>
          <a:xfrm>
            <a:off x="1367799" y="2218834"/>
            <a:ext cx="9456402" cy="379733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1422398" y="2873614"/>
            <a:ext cx="708389" cy="7404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変更をコミットして確定させましょう</a:t>
            </a:r>
          </a:p>
        </p:txBody>
      </p:sp>
    </p:spTree>
    <p:extLst>
      <p:ext uri="{BB962C8B-B14F-4D97-AF65-F5344CB8AC3E}">
        <p14:creationId xmlns:p14="http://schemas.microsoft.com/office/powerpoint/2010/main" val="33195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B4CCAFE-DDCA-F4DF-F297-19E5118AFF9E}"/>
              </a:ext>
            </a:extLst>
          </p:cNvPr>
          <p:cNvPicPr>
            <a:picLocks noChangeAspect="1"/>
          </p:cNvPicPr>
          <p:nvPr/>
        </p:nvPicPr>
        <p:blipFill>
          <a:blip r:embed="rId2"/>
          <a:stretch>
            <a:fillRect/>
          </a:stretch>
        </p:blipFill>
        <p:spPr>
          <a:xfrm>
            <a:off x="0" y="72571"/>
            <a:ext cx="12202456" cy="671285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4267198" y="2902857"/>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D1EBD0A-86F9-7096-659A-7CE93BFA55E2}"/>
              </a:ext>
            </a:extLst>
          </p:cNvPr>
          <p:cNvSpPr/>
          <p:nvPr/>
        </p:nvSpPr>
        <p:spPr>
          <a:xfrm>
            <a:off x="2481942" y="5733143"/>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FC0EDC5-8093-3CBA-7ADB-2442C5356F0E}"/>
              </a:ext>
            </a:extLst>
          </p:cNvPr>
          <p:cNvSpPr/>
          <p:nvPr/>
        </p:nvSpPr>
        <p:spPr>
          <a:xfrm>
            <a:off x="11226799" y="6408057"/>
            <a:ext cx="899887" cy="29028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7CB138B-E48D-089E-519B-43C832AE7A3D}"/>
              </a:ext>
            </a:extLst>
          </p:cNvPr>
          <p:cNvSpPr txBox="1"/>
          <p:nvPr/>
        </p:nvSpPr>
        <p:spPr>
          <a:xfrm>
            <a:off x="3858750" y="2456880"/>
            <a:ext cx="3492736" cy="369332"/>
          </a:xfrm>
          <a:prstGeom prst="rect">
            <a:avLst/>
          </a:prstGeom>
          <a:noFill/>
        </p:spPr>
        <p:txBody>
          <a:bodyPr wrap="square" rtlCol="0">
            <a:spAutoFit/>
          </a:bodyPr>
          <a:lstStyle/>
          <a:p>
            <a:r>
              <a:rPr kumimoji="1" lang="ja-JP" altLang="en-US" dirty="0"/>
              <a:t>①コミットする変更をすべて選択</a:t>
            </a:r>
          </a:p>
        </p:txBody>
      </p:sp>
      <p:sp>
        <p:nvSpPr>
          <p:cNvPr id="17" name="テキスト ボックス 16">
            <a:extLst>
              <a:ext uri="{FF2B5EF4-FFF2-40B4-BE49-F238E27FC236}">
                <a16:creationId xmlns:a16="http://schemas.microsoft.com/office/drawing/2014/main" id="{98200992-C22A-CE76-4376-CE4379A82BA3}"/>
              </a:ext>
            </a:extLst>
          </p:cNvPr>
          <p:cNvSpPr txBox="1"/>
          <p:nvPr/>
        </p:nvSpPr>
        <p:spPr>
          <a:xfrm>
            <a:off x="3952644" y="5929922"/>
            <a:ext cx="1773242" cy="369332"/>
          </a:xfrm>
          <a:prstGeom prst="rect">
            <a:avLst/>
          </a:prstGeom>
          <a:noFill/>
        </p:spPr>
        <p:txBody>
          <a:bodyPr wrap="none" rtlCol="0">
            <a:spAutoFit/>
          </a:bodyPr>
          <a:lstStyle/>
          <a:p>
            <a:r>
              <a:rPr kumimoji="1" lang="ja-JP" altLang="en-US" dirty="0"/>
              <a:t>②コメントを記載</a:t>
            </a:r>
          </a:p>
        </p:txBody>
      </p:sp>
      <p:sp>
        <p:nvSpPr>
          <p:cNvPr id="18" name="テキスト ボックス 17">
            <a:extLst>
              <a:ext uri="{FF2B5EF4-FFF2-40B4-BE49-F238E27FC236}">
                <a16:creationId xmlns:a16="http://schemas.microsoft.com/office/drawing/2014/main" id="{9E67D20A-C8CE-5E1D-A76D-EB3D35259E5F}"/>
              </a:ext>
            </a:extLst>
          </p:cNvPr>
          <p:cNvSpPr txBox="1"/>
          <p:nvPr/>
        </p:nvSpPr>
        <p:spPr>
          <a:xfrm>
            <a:off x="10953836" y="6037943"/>
            <a:ext cx="1072730" cy="369332"/>
          </a:xfrm>
          <a:prstGeom prst="rect">
            <a:avLst/>
          </a:prstGeom>
          <a:noFill/>
        </p:spPr>
        <p:txBody>
          <a:bodyPr wrap="none" rtlCol="0">
            <a:spAutoFit/>
          </a:bodyPr>
          <a:lstStyle/>
          <a:p>
            <a:r>
              <a:rPr kumimoji="1" lang="ja-JP" altLang="en-US" dirty="0"/>
              <a:t>③コミット</a:t>
            </a:r>
          </a:p>
        </p:txBody>
      </p:sp>
    </p:spTree>
    <p:extLst>
      <p:ext uri="{BB962C8B-B14F-4D97-AF65-F5344CB8AC3E}">
        <p14:creationId xmlns:p14="http://schemas.microsoft.com/office/powerpoint/2010/main" val="15635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コミットする（２）</a:t>
            </a:r>
            <a:endParaRPr kumimoji="1" lang="ja-JP" altLang="en-US" dirty="0"/>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2679607" y="1565897"/>
            <a:ext cx="6941641" cy="1307931"/>
          </a:xfrm>
        </p:spPr>
        <p:txBody>
          <a:bodyPr>
            <a:noAutofit/>
          </a:bodyPr>
          <a:lstStyle/>
          <a:p>
            <a:pPr>
              <a:lnSpc>
                <a:spcPct val="150000"/>
              </a:lnSpc>
              <a:buFont typeface="Arial" panose="020B0604020202020204" pitchFamily="34" charset="0"/>
              <a:buChar char="•"/>
            </a:pPr>
            <a:r>
              <a:rPr kumimoji="1" lang="ja-JP" altLang="en-US" sz="2400" dirty="0"/>
              <a:t>コミットした内容が表示されるか確認します</a:t>
            </a:r>
            <a:br>
              <a:rPr kumimoji="1" lang="en-US" altLang="ja-JP" sz="2400" dirty="0"/>
            </a:br>
            <a:r>
              <a:rPr kumimoji="1" lang="ja-JP" altLang="en-US" sz="2400" dirty="0"/>
              <a:t>表示されていればコミット完了です</a:t>
            </a:r>
          </a:p>
        </p:txBody>
      </p:sp>
      <p:pic>
        <p:nvPicPr>
          <p:cNvPr id="7" name="図 6">
            <a:extLst>
              <a:ext uri="{FF2B5EF4-FFF2-40B4-BE49-F238E27FC236}">
                <a16:creationId xmlns:a16="http://schemas.microsoft.com/office/drawing/2014/main" id="{F382BC79-1A6A-3EA6-3503-F5D918687F60}"/>
              </a:ext>
            </a:extLst>
          </p:cNvPr>
          <p:cNvPicPr>
            <a:picLocks noChangeAspect="1"/>
          </p:cNvPicPr>
          <p:nvPr/>
        </p:nvPicPr>
        <p:blipFill>
          <a:blip r:embed="rId2"/>
          <a:stretch>
            <a:fillRect/>
          </a:stretch>
        </p:blipFill>
        <p:spPr>
          <a:xfrm>
            <a:off x="549727" y="3289730"/>
            <a:ext cx="11201400" cy="2258186"/>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2440212" y="4718957"/>
            <a:ext cx="9147631" cy="19594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400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pic>
        <p:nvPicPr>
          <p:cNvPr id="4" name="図 3">
            <a:extLst>
              <a:ext uri="{FF2B5EF4-FFF2-40B4-BE49-F238E27FC236}">
                <a16:creationId xmlns:a16="http://schemas.microsoft.com/office/drawing/2014/main" id="{92C96473-9BCD-41C8-6A28-C2E7B2709F4E}"/>
              </a:ext>
            </a:extLst>
          </p:cNvPr>
          <p:cNvPicPr>
            <a:picLocks noChangeAspect="1"/>
          </p:cNvPicPr>
          <p:nvPr/>
        </p:nvPicPr>
        <p:blipFill>
          <a:blip r:embed="rId2"/>
          <a:stretch>
            <a:fillRect/>
          </a:stretch>
        </p:blipFill>
        <p:spPr>
          <a:xfrm>
            <a:off x="454398" y="2297848"/>
            <a:ext cx="11283203" cy="3756026"/>
          </a:xfrm>
          <a:prstGeom prst="rect">
            <a:avLst/>
          </a:prstGeom>
        </p:spPr>
      </p:pic>
      <p:sp>
        <p:nvSpPr>
          <p:cNvPr id="5" name="正方形/長方形 4">
            <a:extLst>
              <a:ext uri="{FF2B5EF4-FFF2-40B4-BE49-F238E27FC236}">
                <a16:creationId xmlns:a16="http://schemas.microsoft.com/office/drawing/2014/main" id="{11732FCA-1080-11DD-FDED-52C15E9A54A1}"/>
              </a:ext>
            </a:extLst>
          </p:cNvPr>
          <p:cNvSpPr/>
          <p:nvPr/>
        </p:nvSpPr>
        <p:spPr>
          <a:xfrm>
            <a:off x="1768100" y="2763615"/>
            <a:ext cx="569688" cy="56605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F4AF7E18-D661-0549-D1AD-F8E179DF99A6}"/>
              </a:ext>
            </a:extLst>
          </p:cNvPr>
          <p:cNvSpPr>
            <a:spLocks noGrp="1"/>
          </p:cNvSpPr>
          <p:nvPr>
            <p:ph idx="1"/>
          </p:nvPr>
        </p:nvSpPr>
        <p:spPr>
          <a:xfrm>
            <a:off x="2150789" y="1342740"/>
            <a:ext cx="7890422" cy="654789"/>
          </a:xfrm>
        </p:spPr>
        <p:txBody>
          <a:bodyPr>
            <a:noAutofit/>
          </a:bodyPr>
          <a:lstStyle/>
          <a:p>
            <a:pPr>
              <a:lnSpc>
                <a:spcPct val="150000"/>
              </a:lnSpc>
              <a:buFont typeface="Arial" panose="020B0604020202020204" pitchFamily="34" charset="0"/>
              <a:buChar char="•"/>
            </a:pPr>
            <a:r>
              <a:rPr kumimoji="1" lang="ja-JP" altLang="en-US" sz="2400" dirty="0"/>
              <a:t>代表者を指名しますので、プッシュを行ってください</a:t>
            </a:r>
          </a:p>
        </p:txBody>
      </p:sp>
    </p:spTree>
    <p:extLst>
      <p:ext uri="{BB962C8B-B14F-4D97-AF65-F5344CB8AC3E}">
        <p14:creationId xmlns:p14="http://schemas.microsoft.com/office/powerpoint/2010/main" val="263775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356754" y="1355847"/>
            <a:ext cx="9492343" cy="1226289"/>
          </a:xfrm>
        </p:spPr>
        <p:txBody>
          <a:bodyPr>
            <a:noAutofit/>
          </a:bodyPr>
          <a:lstStyle/>
          <a:p>
            <a:pPr>
              <a:lnSpc>
                <a:spcPct val="150000"/>
              </a:lnSpc>
              <a:buFont typeface="Arial" panose="020B0604020202020204" pitchFamily="34" charset="0"/>
              <a:buChar char="•"/>
            </a:pPr>
            <a:r>
              <a:rPr lang="ja-JP" altLang="en-US" sz="2400" dirty="0"/>
              <a:t>先ほど代表者がプッシュした変更内容をプルしましょう</a:t>
            </a:r>
            <a:br>
              <a:rPr lang="en-US" altLang="ja-JP" sz="2400" dirty="0"/>
            </a:br>
            <a:r>
              <a:rPr lang="ja-JP" altLang="en-US" sz="2400" dirty="0"/>
              <a:t>競合を解決してローカルのファイルが更新されていれば成功です。</a:t>
            </a:r>
            <a:endParaRPr kumimoji="1" lang="ja-JP" altLang="en-US" sz="2400" dirty="0"/>
          </a:p>
        </p:txBody>
      </p:sp>
      <p:pic>
        <p:nvPicPr>
          <p:cNvPr id="5" name="図 4">
            <a:extLst>
              <a:ext uri="{FF2B5EF4-FFF2-40B4-BE49-F238E27FC236}">
                <a16:creationId xmlns:a16="http://schemas.microsoft.com/office/drawing/2014/main" id="{D3C7CF1F-48E4-9849-B81A-9E58992B1673}"/>
              </a:ext>
            </a:extLst>
          </p:cNvPr>
          <p:cNvPicPr>
            <a:picLocks noChangeAspect="1"/>
          </p:cNvPicPr>
          <p:nvPr/>
        </p:nvPicPr>
        <p:blipFill>
          <a:blip r:embed="rId2"/>
          <a:stretch>
            <a:fillRect/>
          </a:stretch>
        </p:blipFill>
        <p:spPr>
          <a:xfrm>
            <a:off x="376891" y="2895563"/>
            <a:ext cx="11452071" cy="2830360"/>
          </a:xfrm>
          <a:prstGeom prst="rect">
            <a:avLst/>
          </a:prstGeom>
        </p:spPr>
      </p:pic>
    </p:spTree>
    <p:extLst>
      <p:ext uri="{BB962C8B-B14F-4D97-AF65-F5344CB8AC3E}">
        <p14:creationId xmlns:p14="http://schemas.microsoft.com/office/powerpoint/2010/main" val="251732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186543" y="1429825"/>
            <a:ext cx="10174184" cy="4949204"/>
          </a:xfrm>
        </p:spPr>
        <p:txBody>
          <a:bodyPr>
            <a:noAutofit/>
          </a:bodyPr>
          <a:lstStyle/>
          <a:p>
            <a:pPr>
              <a:lnSpc>
                <a:spcPct val="150000"/>
              </a:lnSpc>
              <a:buFont typeface="Arial" panose="020B0604020202020204" pitchFamily="34" charset="0"/>
              <a:buChar char="•"/>
            </a:pPr>
            <a:r>
              <a:rPr lang="ja-JP" altLang="en-US" sz="2400" dirty="0"/>
              <a:t>自分の編集していた内容と、プルした内容が競合します。</a:t>
            </a:r>
            <a:br>
              <a:rPr lang="en-US" altLang="ja-JP" sz="2400" dirty="0"/>
            </a:br>
            <a:r>
              <a:rPr lang="ja-JP" altLang="en-US" sz="2400" dirty="0"/>
              <a:t>「コミットされていない変更があります」の欄をクリックし、</a:t>
            </a:r>
            <a:br>
              <a:rPr lang="en-US" altLang="ja-JP" sz="2400" dirty="0"/>
            </a:br>
            <a:r>
              <a:rPr lang="ja-JP" altLang="en-US" sz="2400" dirty="0"/>
              <a:t>ステージされているファイルで競合を起こしているファイルを</a:t>
            </a:r>
            <a:br>
              <a:rPr lang="en-US" altLang="ja-JP" sz="2400" dirty="0"/>
            </a:br>
            <a:r>
              <a:rPr lang="ja-JP" altLang="en-US" sz="2400" dirty="0"/>
              <a:t>右クリックし、「競合を解決」→「相手</a:t>
            </a:r>
            <a:r>
              <a:rPr lang="en-US" altLang="ja-JP" sz="2400" dirty="0"/>
              <a:t>(theirs)</a:t>
            </a:r>
            <a:r>
              <a:rPr lang="ja-JP" altLang="en-US" sz="2400" dirty="0"/>
              <a:t>の変更内容で解決」</a:t>
            </a:r>
            <a:br>
              <a:rPr lang="en-US" altLang="ja-JP" sz="2400" dirty="0"/>
            </a:br>
            <a:r>
              <a:rPr lang="ja-JP" altLang="en-US" sz="2400" dirty="0"/>
              <a:t>を選択します</a:t>
            </a:r>
            <a:endParaRPr lang="en-US" altLang="ja-JP" sz="2400" dirty="0"/>
          </a:p>
          <a:p>
            <a:pPr>
              <a:lnSpc>
                <a:spcPct val="150000"/>
              </a:lnSpc>
              <a:buFont typeface="Arial" panose="020B0604020202020204" pitchFamily="34" charset="0"/>
              <a:buChar char="•"/>
            </a:pPr>
            <a:r>
              <a:rPr kumimoji="1" lang="ja-JP" altLang="en-US" sz="2400" dirty="0"/>
              <a:t>そののち、改めてコミットすると代表</a:t>
            </a:r>
            <a:r>
              <a:rPr lang="ja-JP" altLang="en-US" sz="2400" dirty="0"/>
              <a:t>者の変更が適応されます</a:t>
            </a:r>
            <a:endParaRPr lang="en-US" altLang="ja-JP" sz="2400" dirty="0"/>
          </a:p>
          <a:p>
            <a:pPr>
              <a:lnSpc>
                <a:spcPct val="150000"/>
              </a:lnSpc>
              <a:buFont typeface="Arial" panose="020B0604020202020204" pitchFamily="34" charset="0"/>
              <a:buChar char="•"/>
            </a:pPr>
            <a:r>
              <a:rPr kumimoji="1" lang="ja-JP" altLang="en-US" sz="2400" dirty="0"/>
              <a:t>ローカルのファイルが代表者のものに変更されていることを確認してください。</a:t>
            </a:r>
          </a:p>
        </p:txBody>
      </p:sp>
    </p:spTree>
    <p:extLst>
      <p:ext uri="{BB962C8B-B14F-4D97-AF65-F5344CB8AC3E}">
        <p14:creationId xmlns:p14="http://schemas.microsoft.com/office/powerpoint/2010/main" val="35320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ブランチを切る（１）</a:t>
            </a:r>
          </a:p>
        </p:txBody>
      </p:sp>
      <p:grpSp>
        <p:nvGrpSpPr>
          <p:cNvPr id="6" name="グループ化 5">
            <a:extLst>
              <a:ext uri="{FF2B5EF4-FFF2-40B4-BE49-F238E27FC236}">
                <a16:creationId xmlns:a16="http://schemas.microsoft.com/office/drawing/2014/main" id="{C5B5D052-91A6-FA0B-1802-A9D7B8537BBB}"/>
              </a:ext>
            </a:extLst>
          </p:cNvPr>
          <p:cNvGrpSpPr/>
          <p:nvPr/>
        </p:nvGrpSpPr>
        <p:grpSpPr>
          <a:xfrm>
            <a:off x="597284" y="1211046"/>
            <a:ext cx="10997432" cy="3121509"/>
            <a:chOff x="597284" y="3083349"/>
            <a:chExt cx="10997432" cy="3121509"/>
          </a:xfrm>
        </p:grpSpPr>
        <p:pic>
          <p:nvPicPr>
            <p:cNvPr id="4" name="図 3">
              <a:extLst>
                <a:ext uri="{FF2B5EF4-FFF2-40B4-BE49-F238E27FC236}">
                  <a16:creationId xmlns:a16="http://schemas.microsoft.com/office/drawing/2014/main" id="{34C20ED9-1626-DB75-97A4-5267DDB25931}"/>
                </a:ext>
              </a:extLst>
            </p:cNvPr>
            <p:cNvPicPr>
              <a:picLocks noChangeAspect="1"/>
            </p:cNvPicPr>
            <p:nvPr/>
          </p:nvPicPr>
          <p:blipFill>
            <a:blip r:embed="rId2"/>
            <a:stretch>
              <a:fillRect/>
            </a:stretch>
          </p:blipFill>
          <p:spPr>
            <a:xfrm>
              <a:off x="597284" y="3083349"/>
              <a:ext cx="10997432" cy="3121509"/>
            </a:xfrm>
            <a:prstGeom prst="rect">
              <a:avLst/>
            </a:prstGeom>
          </p:spPr>
        </p:pic>
        <p:sp>
          <p:nvSpPr>
            <p:cNvPr id="5" name="正方形/長方形 4">
              <a:extLst>
                <a:ext uri="{FF2B5EF4-FFF2-40B4-BE49-F238E27FC236}">
                  <a16:creationId xmlns:a16="http://schemas.microsoft.com/office/drawing/2014/main" id="{98446390-4D7B-9624-EA75-B95F25B727C6}"/>
                </a:ext>
              </a:extLst>
            </p:cNvPr>
            <p:cNvSpPr/>
            <p:nvPr/>
          </p:nvSpPr>
          <p:spPr>
            <a:xfrm>
              <a:off x="4173843" y="3863073"/>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a:extLst>
              <a:ext uri="{FF2B5EF4-FFF2-40B4-BE49-F238E27FC236}">
                <a16:creationId xmlns:a16="http://schemas.microsoft.com/office/drawing/2014/main" id="{62459FE4-79CC-77EA-4A83-3903C1BB5D8E}"/>
              </a:ext>
            </a:extLst>
          </p:cNvPr>
          <p:cNvPicPr>
            <a:picLocks noChangeAspect="1"/>
          </p:cNvPicPr>
          <p:nvPr/>
        </p:nvPicPr>
        <p:blipFill>
          <a:blip r:embed="rId3"/>
          <a:stretch>
            <a:fillRect/>
          </a:stretch>
        </p:blipFill>
        <p:spPr>
          <a:xfrm>
            <a:off x="2922736" y="4468544"/>
            <a:ext cx="6009071" cy="2356819"/>
          </a:xfrm>
          <a:prstGeom prst="rect">
            <a:avLst/>
          </a:prstGeom>
        </p:spPr>
      </p:pic>
      <p:sp>
        <p:nvSpPr>
          <p:cNvPr id="9" name="正方形/長方形 8">
            <a:extLst>
              <a:ext uri="{FF2B5EF4-FFF2-40B4-BE49-F238E27FC236}">
                <a16:creationId xmlns:a16="http://schemas.microsoft.com/office/drawing/2014/main" id="{C3E5EE62-555D-6F28-08D1-EF816954D725}"/>
              </a:ext>
            </a:extLst>
          </p:cNvPr>
          <p:cNvSpPr/>
          <p:nvPr/>
        </p:nvSpPr>
        <p:spPr>
          <a:xfrm>
            <a:off x="3869871" y="5475515"/>
            <a:ext cx="4882242" cy="28847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EF2223-BAA7-48FD-601E-C90B3DB0EAA4}"/>
              </a:ext>
            </a:extLst>
          </p:cNvPr>
          <p:cNvSpPr/>
          <p:nvPr/>
        </p:nvSpPr>
        <p:spPr>
          <a:xfrm>
            <a:off x="7075714" y="6422570"/>
            <a:ext cx="952500" cy="2176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29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ブランチを切る（２）</a:t>
            </a:r>
          </a:p>
        </p:txBody>
      </p:sp>
      <p:pic>
        <p:nvPicPr>
          <p:cNvPr id="7" name="図 6">
            <a:extLst>
              <a:ext uri="{FF2B5EF4-FFF2-40B4-BE49-F238E27FC236}">
                <a16:creationId xmlns:a16="http://schemas.microsoft.com/office/drawing/2014/main" id="{371D9556-E5EA-4A47-C9C5-89230D205494}"/>
              </a:ext>
            </a:extLst>
          </p:cNvPr>
          <p:cNvPicPr>
            <a:picLocks noChangeAspect="1"/>
          </p:cNvPicPr>
          <p:nvPr/>
        </p:nvPicPr>
        <p:blipFill>
          <a:blip r:embed="rId2"/>
          <a:stretch>
            <a:fillRect/>
          </a:stretch>
        </p:blipFill>
        <p:spPr>
          <a:xfrm>
            <a:off x="288435" y="1344323"/>
            <a:ext cx="3073068" cy="5290498"/>
          </a:xfrm>
          <a:prstGeom prst="rect">
            <a:avLst/>
          </a:prstGeom>
        </p:spPr>
      </p:pic>
      <p:sp>
        <p:nvSpPr>
          <p:cNvPr id="12" name="正方形/長方形 11">
            <a:extLst>
              <a:ext uri="{FF2B5EF4-FFF2-40B4-BE49-F238E27FC236}">
                <a16:creationId xmlns:a16="http://schemas.microsoft.com/office/drawing/2014/main" id="{CEEF2223-BAA7-48FD-601E-C90B3DB0EAA4}"/>
              </a:ext>
            </a:extLst>
          </p:cNvPr>
          <p:cNvSpPr/>
          <p:nvPr/>
        </p:nvSpPr>
        <p:spPr>
          <a:xfrm flipV="1">
            <a:off x="419100" y="3918858"/>
            <a:ext cx="952500" cy="22315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DEA18670-C3D6-3DC0-AB25-6511D717E85F}"/>
              </a:ext>
            </a:extLst>
          </p:cNvPr>
          <p:cNvSpPr txBox="1">
            <a:spLocks/>
          </p:cNvSpPr>
          <p:nvPr/>
        </p:nvSpPr>
        <p:spPr>
          <a:xfrm>
            <a:off x="1535260" y="3918858"/>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←作ったブランチ</a:t>
            </a:r>
          </a:p>
        </p:txBody>
      </p:sp>
      <p:sp>
        <p:nvSpPr>
          <p:cNvPr id="11" name="コンテンツ プレースホルダー 2">
            <a:extLst>
              <a:ext uri="{FF2B5EF4-FFF2-40B4-BE49-F238E27FC236}">
                <a16:creationId xmlns:a16="http://schemas.microsoft.com/office/drawing/2014/main" id="{230E50F3-BF14-A54A-EE9E-38152478C31D}"/>
              </a:ext>
            </a:extLst>
          </p:cNvPr>
          <p:cNvSpPr txBox="1">
            <a:spLocks/>
          </p:cNvSpPr>
          <p:nvPr/>
        </p:nvSpPr>
        <p:spPr>
          <a:xfrm>
            <a:off x="1535260" y="3663372"/>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←元のブランチ</a:t>
            </a:r>
          </a:p>
        </p:txBody>
      </p:sp>
      <p:sp>
        <p:nvSpPr>
          <p:cNvPr id="13" name="コンテンツ プレースホルダー 2">
            <a:extLst>
              <a:ext uri="{FF2B5EF4-FFF2-40B4-BE49-F238E27FC236}">
                <a16:creationId xmlns:a16="http://schemas.microsoft.com/office/drawing/2014/main" id="{EB53BAEC-963D-5EA5-451B-FFE039169988}"/>
              </a:ext>
            </a:extLst>
          </p:cNvPr>
          <p:cNvSpPr>
            <a:spLocks noGrp="1"/>
          </p:cNvSpPr>
          <p:nvPr>
            <p:ph idx="1"/>
          </p:nvPr>
        </p:nvSpPr>
        <p:spPr>
          <a:xfrm>
            <a:off x="3492168" y="2104601"/>
            <a:ext cx="8347422" cy="3117542"/>
          </a:xfrm>
        </p:spPr>
        <p:txBody>
          <a:bodyPr>
            <a:noAutofit/>
          </a:bodyPr>
          <a:lstStyle/>
          <a:p>
            <a:pPr>
              <a:lnSpc>
                <a:spcPct val="150000"/>
              </a:lnSpc>
              <a:buFont typeface="Arial" panose="020B0604020202020204" pitchFamily="34" charset="0"/>
              <a:buChar char="•"/>
            </a:pPr>
            <a:r>
              <a:rPr lang="ja-JP" altLang="en-US" sz="2400" dirty="0"/>
              <a:t>作ったブランチがメニュー内に表示されていれば</a:t>
            </a:r>
            <a:r>
              <a:rPr lang="en-US" altLang="ja-JP" sz="2400" dirty="0"/>
              <a:t>OK</a:t>
            </a:r>
            <a:r>
              <a:rPr lang="ja-JP" altLang="en-US" sz="2400" dirty="0"/>
              <a:t>です</a:t>
            </a:r>
            <a:endParaRPr lang="en-US" altLang="ja-JP" sz="2400" dirty="0"/>
          </a:p>
          <a:p>
            <a:pPr>
              <a:lnSpc>
                <a:spcPct val="150000"/>
              </a:lnSpc>
              <a:buFont typeface="Arial" panose="020B0604020202020204" pitchFamily="34" charset="0"/>
              <a:buChar char="•"/>
            </a:pPr>
            <a:r>
              <a:rPr kumimoji="1" lang="ja-JP" altLang="en-US" sz="2400" dirty="0"/>
              <a:t>ブランチの切替は画面左側のメニュー内のブランチ名を</a:t>
            </a:r>
            <a:br>
              <a:rPr kumimoji="1" lang="en-US" altLang="ja-JP" sz="2400" dirty="0"/>
            </a:br>
            <a:r>
              <a:rPr kumimoji="1" lang="ja-JP" altLang="en-US" sz="2400" dirty="0"/>
              <a:t>ダブルクリックすることで切り替えられます</a:t>
            </a:r>
            <a:endParaRPr kumimoji="1" lang="en-US" altLang="ja-JP" sz="2400" dirty="0"/>
          </a:p>
          <a:p>
            <a:pPr>
              <a:lnSpc>
                <a:spcPct val="150000"/>
              </a:lnSpc>
              <a:buFont typeface="Arial" panose="020B0604020202020204" pitchFamily="34" charset="0"/>
              <a:buChar char="•"/>
            </a:pPr>
            <a:r>
              <a:rPr lang="ja-JP" altLang="en-US" sz="2400" dirty="0"/>
              <a:t>それぞれのブランチで同じファイルを違う内容で編集してみてください。これをこの後マージします</a:t>
            </a:r>
            <a:br>
              <a:rPr lang="en-US" altLang="ja-JP" sz="2400" dirty="0"/>
            </a:br>
            <a:endParaRPr kumimoji="1" lang="ja-JP" altLang="en-US" sz="2400" dirty="0"/>
          </a:p>
        </p:txBody>
      </p:sp>
    </p:spTree>
    <p:extLst>
      <p:ext uri="{BB962C8B-B14F-4D97-AF65-F5344CB8AC3E}">
        <p14:creationId xmlns:p14="http://schemas.microsoft.com/office/powerpoint/2010/main" val="283221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spTree>
    <p:extLst>
      <p:ext uri="{BB962C8B-B14F-4D97-AF65-F5344CB8AC3E}">
        <p14:creationId xmlns:p14="http://schemas.microsoft.com/office/powerpoint/2010/main" val="1849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248474"/>
            <a:ext cx="10685726" cy="211329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バージョン管理とは、ファイルの変更履歴と内容を保存して</a:t>
            </a:r>
            <a:br>
              <a:rPr kumimoji="1" lang="en-US" altLang="ja-JP" dirty="0"/>
            </a:br>
            <a:r>
              <a:rPr kumimoji="1" lang="ja-JP" altLang="en-US" dirty="0"/>
              <a:t>整理することです</a:t>
            </a:r>
          </a:p>
        </p:txBody>
      </p:sp>
      <p:grpSp>
        <p:nvGrpSpPr>
          <p:cNvPr id="40" name="グループ化 39">
            <a:extLst>
              <a:ext uri="{FF2B5EF4-FFF2-40B4-BE49-F238E27FC236}">
                <a16:creationId xmlns:a16="http://schemas.microsoft.com/office/drawing/2014/main" id="{9F5F392B-D3A5-EE9C-4518-C8966E0507F1}"/>
              </a:ext>
            </a:extLst>
          </p:cNvPr>
          <p:cNvGrpSpPr/>
          <p:nvPr/>
        </p:nvGrpSpPr>
        <p:grpSpPr>
          <a:xfrm>
            <a:off x="1304142" y="3496235"/>
            <a:ext cx="9991386" cy="3105951"/>
            <a:chOff x="1304142" y="3496235"/>
            <a:chExt cx="9991386" cy="3105951"/>
          </a:xfrm>
        </p:grpSpPr>
        <p:grpSp>
          <p:nvGrpSpPr>
            <p:cNvPr id="30" name="グループ化 29">
              <a:extLst>
                <a:ext uri="{FF2B5EF4-FFF2-40B4-BE49-F238E27FC236}">
                  <a16:creationId xmlns:a16="http://schemas.microsoft.com/office/drawing/2014/main" id="{1A430F17-96CB-36EB-A423-E63D55F0CAE5}"/>
                </a:ext>
              </a:extLst>
            </p:cNvPr>
            <p:cNvGrpSpPr/>
            <p:nvPr/>
          </p:nvGrpSpPr>
          <p:grpSpPr>
            <a:xfrm>
              <a:off x="1364334" y="3496235"/>
              <a:ext cx="9463331" cy="1540330"/>
              <a:chOff x="1094487" y="4089482"/>
              <a:chExt cx="9463331" cy="1540330"/>
            </a:xfrm>
          </p:grpSpPr>
          <p:pic>
            <p:nvPicPr>
              <p:cNvPr id="1026" name="Picture 2" descr="Hovione at a glance | Hovione">
                <a:extLst>
                  <a:ext uri="{FF2B5EF4-FFF2-40B4-BE49-F238E27FC236}">
                    <a16:creationId xmlns:a16="http://schemas.microsoft.com/office/drawing/2014/main" id="{F22D4785-2348-0164-AB14-E41F810A963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94487" y="4089483"/>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vione at a glance | Hovione">
                <a:extLst>
                  <a:ext uri="{FF2B5EF4-FFF2-40B4-BE49-F238E27FC236}">
                    <a16:creationId xmlns:a16="http://schemas.microsoft.com/office/drawing/2014/main" id="{2AA49219-008B-2BA5-C897-55D544BBA0C3}"/>
                  </a:ext>
                </a:extLst>
              </p:cNvPr>
              <p:cNvPicPr>
                <a:picLocks noChangeAspect="1" noChangeArrowheads="1"/>
              </p:cNvPicPr>
              <p:nvPr/>
            </p:nvPicPr>
            <p:blipFill>
              <a:blip r:embed="rId2">
                <a:duotone>
                  <a:prstClr val="black"/>
                  <a:srgbClr val="229625">
                    <a:tint val="45000"/>
                    <a:satMod val="400000"/>
                  </a:srgbClr>
                </a:duotone>
                <a:extLst>
                  <a:ext uri="{28A0092B-C50C-407E-A947-70E740481C1C}">
                    <a14:useLocalDpi xmlns:a14="http://schemas.microsoft.com/office/drawing/2010/main" val="0"/>
                  </a:ext>
                </a:extLst>
              </a:blip>
              <a:srcRect/>
              <a:stretch>
                <a:fillRect/>
              </a:stretch>
            </p:blipFill>
            <p:spPr bwMode="auto">
              <a:xfrm>
                <a:off x="3735488"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ovione at a glance | Hovione">
                <a:extLst>
                  <a:ext uri="{FF2B5EF4-FFF2-40B4-BE49-F238E27FC236}">
                    <a16:creationId xmlns:a16="http://schemas.microsoft.com/office/drawing/2014/main" id="{E4F2C567-51C7-C202-7296-F1A4B1FC8256}"/>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6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ovione at a glance | Hovione">
                <a:extLst>
                  <a:ext uri="{FF2B5EF4-FFF2-40B4-BE49-F238E27FC236}">
                    <a16:creationId xmlns:a16="http://schemas.microsoft.com/office/drawing/2014/main" id="{EDC56B72-3D8D-4DA4-4017-FFB74412A90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017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2BC4BD7B-1262-D7E3-D267-4F55F2F7CC93}"/>
                  </a:ext>
                </a:extLst>
              </p:cNvPr>
              <p:cNvCxnSpPr>
                <a:cxnSpLocks/>
                <a:stCxn id="1026" idx="3"/>
                <a:endCxn id="3" idx="1"/>
              </p:cNvCxnSpPr>
              <p:nvPr/>
            </p:nvCxnSpPr>
            <p:spPr>
              <a:xfrm flipV="1">
                <a:off x="2634816" y="4859647"/>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05D5E04-3B25-F780-FE56-4D5F4D5BFFC2}"/>
                  </a:ext>
                </a:extLst>
              </p:cNvPr>
              <p:cNvCxnSpPr>
                <a:cxnSpLocks/>
                <a:stCxn id="3" idx="3"/>
                <a:endCxn id="18" idx="1"/>
              </p:cNvCxnSpPr>
              <p:nvPr/>
            </p:nvCxnSpPr>
            <p:spPr>
              <a:xfrm>
                <a:off x="5275817" y="4859647"/>
                <a:ext cx="110067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53802BC-8252-28D7-9EF4-5D88C7318225}"/>
                  </a:ext>
                </a:extLst>
              </p:cNvPr>
              <p:cNvCxnSpPr>
                <a:cxnSpLocks/>
                <a:stCxn id="18" idx="3"/>
                <a:endCxn id="19" idx="1"/>
              </p:cNvCxnSpPr>
              <p:nvPr/>
            </p:nvCxnSpPr>
            <p:spPr>
              <a:xfrm>
                <a:off x="7916818" y="4859647"/>
                <a:ext cx="1100671"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吹き出し: 円形 30">
              <a:extLst>
                <a:ext uri="{FF2B5EF4-FFF2-40B4-BE49-F238E27FC236}">
                  <a16:creationId xmlns:a16="http://schemas.microsoft.com/office/drawing/2014/main" id="{A15A7778-7B3A-A5B8-B7C0-67C4EC376AF4}"/>
                </a:ext>
              </a:extLst>
            </p:cNvPr>
            <p:cNvSpPr/>
            <p:nvPr/>
          </p:nvSpPr>
          <p:spPr>
            <a:xfrm>
              <a:off x="1304142"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ファイルを作成</a:t>
              </a:r>
            </a:p>
          </p:txBody>
        </p:sp>
        <p:sp>
          <p:nvSpPr>
            <p:cNvPr id="32" name="吹き出し: 円形 31">
              <a:extLst>
                <a:ext uri="{FF2B5EF4-FFF2-40B4-BE49-F238E27FC236}">
                  <a16:creationId xmlns:a16="http://schemas.microsoft.com/office/drawing/2014/main" id="{5AA1FAC6-D517-7FCF-3DEA-C4F7FF8E4CA4}"/>
                </a:ext>
              </a:extLst>
            </p:cNvPr>
            <p:cNvSpPr/>
            <p:nvPr/>
          </p:nvSpPr>
          <p:spPr>
            <a:xfrm>
              <a:off x="3945143"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2023/11/5</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コマンドを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修正</a:t>
              </a:r>
            </a:p>
          </p:txBody>
        </p:sp>
        <p:sp>
          <p:nvSpPr>
            <p:cNvPr id="33" name="吹き出し: 円形 32">
              <a:extLst>
                <a:ext uri="{FF2B5EF4-FFF2-40B4-BE49-F238E27FC236}">
                  <a16:creationId xmlns:a16="http://schemas.microsoft.com/office/drawing/2014/main" id="{CC0D913D-90E3-7F64-4312-90D41854394D}"/>
                </a:ext>
              </a:extLst>
            </p:cNvPr>
            <p:cNvSpPr/>
            <p:nvPr/>
          </p:nvSpPr>
          <p:spPr>
            <a:xfrm>
              <a:off x="6586144"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2023/11/10</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設定値</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4" name="吹き出し: 円形 33">
              <a:extLst>
                <a:ext uri="{FF2B5EF4-FFF2-40B4-BE49-F238E27FC236}">
                  <a16:creationId xmlns:a16="http://schemas.microsoft.com/office/drawing/2014/main" id="{9C9BF4ED-10F2-AD94-56B3-C5BE0879E6C8}"/>
                </a:ext>
              </a:extLst>
            </p:cNvPr>
            <p:cNvSpPr/>
            <p:nvPr/>
          </p:nvSpPr>
          <p:spPr>
            <a:xfrm>
              <a:off x="9287336"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2023/12/1</a:t>
              </a:r>
            </a:p>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IP</a:t>
              </a: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5" name="コンテンツ プレースホルダー 2">
              <a:extLst>
                <a:ext uri="{FF2B5EF4-FFF2-40B4-BE49-F238E27FC236}">
                  <a16:creationId xmlns:a16="http://schemas.microsoft.com/office/drawing/2014/main" id="{9093AAE3-D4CB-6C7E-2849-D7A3563EDD2F}"/>
                </a:ext>
              </a:extLst>
            </p:cNvPr>
            <p:cNvSpPr txBox="1">
              <a:spLocks/>
            </p:cNvSpPr>
            <p:nvPr/>
          </p:nvSpPr>
          <p:spPr>
            <a:xfrm>
              <a:off x="1931420"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太郎</a:t>
              </a:r>
            </a:p>
          </p:txBody>
        </p:sp>
        <p:sp>
          <p:nvSpPr>
            <p:cNvPr id="36" name="コンテンツ プレースホルダー 2">
              <a:extLst>
                <a:ext uri="{FF2B5EF4-FFF2-40B4-BE49-F238E27FC236}">
                  <a16:creationId xmlns:a16="http://schemas.microsoft.com/office/drawing/2014/main" id="{D42E7FC5-DC1C-A6C5-D912-70E3E9F6E96F}"/>
                </a:ext>
              </a:extLst>
            </p:cNvPr>
            <p:cNvSpPr txBox="1">
              <a:spLocks/>
            </p:cNvSpPr>
            <p:nvPr/>
          </p:nvSpPr>
          <p:spPr>
            <a:xfrm>
              <a:off x="4572421"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花子</a:t>
              </a:r>
            </a:p>
          </p:txBody>
        </p:sp>
        <p:sp>
          <p:nvSpPr>
            <p:cNvPr id="37" name="コンテンツ プレースホルダー 2">
              <a:extLst>
                <a:ext uri="{FF2B5EF4-FFF2-40B4-BE49-F238E27FC236}">
                  <a16:creationId xmlns:a16="http://schemas.microsoft.com/office/drawing/2014/main" id="{ADA9EC64-5721-F1D4-14AF-E7AEA465CE94}"/>
                </a:ext>
              </a:extLst>
            </p:cNvPr>
            <p:cNvSpPr txBox="1">
              <a:spLocks/>
            </p:cNvSpPr>
            <p:nvPr/>
          </p:nvSpPr>
          <p:spPr>
            <a:xfrm>
              <a:off x="7213421" y="6098882"/>
              <a:ext cx="13187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マイケル</a:t>
              </a:r>
            </a:p>
          </p:txBody>
        </p:sp>
        <p:sp>
          <p:nvSpPr>
            <p:cNvPr id="38" name="コンテンツ プレースホルダー 2">
              <a:extLst>
                <a:ext uri="{FF2B5EF4-FFF2-40B4-BE49-F238E27FC236}">
                  <a16:creationId xmlns:a16="http://schemas.microsoft.com/office/drawing/2014/main" id="{CBF77E5A-DD6D-97F5-B22B-EB38B5827D2E}"/>
                </a:ext>
              </a:extLst>
            </p:cNvPr>
            <p:cNvSpPr txBox="1">
              <a:spLocks/>
            </p:cNvSpPr>
            <p:nvPr/>
          </p:nvSpPr>
          <p:spPr>
            <a:xfrm>
              <a:off x="9914613" y="6098882"/>
              <a:ext cx="138091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ジェーン</a:t>
              </a:r>
            </a:p>
          </p:txBody>
        </p:sp>
      </p:grpSp>
    </p:spTree>
    <p:extLst>
      <p:ext uri="{BB962C8B-B14F-4D97-AF65-F5344CB8AC3E}">
        <p14:creationId xmlns:p14="http://schemas.microsoft.com/office/powerpoint/2010/main" val="30138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a:t>
            </a:r>
            <a:r>
              <a:rPr lang="ja-JP" altLang="en-US" dirty="0"/>
              <a:t>ポイント</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159424" y="1725843"/>
            <a:ext cx="7873152" cy="4137074"/>
          </a:xfrm>
        </p:spPr>
        <p:txBody>
          <a:bodyPr>
            <a:noAutofit/>
          </a:bodyPr>
          <a:lstStyle/>
          <a:p>
            <a:pPr>
              <a:lnSpc>
                <a:spcPct val="150000"/>
              </a:lnSpc>
              <a:buFont typeface="Wingdings" panose="05000000000000000000" pitchFamily="2" charset="2"/>
              <a:buChar char="ü"/>
            </a:pPr>
            <a:r>
              <a:rPr kumimoji="1" lang="ja-JP" altLang="en-US" dirty="0"/>
              <a:t> バージョン管理ができる </a:t>
            </a:r>
            <a:endParaRPr kumimoji="1" lang="en-US" altLang="ja-JP" dirty="0"/>
          </a:p>
          <a:p>
            <a:pPr lvl="1">
              <a:lnSpc>
                <a:spcPct val="150000"/>
              </a:lnSpc>
              <a:buFont typeface="Arial" panose="020B0604020202020204" pitchFamily="34" charset="0"/>
              <a:buChar char="•"/>
            </a:pPr>
            <a:r>
              <a:rPr kumimoji="1" lang="ja-JP" altLang="en-US" dirty="0"/>
              <a:t>変更にコメントを残すことができる</a:t>
            </a:r>
            <a:r>
              <a:rPr lang="ja-JP" altLang="en-US" dirty="0"/>
              <a:t> </a:t>
            </a:r>
            <a:endParaRPr lang="en-US" altLang="ja-JP" dirty="0"/>
          </a:p>
          <a:p>
            <a:pPr lvl="1">
              <a:lnSpc>
                <a:spcPct val="150000"/>
              </a:lnSpc>
              <a:buFont typeface="Arial" panose="020B0604020202020204" pitchFamily="34" charset="0"/>
              <a:buChar char="•"/>
            </a:pPr>
            <a:r>
              <a:rPr kumimoji="1" lang="ja-JP" altLang="en-US" dirty="0"/>
              <a:t>チャート式の画面で変更が分かりやすい</a:t>
            </a:r>
            <a:endParaRPr kumimoji="1" lang="en-US" altLang="ja-JP" dirty="0"/>
          </a:p>
          <a:p>
            <a:pPr lvl="1">
              <a:lnSpc>
                <a:spcPct val="150000"/>
              </a:lnSpc>
              <a:buFont typeface="Arial" panose="020B0604020202020204" pitchFamily="34" charset="0"/>
              <a:buChar char="•"/>
            </a:pPr>
            <a:r>
              <a:rPr lang="ja-JP" altLang="en-US" dirty="0"/>
              <a:t>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214466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（１）</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06794" y="1308983"/>
            <a:ext cx="7663450" cy="1642645"/>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変更履歴の管理が簡単にできます</a:t>
            </a:r>
            <a:endParaRPr kumimoji="1" lang="en-US" altLang="ja-JP" dirty="0"/>
          </a:p>
          <a:p>
            <a:pPr>
              <a:lnSpc>
                <a:spcPct val="100000"/>
              </a:lnSpc>
              <a:buFont typeface="Arial" panose="020B0604020202020204" pitchFamily="34" charset="0"/>
              <a:buChar char="•"/>
            </a:pPr>
            <a:r>
              <a:rPr kumimoji="1" lang="ja-JP" altLang="en-US" dirty="0"/>
              <a:t> 変更にコメントを残すことができます</a:t>
            </a:r>
            <a:endParaRPr kumimoji="1" lang="en-US" altLang="ja-JP" dirty="0"/>
          </a:p>
          <a:p>
            <a:pPr>
              <a:lnSpc>
                <a:spcPct val="100000"/>
              </a:lnSpc>
              <a:buFont typeface="Arial" panose="020B0604020202020204" pitchFamily="34" charset="0"/>
              <a:buChar char="•"/>
            </a:pPr>
            <a:r>
              <a:rPr lang="ja-JP" altLang="en-US" dirty="0"/>
              <a:t> </a:t>
            </a:r>
            <a:r>
              <a:rPr kumimoji="1" lang="ja-JP" altLang="en-US" dirty="0"/>
              <a:t>チャート式の画面で変更が分かりやすいです</a:t>
            </a:r>
            <a:endParaRPr kumimoji="1" lang="en-US" altLang="ja-JP" dirty="0"/>
          </a:p>
          <a:p>
            <a:pPr>
              <a:lnSpc>
                <a:spcPct val="100000"/>
              </a:lnSpc>
              <a:buFont typeface="Arial" panose="020B0604020202020204" pitchFamily="34" charset="0"/>
              <a:buChar char="•"/>
            </a:pPr>
            <a:endParaRPr kumimoji="1" lang="en-US" altLang="ja-JP" dirty="0"/>
          </a:p>
        </p:txBody>
      </p:sp>
      <p:grpSp>
        <p:nvGrpSpPr>
          <p:cNvPr id="15" name="グループ化 14">
            <a:extLst>
              <a:ext uri="{FF2B5EF4-FFF2-40B4-BE49-F238E27FC236}">
                <a16:creationId xmlns:a16="http://schemas.microsoft.com/office/drawing/2014/main" id="{8342E788-40A5-D3A2-DB6C-F842D6104FAD}"/>
              </a:ext>
            </a:extLst>
          </p:cNvPr>
          <p:cNvGrpSpPr/>
          <p:nvPr/>
        </p:nvGrpSpPr>
        <p:grpSpPr>
          <a:xfrm>
            <a:off x="210404" y="3108341"/>
            <a:ext cx="11771189" cy="3586225"/>
            <a:chOff x="174811" y="2583906"/>
            <a:chExt cx="11771189" cy="3586225"/>
          </a:xfrm>
        </p:grpSpPr>
        <p:pic>
          <p:nvPicPr>
            <p:cNvPr id="11" name="図 10">
              <a:extLst>
                <a:ext uri="{FF2B5EF4-FFF2-40B4-BE49-F238E27FC236}">
                  <a16:creationId xmlns:a16="http://schemas.microsoft.com/office/drawing/2014/main" id="{F9317947-FF04-F21A-3FD4-6C537A7549CA}"/>
                </a:ext>
              </a:extLst>
            </p:cNvPr>
            <p:cNvPicPr>
              <a:picLocks noChangeAspect="1"/>
            </p:cNvPicPr>
            <p:nvPr/>
          </p:nvPicPr>
          <p:blipFill>
            <a:blip r:embed="rId2"/>
            <a:stretch>
              <a:fillRect/>
            </a:stretch>
          </p:blipFill>
          <p:spPr>
            <a:xfrm>
              <a:off x="259853" y="2583906"/>
              <a:ext cx="11686147" cy="3586225"/>
            </a:xfrm>
            <a:prstGeom prst="rect">
              <a:avLst/>
            </a:prstGeom>
          </p:spPr>
        </p:pic>
        <p:sp>
          <p:nvSpPr>
            <p:cNvPr id="12" name="テキスト ボックス 11">
              <a:extLst>
                <a:ext uri="{FF2B5EF4-FFF2-40B4-BE49-F238E27FC236}">
                  <a16:creationId xmlns:a16="http://schemas.microsoft.com/office/drawing/2014/main" id="{B5D3AEA9-28FF-ECBB-4D95-87F96993D3CD}"/>
                </a:ext>
              </a:extLst>
            </p:cNvPr>
            <p:cNvSpPr txBox="1"/>
            <p:nvPr/>
          </p:nvSpPr>
          <p:spPr>
            <a:xfrm>
              <a:off x="3092823" y="2583906"/>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変更内容</a:t>
              </a:r>
            </a:p>
          </p:txBody>
        </p:sp>
        <p:sp>
          <p:nvSpPr>
            <p:cNvPr id="13" name="テキスト ボックス 12">
              <a:extLst>
                <a:ext uri="{FF2B5EF4-FFF2-40B4-BE49-F238E27FC236}">
                  <a16:creationId xmlns:a16="http://schemas.microsoft.com/office/drawing/2014/main" id="{D23D34EC-03D4-3121-901F-E8BA6899EF45}"/>
                </a:ext>
              </a:extLst>
            </p:cNvPr>
            <p:cNvSpPr txBox="1"/>
            <p:nvPr/>
          </p:nvSpPr>
          <p:spPr>
            <a:xfrm>
              <a:off x="6373904" y="2583906"/>
              <a:ext cx="2554942" cy="369332"/>
            </a:xfrm>
            <a:prstGeom prst="rect">
              <a:avLst/>
            </a:prstGeom>
            <a:solidFill>
              <a:schemeClr val="bg1"/>
            </a:solidFill>
            <a:ln w="19050">
              <a:solidFill>
                <a:srgbClr val="FF0000"/>
              </a:solidFill>
            </a:ln>
          </p:spPr>
          <p:txBody>
            <a:bodyPr wrap="square" rtlCol="0">
              <a:spAutoFit/>
            </a:bodyPr>
            <a:lstStyle/>
            <a:p>
              <a:pPr algn="ctr"/>
              <a:r>
                <a:rPr kumimoji="1" lang="ja-JP" altLang="en-US" dirty="0">
                  <a:latin typeface="游ゴシック" panose="020B0400000000000000" pitchFamily="50" charset="-128"/>
                  <a:ea typeface="游ゴシック" panose="020B0400000000000000" pitchFamily="50" charset="-128"/>
                </a:rPr>
                <a:t>変更日時や変更した人</a:t>
              </a:r>
            </a:p>
          </p:txBody>
        </p:sp>
        <p:sp>
          <p:nvSpPr>
            <p:cNvPr id="14" name="テキスト ボックス 13">
              <a:extLst>
                <a:ext uri="{FF2B5EF4-FFF2-40B4-BE49-F238E27FC236}">
                  <a16:creationId xmlns:a16="http://schemas.microsoft.com/office/drawing/2014/main" id="{6493DEAA-2F0C-1B80-432E-B8FDAB2C5FDF}"/>
                </a:ext>
              </a:extLst>
            </p:cNvPr>
            <p:cNvSpPr txBox="1"/>
            <p:nvPr/>
          </p:nvSpPr>
          <p:spPr>
            <a:xfrm>
              <a:off x="174811" y="2583906"/>
              <a:ext cx="1107997"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チャート</a:t>
              </a:r>
            </a:p>
          </p:txBody>
        </p:sp>
      </p:grpSp>
    </p:spTree>
    <p:extLst>
      <p:ext uri="{BB962C8B-B14F-4D97-AF65-F5344CB8AC3E}">
        <p14:creationId xmlns:p14="http://schemas.microsoft.com/office/powerpoint/2010/main" val="10022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（２）</a:t>
            </a:r>
            <a:endParaRPr kumimoji="1" lang="ja-JP" altLang="en-US" dirty="0"/>
          </a:p>
        </p:txBody>
      </p:sp>
      <p:pic>
        <p:nvPicPr>
          <p:cNvPr id="5" name="図 4">
            <a:extLst>
              <a:ext uri="{FF2B5EF4-FFF2-40B4-BE49-F238E27FC236}">
                <a16:creationId xmlns:a16="http://schemas.microsoft.com/office/drawing/2014/main" id="{A4DB81ED-37A5-7CFE-F019-C5F967FBB28D}"/>
              </a:ext>
            </a:extLst>
          </p:cNvPr>
          <p:cNvPicPr>
            <a:picLocks noChangeAspect="1"/>
          </p:cNvPicPr>
          <p:nvPr/>
        </p:nvPicPr>
        <p:blipFill>
          <a:blip r:embed="rId2"/>
          <a:stretch>
            <a:fillRect/>
          </a:stretch>
        </p:blipFill>
        <p:spPr>
          <a:xfrm>
            <a:off x="1923030" y="1799597"/>
            <a:ext cx="8345938" cy="4729874"/>
          </a:xfrm>
          <a:prstGeom prst="rect">
            <a:avLst/>
          </a:prstGeom>
        </p:spPr>
      </p:pic>
      <p:sp>
        <p:nvSpPr>
          <p:cNvPr id="8" name="コンテンツ プレースホルダー 2">
            <a:extLst>
              <a:ext uri="{FF2B5EF4-FFF2-40B4-BE49-F238E27FC236}">
                <a16:creationId xmlns:a16="http://schemas.microsoft.com/office/drawing/2014/main" id="{825B4930-6CD9-23D2-8032-6EA8E097259A}"/>
              </a:ext>
            </a:extLst>
          </p:cNvPr>
          <p:cNvSpPr>
            <a:spLocks noGrp="1"/>
          </p:cNvSpPr>
          <p:nvPr>
            <p:ph idx="1"/>
          </p:nvPr>
        </p:nvSpPr>
        <p:spPr>
          <a:xfrm>
            <a:off x="1507766" y="1365930"/>
            <a:ext cx="9190321" cy="710384"/>
          </a:xfrm>
          <a:solidFill>
            <a:schemeClr val="bg1"/>
          </a:solidFill>
        </p:spPr>
        <p:txBody>
          <a:bodyPr>
            <a:noAutofit/>
          </a:bodyPr>
          <a:lstStyle/>
          <a:p>
            <a:pPr algn="ctr">
              <a:lnSpc>
                <a:spcPct val="100000"/>
              </a:lnSpc>
              <a:buFont typeface="Arial" panose="020B0604020202020204" pitchFamily="34" charset="0"/>
              <a:buChar char="•"/>
            </a:pPr>
            <a:r>
              <a:rPr kumimoji="1" lang="ja-JP" altLang="en-US" dirty="0"/>
              <a:t> 変更の</a:t>
            </a:r>
            <a:r>
              <a:rPr lang="ja-JP" altLang="en-US" dirty="0"/>
              <a:t>差分が見れるので、変更内容を追いやすいです</a:t>
            </a:r>
            <a:endParaRPr kumimoji="1" lang="en-US" altLang="ja-JP" dirty="0"/>
          </a:p>
        </p:txBody>
      </p:sp>
      <p:sp>
        <p:nvSpPr>
          <p:cNvPr id="9" name="テキスト ボックス 8">
            <a:extLst>
              <a:ext uri="{FF2B5EF4-FFF2-40B4-BE49-F238E27FC236}">
                <a16:creationId xmlns:a16="http://schemas.microsoft.com/office/drawing/2014/main" id="{27B9D798-FA09-AB78-D0DD-8FE59CD5DD02}"/>
              </a:ext>
            </a:extLst>
          </p:cNvPr>
          <p:cNvSpPr txBox="1"/>
          <p:nvPr/>
        </p:nvSpPr>
        <p:spPr>
          <a:xfrm>
            <a:off x="572554" y="3294872"/>
            <a:ext cx="1107996" cy="369332"/>
          </a:xfrm>
          <a:prstGeom prst="rect">
            <a:avLst/>
          </a:prstGeom>
          <a:solidFill>
            <a:schemeClr val="bg1"/>
          </a:solidFill>
          <a:ln w="19050">
            <a:solidFill>
              <a:srgbClr val="229625"/>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追加部分</a:t>
            </a:r>
          </a:p>
        </p:txBody>
      </p:sp>
      <p:sp>
        <p:nvSpPr>
          <p:cNvPr id="10" name="テキスト ボックス 9">
            <a:extLst>
              <a:ext uri="{FF2B5EF4-FFF2-40B4-BE49-F238E27FC236}">
                <a16:creationId xmlns:a16="http://schemas.microsoft.com/office/drawing/2014/main" id="{306DF2AC-1BE0-FCD4-F73A-579127FA7332}"/>
              </a:ext>
            </a:extLst>
          </p:cNvPr>
          <p:cNvSpPr txBox="1"/>
          <p:nvPr/>
        </p:nvSpPr>
        <p:spPr>
          <a:xfrm>
            <a:off x="572554" y="5513294"/>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削除部分</a:t>
            </a:r>
          </a:p>
        </p:txBody>
      </p:sp>
      <p:cxnSp>
        <p:nvCxnSpPr>
          <p:cNvPr id="14" name="直線矢印コネクタ 13">
            <a:extLst>
              <a:ext uri="{FF2B5EF4-FFF2-40B4-BE49-F238E27FC236}">
                <a16:creationId xmlns:a16="http://schemas.microsoft.com/office/drawing/2014/main" id="{466DB4E1-6A63-BE61-A70C-A5944299718C}"/>
              </a:ext>
            </a:extLst>
          </p:cNvPr>
          <p:cNvCxnSpPr>
            <a:cxnSpLocks/>
          </p:cNvCxnSpPr>
          <p:nvPr/>
        </p:nvCxnSpPr>
        <p:spPr>
          <a:xfrm flipV="1">
            <a:off x="1775110" y="3479538"/>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49F83B-65D7-03F5-6178-6BEE88D45AAD}"/>
              </a:ext>
            </a:extLst>
          </p:cNvPr>
          <p:cNvCxnSpPr>
            <a:cxnSpLocks/>
          </p:cNvCxnSpPr>
          <p:nvPr/>
        </p:nvCxnSpPr>
        <p:spPr>
          <a:xfrm flipV="1">
            <a:off x="1775110" y="5697960"/>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チームでの作業に向いている</a:t>
            </a:r>
          </a:p>
        </p:txBody>
      </p:sp>
      <p:sp>
        <p:nvSpPr>
          <p:cNvPr id="34" name="コンテンツ プレースホルダー 2">
            <a:extLst>
              <a:ext uri="{FF2B5EF4-FFF2-40B4-BE49-F238E27FC236}">
                <a16:creationId xmlns:a16="http://schemas.microsoft.com/office/drawing/2014/main" id="{DD45C064-31D6-545C-5762-61CF7A090811}"/>
              </a:ext>
            </a:extLst>
          </p:cNvPr>
          <p:cNvSpPr>
            <a:spLocks noGrp="1"/>
          </p:cNvSpPr>
          <p:nvPr>
            <p:ph idx="1"/>
          </p:nvPr>
        </p:nvSpPr>
        <p:spPr>
          <a:xfrm>
            <a:off x="790410" y="1693032"/>
            <a:ext cx="10827849" cy="2330541"/>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データの保管場所が</a:t>
            </a:r>
            <a:r>
              <a:rPr lang="en-US" altLang="ja-JP" dirty="0"/>
              <a:t>Web</a:t>
            </a:r>
            <a:r>
              <a:rPr lang="ja-JP" altLang="en-US" dirty="0"/>
              <a:t>上にあって、</a:t>
            </a:r>
            <a:br>
              <a:rPr lang="en-US" altLang="ja-JP" dirty="0"/>
            </a:br>
            <a:r>
              <a:rPr lang="ja-JP" altLang="en-US" dirty="0"/>
              <a:t> ここからダウンロードしたり、ここへアップロードしたりします</a:t>
            </a:r>
            <a:endParaRPr lang="en-US" altLang="ja-JP" dirty="0"/>
          </a:p>
          <a:p>
            <a:pPr>
              <a:lnSpc>
                <a:spcPct val="100000"/>
              </a:lnSpc>
              <a:buFont typeface="Arial" panose="020B0604020202020204" pitchFamily="34" charset="0"/>
              <a:buChar char="•"/>
            </a:pPr>
            <a:r>
              <a:rPr lang="en-US" altLang="ja-JP" dirty="0"/>
              <a:t> </a:t>
            </a:r>
            <a:r>
              <a:rPr lang="ja-JP" altLang="en-US" dirty="0"/>
              <a:t>これによって複数の人間で共同編集が行えます</a:t>
            </a:r>
            <a:br>
              <a:rPr lang="en-US" altLang="ja-JP" dirty="0"/>
            </a:br>
            <a:r>
              <a:rPr lang="en-US" altLang="ja-JP" dirty="0"/>
              <a:t> </a:t>
            </a:r>
            <a:r>
              <a:rPr lang="ja-JP" altLang="en-US" dirty="0"/>
              <a:t>共同編集のための便利機能も多数用意されています</a:t>
            </a:r>
            <a:endParaRPr lang="en-US" altLang="ja-JP" dirty="0"/>
          </a:p>
        </p:txBody>
      </p:sp>
      <p:grpSp>
        <p:nvGrpSpPr>
          <p:cNvPr id="51" name="グループ化 50">
            <a:extLst>
              <a:ext uri="{FF2B5EF4-FFF2-40B4-BE49-F238E27FC236}">
                <a16:creationId xmlns:a16="http://schemas.microsoft.com/office/drawing/2014/main" id="{B54BF36E-6C44-FEF1-6E92-F62B30735950}"/>
              </a:ext>
            </a:extLst>
          </p:cNvPr>
          <p:cNvGrpSpPr/>
          <p:nvPr/>
        </p:nvGrpSpPr>
        <p:grpSpPr>
          <a:xfrm>
            <a:off x="1589369" y="4394369"/>
            <a:ext cx="9013262" cy="1226526"/>
            <a:chOff x="1437813" y="4871739"/>
            <a:chExt cx="9013262" cy="1226526"/>
          </a:xfrm>
        </p:grpSpPr>
        <p:pic>
          <p:nvPicPr>
            <p:cNvPr id="6" name="図 5" descr="アイコン&#10;&#10;自動的に生成された説明">
              <a:extLst>
                <a:ext uri="{FF2B5EF4-FFF2-40B4-BE49-F238E27FC236}">
                  <a16:creationId xmlns:a16="http://schemas.microsoft.com/office/drawing/2014/main" id="{F5F64F72-1CDB-0717-F784-D5938A44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780" y="4871739"/>
              <a:ext cx="1159328" cy="1159328"/>
            </a:xfrm>
            <a:prstGeom prst="rect">
              <a:avLst/>
            </a:prstGeom>
          </p:spPr>
        </p:pic>
        <p:grpSp>
          <p:nvGrpSpPr>
            <p:cNvPr id="8" name="グループ化 7">
              <a:extLst>
                <a:ext uri="{FF2B5EF4-FFF2-40B4-BE49-F238E27FC236}">
                  <a16:creationId xmlns:a16="http://schemas.microsoft.com/office/drawing/2014/main" id="{20A0A9C4-292B-4B47-1FC7-E8CC2F5CF9D7}"/>
                </a:ext>
              </a:extLst>
            </p:cNvPr>
            <p:cNvGrpSpPr/>
            <p:nvPr/>
          </p:nvGrpSpPr>
          <p:grpSpPr>
            <a:xfrm>
              <a:off x="1437813" y="5058688"/>
              <a:ext cx="1733867" cy="992615"/>
              <a:chOff x="4604295" y="5192847"/>
              <a:chExt cx="1733867" cy="992615"/>
            </a:xfrm>
          </p:grpSpPr>
          <p:pic>
            <p:nvPicPr>
              <p:cNvPr id="9" name="図 8" descr="アイコン&#10;&#10;自動的に生成された説明">
                <a:extLst>
                  <a:ext uri="{FF2B5EF4-FFF2-40B4-BE49-F238E27FC236}">
                    <a16:creationId xmlns:a16="http://schemas.microsoft.com/office/drawing/2014/main" id="{979C10DB-4425-F340-1972-F8F49C94B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0" name="図 9" descr="アイコン&#10;&#10;自動的に生成された説明">
                <a:extLst>
                  <a:ext uri="{FF2B5EF4-FFF2-40B4-BE49-F238E27FC236}">
                    <a16:creationId xmlns:a16="http://schemas.microsoft.com/office/drawing/2014/main" id="{0CC60F66-675C-B7F4-C4F6-062D1157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44" name="グループ化 43">
              <a:extLst>
                <a:ext uri="{FF2B5EF4-FFF2-40B4-BE49-F238E27FC236}">
                  <a16:creationId xmlns:a16="http://schemas.microsoft.com/office/drawing/2014/main" id="{07446AA8-6EA3-B9A4-B7C1-CFB5D7E115D2}"/>
                </a:ext>
              </a:extLst>
            </p:cNvPr>
            <p:cNvGrpSpPr/>
            <p:nvPr/>
          </p:nvGrpSpPr>
          <p:grpSpPr>
            <a:xfrm>
              <a:off x="8717208" y="5058688"/>
              <a:ext cx="1733867" cy="992615"/>
              <a:chOff x="8279068" y="5058688"/>
              <a:chExt cx="1733867" cy="992615"/>
            </a:xfrm>
          </p:grpSpPr>
          <p:pic>
            <p:nvPicPr>
              <p:cNvPr id="12" name="図 11" descr="アイコン&#10;&#10;自動的に生成された説明">
                <a:extLst>
                  <a:ext uri="{FF2B5EF4-FFF2-40B4-BE49-F238E27FC236}">
                    <a16:creationId xmlns:a16="http://schemas.microsoft.com/office/drawing/2014/main" id="{8FFCBF53-E235-20D1-6ED7-3708BD914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320" y="5058688"/>
                <a:ext cx="992615" cy="992615"/>
              </a:xfrm>
              <a:prstGeom prst="rect">
                <a:avLst/>
              </a:prstGeom>
            </p:spPr>
          </p:pic>
          <p:pic>
            <p:nvPicPr>
              <p:cNvPr id="13" name="図 12" descr="アイコン&#10;&#10;自動的に生成された説明">
                <a:extLst>
                  <a:ext uri="{FF2B5EF4-FFF2-40B4-BE49-F238E27FC236}">
                    <a16:creationId xmlns:a16="http://schemas.microsoft.com/office/drawing/2014/main" id="{6A33123F-8A4E-6E35-DB0A-29C81C79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068" y="5265980"/>
                <a:ext cx="630679" cy="630678"/>
              </a:xfrm>
              <a:prstGeom prst="rect">
                <a:avLst/>
              </a:prstGeom>
            </p:spPr>
          </p:pic>
          <p:pic>
            <p:nvPicPr>
              <p:cNvPr id="14" name="図 13" descr="アイコン&#10;&#10;自動的に生成された説明">
                <a:extLst>
                  <a:ext uri="{FF2B5EF4-FFF2-40B4-BE49-F238E27FC236}">
                    <a16:creationId xmlns:a16="http://schemas.microsoft.com/office/drawing/2014/main" id="{4D2AC119-5CF2-BC61-3D6C-D80709B66B1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8834" y="5265980"/>
                <a:ext cx="376358" cy="376358"/>
              </a:xfrm>
              <a:prstGeom prst="rect">
                <a:avLst/>
              </a:prstGeom>
            </p:spPr>
          </p:pic>
        </p:grpSp>
        <p:cxnSp>
          <p:nvCxnSpPr>
            <p:cNvPr id="20" name="直線矢印コネクタ 19">
              <a:extLst>
                <a:ext uri="{FF2B5EF4-FFF2-40B4-BE49-F238E27FC236}">
                  <a16:creationId xmlns:a16="http://schemas.microsoft.com/office/drawing/2014/main" id="{2C8C61ED-98ED-8215-56A5-BB6F96280196}"/>
                </a:ext>
              </a:extLst>
            </p:cNvPr>
            <p:cNvCxnSpPr>
              <a:cxnSpLocks/>
            </p:cNvCxnSpPr>
            <p:nvPr/>
          </p:nvCxnSpPr>
          <p:spPr>
            <a:xfrm flipH="1">
              <a:off x="3291304" y="5554996"/>
              <a:ext cx="18723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2DD4925A-685E-13F2-659E-5DC5A8BB1557}"/>
                </a:ext>
              </a:extLst>
            </p:cNvPr>
            <p:cNvSpPr/>
            <p:nvPr/>
          </p:nvSpPr>
          <p:spPr>
            <a:xfrm>
              <a:off x="3677648"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pic>
          <p:nvPicPr>
            <p:cNvPr id="31" name="図 30" descr="アイコン&#10;&#10;自動的に生成された説明">
              <a:extLst>
                <a:ext uri="{FF2B5EF4-FFF2-40B4-BE49-F238E27FC236}">
                  <a16:creationId xmlns:a16="http://schemas.microsoft.com/office/drawing/2014/main" id="{82240C9D-2420-EA44-DA1F-4A39E124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71" y="5058689"/>
              <a:ext cx="376358" cy="376358"/>
            </a:xfrm>
            <a:prstGeom prst="rect">
              <a:avLst/>
            </a:prstGeom>
          </p:spPr>
        </p:pic>
        <p:cxnSp>
          <p:nvCxnSpPr>
            <p:cNvPr id="48" name="直線矢印コネクタ 47">
              <a:extLst>
                <a:ext uri="{FF2B5EF4-FFF2-40B4-BE49-F238E27FC236}">
                  <a16:creationId xmlns:a16="http://schemas.microsoft.com/office/drawing/2014/main" id="{4906B775-D5DE-59D4-532A-509FCC5B496F}"/>
                </a:ext>
              </a:extLst>
            </p:cNvPr>
            <p:cNvCxnSpPr>
              <a:cxnSpLocks/>
            </p:cNvCxnSpPr>
            <p:nvPr/>
          </p:nvCxnSpPr>
          <p:spPr>
            <a:xfrm flipH="1">
              <a:off x="6644882" y="5554996"/>
              <a:ext cx="1872367" cy="0"/>
            </a:xfrm>
            <a:prstGeom prst="straightConnector1">
              <a:avLst/>
            </a:prstGeom>
            <a:ln w="76200">
              <a:solidFill>
                <a:srgbClr val="D1845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451678D1-3872-E944-D84B-CA4C64635741}"/>
                </a:ext>
              </a:extLst>
            </p:cNvPr>
            <p:cNvSpPr/>
            <p:nvPr/>
          </p:nvSpPr>
          <p:spPr>
            <a:xfrm>
              <a:off x="7054240"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pic>
          <p:nvPicPr>
            <p:cNvPr id="50" name="図 49" descr="アイコン&#10;&#10;自動的に生成された説明">
              <a:extLst>
                <a:ext uri="{FF2B5EF4-FFF2-40B4-BE49-F238E27FC236}">
                  <a16:creationId xmlns:a16="http://schemas.microsoft.com/office/drawing/2014/main" id="{C977D2E6-D18B-CEE9-468B-0006A2D32EF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10663" y="5058689"/>
              <a:ext cx="376358" cy="376358"/>
            </a:xfrm>
            <a:prstGeom prst="rect">
              <a:avLst/>
            </a:prstGeom>
          </p:spPr>
        </p:pic>
      </p:grpSp>
    </p:spTree>
    <p:extLst>
      <p:ext uri="{BB962C8B-B14F-4D97-AF65-F5344CB8AC3E}">
        <p14:creationId xmlns:p14="http://schemas.microsoft.com/office/powerpoint/2010/main" val="36633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レビューができる</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588012"/>
            <a:ext cx="9125867" cy="2452319"/>
          </a:xfrm>
        </p:spPr>
        <p:txBody>
          <a:bodyPr>
            <a:noAutofit/>
          </a:bodyPr>
          <a:lstStyle/>
          <a:p>
            <a:pPr>
              <a:lnSpc>
                <a:spcPct val="100000"/>
              </a:lnSpc>
              <a:buFont typeface="Arial" panose="020B0604020202020204" pitchFamily="34" charset="0"/>
              <a:buChar char="•"/>
            </a:pPr>
            <a:r>
              <a:rPr kumimoji="1" lang="ja-JP" altLang="en-US" dirty="0"/>
              <a:t>レビューの申請</a:t>
            </a:r>
            <a:r>
              <a:rPr lang="ja-JP" altLang="en-US" dirty="0"/>
              <a:t>・承認ができます</a:t>
            </a:r>
            <a:br>
              <a:rPr lang="en-US" altLang="ja-JP" dirty="0"/>
            </a:br>
            <a:r>
              <a:rPr lang="ja-JP" altLang="en-US" dirty="0"/>
              <a:t>変更後にレビューを申請し、承認されれば変更が適応されるようにもできます</a:t>
            </a:r>
            <a:endParaRPr lang="en-US" altLang="ja-JP" dirty="0"/>
          </a:p>
          <a:p>
            <a:pPr>
              <a:lnSpc>
                <a:spcPct val="100000"/>
              </a:lnSpc>
              <a:buFont typeface="Arial" panose="020B0604020202020204" pitchFamily="34" charset="0"/>
              <a:buChar char="•"/>
            </a:pPr>
            <a:r>
              <a:rPr kumimoji="1" lang="ja-JP" altLang="en-US" dirty="0"/>
              <a:t>レビューを必須にしたり、権限を設定することで</a:t>
            </a:r>
            <a:br>
              <a:rPr kumimoji="1" lang="en-US" altLang="ja-JP" dirty="0"/>
            </a:br>
            <a:r>
              <a:rPr kumimoji="1" lang="ja-JP" altLang="en-US" dirty="0"/>
              <a:t>意図しない変更を防ぐことができるようになります</a:t>
            </a:r>
          </a:p>
        </p:txBody>
      </p:sp>
      <p:grpSp>
        <p:nvGrpSpPr>
          <p:cNvPr id="31" name="グループ化 30">
            <a:extLst>
              <a:ext uri="{FF2B5EF4-FFF2-40B4-BE49-F238E27FC236}">
                <a16:creationId xmlns:a16="http://schemas.microsoft.com/office/drawing/2014/main" id="{B5EEACAB-F680-7867-5387-5121DD090417}"/>
              </a:ext>
            </a:extLst>
          </p:cNvPr>
          <p:cNvGrpSpPr/>
          <p:nvPr/>
        </p:nvGrpSpPr>
        <p:grpSpPr>
          <a:xfrm>
            <a:off x="1724029" y="4350138"/>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32D89DCC-7EF0-0B67-A8D0-D4A8E785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17" name="図 16" descr="アイコン&#10;&#10;自動的に生成された説明">
              <a:extLst>
                <a:ext uri="{FF2B5EF4-FFF2-40B4-BE49-F238E27FC236}">
                  <a16:creationId xmlns:a16="http://schemas.microsoft.com/office/drawing/2014/main" id="{526F6276-6D50-2008-691C-B408A0865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18" name="図 17" descr="アイコン&#10;&#10;自動的に生成された説明">
              <a:extLst>
                <a:ext uri="{FF2B5EF4-FFF2-40B4-BE49-F238E27FC236}">
                  <a16:creationId xmlns:a16="http://schemas.microsoft.com/office/drawing/2014/main" id="{51635509-DEA1-473B-D99C-0BEB9ED83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pic>
          <p:nvPicPr>
            <p:cNvPr id="19" name="図 18" descr="アイコン&#10;&#10;自動的に生成された説明">
              <a:extLst>
                <a:ext uri="{FF2B5EF4-FFF2-40B4-BE49-F238E27FC236}">
                  <a16:creationId xmlns:a16="http://schemas.microsoft.com/office/drawing/2014/main" id="{7834DF50-6F7F-4199-1C84-E6123E97A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51" y="4788610"/>
              <a:ext cx="630679" cy="630678"/>
            </a:xfrm>
            <a:prstGeom prst="rect">
              <a:avLst/>
            </a:prstGeom>
          </p:spPr>
        </p:pic>
        <p:cxnSp>
          <p:nvCxnSpPr>
            <p:cNvPr id="8" name="直線矢印コネクタ 7">
              <a:extLst>
                <a:ext uri="{FF2B5EF4-FFF2-40B4-BE49-F238E27FC236}">
                  <a16:creationId xmlns:a16="http://schemas.microsoft.com/office/drawing/2014/main" id="{76D164EB-8FBC-0441-0E90-CBEAAC06AFFB}"/>
                </a:ext>
              </a:extLst>
            </p:cNvPr>
            <p:cNvCxnSpPr>
              <a:cxnSpLocks/>
            </p:cNvCxnSpPr>
            <p:nvPr/>
          </p:nvCxnSpPr>
          <p:spPr>
            <a:xfrm flipH="1">
              <a:off x="3442860"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 name="四角形: 角を丸くする 8">
              <a:extLst>
                <a:ext uri="{FF2B5EF4-FFF2-40B4-BE49-F238E27FC236}">
                  <a16:creationId xmlns:a16="http://schemas.microsoft.com/office/drawing/2014/main" id="{0A269712-5ACB-F4AD-C09D-2A926F812D93}"/>
                </a:ext>
              </a:extLst>
            </p:cNvPr>
            <p:cNvSpPr/>
            <p:nvPr/>
          </p:nvSpPr>
          <p:spPr>
            <a:xfrm>
              <a:off x="3658133" y="523439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レビュー依頼</a:t>
              </a:r>
            </a:p>
          </p:txBody>
        </p:sp>
        <p:cxnSp>
          <p:nvCxnSpPr>
            <p:cNvPr id="27" name="直線矢印コネクタ 26">
              <a:extLst>
                <a:ext uri="{FF2B5EF4-FFF2-40B4-BE49-F238E27FC236}">
                  <a16:creationId xmlns:a16="http://schemas.microsoft.com/office/drawing/2014/main" id="{5D8DCEAC-0539-08F8-5CB4-3487C0618AF4}"/>
                </a:ext>
              </a:extLst>
            </p:cNvPr>
            <p:cNvCxnSpPr>
              <a:cxnSpLocks/>
            </p:cNvCxnSpPr>
            <p:nvPr/>
          </p:nvCxnSpPr>
          <p:spPr>
            <a:xfrm flipH="1">
              <a:off x="6435521"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コンテンツ プレースホルダー 2">
              <a:extLst>
                <a:ext uri="{FF2B5EF4-FFF2-40B4-BE49-F238E27FC236}">
                  <a16:creationId xmlns:a16="http://schemas.microsoft.com/office/drawing/2014/main" id="{492BD090-22D2-FD5B-D007-A3298B554B0E}"/>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sp>
          <p:nvSpPr>
            <p:cNvPr id="29" name="コンテンツ プレースホルダー 2">
              <a:extLst>
                <a:ext uri="{FF2B5EF4-FFF2-40B4-BE49-F238E27FC236}">
                  <a16:creationId xmlns:a16="http://schemas.microsoft.com/office/drawing/2014/main" id="{84341C76-2997-33A8-1AA4-1EAB6EF47BA4}"/>
                </a:ext>
              </a:extLst>
            </p:cNvPr>
            <p:cNvSpPr txBox="1">
              <a:spLocks/>
            </p:cNvSpPr>
            <p:nvPr/>
          </p:nvSpPr>
          <p:spPr>
            <a:xfrm>
              <a:off x="5226187" y="5375445"/>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承認者</a:t>
              </a:r>
            </a:p>
          </p:txBody>
        </p:sp>
        <p:sp>
          <p:nvSpPr>
            <p:cNvPr id="30" name="四角形: 角を丸くする 29">
              <a:extLst>
                <a:ext uri="{FF2B5EF4-FFF2-40B4-BE49-F238E27FC236}">
                  <a16:creationId xmlns:a16="http://schemas.microsoft.com/office/drawing/2014/main" id="{1E4079AC-3189-FFC5-5938-35B9DFEC7AF3}"/>
                </a:ext>
              </a:extLst>
            </p:cNvPr>
            <p:cNvSpPr/>
            <p:nvPr/>
          </p:nvSpPr>
          <p:spPr>
            <a:xfrm>
              <a:off x="6875396" y="5234391"/>
              <a:ext cx="99261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承認</a:t>
              </a:r>
            </a:p>
          </p:txBody>
        </p:sp>
      </p:grpSp>
      <p:sp>
        <p:nvSpPr>
          <p:cNvPr id="32" name="吹き出し: 円形 31">
            <a:extLst>
              <a:ext uri="{FF2B5EF4-FFF2-40B4-BE49-F238E27FC236}">
                <a16:creationId xmlns:a16="http://schemas.microsoft.com/office/drawing/2014/main" id="{66E61F6F-0912-DCF6-9AC3-37EBC87DBE03}"/>
              </a:ext>
            </a:extLst>
          </p:cNvPr>
          <p:cNvSpPr/>
          <p:nvPr/>
        </p:nvSpPr>
        <p:spPr>
          <a:xfrm>
            <a:off x="2664497"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33" name="吹き出し: 円形 32">
            <a:extLst>
              <a:ext uri="{FF2B5EF4-FFF2-40B4-BE49-F238E27FC236}">
                <a16:creationId xmlns:a16="http://schemas.microsoft.com/office/drawing/2014/main" id="{76E0AAC1-37C4-2ABC-728D-A88887509203}"/>
              </a:ext>
            </a:extLst>
          </p:cNvPr>
          <p:cNvSpPr/>
          <p:nvPr/>
        </p:nvSpPr>
        <p:spPr>
          <a:xfrm>
            <a:off x="8875865"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spTree>
    <p:extLst>
      <p:ext uri="{BB962C8B-B14F-4D97-AF65-F5344CB8AC3E}">
        <p14:creationId xmlns:p14="http://schemas.microsoft.com/office/powerpoint/2010/main" val="132740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1623</TotalTime>
  <Words>1214</Words>
  <Application>Microsoft Office PowerPoint</Application>
  <PresentationFormat>ワイド画面</PresentationFormat>
  <Paragraphs>196</Paragraphs>
  <Slides>38</Slides>
  <Notes>1</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38</vt:i4>
      </vt:variant>
    </vt:vector>
  </HeadingPairs>
  <TitlesOfParts>
    <vt:vector size="46"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Gitが便利なポイント</vt:lpstr>
      <vt:lpstr>バージョン管理ができる（１）</vt:lpstr>
      <vt:lpstr>バージョン管理ができる（２）</vt:lpstr>
      <vt:lpstr>チームでの作業に向いている</vt:lpstr>
      <vt:lpstr>レビューができる</vt:lpstr>
      <vt:lpstr>基礎知識</vt:lpstr>
      <vt:lpstr>Gitの基礎知識</vt:lpstr>
      <vt:lpstr>リポジトリ</vt:lpstr>
      <vt:lpstr>クローン</vt:lpstr>
      <vt:lpstr>コミット</vt:lpstr>
      <vt:lpstr>プッシュ／プル</vt:lpstr>
      <vt:lpstr>ブランチ（１）</vt:lpstr>
      <vt:lpstr>ブランチ（２）</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実際に操作する</vt:lpstr>
      <vt:lpstr>クローンする（１）</vt:lpstr>
      <vt:lpstr>クローンする（２）</vt:lpstr>
      <vt:lpstr>ファイルを編集する</vt:lpstr>
      <vt:lpstr>コミットする（１）</vt:lpstr>
      <vt:lpstr>PowerPoint プレゼンテーション</vt:lpstr>
      <vt:lpstr>コミットする（２）</vt:lpstr>
      <vt:lpstr>プッシュしよう</vt:lpstr>
      <vt:lpstr>プルして確認しよう</vt:lpstr>
      <vt:lpstr>プルして確認しよう</vt:lpstr>
      <vt:lpstr>ブランチを切る（１）</vt:lpstr>
      <vt:lpstr>ブランチを切る（２）</vt:lpstr>
      <vt:lpstr>マージをする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2023-10-31T19:46:37Z</dcterms:modified>
</cp:coreProperties>
</file>