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77" r:id="rId4"/>
    <p:sldId id="259" r:id="rId5"/>
    <p:sldId id="291" r:id="rId6"/>
    <p:sldId id="264" r:id="rId7"/>
    <p:sldId id="292" r:id="rId8"/>
    <p:sldId id="289" r:id="rId9"/>
    <p:sldId id="290" r:id="rId10"/>
    <p:sldId id="279" r:id="rId11"/>
    <p:sldId id="272" r:id="rId12"/>
    <p:sldId id="273" r:id="rId13"/>
    <p:sldId id="274" r:id="rId14"/>
    <p:sldId id="275" r:id="rId15"/>
    <p:sldId id="276" r:id="rId16"/>
    <p:sldId id="295" r:id="rId17"/>
    <p:sldId id="278" r:id="rId18"/>
    <p:sldId id="265" r:id="rId19"/>
    <p:sldId id="266" r:id="rId20"/>
    <p:sldId id="267" r:id="rId21"/>
    <p:sldId id="268" r:id="rId22"/>
    <p:sldId id="270" r:id="rId23"/>
    <p:sldId id="271" r:id="rId24"/>
    <p:sldId id="280" r:id="rId25"/>
    <p:sldId id="281" r:id="rId26"/>
    <p:sldId id="282" r:id="rId27"/>
    <p:sldId id="283" r:id="rId28"/>
    <p:sldId id="284" r:id="rId29"/>
    <p:sldId id="285" r:id="rId30"/>
    <p:sldId id="293" r:id="rId31"/>
    <p:sldId id="294" r:id="rId32"/>
    <p:sldId id="288" r:id="rId33"/>
    <p:sldId id="286" r:id="rId34"/>
    <p:sldId id="287" r:id="rId35"/>
    <p:sldId id="26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8451"/>
    <a:srgbClr val="DE9B06"/>
    <a:srgbClr val="2296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DA2B10-F1D4-4897-B074-9E17192A92F8}" v="225" dt="2023-10-31T15:57:55.0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36" autoAdjust="0"/>
  </p:normalViewPr>
  <p:slideViewPr>
    <p:cSldViewPr snapToGrid="0">
      <p:cViewPr varScale="1">
        <p:scale>
          <a:sx n="81" d="100"/>
          <a:sy n="81" d="100"/>
        </p:scale>
        <p:origin x="69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HD 山本覚" userId="57e3f178-c88d-44ee-9b09-55235ac55cf9" providerId="ADAL" clId="{E9A4C08A-28DD-4EFD-B3B3-49433378B0E3}"/>
    <pc:docChg chg="undo custSel addSld modSld modMainMaster">
      <pc:chgData name="SHHD 山本覚" userId="57e3f178-c88d-44ee-9b09-55235ac55cf9" providerId="ADAL" clId="{E9A4C08A-28DD-4EFD-B3B3-49433378B0E3}" dt="2023-10-23T07:49:06.746" v="8341" actId="20577"/>
      <pc:docMkLst>
        <pc:docMk/>
      </pc:docMkLst>
      <pc:sldChg chg="modSp new mod">
        <pc:chgData name="SHHD 山本覚" userId="57e3f178-c88d-44ee-9b09-55235ac55cf9" providerId="ADAL" clId="{E9A4C08A-28DD-4EFD-B3B3-49433378B0E3}" dt="2023-10-21T12:41:49.674" v="2877" actId="20577"/>
        <pc:sldMkLst>
          <pc:docMk/>
          <pc:sldMk cId="1691603085" sldId="256"/>
        </pc:sldMkLst>
        <pc:spChg chg="mod">
          <ac:chgData name="SHHD 山本覚" userId="57e3f178-c88d-44ee-9b09-55235ac55cf9" providerId="ADAL" clId="{E9A4C08A-28DD-4EFD-B3B3-49433378B0E3}" dt="2023-10-21T12:41:49.674" v="2877" actId="20577"/>
          <ac:spMkLst>
            <pc:docMk/>
            <pc:sldMk cId="1691603085" sldId="256"/>
            <ac:spMk id="2" creationId="{D68AA9E8-35A4-F087-721F-23B15853FB65}"/>
          </ac:spMkLst>
        </pc:spChg>
        <pc:spChg chg="mod">
          <ac:chgData name="SHHD 山本覚" userId="57e3f178-c88d-44ee-9b09-55235ac55cf9" providerId="ADAL" clId="{E9A4C08A-28DD-4EFD-B3B3-49433378B0E3}" dt="2023-10-21T12:41:26.195" v="2836" actId="20577"/>
          <ac:spMkLst>
            <pc:docMk/>
            <pc:sldMk cId="1691603085" sldId="256"/>
            <ac:spMk id="3" creationId="{28963885-801F-200F-7633-1AD09F79362B}"/>
          </ac:spMkLst>
        </pc:spChg>
      </pc:sldChg>
      <pc:sldChg chg="modSp new mod">
        <pc:chgData name="SHHD 山本覚" userId="57e3f178-c88d-44ee-9b09-55235ac55cf9" providerId="ADAL" clId="{E9A4C08A-28DD-4EFD-B3B3-49433378B0E3}" dt="2023-10-21T12:45:21.387" v="2966" actId="20577"/>
        <pc:sldMkLst>
          <pc:docMk/>
          <pc:sldMk cId="404124480" sldId="257"/>
        </pc:sldMkLst>
        <pc:spChg chg="mod">
          <ac:chgData name="SHHD 山本覚" userId="57e3f178-c88d-44ee-9b09-55235ac55cf9" providerId="ADAL" clId="{E9A4C08A-28DD-4EFD-B3B3-49433378B0E3}" dt="2023-10-21T12:40:59.600" v="2830" actId="20577"/>
          <ac:spMkLst>
            <pc:docMk/>
            <pc:sldMk cId="404124480" sldId="257"/>
            <ac:spMk id="2" creationId="{C623B405-D7F7-2C2D-5984-F261AFFE18C8}"/>
          </ac:spMkLst>
        </pc:spChg>
        <pc:spChg chg="mod">
          <ac:chgData name="SHHD 山本覚" userId="57e3f178-c88d-44ee-9b09-55235ac55cf9" providerId="ADAL" clId="{E9A4C08A-28DD-4EFD-B3B3-49433378B0E3}" dt="2023-10-21T12:45:21.387" v="2966" actId="20577"/>
          <ac:spMkLst>
            <pc:docMk/>
            <pc:sldMk cId="404124480" sldId="257"/>
            <ac:spMk id="3" creationId="{01442235-B642-AA12-6072-56C4EA4C8D71}"/>
          </ac:spMkLst>
        </pc:spChg>
      </pc:sldChg>
      <pc:sldChg chg="addSp delSp modSp new mod">
        <pc:chgData name="SHHD 山本覚" userId="57e3f178-c88d-44ee-9b09-55235ac55cf9" providerId="ADAL" clId="{E9A4C08A-28DD-4EFD-B3B3-49433378B0E3}" dt="2023-10-23T07:49:06.746" v="8341" actId="20577"/>
        <pc:sldMkLst>
          <pc:docMk/>
          <pc:sldMk cId="1388031519" sldId="258"/>
        </pc:sldMkLst>
        <pc:spChg chg="mod">
          <ac:chgData name="SHHD 山本覚" userId="57e3f178-c88d-44ee-9b09-55235ac55cf9" providerId="ADAL" clId="{E9A4C08A-28DD-4EFD-B3B3-49433378B0E3}" dt="2023-10-21T12:29:01.709" v="1584" actId="20577"/>
          <ac:spMkLst>
            <pc:docMk/>
            <pc:sldMk cId="1388031519" sldId="258"/>
            <ac:spMk id="2" creationId="{D68ADADD-08DC-D676-3BDA-B61422B01E9F}"/>
          </ac:spMkLst>
        </pc:spChg>
        <pc:spChg chg="del">
          <ac:chgData name="SHHD 山本覚" userId="57e3f178-c88d-44ee-9b09-55235ac55cf9" providerId="ADAL" clId="{E9A4C08A-28DD-4EFD-B3B3-49433378B0E3}" dt="2023-10-21T11:07:24.924" v="812" actId="478"/>
          <ac:spMkLst>
            <pc:docMk/>
            <pc:sldMk cId="1388031519" sldId="258"/>
            <ac:spMk id="3" creationId="{505D1E5D-34FC-E40A-3B7B-41E9BAF220FF}"/>
          </ac:spMkLst>
        </pc:spChg>
        <pc:spChg chg="add mod">
          <ac:chgData name="SHHD 山本覚" userId="57e3f178-c88d-44ee-9b09-55235ac55cf9" providerId="ADAL" clId="{E9A4C08A-28DD-4EFD-B3B3-49433378B0E3}" dt="2023-10-21T19:28:03.185" v="8321" actId="20577"/>
          <ac:spMkLst>
            <pc:docMk/>
            <pc:sldMk cId="1388031519" sldId="258"/>
            <ac:spMk id="6" creationId="{23612F77-4ACC-D826-60BF-ECE3EECA0487}"/>
          </ac:spMkLst>
        </pc:spChg>
        <pc:graphicFrameChg chg="add del mod modGraphic">
          <ac:chgData name="SHHD 山本覚" userId="57e3f178-c88d-44ee-9b09-55235ac55cf9" providerId="ADAL" clId="{E9A4C08A-28DD-4EFD-B3B3-49433378B0E3}" dt="2023-10-21T11:07:53.998" v="817" actId="478"/>
          <ac:graphicFrameMkLst>
            <pc:docMk/>
            <pc:sldMk cId="1388031519" sldId="258"/>
            <ac:graphicFrameMk id="4" creationId="{E806C218-977D-DF22-C48E-A4DD610B0C94}"/>
          </ac:graphicFrameMkLst>
        </pc:graphicFrameChg>
        <pc:graphicFrameChg chg="add mod modGraphic">
          <ac:chgData name="SHHD 山本覚" userId="57e3f178-c88d-44ee-9b09-55235ac55cf9" providerId="ADAL" clId="{E9A4C08A-28DD-4EFD-B3B3-49433378B0E3}" dt="2023-10-23T07:49:06.746" v="8341" actId="20577"/>
          <ac:graphicFrameMkLst>
            <pc:docMk/>
            <pc:sldMk cId="1388031519" sldId="258"/>
            <ac:graphicFrameMk id="5" creationId="{C6F2BAA7-E84C-6C26-73F2-03A2561F9A41}"/>
          </ac:graphicFrameMkLst>
        </pc:graphicFrameChg>
      </pc:sldChg>
      <pc:sldChg chg="addSp delSp modSp new mod">
        <pc:chgData name="SHHD 山本覚" userId="57e3f178-c88d-44ee-9b09-55235ac55cf9" providerId="ADAL" clId="{E9A4C08A-28DD-4EFD-B3B3-49433378B0E3}" dt="2023-10-21T13:39:46.864" v="6260" actId="20577"/>
        <pc:sldMkLst>
          <pc:docMk/>
          <pc:sldMk cId="301389911" sldId="259"/>
        </pc:sldMkLst>
        <pc:spChg chg="mod">
          <ac:chgData name="SHHD 山本覚" userId="57e3f178-c88d-44ee-9b09-55235ac55cf9" providerId="ADAL" clId="{E9A4C08A-28DD-4EFD-B3B3-49433378B0E3}" dt="2023-10-21T12:46:37.390" v="2985" actId="20577"/>
          <ac:spMkLst>
            <pc:docMk/>
            <pc:sldMk cId="301389911" sldId="259"/>
            <ac:spMk id="2" creationId="{679B1F19-EA37-6319-E74D-3884CF7D7061}"/>
          </ac:spMkLst>
        </pc:spChg>
        <pc:spChg chg="del">
          <ac:chgData name="SHHD 山本覚" userId="57e3f178-c88d-44ee-9b09-55235ac55cf9" providerId="ADAL" clId="{E9A4C08A-28DD-4EFD-B3B3-49433378B0E3}" dt="2023-10-21T12:46:18.726" v="2971" actId="478"/>
          <ac:spMkLst>
            <pc:docMk/>
            <pc:sldMk cId="301389911" sldId="259"/>
            <ac:spMk id="3" creationId="{511E01FD-484C-EADE-8E2B-4C315CD2D594}"/>
          </ac:spMkLst>
        </pc:spChg>
        <pc:spChg chg="add mod">
          <ac:chgData name="SHHD 山本覚" userId="57e3f178-c88d-44ee-9b09-55235ac55cf9" providerId="ADAL" clId="{E9A4C08A-28DD-4EFD-B3B3-49433378B0E3}" dt="2023-10-21T13:39:46.864" v="6260" actId="20577"/>
          <ac:spMkLst>
            <pc:docMk/>
            <pc:sldMk cId="301389911" sldId="259"/>
            <ac:spMk id="4" creationId="{81E22F13-F9BA-6547-7B98-D5E042138C96}"/>
          </ac:spMkLst>
        </pc:spChg>
      </pc:sldChg>
      <pc:sldChg chg="addSp delSp modSp new mod">
        <pc:chgData name="SHHD 山本覚" userId="57e3f178-c88d-44ee-9b09-55235ac55cf9" providerId="ADAL" clId="{E9A4C08A-28DD-4EFD-B3B3-49433378B0E3}" dt="2023-10-21T13:41:22.893" v="6288" actId="20577"/>
        <pc:sldMkLst>
          <pc:docMk/>
          <pc:sldMk cId="914635037" sldId="260"/>
        </pc:sldMkLst>
        <pc:spChg chg="mod">
          <ac:chgData name="SHHD 山本覚" userId="57e3f178-c88d-44ee-9b09-55235ac55cf9" providerId="ADAL" clId="{E9A4C08A-28DD-4EFD-B3B3-49433378B0E3}" dt="2023-10-21T13:33:42.023" v="5713" actId="20577"/>
          <ac:spMkLst>
            <pc:docMk/>
            <pc:sldMk cId="914635037" sldId="260"/>
            <ac:spMk id="2" creationId="{9D3DD31E-3BA5-DFDC-5E1C-10E08A13B3A0}"/>
          </ac:spMkLst>
        </pc:spChg>
        <pc:spChg chg="mod">
          <ac:chgData name="SHHD 山本覚" userId="57e3f178-c88d-44ee-9b09-55235ac55cf9" providerId="ADAL" clId="{E9A4C08A-28DD-4EFD-B3B3-49433378B0E3}" dt="2023-10-21T13:41:22.893" v="6288" actId="20577"/>
          <ac:spMkLst>
            <pc:docMk/>
            <pc:sldMk cId="914635037" sldId="260"/>
            <ac:spMk id="3" creationId="{A7A6F4CF-FCD0-A8C2-6CDD-F92DB58FABAF}"/>
          </ac:spMkLst>
        </pc:spChg>
        <pc:spChg chg="add mod">
          <ac:chgData name="SHHD 山本覚" userId="57e3f178-c88d-44ee-9b09-55235ac55cf9" providerId="ADAL" clId="{E9A4C08A-28DD-4EFD-B3B3-49433378B0E3}" dt="2023-10-21T13:26:49.388" v="5581" actId="1076"/>
          <ac:spMkLst>
            <pc:docMk/>
            <pc:sldMk cId="914635037" sldId="260"/>
            <ac:spMk id="4" creationId="{79D36CF0-9E4C-4E8F-2A74-E6D37248052B}"/>
          </ac:spMkLst>
        </pc:spChg>
        <pc:spChg chg="add mod">
          <ac:chgData name="SHHD 山本覚" userId="57e3f178-c88d-44ee-9b09-55235ac55cf9" providerId="ADAL" clId="{E9A4C08A-28DD-4EFD-B3B3-49433378B0E3}" dt="2023-10-21T13:25:52.467" v="5573" actId="20577"/>
          <ac:spMkLst>
            <pc:docMk/>
            <pc:sldMk cId="914635037" sldId="260"/>
            <ac:spMk id="5" creationId="{4E8C9E41-158D-4ED9-43E3-9BA48F3AB136}"/>
          </ac:spMkLst>
        </pc:spChg>
        <pc:spChg chg="add mod">
          <ac:chgData name="SHHD 山本覚" userId="57e3f178-c88d-44ee-9b09-55235ac55cf9" providerId="ADAL" clId="{E9A4C08A-28DD-4EFD-B3B3-49433378B0E3}" dt="2023-10-21T13:26:42.765" v="5580" actId="1076"/>
          <ac:spMkLst>
            <pc:docMk/>
            <pc:sldMk cId="914635037" sldId="260"/>
            <ac:spMk id="6" creationId="{DE525BA2-05E1-BED3-3AF6-A12B7090C8DE}"/>
          </ac:spMkLst>
        </pc:spChg>
        <pc:spChg chg="mod">
          <ac:chgData name="SHHD 山本覚" userId="57e3f178-c88d-44ee-9b09-55235ac55cf9" providerId="ADAL" clId="{E9A4C08A-28DD-4EFD-B3B3-49433378B0E3}" dt="2023-10-21T13:25:58.940" v="5574" actId="571"/>
          <ac:spMkLst>
            <pc:docMk/>
            <pc:sldMk cId="914635037" sldId="260"/>
            <ac:spMk id="9" creationId="{5FCDA5F8-AFA2-EFF4-7B44-47BEDC10376F}"/>
          </ac:spMkLst>
        </pc:spChg>
        <pc:spChg chg="mod">
          <ac:chgData name="SHHD 山本覚" userId="57e3f178-c88d-44ee-9b09-55235ac55cf9" providerId="ADAL" clId="{E9A4C08A-28DD-4EFD-B3B3-49433378B0E3}" dt="2023-10-21T13:25:58.940" v="5574" actId="571"/>
          <ac:spMkLst>
            <pc:docMk/>
            <pc:sldMk cId="914635037" sldId="260"/>
            <ac:spMk id="10" creationId="{3091E4D6-70DF-A141-C43F-166DE47464A4}"/>
          </ac:spMkLst>
        </pc:spChg>
        <pc:spChg chg="mod">
          <ac:chgData name="SHHD 山本覚" userId="57e3f178-c88d-44ee-9b09-55235ac55cf9" providerId="ADAL" clId="{E9A4C08A-28DD-4EFD-B3B3-49433378B0E3}" dt="2023-10-21T13:25:58.940" v="5574" actId="571"/>
          <ac:spMkLst>
            <pc:docMk/>
            <pc:sldMk cId="914635037" sldId="260"/>
            <ac:spMk id="11" creationId="{89A83DDB-1422-5735-14D6-0E089FDF8C0B}"/>
          </ac:spMkLst>
        </pc:spChg>
        <pc:spChg chg="mod">
          <ac:chgData name="SHHD 山本覚" userId="57e3f178-c88d-44ee-9b09-55235ac55cf9" providerId="ADAL" clId="{E9A4C08A-28DD-4EFD-B3B3-49433378B0E3}" dt="2023-10-21T13:26:30.950" v="5579" actId="1076"/>
          <ac:spMkLst>
            <pc:docMk/>
            <pc:sldMk cId="914635037" sldId="260"/>
            <ac:spMk id="13" creationId="{99D7A363-3D29-5E51-70A6-D72848E157B4}"/>
          </ac:spMkLst>
        </pc:spChg>
        <pc:spChg chg="mod">
          <ac:chgData name="SHHD 山本覚" userId="57e3f178-c88d-44ee-9b09-55235ac55cf9" providerId="ADAL" clId="{E9A4C08A-28DD-4EFD-B3B3-49433378B0E3}" dt="2023-10-21T13:26:24.639" v="5578" actId="1076"/>
          <ac:spMkLst>
            <pc:docMk/>
            <pc:sldMk cId="914635037" sldId="260"/>
            <ac:spMk id="14" creationId="{AEA82B4E-57CE-584D-355B-17C40EF9E48E}"/>
          </ac:spMkLst>
        </pc:spChg>
        <pc:spChg chg="del mod">
          <ac:chgData name="SHHD 山本覚" userId="57e3f178-c88d-44ee-9b09-55235ac55cf9" providerId="ADAL" clId="{E9A4C08A-28DD-4EFD-B3B3-49433378B0E3}" dt="2023-10-21T13:26:19.476" v="5577" actId="478"/>
          <ac:spMkLst>
            <pc:docMk/>
            <pc:sldMk cId="914635037" sldId="260"/>
            <ac:spMk id="15" creationId="{41DD2492-CB9B-FB00-D82D-6C06569D2160}"/>
          </ac:spMkLst>
        </pc:spChg>
        <pc:grpChg chg="add mod">
          <ac:chgData name="SHHD 山本覚" userId="57e3f178-c88d-44ee-9b09-55235ac55cf9" providerId="ADAL" clId="{E9A4C08A-28DD-4EFD-B3B3-49433378B0E3}" dt="2023-10-21T13:33:04.339" v="5689" actId="1076"/>
          <ac:grpSpMkLst>
            <pc:docMk/>
            <pc:sldMk cId="914635037" sldId="260"/>
            <ac:grpSpMk id="7" creationId="{27D1ED4D-139A-6C89-7620-8BF5AAED7210}"/>
          </ac:grpSpMkLst>
        </pc:grpChg>
        <pc:grpChg chg="add mod">
          <ac:chgData name="SHHD 山本覚" userId="57e3f178-c88d-44ee-9b09-55235ac55cf9" providerId="ADAL" clId="{E9A4C08A-28DD-4EFD-B3B3-49433378B0E3}" dt="2023-10-21T13:33:04.339" v="5689" actId="1076"/>
          <ac:grpSpMkLst>
            <pc:docMk/>
            <pc:sldMk cId="914635037" sldId="260"/>
            <ac:grpSpMk id="8" creationId="{4F6EAF66-211B-2BC0-7ACD-43E932CAB0E2}"/>
          </ac:grpSpMkLst>
        </pc:grpChg>
        <pc:grpChg chg="add mod">
          <ac:chgData name="SHHD 山本覚" userId="57e3f178-c88d-44ee-9b09-55235ac55cf9" providerId="ADAL" clId="{E9A4C08A-28DD-4EFD-B3B3-49433378B0E3}" dt="2023-10-21T13:33:04.339" v="5689" actId="1076"/>
          <ac:grpSpMkLst>
            <pc:docMk/>
            <pc:sldMk cId="914635037" sldId="260"/>
            <ac:grpSpMk id="12" creationId="{472FC50E-59E8-27B8-F49B-FC4C32999E80}"/>
          </ac:grpSpMkLst>
        </pc:grpChg>
      </pc:sldChg>
      <pc:sldChg chg="addSp delSp modSp add mod">
        <pc:chgData name="SHHD 山本覚" userId="57e3f178-c88d-44ee-9b09-55235ac55cf9" providerId="ADAL" clId="{E9A4C08A-28DD-4EFD-B3B3-49433378B0E3}" dt="2023-10-21T14:20:13.625" v="8257" actId="1076"/>
        <pc:sldMkLst>
          <pc:docMk/>
          <pc:sldMk cId="1948299851" sldId="261"/>
        </pc:sldMkLst>
        <pc:spChg chg="mod">
          <ac:chgData name="SHHD 山本覚" userId="57e3f178-c88d-44ee-9b09-55235ac55cf9" providerId="ADAL" clId="{E9A4C08A-28DD-4EFD-B3B3-49433378B0E3}" dt="2023-10-21T13:33:30.699" v="5709" actId="20577"/>
          <ac:spMkLst>
            <pc:docMk/>
            <pc:sldMk cId="1948299851" sldId="261"/>
            <ac:spMk id="2" creationId="{9D3DD31E-3BA5-DFDC-5E1C-10E08A13B3A0}"/>
          </ac:spMkLst>
        </pc:spChg>
        <pc:spChg chg="mod">
          <ac:chgData name="SHHD 山本覚" userId="57e3f178-c88d-44ee-9b09-55235ac55cf9" providerId="ADAL" clId="{E9A4C08A-28DD-4EFD-B3B3-49433378B0E3}" dt="2023-10-21T14:20:13.625" v="8257" actId="1076"/>
          <ac:spMkLst>
            <pc:docMk/>
            <pc:sldMk cId="1948299851" sldId="261"/>
            <ac:spMk id="3" creationId="{A7A6F4CF-FCD0-A8C2-6CDD-F92DB58FABAF}"/>
          </ac:spMkLst>
        </pc:spChg>
        <pc:spChg chg="mod">
          <ac:chgData name="SHHD 山本覚" userId="57e3f178-c88d-44ee-9b09-55235ac55cf9" providerId="ADAL" clId="{E9A4C08A-28DD-4EFD-B3B3-49433378B0E3}" dt="2023-10-21T13:42:29.133" v="6395" actId="1076"/>
          <ac:spMkLst>
            <pc:docMk/>
            <pc:sldMk cId="1948299851" sldId="261"/>
            <ac:spMk id="13" creationId="{99D7A363-3D29-5E51-70A6-D72848E157B4}"/>
          </ac:spMkLst>
        </pc:spChg>
        <pc:spChg chg="mod">
          <ac:chgData name="SHHD 山本覚" userId="57e3f178-c88d-44ee-9b09-55235ac55cf9" providerId="ADAL" clId="{E9A4C08A-28DD-4EFD-B3B3-49433378B0E3}" dt="2023-10-21T13:43:05.729" v="6401" actId="571"/>
          <ac:spMkLst>
            <pc:docMk/>
            <pc:sldMk cId="1948299851" sldId="261"/>
            <ac:spMk id="16" creationId="{95F398F8-F63E-AF56-B2B7-37F187F077A8}"/>
          </ac:spMkLst>
        </pc:spChg>
        <pc:spChg chg="mod">
          <ac:chgData name="SHHD 山本覚" userId="57e3f178-c88d-44ee-9b09-55235ac55cf9" providerId="ADAL" clId="{E9A4C08A-28DD-4EFD-B3B3-49433378B0E3}" dt="2023-10-21T13:43:05.729" v="6401" actId="571"/>
          <ac:spMkLst>
            <pc:docMk/>
            <pc:sldMk cId="1948299851" sldId="261"/>
            <ac:spMk id="17" creationId="{24B55358-CAF8-408E-96FA-675E27A95033}"/>
          </ac:spMkLst>
        </pc:spChg>
        <pc:spChg chg="mod">
          <ac:chgData name="SHHD 山本覚" userId="57e3f178-c88d-44ee-9b09-55235ac55cf9" providerId="ADAL" clId="{E9A4C08A-28DD-4EFD-B3B3-49433378B0E3}" dt="2023-10-21T13:43:05.729" v="6401" actId="571"/>
          <ac:spMkLst>
            <pc:docMk/>
            <pc:sldMk cId="1948299851" sldId="261"/>
            <ac:spMk id="18" creationId="{0321C6CB-34B5-8942-B178-7D4F4D1E305C}"/>
          </ac:spMkLst>
        </pc:spChg>
        <pc:grpChg chg="mod">
          <ac:chgData name="SHHD 山本覚" userId="57e3f178-c88d-44ee-9b09-55235ac55cf9" providerId="ADAL" clId="{E9A4C08A-28DD-4EFD-B3B3-49433378B0E3}" dt="2023-10-21T14:20:13.625" v="8257" actId="1076"/>
          <ac:grpSpMkLst>
            <pc:docMk/>
            <pc:sldMk cId="1948299851" sldId="261"/>
            <ac:grpSpMk id="7" creationId="{27D1ED4D-139A-6C89-7620-8BF5AAED7210}"/>
          </ac:grpSpMkLst>
        </pc:grpChg>
        <pc:grpChg chg="del">
          <ac:chgData name="SHHD 山本覚" userId="57e3f178-c88d-44ee-9b09-55235ac55cf9" providerId="ADAL" clId="{E9A4C08A-28DD-4EFD-B3B3-49433378B0E3}" dt="2023-10-21T13:36:54.477" v="6063" actId="478"/>
          <ac:grpSpMkLst>
            <pc:docMk/>
            <pc:sldMk cId="1948299851" sldId="261"/>
            <ac:grpSpMk id="8" creationId="{4F6EAF66-211B-2BC0-7ACD-43E932CAB0E2}"/>
          </ac:grpSpMkLst>
        </pc:grpChg>
        <pc:grpChg chg="del mod">
          <ac:chgData name="SHHD 山本覚" userId="57e3f178-c88d-44ee-9b09-55235ac55cf9" providerId="ADAL" clId="{E9A4C08A-28DD-4EFD-B3B3-49433378B0E3}" dt="2023-10-21T13:42:59.594" v="6400" actId="478"/>
          <ac:grpSpMkLst>
            <pc:docMk/>
            <pc:sldMk cId="1948299851" sldId="261"/>
            <ac:grpSpMk id="12" creationId="{472FC50E-59E8-27B8-F49B-FC4C32999E80}"/>
          </ac:grpSpMkLst>
        </pc:grpChg>
        <pc:grpChg chg="add mod">
          <ac:chgData name="SHHD 山本覚" userId="57e3f178-c88d-44ee-9b09-55235ac55cf9" providerId="ADAL" clId="{E9A4C08A-28DD-4EFD-B3B3-49433378B0E3}" dt="2023-10-21T14:20:13.625" v="8257" actId="1076"/>
          <ac:grpSpMkLst>
            <pc:docMk/>
            <pc:sldMk cId="1948299851" sldId="261"/>
            <ac:grpSpMk id="15" creationId="{17FAC485-6CA2-671B-831E-AD655F66D3E5}"/>
          </ac:grpSpMkLst>
        </pc:grpChg>
      </pc:sldChg>
      <pc:sldChg chg="addSp modSp new mod">
        <pc:chgData name="SHHD 山本覚" userId="57e3f178-c88d-44ee-9b09-55235ac55cf9" providerId="ADAL" clId="{E9A4C08A-28DD-4EFD-B3B3-49433378B0E3}" dt="2023-10-21T19:30:04.622" v="8333" actId="20577"/>
        <pc:sldMkLst>
          <pc:docMk/>
          <pc:sldMk cId="1626540398" sldId="262"/>
        </pc:sldMkLst>
        <pc:spChg chg="mod">
          <ac:chgData name="SHHD 山本覚" userId="57e3f178-c88d-44ee-9b09-55235ac55cf9" providerId="ADAL" clId="{E9A4C08A-28DD-4EFD-B3B3-49433378B0E3}" dt="2023-10-21T13:44:39.018" v="6584" actId="20577"/>
          <ac:spMkLst>
            <pc:docMk/>
            <pc:sldMk cId="1626540398" sldId="262"/>
            <ac:spMk id="2" creationId="{742E5E2C-9F3E-2953-A212-A27319F10D13}"/>
          </ac:spMkLst>
        </pc:spChg>
        <pc:spChg chg="mod">
          <ac:chgData name="SHHD 山本覚" userId="57e3f178-c88d-44ee-9b09-55235ac55cf9" providerId="ADAL" clId="{E9A4C08A-28DD-4EFD-B3B3-49433378B0E3}" dt="2023-10-21T19:30:04.622" v="8333" actId="20577"/>
          <ac:spMkLst>
            <pc:docMk/>
            <pc:sldMk cId="1626540398" sldId="262"/>
            <ac:spMk id="3" creationId="{7CC22780-5062-2994-BF8C-AABD73FBBCF9}"/>
          </ac:spMkLst>
        </pc:spChg>
        <pc:spChg chg="add mod">
          <ac:chgData name="SHHD 山本覚" userId="57e3f178-c88d-44ee-9b09-55235ac55cf9" providerId="ADAL" clId="{E9A4C08A-28DD-4EFD-B3B3-49433378B0E3}" dt="2023-10-21T14:20:26.185" v="8259" actId="571"/>
          <ac:spMkLst>
            <pc:docMk/>
            <pc:sldMk cId="1626540398" sldId="262"/>
            <ac:spMk id="4" creationId="{7A520AC1-B458-5EC9-E673-4578746D77D1}"/>
          </ac:spMkLst>
        </pc:spChg>
      </pc:sldChg>
      <pc:sldChg chg="addSp delSp modSp add mod">
        <pc:chgData name="SHHD 山本覚" userId="57e3f178-c88d-44ee-9b09-55235ac55cf9" providerId="ADAL" clId="{E9A4C08A-28DD-4EFD-B3B3-49433378B0E3}" dt="2023-10-21T13:56:13.271" v="7287" actId="1076"/>
        <pc:sldMkLst>
          <pc:docMk/>
          <pc:sldMk cId="827925618" sldId="263"/>
        </pc:sldMkLst>
        <pc:spChg chg="del">
          <ac:chgData name="SHHD 山本覚" userId="57e3f178-c88d-44ee-9b09-55235ac55cf9" providerId="ADAL" clId="{E9A4C08A-28DD-4EFD-B3B3-49433378B0E3}" dt="2023-10-21T13:56:07.261" v="7285" actId="478"/>
          <ac:spMkLst>
            <pc:docMk/>
            <pc:sldMk cId="827925618" sldId="263"/>
            <ac:spMk id="2" creationId="{742E5E2C-9F3E-2953-A212-A27319F10D13}"/>
          </ac:spMkLst>
        </pc:spChg>
        <pc:spChg chg="mod">
          <ac:chgData name="SHHD 山本覚" userId="57e3f178-c88d-44ee-9b09-55235ac55cf9" providerId="ADAL" clId="{E9A4C08A-28DD-4EFD-B3B3-49433378B0E3}" dt="2023-10-21T13:56:13.271" v="7287" actId="1076"/>
          <ac:spMkLst>
            <pc:docMk/>
            <pc:sldMk cId="827925618" sldId="263"/>
            <ac:spMk id="3" creationId="{7CC22780-5062-2994-BF8C-AABD73FBBCF9}"/>
          </ac:spMkLst>
        </pc:spChg>
        <pc:spChg chg="add del mod">
          <ac:chgData name="SHHD 山本覚" userId="57e3f178-c88d-44ee-9b09-55235ac55cf9" providerId="ADAL" clId="{E9A4C08A-28DD-4EFD-B3B3-49433378B0E3}" dt="2023-10-21T13:56:10.017" v="7286" actId="478"/>
          <ac:spMkLst>
            <pc:docMk/>
            <pc:sldMk cId="827925618" sldId="263"/>
            <ac:spMk id="5" creationId="{785E6AC6-AD2C-B86F-DFC0-D359C49FE8FF}"/>
          </ac:spMkLst>
        </pc:spChg>
      </pc:sldChg>
      <pc:sldMasterChg chg="modSldLayout">
        <pc:chgData name="SHHD 山本覚" userId="57e3f178-c88d-44ee-9b09-55235ac55cf9" providerId="ADAL" clId="{E9A4C08A-28DD-4EFD-B3B3-49433378B0E3}" dt="2023-10-21T10:58:00.799" v="140" actId="1076"/>
        <pc:sldMasterMkLst>
          <pc:docMk/>
          <pc:sldMasterMk cId="3766521067" sldId="2147483660"/>
        </pc:sldMasterMkLst>
        <pc:sldLayoutChg chg="addSp modSp mod">
          <pc:chgData name="SHHD 山本覚" userId="57e3f178-c88d-44ee-9b09-55235ac55cf9" providerId="ADAL" clId="{E9A4C08A-28DD-4EFD-B3B3-49433378B0E3}" dt="2023-10-21T10:57:10.751" v="134" actId="2085"/>
          <pc:sldLayoutMkLst>
            <pc:docMk/>
            <pc:sldMasterMk cId="3766521067" sldId="2147483660"/>
            <pc:sldLayoutMk cId="166365867" sldId="2147483661"/>
          </pc:sldLayoutMkLst>
          <pc:spChg chg="mod">
            <ac:chgData name="SHHD 山本覚" userId="57e3f178-c88d-44ee-9b09-55235ac55cf9" providerId="ADAL" clId="{E9A4C08A-28DD-4EFD-B3B3-49433378B0E3}" dt="2023-10-21T10:56:08.854" v="123" actId="14100"/>
            <ac:spMkLst>
              <pc:docMk/>
              <pc:sldMasterMk cId="3766521067" sldId="2147483660"/>
              <pc:sldLayoutMk cId="166365867" sldId="2147483661"/>
              <ac:spMk id="2" creationId="{00000000-0000-0000-0000-000000000000}"/>
            </ac:spMkLst>
          </pc:spChg>
          <pc:spChg chg="mod">
            <ac:chgData name="SHHD 山本覚" userId="57e3f178-c88d-44ee-9b09-55235ac55cf9" providerId="ADAL" clId="{E9A4C08A-28DD-4EFD-B3B3-49433378B0E3}" dt="2023-10-21T10:56:11.086" v="124" actId="14100"/>
            <ac:spMkLst>
              <pc:docMk/>
              <pc:sldMasterMk cId="3766521067" sldId="2147483660"/>
              <pc:sldLayoutMk cId="166365867" sldId="2147483661"/>
              <ac:spMk id="3" creationId="{00000000-0000-0000-0000-000000000000}"/>
            </ac:spMkLst>
          </pc:spChg>
          <pc:spChg chg="mod">
            <ac:chgData name="SHHD 山本覚" userId="57e3f178-c88d-44ee-9b09-55235ac55cf9" providerId="ADAL" clId="{E9A4C08A-28DD-4EFD-B3B3-49433378B0E3}" dt="2023-10-21T10:44:43.474" v="47" actId="2711"/>
            <ac:spMkLst>
              <pc:docMk/>
              <pc:sldMasterMk cId="3766521067" sldId="2147483660"/>
              <pc:sldLayoutMk cId="166365867" sldId="2147483661"/>
              <ac:spMk id="4" creationId="{00000000-0000-0000-0000-000000000000}"/>
            </ac:spMkLst>
          </pc:spChg>
          <pc:spChg chg="mod">
            <ac:chgData name="SHHD 山本覚" userId="57e3f178-c88d-44ee-9b09-55235ac55cf9" providerId="ADAL" clId="{E9A4C08A-28DD-4EFD-B3B3-49433378B0E3}" dt="2023-10-21T10:44:43.474" v="47" actId="2711"/>
            <ac:spMkLst>
              <pc:docMk/>
              <pc:sldMasterMk cId="3766521067" sldId="2147483660"/>
              <pc:sldLayoutMk cId="166365867" sldId="2147483661"/>
              <ac:spMk id="5" creationId="{00000000-0000-0000-0000-000000000000}"/>
            </ac:spMkLst>
          </pc:spChg>
          <pc:spChg chg="mod">
            <ac:chgData name="SHHD 山本覚" userId="57e3f178-c88d-44ee-9b09-55235ac55cf9" providerId="ADAL" clId="{E9A4C08A-28DD-4EFD-B3B3-49433378B0E3}" dt="2023-10-21T10:44:43.474" v="47" actId="2711"/>
            <ac:spMkLst>
              <pc:docMk/>
              <pc:sldMasterMk cId="3766521067" sldId="2147483660"/>
              <pc:sldLayoutMk cId="166365867" sldId="2147483661"/>
              <ac:spMk id="6" creationId="{00000000-0000-0000-0000-000000000000}"/>
            </ac:spMkLst>
          </pc:spChg>
          <pc:spChg chg="add mod">
            <ac:chgData name="SHHD 山本覚" userId="57e3f178-c88d-44ee-9b09-55235ac55cf9" providerId="ADAL" clId="{E9A4C08A-28DD-4EFD-B3B3-49433378B0E3}" dt="2023-10-21T10:57:10.751" v="134" actId="2085"/>
            <ac:spMkLst>
              <pc:docMk/>
              <pc:sldMasterMk cId="3766521067" sldId="2147483660"/>
              <pc:sldLayoutMk cId="166365867" sldId="2147483661"/>
              <ac:spMk id="7" creationId="{77B899E8-CD4E-FCB0-F189-D2B2B16E0B0D}"/>
            </ac:spMkLst>
          </pc:spChg>
        </pc:sldLayoutChg>
        <pc:sldLayoutChg chg="addSp modSp mod">
          <pc:chgData name="SHHD 山本覚" userId="57e3f178-c88d-44ee-9b09-55235ac55cf9" providerId="ADAL" clId="{E9A4C08A-28DD-4EFD-B3B3-49433378B0E3}" dt="2023-10-21T10:58:00.799" v="140" actId="1076"/>
          <pc:sldLayoutMkLst>
            <pc:docMk/>
            <pc:sldMasterMk cId="3766521067" sldId="2147483660"/>
            <pc:sldLayoutMk cId="938928035" sldId="2147483662"/>
          </pc:sldLayoutMkLst>
          <pc:spChg chg="mod">
            <ac:chgData name="SHHD 山本覚" userId="57e3f178-c88d-44ee-9b09-55235ac55cf9" providerId="ADAL" clId="{E9A4C08A-28DD-4EFD-B3B3-49433378B0E3}" dt="2023-10-21T10:57:18.050" v="135" actId="1076"/>
            <ac:spMkLst>
              <pc:docMk/>
              <pc:sldMasterMk cId="3766521067" sldId="2147483660"/>
              <pc:sldLayoutMk cId="938928035" sldId="2147483662"/>
              <ac:spMk id="2" creationId="{00000000-0000-0000-0000-000000000000}"/>
            </ac:spMkLst>
          </pc:spChg>
          <pc:spChg chg="mod">
            <ac:chgData name="SHHD 山本覚" userId="57e3f178-c88d-44ee-9b09-55235ac55cf9" providerId="ADAL" clId="{E9A4C08A-28DD-4EFD-B3B3-49433378B0E3}" dt="2023-10-21T10:57:23.287" v="137" actId="14100"/>
            <ac:spMkLst>
              <pc:docMk/>
              <pc:sldMasterMk cId="3766521067" sldId="2147483660"/>
              <pc:sldLayoutMk cId="938928035" sldId="2147483662"/>
              <ac:spMk id="3" creationId="{00000000-0000-0000-0000-000000000000}"/>
            </ac:spMkLst>
          </pc:spChg>
          <pc:spChg chg="mod">
            <ac:chgData name="SHHD 山本覚" userId="57e3f178-c88d-44ee-9b09-55235ac55cf9" providerId="ADAL" clId="{E9A4C08A-28DD-4EFD-B3B3-49433378B0E3}" dt="2023-10-21T10:44:50.944" v="48" actId="2711"/>
            <ac:spMkLst>
              <pc:docMk/>
              <pc:sldMasterMk cId="3766521067" sldId="2147483660"/>
              <pc:sldLayoutMk cId="938928035" sldId="2147483662"/>
              <ac:spMk id="4" creationId="{00000000-0000-0000-0000-000000000000}"/>
            </ac:spMkLst>
          </pc:spChg>
          <pc:spChg chg="mod">
            <ac:chgData name="SHHD 山本覚" userId="57e3f178-c88d-44ee-9b09-55235ac55cf9" providerId="ADAL" clId="{E9A4C08A-28DD-4EFD-B3B3-49433378B0E3}" dt="2023-10-21T10:44:50.944" v="48" actId="2711"/>
            <ac:spMkLst>
              <pc:docMk/>
              <pc:sldMasterMk cId="3766521067" sldId="2147483660"/>
              <pc:sldLayoutMk cId="938928035" sldId="2147483662"/>
              <ac:spMk id="5" creationId="{00000000-0000-0000-0000-000000000000}"/>
            </ac:spMkLst>
          </pc:spChg>
          <pc:spChg chg="mod">
            <ac:chgData name="SHHD 山本覚" userId="57e3f178-c88d-44ee-9b09-55235ac55cf9" providerId="ADAL" clId="{E9A4C08A-28DD-4EFD-B3B3-49433378B0E3}" dt="2023-10-21T10:44:50.944" v="48" actId="2711"/>
            <ac:spMkLst>
              <pc:docMk/>
              <pc:sldMasterMk cId="3766521067" sldId="2147483660"/>
              <pc:sldLayoutMk cId="938928035" sldId="2147483662"/>
              <ac:spMk id="6" creationId="{00000000-0000-0000-0000-000000000000}"/>
            </ac:spMkLst>
          </pc:spChg>
          <pc:spChg chg="add mod">
            <ac:chgData name="SHHD 山本覚" userId="57e3f178-c88d-44ee-9b09-55235ac55cf9" providerId="ADAL" clId="{E9A4C08A-28DD-4EFD-B3B3-49433378B0E3}" dt="2023-10-21T10:58:00.799" v="140" actId="1076"/>
            <ac:spMkLst>
              <pc:docMk/>
              <pc:sldMasterMk cId="3766521067" sldId="2147483660"/>
              <pc:sldLayoutMk cId="938928035" sldId="2147483662"/>
              <ac:spMk id="7" creationId="{24CA3EA7-CA39-C83B-E898-12238307B126}"/>
            </ac:spMkLst>
          </pc:spChg>
        </pc:sldLayoutChg>
      </pc:sldMasterChg>
    </pc:docChg>
  </pc:docChgLst>
  <pc:docChgLst>
    <pc:chgData name="SHHD 山本覚" userId="57e3f178-c88d-44ee-9b09-55235ac55cf9" providerId="ADAL" clId="{C0DA2B10-F1D4-4897-B074-9E17192A92F8}"/>
    <pc:docChg chg="undo custSel addSld delSld modSld sldOrd">
      <pc:chgData name="SHHD 山本覚" userId="57e3f178-c88d-44ee-9b09-55235ac55cf9" providerId="ADAL" clId="{C0DA2B10-F1D4-4897-B074-9E17192A92F8}" dt="2023-10-31T15:57:59.560" v="5007" actId="20577"/>
      <pc:docMkLst>
        <pc:docMk/>
      </pc:docMkLst>
      <pc:sldChg chg="addSp modSp mod">
        <pc:chgData name="SHHD 山本覚" userId="57e3f178-c88d-44ee-9b09-55235ac55cf9" providerId="ADAL" clId="{C0DA2B10-F1D4-4897-B074-9E17192A92F8}" dt="2023-10-31T14:43:49.777" v="4072" actId="20577"/>
        <pc:sldMkLst>
          <pc:docMk/>
          <pc:sldMk cId="404124480" sldId="257"/>
        </pc:sldMkLst>
        <pc:spChg chg="mod">
          <ac:chgData name="SHHD 山本覚" userId="57e3f178-c88d-44ee-9b09-55235ac55cf9" providerId="ADAL" clId="{C0DA2B10-F1D4-4897-B074-9E17192A92F8}" dt="2023-10-31T14:43:49.777" v="4072" actId="20577"/>
          <ac:spMkLst>
            <pc:docMk/>
            <pc:sldMk cId="404124480" sldId="257"/>
            <ac:spMk id="3" creationId="{01442235-B642-AA12-6072-56C4EA4C8D71}"/>
          </ac:spMkLst>
        </pc:spChg>
        <pc:spChg chg="mod">
          <ac:chgData name="SHHD 山本覚" userId="57e3f178-c88d-44ee-9b09-55235ac55cf9" providerId="ADAL" clId="{C0DA2B10-F1D4-4897-B074-9E17192A92F8}" dt="2023-10-30T14:25:00.609" v="835" actId="1076"/>
          <ac:spMkLst>
            <pc:docMk/>
            <pc:sldMk cId="404124480" sldId="257"/>
            <ac:spMk id="4" creationId="{D8EF5833-DBA2-A9D0-9967-08AE06E7F850}"/>
          </ac:spMkLst>
        </pc:spChg>
        <pc:grpChg chg="add mod">
          <ac:chgData name="SHHD 山本覚" userId="57e3f178-c88d-44ee-9b09-55235ac55cf9" providerId="ADAL" clId="{C0DA2B10-F1D4-4897-B074-9E17192A92F8}" dt="2023-10-30T14:25:00.609" v="835" actId="1076"/>
          <ac:grpSpMkLst>
            <pc:docMk/>
            <pc:sldMk cId="404124480" sldId="257"/>
            <ac:grpSpMk id="5" creationId="{B01DB2DA-BEFB-D395-C64B-17C90FEED469}"/>
          </ac:grpSpMkLst>
        </pc:grpChg>
        <pc:picChg chg="mod">
          <ac:chgData name="SHHD 山本覚" userId="57e3f178-c88d-44ee-9b09-55235ac55cf9" providerId="ADAL" clId="{C0DA2B10-F1D4-4897-B074-9E17192A92F8}" dt="2023-10-30T14:25:00.609" v="835" actId="1076"/>
          <ac:picMkLst>
            <pc:docMk/>
            <pc:sldMk cId="404124480" sldId="257"/>
            <ac:picMk id="1026" creationId="{DA11E51B-4734-00CE-BF01-466F53A76598}"/>
          </ac:picMkLst>
        </pc:picChg>
        <pc:picChg chg="mod">
          <ac:chgData name="SHHD 山本覚" userId="57e3f178-c88d-44ee-9b09-55235ac55cf9" providerId="ADAL" clId="{C0DA2B10-F1D4-4897-B074-9E17192A92F8}" dt="2023-10-30T14:25:00.609" v="835" actId="1076"/>
          <ac:picMkLst>
            <pc:docMk/>
            <pc:sldMk cId="404124480" sldId="257"/>
            <ac:picMk id="1028" creationId="{F96E401D-0D93-D911-EE5A-6F5F8AC03530}"/>
          </ac:picMkLst>
        </pc:picChg>
      </pc:sldChg>
      <pc:sldChg chg="addSp delSp modSp mod">
        <pc:chgData name="SHHD 山本覚" userId="57e3f178-c88d-44ee-9b09-55235ac55cf9" providerId="ADAL" clId="{C0DA2B10-F1D4-4897-B074-9E17192A92F8}" dt="2023-10-31T14:49:11.796" v="4259" actId="20577"/>
        <pc:sldMkLst>
          <pc:docMk/>
          <pc:sldMk cId="301389911" sldId="259"/>
        </pc:sldMkLst>
        <pc:spChg chg="mod">
          <ac:chgData name="SHHD 山本覚" userId="57e3f178-c88d-44ee-9b09-55235ac55cf9" providerId="ADAL" clId="{C0DA2B10-F1D4-4897-B074-9E17192A92F8}" dt="2023-10-31T14:43:31.108" v="4063" actId="20577"/>
          <ac:spMkLst>
            <pc:docMk/>
            <pc:sldMk cId="301389911" sldId="259"/>
            <ac:spMk id="4" creationId="{81E22F13-F9BA-6547-7B98-D5E042138C96}"/>
          </ac:spMkLst>
        </pc:spChg>
        <pc:spChg chg="add mod">
          <ac:chgData name="SHHD 山本覚" userId="57e3f178-c88d-44ee-9b09-55235ac55cf9" providerId="ADAL" clId="{C0DA2B10-F1D4-4897-B074-9E17192A92F8}" dt="2023-10-31T13:44:25.199" v="3125" actId="164"/>
          <ac:spMkLst>
            <pc:docMk/>
            <pc:sldMk cId="301389911" sldId="259"/>
            <ac:spMk id="31" creationId="{A15A7778-7B3A-A5B8-B7C0-67C4EC376AF4}"/>
          </ac:spMkLst>
        </pc:spChg>
        <pc:spChg chg="add mod">
          <ac:chgData name="SHHD 山本覚" userId="57e3f178-c88d-44ee-9b09-55235ac55cf9" providerId="ADAL" clId="{C0DA2B10-F1D4-4897-B074-9E17192A92F8}" dt="2023-10-31T13:44:25.199" v="3125" actId="164"/>
          <ac:spMkLst>
            <pc:docMk/>
            <pc:sldMk cId="301389911" sldId="259"/>
            <ac:spMk id="32" creationId="{5AA1FAC6-D517-7FCF-3DEA-C4F7FF8E4CA4}"/>
          </ac:spMkLst>
        </pc:spChg>
        <pc:spChg chg="add mod">
          <ac:chgData name="SHHD 山本覚" userId="57e3f178-c88d-44ee-9b09-55235ac55cf9" providerId="ADAL" clId="{C0DA2B10-F1D4-4897-B074-9E17192A92F8}" dt="2023-10-31T13:44:25.199" v="3125" actId="164"/>
          <ac:spMkLst>
            <pc:docMk/>
            <pc:sldMk cId="301389911" sldId="259"/>
            <ac:spMk id="33" creationId="{CC0D913D-90E3-7F64-4312-90D41854394D}"/>
          </ac:spMkLst>
        </pc:spChg>
        <pc:spChg chg="add mod">
          <ac:chgData name="SHHD 山本覚" userId="57e3f178-c88d-44ee-9b09-55235ac55cf9" providerId="ADAL" clId="{C0DA2B10-F1D4-4897-B074-9E17192A92F8}" dt="2023-10-31T13:44:25.199" v="3125" actId="164"/>
          <ac:spMkLst>
            <pc:docMk/>
            <pc:sldMk cId="301389911" sldId="259"/>
            <ac:spMk id="34" creationId="{9C9BF4ED-10F2-AD94-56B3-C5BE0879E6C8}"/>
          </ac:spMkLst>
        </pc:spChg>
        <pc:spChg chg="add mod">
          <ac:chgData name="SHHD 山本覚" userId="57e3f178-c88d-44ee-9b09-55235ac55cf9" providerId="ADAL" clId="{C0DA2B10-F1D4-4897-B074-9E17192A92F8}" dt="2023-10-31T13:44:25.199" v="3125" actId="164"/>
          <ac:spMkLst>
            <pc:docMk/>
            <pc:sldMk cId="301389911" sldId="259"/>
            <ac:spMk id="35" creationId="{9093AAE3-D4CB-6C7E-2849-D7A3563EDD2F}"/>
          </ac:spMkLst>
        </pc:spChg>
        <pc:spChg chg="add mod">
          <ac:chgData name="SHHD 山本覚" userId="57e3f178-c88d-44ee-9b09-55235ac55cf9" providerId="ADAL" clId="{C0DA2B10-F1D4-4897-B074-9E17192A92F8}" dt="2023-10-31T13:44:25.199" v="3125" actId="164"/>
          <ac:spMkLst>
            <pc:docMk/>
            <pc:sldMk cId="301389911" sldId="259"/>
            <ac:spMk id="36" creationId="{D42E7FC5-DC1C-A6C5-D912-70E3E9F6E96F}"/>
          </ac:spMkLst>
        </pc:spChg>
        <pc:spChg chg="add mod">
          <ac:chgData name="SHHD 山本覚" userId="57e3f178-c88d-44ee-9b09-55235ac55cf9" providerId="ADAL" clId="{C0DA2B10-F1D4-4897-B074-9E17192A92F8}" dt="2023-10-31T14:48:54.719" v="4248" actId="14100"/>
          <ac:spMkLst>
            <pc:docMk/>
            <pc:sldMk cId="301389911" sldId="259"/>
            <ac:spMk id="37" creationId="{ADA9EC64-5721-F1D4-14AF-E7AEA465CE94}"/>
          </ac:spMkLst>
        </pc:spChg>
        <pc:spChg chg="add mod">
          <ac:chgData name="SHHD 山本覚" userId="57e3f178-c88d-44ee-9b09-55235ac55cf9" providerId="ADAL" clId="{C0DA2B10-F1D4-4897-B074-9E17192A92F8}" dt="2023-10-31T14:49:11.796" v="4259" actId="20577"/>
          <ac:spMkLst>
            <pc:docMk/>
            <pc:sldMk cId="301389911" sldId="259"/>
            <ac:spMk id="38" creationId="{CBF77E5A-DD6D-97F5-B22B-EB38B5827D2E}"/>
          </ac:spMkLst>
        </pc:spChg>
        <pc:spChg chg="add del mod">
          <ac:chgData name="SHHD 山本覚" userId="57e3f178-c88d-44ee-9b09-55235ac55cf9" providerId="ADAL" clId="{C0DA2B10-F1D4-4897-B074-9E17192A92F8}" dt="2023-10-31T13:39:05.024" v="3062" actId="478"/>
          <ac:spMkLst>
            <pc:docMk/>
            <pc:sldMk cId="301389911" sldId="259"/>
            <ac:spMk id="39" creationId="{6A2E5354-231E-5DB9-6742-7C34070A470C}"/>
          </ac:spMkLst>
        </pc:spChg>
        <pc:grpChg chg="add del mod">
          <ac:chgData name="SHHD 山本覚" userId="57e3f178-c88d-44ee-9b09-55235ac55cf9" providerId="ADAL" clId="{C0DA2B10-F1D4-4897-B074-9E17192A92F8}" dt="2023-10-31T13:27:29.896" v="2708" actId="478"/>
          <ac:grpSpMkLst>
            <pc:docMk/>
            <pc:sldMk cId="301389911" sldId="259"/>
            <ac:grpSpMk id="8" creationId="{9CD28FFB-9834-9E57-DA67-0004A812083E}"/>
          </ac:grpSpMkLst>
        </pc:grpChg>
        <pc:grpChg chg="add del mod">
          <ac:chgData name="SHHD 山本覚" userId="57e3f178-c88d-44ee-9b09-55235ac55cf9" providerId="ADAL" clId="{C0DA2B10-F1D4-4897-B074-9E17192A92F8}" dt="2023-10-31T13:27:31.155" v="2710" actId="478"/>
          <ac:grpSpMkLst>
            <pc:docMk/>
            <pc:sldMk cId="301389911" sldId="259"/>
            <ac:grpSpMk id="9" creationId="{C0107BF0-27F8-2C1F-9ED9-7C57A033DA7B}"/>
          </ac:grpSpMkLst>
        </pc:grpChg>
        <pc:grpChg chg="add del mod">
          <ac:chgData name="SHHD 山本覚" userId="57e3f178-c88d-44ee-9b09-55235ac55cf9" providerId="ADAL" clId="{C0DA2B10-F1D4-4897-B074-9E17192A92F8}" dt="2023-10-31T13:27:32.461" v="2711" actId="478"/>
          <ac:grpSpMkLst>
            <pc:docMk/>
            <pc:sldMk cId="301389911" sldId="259"/>
            <ac:grpSpMk id="10" creationId="{24C5C62C-F999-7821-E9AD-DC7EF4DF710E}"/>
          </ac:grpSpMkLst>
        </pc:grpChg>
        <pc:grpChg chg="add del mod">
          <ac:chgData name="SHHD 山本覚" userId="57e3f178-c88d-44ee-9b09-55235ac55cf9" providerId="ADAL" clId="{C0DA2B10-F1D4-4897-B074-9E17192A92F8}" dt="2023-10-31T13:32:54.321" v="2763" actId="165"/>
          <ac:grpSpMkLst>
            <pc:docMk/>
            <pc:sldMk cId="301389911" sldId="259"/>
            <ac:grpSpMk id="20" creationId="{5E107A05-C60F-C5C7-EF78-DB8BF7EC0AD1}"/>
          </ac:grpSpMkLst>
        </pc:grpChg>
        <pc:grpChg chg="add mod">
          <ac:chgData name="SHHD 山本覚" userId="57e3f178-c88d-44ee-9b09-55235ac55cf9" providerId="ADAL" clId="{C0DA2B10-F1D4-4897-B074-9E17192A92F8}" dt="2023-10-31T13:44:25.199" v="3125" actId="164"/>
          <ac:grpSpMkLst>
            <pc:docMk/>
            <pc:sldMk cId="301389911" sldId="259"/>
            <ac:grpSpMk id="30" creationId="{1A430F17-96CB-36EB-A423-E63D55F0CAE5}"/>
          </ac:grpSpMkLst>
        </pc:grpChg>
        <pc:grpChg chg="add mod">
          <ac:chgData name="SHHD 山本覚" userId="57e3f178-c88d-44ee-9b09-55235ac55cf9" providerId="ADAL" clId="{C0DA2B10-F1D4-4897-B074-9E17192A92F8}" dt="2023-10-31T13:44:25.199" v="3125" actId="164"/>
          <ac:grpSpMkLst>
            <pc:docMk/>
            <pc:sldMk cId="301389911" sldId="259"/>
            <ac:grpSpMk id="40" creationId="{9F5F392B-D3A5-EE9C-4518-C8966E0507F1}"/>
          </ac:grpSpMkLst>
        </pc:grpChg>
        <pc:picChg chg="add mod topLvl">
          <ac:chgData name="SHHD 山本覚" userId="57e3f178-c88d-44ee-9b09-55235ac55cf9" providerId="ADAL" clId="{C0DA2B10-F1D4-4897-B074-9E17192A92F8}" dt="2023-10-31T13:44:22.487" v="3124" actId="1076"/>
          <ac:picMkLst>
            <pc:docMk/>
            <pc:sldMk cId="301389911" sldId="259"/>
            <ac:picMk id="3" creationId="{2AA49219-008B-2BA5-C897-55D544BBA0C3}"/>
          </ac:picMkLst>
        </pc:picChg>
        <pc:picChg chg="add del mod">
          <ac:chgData name="SHHD 山本覚" userId="57e3f178-c88d-44ee-9b09-55235ac55cf9" providerId="ADAL" clId="{C0DA2B10-F1D4-4897-B074-9E17192A92F8}" dt="2023-10-31T13:30:11.849" v="2728" actId="478"/>
          <ac:picMkLst>
            <pc:docMk/>
            <pc:sldMk cId="301389911" sldId="259"/>
            <ac:picMk id="5" creationId="{7986D0DB-5CA3-C149-01D3-F9EBCB196D7F}"/>
          </ac:picMkLst>
        </pc:picChg>
        <pc:picChg chg="add del mod">
          <ac:chgData name="SHHD 山本覚" userId="57e3f178-c88d-44ee-9b09-55235ac55cf9" providerId="ADAL" clId="{C0DA2B10-F1D4-4897-B074-9E17192A92F8}" dt="2023-10-31T13:27:31.155" v="2710" actId="478"/>
          <ac:picMkLst>
            <pc:docMk/>
            <pc:sldMk cId="301389911" sldId="259"/>
            <ac:picMk id="6" creationId="{367CF928-CE23-FD62-3EF9-5CA84C078788}"/>
          </ac:picMkLst>
        </pc:picChg>
        <pc:picChg chg="add del mod">
          <ac:chgData name="SHHD 山本覚" userId="57e3f178-c88d-44ee-9b09-55235ac55cf9" providerId="ADAL" clId="{C0DA2B10-F1D4-4897-B074-9E17192A92F8}" dt="2023-10-31T13:27:32.461" v="2711" actId="478"/>
          <ac:picMkLst>
            <pc:docMk/>
            <pc:sldMk cId="301389911" sldId="259"/>
            <ac:picMk id="7" creationId="{8D1A8690-7591-1B91-8FB9-AE748E8A92D3}"/>
          </ac:picMkLst>
        </pc:picChg>
        <pc:picChg chg="add del mod">
          <ac:chgData name="SHHD 山本覚" userId="57e3f178-c88d-44ee-9b09-55235ac55cf9" providerId="ADAL" clId="{C0DA2B10-F1D4-4897-B074-9E17192A92F8}" dt="2023-10-31T13:29:14.410" v="2724" actId="478"/>
          <ac:picMkLst>
            <pc:docMk/>
            <pc:sldMk cId="301389911" sldId="259"/>
            <ac:picMk id="11" creationId="{B2183EC3-7179-1BFF-D8DD-4E93C9BC2454}"/>
          </ac:picMkLst>
        </pc:picChg>
        <pc:picChg chg="add del mod">
          <ac:chgData name="SHHD 山本覚" userId="57e3f178-c88d-44ee-9b09-55235ac55cf9" providerId="ADAL" clId="{C0DA2B10-F1D4-4897-B074-9E17192A92F8}" dt="2023-10-31T13:30:13.672" v="2729" actId="478"/>
          <ac:picMkLst>
            <pc:docMk/>
            <pc:sldMk cId="301389911" sldId="259"/>
            <ac:picMk id="12" creationId="{D0339DE4-B40A-3574-1859-124CF00A185A}"/>
          </ac:picMkLst>
        </pc:picChg>
        <pc:picChg chg="add del mod">
          <ac:chgData name="SHHD 山本覚" userId="57e3f178-c88d-44ee-9b09-55235ac55cf9" providerId="ADAL" clId="{C0DA2B10-F1D4-4897-B074-9E17192A92F8}" dt="2023-10-31T13:28:43.689" v="2721" actId="478"/>
          <ac:picMkLst>
            <pc:docMk/>
            <pc:sldMk cId="301389911" sldId="259"/>
            <ac:picMk id="13" creationId="{B961D373-1BD7-25C1-8529-513D2355AA29}"/>
          </ac:picMkLst>
        </pc:picChg>
        <pc:picChg chg="add del mod">
          <ac:chgData name="SHHD 山本覚" userId="57e3f178-c88d-44ee-9b09-55235ac55cf9" providerId="ADAL" clId="{C0DA2B10-F1D4-4897-B074-9E17192A92F8}" dt="2023-10-31T13:30:37.160" v="2735" actId="478"/>
          <ac:picMkLst>
            <pc:docMk/>
            <pc:sldMk cId="301389911" sldId="259"/>
            <ac:picMk id="14" creationId="{E4C94EEB-B8D8-8F6A-1B31-8228A44F8BEA}"/>
          </ac:picMkLst>
        </pc:picChg>
        <pc:picChg chg="add mod">
          <ac:chgData name="SHHD 山本覚" userId="57e3f178-c88d-44ee-9b09-55235ac55cf9" providerId="ADAL" clId="{C0DA2B10-F1D4-4897-B074-9E17192A92F8}" dt="2023-10-31T13:30:23.101" v="2732" actId="571"/>
          <ac:picMkLst>
            <pc:docMk/>
            <pc:sldMk cId="301389911" sldId="259"/>
            <ac:picMk id="15" creationId="{1E01DE95-B44D-B6E6-49AF-7C88E8967AC8}"/>
          </ac:picMkLst>
        </pc:picChg>
        <pc:picChg chg="add mod">
          <ac:chgData name="SHHD 山本覚" userId="57e3f178-c88d-44ee-9b09-55235ac55cf9" providerId="ADAL" clId="{C0DA2B10-F1D4-4897-B074-9E17192A92F8}" dt="2023-10-31T13:30:35.384" v="2734" actId="571"/>
          <ac:picMkLst>
            <pc:docMk/>
            <pc:sldMk cId="301389911" sldId="259"/>
            <ac:picMk id="16" creationId="{41120C97-1B71-29B8-D00D-ECB82071BEEF}"/>
          </ac:picMkLst>
        </pc:picChg>
        <pc:picChg chg="add mod">
          <ac:chgData name="SHHD 山本覚" userId="57e3f178-c88d-44ee-9b09-55235ac55cf9" providerId="ADAL" clId="{C0DA2B10-F1D4-4897-B074-9E17192A92F8}" dt="2023-10-31T13:30:35.384" v="2734" actId="571"/>
          <ac:picMkLst>
            <pc:docMk/>
            <pc:sldMk cId="301389911" sldId="259"/>
            <ac:picMk id="17" creationId="{DCFB8F7E-8E93-79C0-38B0-45565B3F9558}"/>
          </ac:picMkLst>
        </pc:picChg>
        <pc:picChg chg="add mod topLvl">
          <ac:chgData name="SHHD 山本覚" userId="57e3f178-c88d-44ee-9b09-55235ac55cf9" providerId="ADAL" clId="{C0DA2B10-F1D4-4897-B074-9E17192A92F8}" dt="2023-10-31T13:44:22.487" v="3124" actId="1076"/>
          <ac:picMkLst>
            <pc:docMk/>
            <pc:sldMk cId="301389911" sldId="259"/>
            <ac:picMk id="18" creationId="{E4F2C567-51C7-C202-7296-F1A4B1FC8256}"/>
          </ac:picMkLst>
        </pc:picChg>
        <pc:picChg chg="add mod topLvl">
          <ac:chgData name="SHHD 山本覚" userId="57e3f178-c88d-44ee-9b09-55235ac55cf9" providerId="ADAL" clId="{C0DA2B10-F1D4-4897-B074-9E17192A92F8}" dt="2023-10-31T13:44:22.487" v="3124" actId="1076"/>
          <ac:picMkLst>
            <pc:docMk/>
            <pc:sldMk cId="301389911" sldId="259"/>
            <ac:picMk id="19" creationId="{EDC56B72-3D8D-4DA4-4017-FFB74412A906}"/>
          </ac:picMkLst>
        </pc:picChg>
        <pc:picChg chg="add del">
          <ac:chgData name="SHHD 山本覚" userId="57e3f178-c88d-44ee-9b09-55235ac55cf9" providerId="ADAL" clId="{C0DA2B10-F1D4-4897-B074-9E17192A92F8}" dt="2023-10-31T13:53:13.305" v="3345" actId="22"/>
          <ac:picMkLst>
            <pc:docMk/>
            <pc:sldMk cId="301389911" sldId="259"/>
            <ac:picMk id="42" creationId="{9659EAFF-4CF5-67CD-1C79-DCEF9D10BFD0}"/>
          </ac:picMkLst>
        </pc:picChg>
        <pc:picChg chg="add mod topLvl">
          <ac:chgData name="SHHD 山本覚" userId="57e3f178-c88d-44ee-9b09-55235ac55cf9" providerId="ADAL" clId="{C0DA2B10-F1D4-4897-B074-9E17192A92F8}" dt="2023-10-31T13:44:22.487" v="3124" actId="1076"/>
          <ac:picMkLst>
            <pc:docMk/>
            <pc:sldMk cId="301389911" sldId="259"/>
            <ac:picMk id="1026" creationId="{F22D4785-2348-0164-AB14-E41F810A9630}"/>
          </ac:picMkLst>
        </pc:picChg>
        <pc:picChg chg="add del mod">
          <ac:chgData name="SHHD 山本覚" userId="57e3f178-c88d-44ee-9b09-55235ac55cf9" providerId="ADAL" clId="{C0DA2B10-F1D4-4897-B074-9E17192A92F8}" dt="2023-10-31T13:25:59.721" v="2687"/>
          <ac:picMkLst>
            <pc:docMk/>
            <pc:sldMk cId="301389911" sldId="259"/>
            <ac:picMk id="1028" creationId="{74D47612-017D-7E83-9B45-5C3248AF769A}"/>
          </ac:picMkLst>
        </pc:picChg>
        <pc:picChg chg="add del mod">
          <ac:chgData name="SHHD 山本覚" userId="57e3f178-c88d-44ee-9b09-55235ac55cf9" providerId="ADAL" clId="{C0DA2B10-F1D4-4897-B074-9E17192A92F8}" dt="2023-10-31T13:27:29.896" v="2708" actId="478"/>
          <ac:picMkLst>
            <pc:docMk/>
            <pc:sldMk cId="301389911" sldId="259"/>
            <ac:picMk id="1030" creationId="{971FBE18-3DA4-F73F-8591-C9476A8B5F73}"/>
          </ac:picMkLst>
        </pc:picChg>
        <pc:cxnChg chg="add mod">
          <ac:chgData name="SHHD 山本覚" userId="57e3f178-c88d-44ee-9b09-55235ac55cf9" providerId="ADAL" clId="{C0DA2B10-F1D4-4897-B074-9E17192A92F8}" dt="2023-10-31T13:44:22.487" v="3124" actId="1076"/>
          <ac:cxnSpMkLst>
            <pc:docMk/>
            <pc:sldMk cId="301389911" sldId="259"/>
            <ac:cxnSpMk id="21" creationId="{2BC4BD7B-1262-D7E3-D267-4F55F2F7CC93}"/>
          </ac:cxnSpMkLst>
        </pc:cxnChg>
        <pc:cxnChg chg="add mod">
          <ac:chgData name="SHHD 山本覚" userId="57e3f178-c88d-44ee-9b09-55235ac55cf9" providerId="ADAL" clId="{C0DA2B10-F1D4-4897-B074-9E17192A92F8}" dt="2023-10-31T13:44:22.487" v="3124" actId="1076"/>
          <ac:cxnSpMkLst>
            <pc:docMk/>
            <pc:sldMk cId="301389911" sldId="259"/>
            <ac:cxnSpMk id="24" creationId="{805D5E04-3B25-F780-FE56-4D5F4D5BFFC2}"/>
          </ac:cxnSpMkLst>
        </pc:cxnChg>
        <pc:cxnChg chg="add mod">
          <ac:chgData name="SHHD 山本覚" userId="57e3f178-c88d-44ee-9b09-55235ac55cf9" providerId="ADAL" clId="{C0DA2B10-F1D4-4897-B074-9E17192A92F8}" dt="2023-10-31T13:44:22.487" v="3124" actId="1076"/>
          <ac:cxnSpMkLst>
            <pc:docMk/>
            <pc:sldMk cId="301389911" sldId="259"/>
            <ac:cxnSpMk id="27" creationId="{253802BC-8252-28D7-9EF4-5D88C7318225}"/>
          </ac:cxnSpMkLst>
        </pc:cxnChg>
      </pc:sldChg>
      <pc:sldChg chg="addSp delSp modSp mod">
        <pc:chgData name="SHHD 山本覚" userId="57e3f178-c88d-44ee-9b09-55235ac55cf9" providerId="ADAL" clId="{C0DA2B10-F1D4-4897-B074-9E17192A92F8}" dt="2023-10-31T14:55:34.327" v="4486" actId="1076"/>
        <pc:sldMkLst>
          <pc:docMk/>
          <pc:sldMk cId="1002267640" sldId="264"/>
        </pc:sldMkLst>
        <pc:spChg chg="mod">
          <ac:chgData name="SHHD 山本覚" userId="57e3f178-c88d-44ee-9b09-55235ac55cf9" providerId="ADAL" clId="{C0DA2B10-F1D4-4897-B074-9E17192A92F8}" dt="2023-10-31T14:06:01.687" v="3394" actId="20577"/>
          <ac:spMkLst>
            <pc:docMk/>
            <pc:sldMk cId="1002267640" sldId="264"/>
            <ac:spMk id="2" creationId="{679B1F19-EA37-6319-E74D-3884CF7D7061}"/>
          </ac:spMkLst>
        </pc:spChg>
        <pc:spChg chg="mod">
          <ac:chgData name="SHHD 山本覚" userId="57e3f178-c88d-44ee-9b09-55235ac55cf9" providerId="ADAL" clId="{C0DA2B10-F1D4-4897-B074-9E17192A92F8}" dt="2023-10-31T14:55:34.327" v="4486" actId="1076"/>
          <ac:spMkLst>
            <pc:docMk/>
            <pc:sldMk cId="1002267640" sldId="264"/>
            <ac:spMk id="4" creationId="{81E22F13-F9BA-6547-7B98-D5E042138C96}"/>
          </ac:spMkLst>
        </pc:spChg>
        <pc:spChg chg="add mod">
          <ac:chgData name="SHHD 山本覚" userId="57e3f178-c88d-44ee-9b09-55235ac55cf9" providerId="ADAL" clId="{C0DA2B10-F1D4-4897-B074-9E17192A92F8}" dt="2023-10-31T14:12:00.522" v="3428" actId="164"/>
          <ac:spMkLst>
            <pc:docMk/>
            <pc:sldMk cId="1002267640" sldId="264"/>
            <ac:spMk id="12" creationId="{B5D3AEA9-28FF-ECBB-4D95-87F96993D3CD}"/>
          </ac:spMkLst>
        </pc:spChg>
        <pc:spChg chg="add mod">
          <ac:chgData name="SHHD 山本覚" userId="57e3f178-c88d-44ee-9b09-55235ac55cf9" providerId="ADAL" clId="{C0DA2B10-F1D4-4897-B074-9E17192A92F8}" dt="2023-10-31T14:12:00.522" v="3428" actId="164"/>
          <ac:spMkLst>
            <pc:docMk/>
            <pc:sldMk cId="1002267640" sldId="264"/>
            <ac:spMk id="13" creationId="{D23D34EC-03D4-3121-901F-E8BA6899EF45}"/>
          </ac:spMkLst>
        </pc:spChg>
        <pc:spChg chg="add mod">
          <ac:chgData name="SHHD 山本覚" userId="57e3f178-c88d-44ee-9b09-55235ac55cf9" providerId="ADAL" clId="{C0DA2B10-F1D4-4897-B074-9E17192A92F8}" dt="2023-10-31T14:12:00.522" v="3428" actId="164"/>
          <ac:spMkLst>
            <pc:docMk/>
            <pc:sldMk cId="1002267640" sldId="264"/>
            <ac:spMk id="14" creationId="{6493DEAA-2F0C-1B80-432E-B8FDAB2C5FDF}"/>
          </ac:spMkLst>
        </pc:spChg>
        <pc:grpChg chg="add mod">
          <ac:chgData name="SHHD 山本覚" userId="57e3f178-c88d-44ee-9b09-55235ac55cf9" providerId="ADAL" clId="{C0DA2B10-F1D4-4897-B074-9E17192A92F8}" dt="2023-10-31T14:12:03.993" v="3429" actId="1076"/>
          <ac:grpSpMkLst>
            <pc:docMk/>
            <pc:sldMk cId="1002267640" sldId="264"/>
            <ac:grpSpMk id="15" creationId="{8342E788-40A5-D3A2-DB6C-F842D6104FAD}"/>
          </ac:grpSpMkLst>
        </pc:grpChg>
        <pc:picChg chg="add del mod">
          <ac:chgData name="SHHD 山本覚" userId="57e3f178-c88d-44ee-9b09-55235ac55cf9" providerId="ADAL" clId="{C0DA2B10-F1D4-4897-B074-9E17192A92F8}" dt="2023-10-31T13:46:10.032" v="3129" actId="478"/>
          <ac:picMkLst>
            <pc:docMk/>
            <pc:sldMk cId="1002267640" sldId="264"/>
            <ac:picMk id="5" creationId="{9756BA34-6AE0-19E8-2831-3EFEE1D4FB20}"/>
          </ac:picMkLst>
        </pc:picChg>
        <pc:picChg chg="add del">
          <ac:chgData name="SHHD 山本覚" userId="57e3f178-c88d-44ee-9b09-55235ac55cf9" providerId="ADAL" clId="{C0DA2B10-F1D4-4897-B074-9E17192A92F8}" dt="2023-10-31T13:48:16.676" v="3131" actId="22"/>
          <ac:picMkLst>
            <pc:docMk/>
            <pc:sldMk cId="1002267640" sldId="264"/>
            <ac:picMk id="7" creationId="{6D7AF0DF-025A-C16A-5FE7-68C91D7B36EF}"/>
          </ac:picMkLst>
        </pc:picChg>
        <pc:picChg chg="add del">
          <ac:chgData name="SHHD 山本覚" userId="57e3f178-c88d-44ee-9b09-55235ac55cf9" providerId="ADAL" clId="{C0DA2B10-F1D4-4897-B074-9E17192A92F8}" dt="2023-10-31T13:48:23.662" v="3133" actId="22"/>
          <ac:picMkLst>
            <pc:docMk/>
            <pc:sldMk cId="1002267640" sldId="264"/>
            <ac:picMk id="9" creationId="{EF4AD20D-4A49-CF57-EB55-C073E215D889}"/>
          </ac:picMkLst>
        </pc:picChg>
        <pc:picChg chg="add mod">
          <ac:chgData name="SHHD 山本覚" userId="57e3f178-c88d-44ee-9b09-55235ac55cf9" providerId="ADAL" clId="{C0DA2B10-F1D4-4897-B074-9E17192A92F8}" dt="2023-10-31T14:12:00.522" v="3428" actId="164"/>
          <ac:picMkLst>
            <pc:docMk/>
            <pc:sldMk cId="1002267640" sldId="264"/>
            <ac:picMk id="11" creationId="{F9317947-FF04-F21A-3FD4-6C537A7549CA}"/>
          </ac:picMkLst>
        </pc:picChg>
      </pc:sldChg>
      <pc:sldChg chg="addSp modSp mod">
        <pc:chgData name="SHHD 山本覚" userId="57e3f178-c88d-44ee-9b09-55235ac55cf9" providerId="ADAL" clId="{C0DA2B10-F1D4-4897-B074-9E17192A92F8}" dt="2023-10-30T13:48:35.350" v="97" actId="14100"/>
        <pc:sldMkLst>
          <pc:docMk/>
          <pc:sldMk cId="1639691319" sldId="265"/>
        </pc:sldMkLst>
        <pc:spChg chg="add mod">
          <ac:chgData name="SHHD 山本覚" userId="57e3f178-c88d-44ee-9b09-55235ac55cf9" providerId="ADAL" clId="{C0DA2B10-F1D4-4897-B074-9E17192A92F8}" dt="2023-10-30T13:48:35.350" v="97" actId="14100"/>
          <ac:spMkLst>
            <pc:docMk/>
            <pc:sldMk cId="1639691319" sldId="265"/>
            <ac:spMk id="3" creationId="{A6A8E590-A663-47E2-C1CA-C374CFB9B595}"/>
          </ac:spMkLst>
        </pc:spChg>
        <pc:spChg chg="mod">
          <ac:chgData name="SHHD 山本覚" userId="57e3f178-c88d-44ee-9b09-55235ac55cf9" providerId="ADAL" clId="{C0DA2B10-F1D4-4897-B074-9E17192A92F8}" dt="2023-10-30T13:48:21.569" v="93" actId="1076"/>
          <ac:spMkLst>
            <pc:docMk/>
            <pc:sldMk cId="1639691319" sldId="265"/>
            <ac:spMk id="8" creationId="{201EC2A1-D0D1-0AB6-6DF7-AF2354741295}"/>
          </ac:spMkLst>
        </pc:spChg>
        <pc:picChg chg="mod">
          <ac:chgData name="SHHD 山本覚" userId="57e3f178-c88d-44ee-9b09-55235ac55cf9" providerId="ADAL" clId="{C0DA2B10-F1D4-4897-B074-9E17192A92F8}" dt="2023-10-30T13:48:14.430" v="92" actId="1076"/>
          <ac:picMkLst>
            <pc:docMk/>
            <pc:sldMk cId="1639691319" sldId="265"/>
            <ac:picMk id="7" creationId="{D9324220-86AB-4D99-9B94-223751877FD7}"/>
          </ac:picMkLst>
        </pc:picChg>
      </pc:sldChg>
      <pc:sldChg chg="addSp delSp modSp mod">
        <pc:chgData name="SHHD 山本覚" userId="57e3f178-c88d-44ee-9b09-55235ac55cf9" providerId="ADAL" clId="{C0DA2B10-F1D4-4897-B074-9E17192A92F8}" dt="2023-10-30T13:50:52.176" v="158" actId="22"/>
        <pc:sldMkLst>
          <pc:docMk/>
          <pc:sldMk cId="2305174529" sldId="271"/>
        </pc:sldMkLst>
        <pc:spChg chg="add mod">
          <ac:chgData name="SHHD 山本覚" userId="57e3f178-c88d-44ee-9b09-55235ac55cf9" providerId="ADAL" clId="{C0DA2B10-F1D4-4897-B074-9E17192A92F8}" dt="2023-10-30T13:49:43.483" v="154" actId="20577"/>
          <ac:spMkLst>
            <pc:docMk/>
            <pc:sldMk cId="2305174529" sldId="271"/>
            <ac:spMk id="3" creationId="{E0DC362F-328D-F26C-CFE9-E853AF9503EF}"/>
          </ac:spMkLst>
        </pc:spChg>
        <pc:spChg chg="add del">
          <ac:chgData name="SHHD 山本覚" userId="57e3f178-c88d-44ee-9b09-55235ac55cf9" providerId="ADAL" clId="{C0DA2B10-F1D4-4897-B074-9E17192A92F8}" dt="2023-10-30T13:50:48.304" v="156" actId="22"/>
          <ac:spMkLst>
            <pc:docMk/>
            <pc:sldMk cId="2305174529" sldId="271"/>
            <ac:spMk id="6" creationId="{D1ED3C9D-046F-C4B6-B5B7-DAC0941A20BA}"/>
          </ac:spMkLst>
        </pc:spChg>
        <pc:spChg chg="add del">
          <ac:chgData name="SHHD 山本覚" userId="57e3f178-c88d-44ee-9b09-55235ac55cf9" providerId="ADAL" clId="{C0DA2B10-F1D4-4897-B074-9E17192A92F8}" dt="2023-10-30T13:50:52.176" v="158" actId="22"/>
          <ac:spMkLst>
            <pc:docMk/>
            <pc:sldMk cId="2305174529" sldId="271"/>
            <ac:spMk id="8" creationId="{652E0000-648B-E3AC-D029-4A10EF9B4DB4}"/>
          </ac:spMkLst>
        </pc:spChg>
        <pc:picChg chg="mod">
          <ac:chgData name="SHHD 山本覚" userId="57e3f178-c88d-44ee-9b09-55235ac55cf9" providerId="ADAL" clId="{C0DA2B10-F1D4-4897-B074-9E17192A92F8}" dt="2023-10-30T13:49:29.895" v="148" actId="1076"/>
          <ac:picMkLst>
            <pc:docMk/>
            <pc:sldMk cId="2305174529" sldId="271"/>
            <ac:picMk id="4" creationId="{890A16A2-D076-3674-7CA9-801F16E644F8}"/>
          </ac:picMkLst>
        </pc:picChg>
      </pc:sldChg>
      <pc:sldChg chg="del">
        <pc:chgData name="SHHD 山本覚" userId="57e3f178-c88d-44ee-9b09-55235ac55cf9" providerId="ADAL" clId="{C0DA2B10-F1D4-4897-B074-9E17192A92F8}" dt="2023-10-30T13:46:45.297" v="0" actId="47"/>
        <pc:sldMkLst>
          <pc:docMk/>
          <pc:sldMk cId="479057209" sldId="272"/>
        </pc:sldMkLst>
      </pc:sldChg>
      <pc:sldChg chg="addSp delSp modSp add del mod">
        <pc:chgData name="SHHD 山本覚" userId="57e3f178-c88d-44ee-9b09-55235ac55cf9" providerId="ADAL" clId="{C0DA2B10-F1D4-4897-B074-9E17192A92F8}" dt="2023-10-31T14:59:21.257" v="4630" actId="2696"/>
        <pc:sldMkLst>
          <pc:docMk/>
          <pc:sldMk cId="2273013975" sldId="272"/>
        </pc:sldMkLst>
        <pc:spChg chg="mod">
          <ac:chgData name="SHHD 山本覚" userId="57e3f178-c88d-44ee-9b09-55235ac55cf9" providerId="ADAL" clId="{C0DA2B10-F1D4-4897-B074-9E17192A92F8}" dt="2023-10-30T13:51:30.365" v="184" actId="20577"/>
          <ac:spMkLst>
            <pc:docMk/>
            <pc:sldMk cId="2273013975" sldId="272"/>
            <ac:spMk id="2" creationId="{679B1F19-EA37-6319-E74D-3884CF7D7061}"/>
          </ac:spMkLst>
        </pc:spChg>
        <pc:spChg chg="add mod">
          <ac:chgData name="SHHD 山本覚" userId="57e3f178-c88d-44ee-9b09-55235ac55cf9" providerId="ADAL" clId="{C0DA2B10-F1D4-4897-B074-9E17192A92F8}" dt="2023-10-31T13:41:58.044" v="3108" actId="404"/>
          <ac:spMkLst>
            <pc:docMk/>
            <pc:sldMk cId="2273013975" sldId="272"/>
            <ac:spMk id="3" creationId="{1CAA9907-CCD5-D249-A48E-15BC7A2F16F2}"/>
          </ac:spMkLst>
        </pc:spChg>
        <pc:spChg chg="mod">
          <ac:chgData name="SHHD 山本覚" userId="57e3f178-c88d-44ee-9b09-55235ac55cf9" providerId="ADAL" clId="{C0DA2B10-F1D4-4897-B074-9E17192A92F8}" dt="2023-10-30T14:44:24.477" v="1381" actId="1076"/>
          <ac:spMkLst>
            <pc:docMk/>
            <pc:sldMk cId="2273013975" sldId="272"/>
            <ac:spMk id="4" creationId="{81E22F13-F9BA-6547-7B98-D5E042138C96}"/>
          </ac:spMkLst>
        </pc:spChg>
        <pc:spChg chg="add mod">
          <ac:chgData name="SHHD 山本覚" userId="57e3f178-c88d-44ee-9b09-55235ac55cf9" providerId="ADAL" clId="{C0DA2B10-F1D4-4897-B074-9E17192A92F8}" dt="2023-10-31T13:42:31.427" v="3115" actId="571"/>
          <ac:spMkLst>
            <pc:docMk/>
            <pc:sldMk cId="2273013975" sldId="272"/>
            <ac:spMk id="6" creationId="{896E4358-CCCB-BA2F-88C3-BB1958AA996B}"/>
          </ac:spMkLst>
        </pc:spChg>
        <pc:spChg chg="add del mod">
          <ac:chgData name="SHHD 山本覚" userId="57e3f178-c88d-44ee-9b09-55235ac55cf9" providerId="ADAL" clId="{C0DA2B10-F1D4-4897-B074-9E17192A92F8}" dt="2023-10-30T14:29:35.175" v="883" actId="478"/>
          <ac:spMkLst>
            <pc:docMk/>
            <pc:sldMk cId="2273013975" sldId="272"/>
            <ac:spMk id="24" creationId="{ABC8EA80-FA83-B974-57FD-BCDCE3F84A45}"/>
          </ac:spMkLst>
        </pc:spChg>
        <pc:spChg chg="add del mod">
          <ac:chgData name="SHHD 山本覚" userId="57e3f178-c88d-44ee-9b09-55235ac55cf9" providerId="ADAL" clId="{C0DA2B10-F1D4-4897-B074-9E17192A92F8}" dt="2023-10-30T14:31:18.585" v="919" actId="478"/>
          <ac:spMkLst>
            <pc:docMk/>
            <pc:sldMk cId="2273013975" sldId="272"/>
            <ac:spMk id="25" creationId="{6B22EB9B-0BB6-CCB2-860C-A35D5EAFBBC0}"/>
          </ac:spMkLst>
        </pc:spChg>
        <pc:spChg chg="add mod">
          <ac:chgData name="SHHD 山本覚" userId="57e3f178-c88d-44ee-9b09-55235ac55cf9" providerId="ADAL" clId="{C0DA2B10-F1D4-4897-B074-9E17192A92F8}" dt="2023-10-31T13:41:58.044" v="3108" actId="404"/>
          <ac:spMkLst>
            <pc:docMk/>
            <pc:sldMk cId="2273013975" sldId="272"/>
            <ac:spMk id="43" creationId="{55802C53-F85B-9304-4F19-A5536D5A811C}"/>
          </ac:spMkLst>
        </pc:spChg>
        <pc:spChg chg="add del mod">
          <ac:chgData name="SHHD 山本覚" userId="57e3f178-c88d-44ee-9b09-55235ac55cf9" providerId="ADAL" clId="{C0DA2B10-F1D4-4897-B074-9E17192A92F8}" dt="2023-10-30T14:34:27.119" v="992" actId="478"/>
          <ac:spMkLst>
            <pc:docMk/>
            <pc:sldMk cId="2273013975" sldId="272"/>
            <ac:spMk id="48" creationId="{31E523AD-AC97-4491-A5BD-58DBA1B63B2A}"/>
          </ac:spMkLst>
        </pc:spChg>
        <pc:spChg chg="add mod">
          <ac:chgData name="SHHD 山本覚" userId="57e3f178-c88d-44ee-9b09-55235ac55cf9" providerId="ADAL" clId="{C0DA2B10-F1D4-4897-B074-9E17192A92F8}" dt="2023-10-31T13:42:21.279" v="3113" actId="1076"/>
          <ac:spMkLst>
            <pc:docMk/>
            <pc:sldMk cId="2273013975" sldId="272"/>
            <ac:spMk id="49" creationId="{1DE1B145-FD91-9CEB-A04F-919EDACB1D3F}"/>
          </ac:spMkLst>
        </pc:spChg>
        <pc:spChg chg="add del mod">
          <ac:chgData name="SHHD 山本覚" userId="57e3f178-c88d-44ee-9b09-55235ac55cf9" providerId="ADAL" clId="{C0DA2B10-F1D4-4897-B074-9E17192A92F8}" dt="2023-10-30T14:38:45.030" v="1173" actId="478"/>
          <ac:spMkLst>
            <pc:docMk/>
            <pc:sldMk cId="2273013975" sldId="272"/>
            <ac:spMk id="50" creationId="{9197E097-D140-E530-E846-13C745B4EDC5}"/>
          </ac:spMkLst>
        </pc:spChg>
        <pc:spChg chg="add mod">
          <ac:chgData name="SHHD 山本覚" userId="57e3f178-c88d-44ee-9b09-55235ac55cf9" providerId="ADAL" clId="{C0DA2B10-F1D4-4897-B074-9E17192A92F8}" dt="2023-10-31T13:41:58.044" v="3108" actId="404"/>
          <ac:spMkLst>
            <pc:docMk/>
            <pc:sldMk cId="2273013975" sldId="272"/>
            <ac:spMk id="51" creationId="{8B477E42-EC7B-6965-E763-492A607C731C}"/>
          </ac:spMkLst>
        </pc:spChg>
        <pc:spChg chg="add mod">
          <ac:chgData name="SHHD 山本覚" userId="57e3f178-c88d-44ee-9b09-55235ac55cf9" providerId="ADAL" clId="{C0DA2B10-F1D4-4897-B074-9E17192A92F8}" dt="2023-10-31T13:41:58.044" v="3108" actId="404"/>
          <ac:spMkLst>
            <pc:docMk/>
            <pc:sldMk cId="2273013975" sldId="272"/>
            <ac:spMk id="55" creationId="{C44B09B7-40A5-9A2A-431F-0FD3407CFFDD}"/>
          </ac:spMkLst>
        </pc:spChg>
        <pc:spChg chg="add mod">
          <ac:chgData name="SHHD 山本覚" userId="57e3f178-c88d-44ee-9b09-55235ac55cf9" providerId="ADAL" clId="{C0DA2B10-F1D4-4897-B074-9E17192A92F8}" dt="2023-10-31T13:41:49.382" v="3107" actId="404"/>
          <ac:spMkLst>
            <pc:docMk/>
            <pc:sldMk cId="2273013975" sldId="272"/>
            <ac:spMk id="57" creationId="{AC4AD521-5940-6EFB-6ED4-27FFB8834061}"/>
          </ac:spMkLst>
        </pc:spChg>
        <pc:spChg chg="add mod">
          <ac:chgData name="SHHD 山本覚" userId="57e3f178-c88d-44ee-9b09-55235ac55cf9" providerId="ADAL" clId="{C0DA2B10-F1D4-4897-B074-9E17192A92F8}" dt="2023-10-30T14:38:23.758" v="1166" actId="571"/>
          <ac:spMkLst>
            <pc:docMk/>
            <pc:sldMk cId="2273013975" sldId="272"/>
            <ac:spMk id="58" creationId="{1F2E9F06-82F5-164A-89BB-D47CDCC4EFC5}"/>
          </ac:spMkLst>
        </pc:spChg>
        <pc:spChg chg="add mod">
          <ac:chgData name="SHHD 山本覚" userId="57e3f178-c88d-44ee-9b09-55235ac55cf9" providerId="ADAL" clId="{C0DA2B10-F1D4-4897-B074-9E17192A92F8}" dt="2023-10-30T14:38:28.771" v="1168" actId="571"/>
          <ac:spMkLst>
            <pc:docMk/>
            <pc:sldMk cId="2273013975" sldId="272"/>
            <ac:spMk id="59" creationId="{0280E6B4-82C1-010F-C869-DE302FFAF58E}"/>
          </ac:spMkLst>
        </pc:spChg>
        <pc:spChg chg="add del mod">
          <ac:chgData name="SHHD 山本覚" userId="57e3f178-c88d-44ee-9b09-55235ac55cf9" providerId="ADAL" clId="{C0DA2B10-F1D4-4897-B074-9E17192A92F8}" dt="2023-10-31T13:42:25.430" v="3114" actId="478"/>
          <ac:spMkLst>
            <pc:docMk/>
            <pc:sldMk cId="2273013975" sldId="272"/>
            <ac:spMk id="60" creationId="{0DAD9A5A-7D02-7575-39C7-C1BE68B1C2D1}"/>
          </ac:spMkLst>
        </pc:spChg>
        <pc:spChg chg="add mod">
          <ac:chgData name="SHHD 山本覚" userId="57e3f178-c88d-44ee-9b09-55235ac55cf9" providerId="ADAL" clId="{C0DA2B10-F1D4-4897-B074-9E17192A92F8}" dt="2023-10-31T13:41:49.382" v="3107" actId="404"/>
          <ac:spMkLst>
            <pc:docMk/>
            <pc:sldMk cId="2273013975" sldId="272"/>
            <ac:spMk id="61" creationId="{00CED09E-478D-B59B-3A90-48CA2C6F4A45}"/>
          </ac:spMkLst>
        </pc:spChg>
        <pc:spChg chg="add mod">
          <ac:chgData name="SHHD 山本覚" userId="57e3f178-c88d-44ee-9b09-55235ac55cf9" providerId="ADAL" clId="{C0DA2B10-F1D4-4897-B074-9E17192A92F8}" dt="2023-10-31T13:41:49.382" v="3107" actId="404"/>
          <ac:spMkLst>
            <pc:docMk/>
            <pc:sldMk cId="2273013975" sldId="272"/>
            <ac:spMk id="62" creationId="{177C1E7D-3400-ED67-E7EF-FA55D840ED43}"/>
          </ac:spMkLst>
        </pc:spChg>
        <pc:grpChg chg="add del mod">
          <ac:chgData name="SHHD 山本覚" userId="57e3f178-c88d-44ee-9b09-55235ac55cf9" providerId="ADAL" clId="{C0DA2B10-F1D4-4897-B074-9E17192A92F8}" dt="2023-10-30T14:31:52.259" v="924" actId="165"/>
          <ac:grpSpMkLst>
            <pc:docMk/>
            <pc:sldMk cId="2273013975" sldId="272"/>
            <ac:grpSpMk id="10" creationId="{959BCC36-DB50-C4AD-6EEE-EF0EA66AB5B9}"/>
          </ac:grpSpMkLst>
        </pc:grpChg>
        <pc:grpChg chg="add del mod">
          <ac:chgData name="SHHD 山本覚" userId="57e3f178-c88d-44ee-9b09-55235ac55cf9" providerId="ADAL" clId="{C0DA2B10-F1D4-4897-B074-9E17192A92F8}" dt="2023-10-30T14:28:35.432" v="866" actId="478"/>
          <ac:grpSpMkLst>
            <pc:docMk/>
            <pc:sldMk cId="2273013975" sldId="272"/>
            <ac:grpSpMk id="11" creationId="{8F473476-4B91-7AB4-B2C9-6B82CDEFB3D4}"/>
          </ac:grpSpMkLst>
        </pc:grpChg>
        <pc:grpChg chg="add del mod">
          <ac:chgData name="SHHD 山本覚" userId="57e3f178-c88d-44ee-9b09-55235ac55cf9" providerId="ADAL" clId="{C0DA2B10-F1D4-4897-B074-9E17192A92F8}" dt="2023-10-30T14:28:33.454" v="865" actId="478"/>
          <ac:grpSpMkLst>
            <pc:docMk/>
            <pc:sldMk cId="2273013975" sldId="272"/>
            <ac:grpSpMk id="14" creationId="{F7DFC312-C9B4-87C3-CED7-35BDA8C4AED4}"/>
          </ac:grpSpMkLst>
        </pc:grpChg>
        <pc:grpChg chg="add del mod">
          <ac:chgData name="SHHD 山本覚" userId="57e3f178-c88d-44ee-9b09-55235ac55cf9" providerId="ADAL" clId="{C0DA2B10-F1D4-4897-B074-9E17192A92F8}" dt="2023-10-30T14:31:40.465" v="920" actId="478"/>
          <ac:grpSpMkLst>
            <pc:docMk/>
            <pc:sldMk cId="2273013975" sldId="272"/>
            <ac:grpSpMk id="17" creationId="{57F2F8F0-9C07-BB60-7D25-F39C06CFF0E7}"/>
          </ac:grpSpMkLst>
        </pc:grpChg>
        <pc:grpChg chg="add del mod">
          <ac:chgData name="SHHD 山本覚" userId="57e3f178-c88d-44ee-9b09-55235ac55cf9" providerId="ADAL" clId="{C0DA2B10-F1D4-4897-B074-9E17192A92F8}" dt="2023-10-30T14:31:41.235" v="921" actId="478"/>
          <ac:grpSpMkLst>
            <pc:docMk/>
            <pc:sldMk cId="2273013975" sldId="272"/>
            <ac:grpSpMk id="20" creationId="{1CA0081B-9744-7402-211A-2B90E45F8179}"/>
          </ac:grpSpMkLst>
        </pc:grpChg>
        <pc:grpChg chg="add mod">
          <ac:chgData name="SHHD 山本覚" userId="57e3f178-c88d-44ee-9b09-55235ac55cf9" providerId="ADAL" clId="{C0DA2B10-F1D4-4897-B074-9E17192A92F8}" dt="2023-10-30T14:31:47.141" v="923" actId="571"/>
          <ac:grpSpMkLst>
            <pc:docMk/>
            <pc:sldMk cId="2273013975" sldId="272"/>
            <ac:grpSpMk id="27" creationId="{3424696B-F62A-0387-C754-56773B39A809}"/>
          </ac:grpSpMkLst>
        </pc:grpChg>
        <pc:grpChg chg="add mod">
          <ac:chgData name="SHHD 山本覚" userId="57e3f178-c88d-44ee-9b09-55235ac55cf9" providerId="ADAL" clId="{C0DA2B10-F1D4-4897-B074-9E17192A92F8}" dt="2023-10-30T14:38:06.406" v="1162" actId="1076"/>
          <ac:grpSpMkLst>
            <pc:docMk/>
            <pc:sldMk cId="2273013975" sldId="272"/>
            <ac:grpSpMk id="30" creationId="{D3AFFE0D-2056-5D34-432B-51E4283CED5B}"/>
          </ac:grpSpMkLst>
        </pc:grpChg>
        <pc:grpChg chg="add mod">
          <ac:chgData name="SHHD 山本覚" userId="57e3f178-c88d-44ee-9b09-55235ac55cf9" providerId="ADAL" clId="{C0DA2B10-F1D4-4897-B074-9E17192A92F8}" dt="2023-10-30T14:41:06.691" v="1282" actId="571"/>
          <ac:grpSpMkLst>
            <pc:docMk/>
            <pc:sldMk cId="2273013975" sldId="272"/>
            <ac:grpSpMk id="31" creationId="{8249019F-635B-388C-3459-2FB09BB9DB5C}"/>
          </ac:grpSpMkLst>
        </pc:grpChg>
        <pc:grpChg chg="add mod">
          <ac:chgData name="SHHD 山本覚" userId="57e3f178-c88d-44ee-9b09-55235ac55cf9" providerId="ADAL" clId="{C0DA2B10-F1D4-4897-B074-9E17192A92F8}" dt="2023-10-30T14:38:06.406" v="1162" actId="1076"/>
          <ac:grpSpMkLst>
            <pc:docMk/>
            <pc:sldMk cId="2273013975" sldId="272"/>
            <ac:grpSpMk id="35" creationId="{4F1DCB2E-5306-FC09-610F-B6DCC40F93D9}"/>
          </ac:grpSpMkLst>
        </pc:grpChg>
        <pc:picChg chg="add mod topLvl">
          <ac:chgData name="SHHD 山本覚" userId="57e3f178-c88d-44ee-9b09-55235ac55cf9" providerId="ADAL" clId="{C0DA2B10-F1D4-4897-B074-9E17192A92F8}" dt="2023-10-30T14:31:57.192" v="925" actId="164"/>
          <ac:picMkLst>
            <pc:docMk/>
            <pc:sldMk cId="2273013975" sldId="272"/>
            <ac:picMk id="5" creationId="{8F97454D-F471-ED23-0164-D59048FE084C}"/>
          </ac:picMkLst>
        </pc:picChg>
        <pc:picChg chg="add mod">
          <ac:chgData name="SHHD 山本覚" userId="57e3f178-c88d-44ee-9b09-55235ac55cf9" providerId="ADAL" clId="{C0DA2B10-F1D4-4897-B074-9E17192A92F8}" dt="2023-10-30T14:38:06.406" v="1162" actId="1076"/>
          <ac:picMkLst>
            <pc:docMk/>
            <pc:sldMk cId="2273013975" sldId="272"/>
            <ac:picMk id="7" creationId="{1618AE55-DD73-249F-EFA1-84DF13C4119B}"/>
          </ac:picMkLst>
        </pc:picChg>
        <pc:picChg chg="add mod topLvl">
          <ac:chgData name="SHHD 山本覚" userId="57e3f178-c88d-44ee-9b09-55235ac55cf9" providerId="ADAL" clId="{C0DA2B10-F1D4-4897-B074-9E17192A92F8}" dt="2023-10-30T14:31:57.192" v="925" actId="164"/>
          <ac:picMkLst>
            <pc:docMk/>
            <pc:sldMk cId="2273013975" sldId="272"/>
            <ac:picMk id="9" creationId="{65FF9DAE-76A8-6F2E-2DAE-3806BB433C46}"/>
          </ac:picMkLst>
        </pc:picChg>
        <pc:picChg chg="mod">
          <ac:chgData name="SHHD 山本覚" userId="57e3f178-c88d-44ee-9b09-55235ac55cf9" providerId="ADAL" clId="{C0DA2B10-F1D4-4897-B074-9E17192A92F8}" dt="2023-10-30T14:28:24.734" v="863" actId="571"/>
          <ac:picMkLst>
            <pc:docMk/>
            <pc:sldMk cId="2273013975" sldId="272"/>
            <ac:picMk id="12" creationId="{A90DAA72-C495-5355-42F6-30C8735E16B7}"/>
          </ac:picMkLst>
        </pc:picChg>
        <pc:picChg chg="mod">
          <ac:chgData name="SHHD 山本覚" userId="57e3f178-c88d-44ee-9b09-55235ac55cf9" providerId="ADAL" clId="{C0DA2B10-F1D4-4897-B074-9E17192A92F8}" dt="2023-10-30T14:28:24.734" v="863" actId="571"/>
          <ac:picMkLst>
            <pc:docMk/>
            <pc:sldMk cId="2273013975" sldId="272"/>
            <ac:picMk id="13" creationId="{046DABC0-2295-432A-DB39-6B4F9B343ED6}"/>
          </ac:picMkLst>
        </pc:picChg>
        <pc:picChg chg="mod">
          <ac:chgData name="SHHD 山本覚" userId="57e3f178-c88d-44ee-9b09-55235ac55cf9" providerId="ADAL" clId="{C0DA2B10-F1D4-4897-B074-9E17192A92F8}" dt="2023-10-30T14:28:30.729" v="864" actId="571"/>
          <ac:picMkLst>
            <pc:docMk/>
            <pc:sldMk cId="2273013975" sldId="272"/>
            <ac:picMk id="15" creationId="{ADE4AA6B-D8F1-A174-386C-440C5E7F9D88}"/>
          </ac:picMkLst>
        </pc:picChg>
        <pc:picChg chg="mod">
          <ac:chgData name="SHHD 山本覚" userId="57e3f178-c88d-44ee-9b09-55235ac55cf9" providerId="ADAL" clId="{C0DA2B10-F1D4-4897-B074-9E17192A92F8}" dt="2023-10-30T14:28:30.729" v="864" actId="571"/>
          <ac:picMkLst>
            <pc:docMk/>
            <pc:sldMk cId="2273013975" sldId="272"/>
            <ac:picMk id="16" creationId="{BA412B17-F5C1-219E-A3B1-B8A73820CFDB}"/>
          </ac:picMkLst>
        </pc:picChg>
        <pc:picChg chg="mod">
          <ac:chgData name="SHHD 山本覚" userId="57e3f178-c88d-44ee-9b09-55235ac55cf9" providerId="ADAL" clId="{C0DA2B10-F1D4-4897-B074-9E17192A92F8}" dt="2023-10-30T14:28:41.913" v="870" actId="571"/>
          <ac:picMkLst>
            <pc:docMk/>
            <pc:sldMk cId="2273013975" sldId="272"/>
            <ac:picMk id="18" creationId="{0414EFC1-F697-7675-B9D5-F7E5A7E53591}"/>
          </ac:picMkLst>
        </pc:picChg>
        <pc:picChg chg="mod">
          <ac:chgData name="SHHD 山本覚" userId="57e3f178-c88d-44ee-9b09-55235ac55cf9" providerId="ADAL" clId="{C0DA2B10-F1D4-4897-B074-9E17192A92F8}" dt="2023-10-30T14:28:41.913" v="870" actId="571"/>
          <ac:picMkLst>
            <pc:docMk/>
            <pc:sldMk cId="2273013975" sldId="272"/>
            <ac:picMk id="19" creationId="{581F70F3-8562-1C78-0DE8-F0B927C16DB2}"/>
          </ac:picMkLst>
        </pc:picChg>
        <pc:picChg chg="mod">
          <ac:chgData name="SHHD 山本覚" userId="57e3f178-c88d-44ee-9b09-55235ac55cf9" providerId="ADAL" clId="{C0DA2B10-F1D4-4897-B074-9E17192A92F8}" dt="2023-10-30T14:28:45.202" v="871" actId="571"/>
          <ac:picMkLst>
            <pc:docMk/>
            <pc:sldMk cId="2273013975" sldId="272"/>
            <ac:picMk id="21" creationId="{A4459BE4-8935-5DA2-5CA9-AD283BAEFC84}"/>
          </ac:picMkLst>
        </pc:picChg>
        <pc:picChg chg="mod">
          <ac:chgData name="SHHD 山本覚" userId="57e3f178-c88d-44ee-9b09-55235ac55cf9" providerId="ADAL" clId="{C0DA2B10-F1D4-4897-B074-9E17192A92F8}" dt="2023-10-30T14:28:45.202" v="871" actId="571"/>
          <ac:picMkLst>
            <pc:docMk/>
            <pc:sldMk cId="2273013975" sldId="272"/>
            <ac:picMk id="22" creationId="{F8DDBC41-91E9-99D7-F6B3-B3357719E5AD}"/>
          </ac:picMkLst>
        </pc:picChg>
        <pc:picChg chg="add mod">
          <ac:chgData name="SHHD 山本覚" userId="57e3f178-c88d-44ee-9b09-55235ac55cf9" providerId="ADAL" clId="{C0DA2B10-F1D4-4897-B074-9E17192A92F8}" dt="2023-10-31T13:41:33.929" v="3105" actId="1076"/>
          <ac:picMkLst>
            <pc:docMk/>
            <pc:sldMk cId="2273013975" sldId="272"/>
            <ac:picMk id="23" creationId="{318A8623-1518-D7F2-67F2-F0708CE3DF85}"/>
          </ac:picMkLst>
        </pc:picChg>
        <pc:picChg chg="add del mod">
          <ac:chgData name="SHHD 山本覚" userId="57e3f178-c88d-44ee-9b09-55235ac55cf9" providerId="ADAL" clId="{C0DA2B10-F1D4-4897-B074-9E17192A92F8}" dt="2023-10-30T14:32:07.089" v="928" actId="478"/>
          <ac:picMkLst>
            <pc:docMk/>
            <pc:sldMk cId="2273013975" sldId="272"/>
            <ac:picMk id="26" creationId="{FC7F3532-F2C2-04AE-B4D0-B0BE21E3E917}"/>
          </ac:picMkLst>
        </pc:picChg>
        <pc:picChg chg="mod">
          <ac:chgData name="SHHD 山本覚" userId="57e3f178-c88d-44ee-9b09-55235ac55cf9" providerId="ADAL" clId="{C0DA2B10-F1D4-4897-B074-9E17192A92F8}" dt="2023-10-30T14:31:47.141" v="923" actId="571"/>
          <ac:picMkLst>
            <pc:docMk/>
            <pc:sldMk cId="2273013975" sldId="272"/>
            <ac:picMk id="28" creationId="{C27A7DB9-946A-3C5C-E62B-7AF509B066D5}"/>
          </ac:picMkLst>
        </pc:picChg>
        <pc:picChg chg="mod">
          <ac:chgData name="SHHD 山本覚" userId="57e3f178-c88d-44ee-9b09-55235ac55cf9" providerId="ADAL" clId="{C0DA2B10-F1D4-4897-B074-9E17192A92F8}" dt="2023-10-30T14:31:47.141" v="923" actId="571"/>
          <ac:picMkLst>
            <pc:docMk/>
            <pc:sldMk cId="2273013975" sldId="272"/>
            <ac:picMk id="29" creationId="{D4605CD3-5229-CF46-0D8A-2907E62BEF31}"/>
          </ac:picMkLst>
        </pc:picChg>
        <pc:picChg chg="mod">
          <ac:chgData name="SHHD 山本覚" userId="57e3f178-c88d-44ee-9b09-55235ac55cf9" providerId="ADAL" clId="{C0DA2B10-F1D4-4897-B074-9E17192A92F8}" dt="2023-10-30T14:41:06.691" v="1282" actId="571"/>
          <ac:picMkLst>
            <pc:docMk/>
            <pc:sldMk cId="2273013975" sldId="272"/>
            <ac:picMk id="32" creationId="{8413B28F-F99C-675A-0EC7-8AD1768A4086}"/>
          </ac:picMkLst>
        </pc:picChg>
        <pc:picChg chg="mod">
          <ac:chgData name="SHHD 山本覚" userId="57e3f178-c88d-44ee-9b09-55235ac55cf9" providerId="ADAL" clId="{C0DA2B10-F1D4-4897-B074-9E17192A92F8}" dt="2023-10-30T14:41:06.691" v="1282" actId="571"/>
          <ac:picMkLst>
            <pc:docMk/>
            <pc:sldMk cId="2273013975" sldId="272"/>
            <ac:picMk id="33" creationId="{6096277F-CF1E-C078-092C-327284823CFB}"/>
          </ac:picMkLst>
        </pc:picChg>
        <pc:picChg chg="mod">
          <ac:chgData name="SHHD 山本覚" userId="57e3f178-c88d-44ee-9b09-55235ac55cf9" providerId="ADAL" clId="{C0DA2B10-F1D4-4897-B074-9E17192A92F8}" dt="2023-10-30T14:41:06.691" v="1282" actId="571"/>
          <ac:picMkLst>
            <pc:docMk/>
            <pc:sldMk cId="2273013975" sldId="272"/>
            <ac:picMk id="34" creationId="{FC3347F5-B171-C6C8-5A83-4E0D46AAE6D4}"/>
          </ac:picMkLst>
        </pc:picChg>
        <pc:picChg chg="mod">
          <ac:chgData name="SHHD 山本覚" userId="57e3f178-c88d-44ee-9b09-55235ac55cf9" providerId="ADAL" clId="{C0DA2B10-F1D4-4897-B074-9E17192A92F8}" dt="2023-10-30T14:32:03.280" v="927" actId="571"/>
          <ac:picMkLst>
            <pc:docMk/>
            <pc:sldMk cId="2273013975" sldId="272"/>
            <ac:picMk id="36" creationId="{24FD75F0-D045-AFEC-7F69-A2E49ED31D01}"/>
          </ac:picMkLst>
        </pc:picChg>
        <pc:picChg chg="mod">
          <ac:chgData name="SHHD 山本覚" userId="57e3f178-c88d-44ee-9b09-55235ac55cf9" providerId="ADAL" clId="{C0DA2B10-F1D4-4897-B074-9E17192A92F8}" dt="2023-10-30T14:32:03.280" v="927" actId="571"/>
          <ac:picMkLst>
            <pc:docMk/>
            <pc:sldMk cId="2273013975" sldId="272"/>
            <ac:picMk id="37" creationId="{4D80EC32-7935-55B6-3E83-3F215DE50D2F}"/>
          </ac:picMkLst>
        </pc:picChg>
        <pc:picChg chg="mod">
          <ac:chgData name="SHHD 山本覚" userId="57e3f178-c88d-44ee-9b09-55235ac55cf9" providerId="ADAL" clId="{C0DA2B10-F1D4-4897-B074-9E17192A92F8}" dt="2023-10-30T14:40:48.723" v="1281"/>
          <ac:picMkLst>
            <pc:docMk/>
            <pc:sldMk cId="2273013975" sldId="272"/>
            <ac:picMk id="38" creationId="{FDB05B54-60A6-B75B-AC63-F58559081A90}"/>
          </ac:picMkLst>
        </pc:picChg>
        <pc:picChg chg="add mod">
          <ac:chgData name="SHHD 山本覚" userId="57e3f178-c88d-44ee-9b09-55235ac55cf9" providerId="ADAL" clId="{C0DA2B10-F1D4-4897-B074-9E17192A92F8}" dt="2023-10-30T14:41:19.613" v="1283" actId="1076"/>
          <ac:picMkLst>
            <pc:docMk/>
            <pc:sldMk cId="2273013975" sldId="272"/>
            <ac:picMk id="63" creationId="{F01C8CA8-C37A-8BE6-BA92-E5E060DA17A8}"/>
          </ac:picMkLst>
        </pc:picChg>
        <pc:cxnChg chg="add mod">
          <ac:chgData name="SHHD 山本覚" userId="57e3f178-c88d-44ee-9b09-55235ac55cf9" providerId="ADAL" clId="{C0DA2B10-F1D4-4897-B074-9E17192A92F8}" dt="2023-10-30T14:38:06.406" v="1162" actId="1076"/>
          <ac:cxnSpMkLst>
            <pc:docMk/>
            <pc:sldMk cId="2273013975" sldId="272"/>
            <ac:cxnSpMk id="40" creationId="{C72886F5-D99D-555E-EC98-DDB8DB12070A}"/>
          </ac:cxnSpMkLst>
        </pc:cxnChg>
        <pc:cxnChg chg="add mod">
          <ac:chgData name="SHHD 山本覚" userId="57e3f178-c88d-44ee-9b09-55235ac55cf9" providerId="ADAL" clId="{C0DA2B10-F1D4-4897-B074-9E17192A92F8}" dt="2023-10-30T14:38:06.406" v="1162" actId="1076"/>
          <ac:cxnSpMkLst>
            <pc:docMk/>
            <pc:sldMk cId="2273013975" sldId="272"/>
            <ac:cxnSpMk id="44" creationId="{23A4979E-9830-DF80-644C-C62BB8A9ED58}"/>
          </ac:cxnSpMkLst>
        </pc:cxnChg>
        <pc:cxnChg chg="add mod">
          <ac:chgData name="SHHD 山本覚" userId="57e3f178-c88d-44ee-9b09-55235ac55cf9" providerId="ADAL" clId="{C0DA2B10-F1D4-4897-B074-9E17192A92F8}" dt="2023-10-30T14:38:06.406" v="1162" actId="1076"/>
          <ac:cxnSpMkLst>
            <pc:docMk/>
            <pc:sldMk cId="2273013975" sldId="272"/>
            <ac:cxnSpMk id="52" creationId="{25FD3CC2-2358-916C-6C75-C44F58BA5E41}"/>
          </ac:cxnSpMkLst>
        </pc:cxnChg>
      </pc:sldChg>
      <pc:sldChg chg="modSp add mod">
        <pc:chgData name="SHHD 山本覚" userId="57e3f178-c88d-44ee-9b09-55235ac55cf9" providerId="ADAL" clId="{C0DA2B10-F1D4-4897-B074-9E17192A92F8}" dt="2023-10-31T15:57:24.459" v="4996" actId="14100"/>
        <pc:sldMkLst>
          <pc:docMk/>
          <pc:sldMk cId="4070837846" sldId="272"/>
        </pc:sldMkLst>
        <pc:spChg chg="mod">
          <ac:chgData name="SHHD 山本覚" userId="57e3f178-c88d-44ee-9b09-55235ac55cf9" providerId="ADAL" clId="{C0DA2B10-F1D4-4897-B074-9E17192A92F8}" dt="2023-10-31T15:55:23.248" v="4981" actId="1076"/>
          <ac:spMkLst>
            <pc:docMk/>
            <pc:sldMk cId="4070837846" sldId="272"/>
            <ac:spMk id="3" creationId="{1CAA9907-CCD5-D249-A48E-15BC7A2F16F2}"/>
          </ac:spMkLst>
        </pc:spChg>
        <pc:spChg chg="mod">
          <ac:chgData name="SHHD 山本覚" userId="57e3f178-c88d-44ee-9b09-55235ac55cf9" providerId="ADAL" clId="{C0DA2B10-F1D4-4897-B074-9E17192A92F8}" dt="2023-10-31T15:57:24.459" v="4996" actId="14100"/>
          <ac:spMkLst>
            <pc:docMk/>
            <pc:sldMk cId="4070837846" sldId="272"/>
            <ac:spMk id="4" creationId="{81E22F13-F9BA-6547-7B98-D5E042138C96}"/>
          </ac:spMkLst>
        </pc:spChg>
        <pc:spChg chg="mod">
          <ac:chgData name="SHHD 山本覚" userId="57e3f178-c88d-44ee-9b09-55235ac55cf9" providerId="ADAL" clId="{C0DA2B10-F1D4-4897-B074-9E17192A92F8}" dt="2023-10-31T15:55:37.819" v="4984" actId="20577"/>
          <ac:spMkLst>
            <pc:docMk/>
            <pc:sldMk cId="4070837846" sldId="272"/>
            <ac:spMk id="57" creationId="{AC4AD521-5940-6EFB-6ED4-27FFB8834061}"/>
          </ac:spMkLst>
        </pc:spChg>
      </pc:sldChg>
      <pc:sldChg chg="del">
        <pc:chgData name="SHHD 山本覚" userId="57e3f178-c88d-44ee-9b09-55235ac55cf9" providerId="ADAL" clId="{C0DA2B10-F1D4-4897-B074-9E17192A92F8}" dt="2023-10-30T13:46:45.297" v="0" actId="47"/>
        <pc:sldMkLst>
          <pc:docMk/>
          <pc:sldMk cId="126556158" sldId="273"/>
        </pc:sldMkLst>
      </pc:sldChg>
      <pc:sldChg chg="addSp delSp modSp add mod">
        <pc:chgData name="SHHD 山本覚" userId="57e3f178-c88d-44ee-9b09-55235ac55cf9" providerId="ADAL" clId="{C0DA2B10-F1D4-4897-B074-9E17192A92F8}" dt="2023-10-31T15:52:59.022" v="4969" actId="20577"/>
        <pc:sldMkLst>
          <pc:docMk/>
          <pc:sldMk cId="1346778185" sldId="273"/>
        </pc:sldMkLst>
        <pc:spChg chg="mod">
          <ac:chgData name="SHHD 山本覚" userId="57e3f178-c88d-44ee-9b09-55235ac55cf9" providerId="ADAL" clId="{C0DA2B10-F1D4-4897-B074-9E17192A92F8}" dt="2023-10-31T15:52:59.022" v="4969" actId="20577"/>
          <ac:spMkLst>
            <pc:docMk/>
            <pc:sldMk cId="1346778185" sldId="273"/>
            <ac:spMk id="4" creationId="{81E22F13-F9BA-6547-7B98-D5E042138C96}"/>
          </ac:spMkLst>
        </pc:spChg>
        <pc:spChg chg="add mod">
          <ac:chgData name="SHHD 山本覚" userId="57e3f178-c88d-44ee-9b09-55235ac55cf9" providerId="ADAL" clId="{C0DA2B10-F1D4-4897-B074-9E17192A92F8}" dt="2023-10-31T15:51:24.405" v="4874" actId="1076"/>
          <ac:spMkLst>
            <pc:docMk/>
            <pc:sldMk cId="1346778185" sldId="273"/>
            <ac:spMk id="10" creationId="{1FCC6460-BD96-4CCA-A231-900AB5A9057D}"/>
          </ac:spMkLst>
        </pc:spChg>
        <pc:spChg chg="add mod">
          <ac:chgData name="SHHD 山本覚" userId="57e3f178-c88d-44ee-9b09-55235ac55cf9" providerId="ADAL" clId="{C0DA2B10-F1D4-4897-B074-9E17192A92F8}" dt="2023-10-31T15:51:24.405" v="4874" actId="1076"/>
          <ac:spMkLst>
            <pc:docMk/>
            <pc:sldMk cId="1346778185" sldId="273"/>
            <ac:spMk id="11" creationId="{F63F7ADF-5DE7-C4E0-2C46-8A07F2402B84}"/>
          </ac:spMkLst>
        </pc:spChg>
        <pc:spChg chg="add mod">
          <ac:chgData name="SHHD 山本覚" userId="57e3f178-c88d-44ee-9b09-55235ac55cf9" providerId="ADAL" clId="{C0DA2B10-F1D4-4897-B074-9E17192A92F8}" dt="2023-10-31T15:52:08.844" v="4936" actId="1076"/>
          <ac:spMkLst>
            <pc:docMk/>
            <pc:sldMk cId="1346778185" sldId="273"/>
            <ac:spMk id="12" creationId="{6949390B-D0B5-FBEA-CD4A-092D5A06A608}"/>
          </ac:spMkLst>
        </pc:spChg>
        <pc:spChg chg="add mod">
          <ac:chgData name="SHHD 山本覚" userId="57e3f178-c88d-44ee-9b09-55235ac55cf9" providerId="ADAL" clId="{C0DA2B10-F1D4-4897-B074-9E17192A92F8}" dt="2023-10-31T15:52:41.010" v="4961" actId="20577"/>
          <ac:spMkLst>
            <pc:docMk/>
            <pc:sldMk cId="1346778185" sldId="273"/>
            <ac:spMk id="13" creationId="{0D7134DB-94AF-3EE5-9E62-D040540B0877}"/>
          </ac:spMkLst>
        </pc:spChg>
        <pc:spChg chg="del">
          <ac:chgData name="SHHD 山本覚" userId="57e3f178-c88d-44ee-9b09-55235ac55cf9" providerId="ADAL" clId="{C0DA2B10-F1D4-4897-B074-9E17192A92F8}" dt="2023-10-31T15:50:27.082" v="4860" actId="478"/>
          <ac:spMkLst>
            <pc:docMk/>
            <pc:sldMk cId="1346778185" sldId="273"/>
            <ac:spMk id="16" creationId="{7A57C9BE-363F-3668-ABF0-82EA776098C3}"/>
          </ac:spMkLst>
        </pc:spChg>
        <pc:grpChg chg="mod">
          <ac:chgData name="SHHD 山本覚" userId="57e3f178-c88d-44ee-9b09-55235ac55cf9" providerId="ADAL" clId="{C0DA2B10-F1D4-4897-B074-9E17192A92F8}" dt="2023-10-31T15:51:24.405" v="4874" actId="1076"/>
          <ac:grpSpMkLst>
            <pc:docMk/>
            <pc:sldMk cId="1346778185" sldId="273"/>
            <ac:grpSpMk id="15" creationId="{7E75A89C-FF08-392D-812A-4311482EAB46}"/>
          </ac:grpSpMkLst>
        </pc:grpChg>
        <pc:picChg chg="mod">
          <ac:chgData name="SHHD 山本覚" userId="57e3f178-c88d-44ee-9b09-55235ac55cf9" providerId="ADAL" clId="{C0DA2B10-F1D4-4897-B074-9E17192A92F8}" dt="2023-10-31T15:52:22.134" v="4939" actId="1076"/>
          <ac:picMkLst>
            <pc:docMk/>
            <pc:sldMk cId="1346778185" sldId="273"/>
            <ac:picMk id="3" creationId="{63645E22-4705-827C-9BA0-C2B7B8795552}"/>
          </ac:picMkLst>
        </pc:picChg>
      </pc:sldChg>
      <pc:sldChg chg="addSp modSp add del mod">
        <pc:chgData name="SHHD 山本覚" userId="57e3f178-c88d-44ee-9b09-55235ac55cf9" providerId="ADAL" clId="{C0DA2B10-F1D4-4897-B074-9E17192A92F8}" dt="2023-10-31T14:59:21.257" v="4630" actId="2696"/>
        <pc:sldMkLst>
          <pc:docMk/>
          <pc:sldMk cId="3566682538" sldId="273"/>
        </pc:sldMkLst>
        <pc:spChg chg="mod">
          <ac:chgData name="SHHD 山本覚" userId="57e3f178-c88d-44ee-9b09-55235ac55cf9" providerId="ADAL" clId="{C0DA2B10-F1D4-4897-B074-9E17192A92F8}" dt="2023-10-30T14:18:44.531" v="361" actId="20577"/>
          <ac:spMkLst>
            <pc:docMk/>
            <pc:sldMk cId="3566682538" sldId="273"/>
            <ac:spMk id="2" creationId="{679B1F19-EA37-6319-E74D-3884CF7D7061}"/>
          </ac:spMkLst>
        </pc:spChg>
        <pc:spChg chg="mod">
          <ac:chgData name="SHHD 山本覚" userId="57e3f178-c88d-44ee-9b09-55235ac55cf9" providerId="ADAL" clId="{C0DA2B10-F1D4-4897-B074-9E17192A92F8}" dt="2023-10-31T06:51:39.838" v="1944" actId="1076"/>
          <ac:spMkLst>
            <pc:docMk/>
            <pc:sldMk cId="3566682538" sldId="273"/>
            <ac:spMk id="4" creationId="{81E22F13-F9BA-6547-7B98-D5E042138C96}"/>
          </ac:spMkLst>
        </pc:spChg>
        <pc:spChg chg="add mod ord">
          <ac:chgData name="SHHD 山本覚" userId="57e3f178-c88d-44ee-9b09-55235ac55cf9" providerId="ADAL" clId="{C0DA2B10-F1D4-4897-B074-9E17192A92F8}" dt="2023-10-31T06:54:01.640" v="2051" actId="14100"/>
          <ac:spMkLst>
            <pc:docMk/>
            <pc:sldMk cId="3566682538" sldId="273"/>
            <ac:spMk id="16" creationId="{7A57C9BE-363F-3668-ABF0-82EA776098C3}"/>
          </ac:spMkLst>
        </pc:spChg>
        <pc:grpChg chg="add mod">
          <ac:chgData name="SHHD 山本覚" userId="57e3f178-c88d-44ee-9b09-55235ac55cf9" providerId="ADAL" clId="{C0DA2B10-F1D4-4897-B074-9E17192A92F8}" dt="2023-10-31T06:48:04.124" v="1889" actId="164"/>
          <ac:grpSpMkLst>
            <pc:docMk/>
            <pc:sldMk cId="3566682538" sldId="273"/>
            <ac:grpSpMk id="5" creationId="{13570E6D-F389-4EFD-5518-F33023447770}"/>
          </ac:grpSpMkLst>
        </pc:grpChg>
        <pc:grpChg chg="add mod">
          <ac:chgData name="SHHD 山本覚" userId="57e3f178-c88d-44ee-9b09-55235ac55cf9" providerId="ADAL" clId="{C0DA2B10-F1D4-4897-B074-9E17192A92F8}" dt="2023-10-31T06:52:17.189" v="1946" actId="1076"/>
          <ac:grpSpMkLst>
            <pc:docMk/>
            <pc:sldMk cId="3566682538" sldId="273"/>
            <ac:grpSpMk id="15" creationId="{7E75A89C-FF08-392D-812A-4311482EAB46}"/>
          </ac:grpSpMkLst>
        </pc:grpChg>
        <pc:picChg chg="add mod">
          <ac:chgData name="SHHD 山本覚" userId="57e3f178-c88d-44ee-9b09-55235ac55cf9" providerId="ADAL" clId="{C0DA2B10-F1D4-4897-B074-9E17192A92F8}" dt="2023-10-31T06:48:04.124" v="1889" actId="164"/>
          <ac:picMkLst>
            <pc:docMk/>
            <pc:sldMk cId="3566682538" sldId="273"/>
            <ac:picMk id="3" creationId="{63645E22-4705-827C-9BA0-C2B7B8795552}"/>
          </ac:picMkLst>
        </pc:picChg>
        <pc:picChg chg="mod">
          <ac:chgData name="SHHD 山本覚" userId="57e3f178-c88d-44ee-9b09-55235ac55cf9" providerId="ADAL" clId="{C0DA2B10-F1D4-4897-B074-9E17192A92F8}" dt="2023-10-31T06:45:57.278" v="1842"/>
          <ac:picMkLst>
            <pc:docMk/>
            <pc:sldMk cId="3566682538" sldId="273"/>
            <ac:picMk id="6" creationId="{9F6B8CA0-3E38-54C8-A202-73EF2857B0A7}"/>
          </ac:picMkLst>
        </pc:picChg>
        <pc:picChg chg="mod">
          <ac:chgData name="SHHD 山本覚" userId="57e3f178-c88d-44ee-9b09-55235ac55cf9" providerId="ADAL" clId="{C0DA2B10-F1D4-4897-B074-9E17192A92F8}" dt="2023-10-31T06:45:57.278" v="1842"/>
          <ac:picMkLst>
            <pc:docMk/>
            <pc:sldMk cId="3566682538" sldId="273"/>
            <ac:picMk id="7" creationId="{68E6F91C-810F-D85B-B51C-9F06565C2237}"/>
          </ac:picMkLst>
        </pc:picChg>
        <pc:picChg chg="add mod">
          <ac:chgData name="SHHD 山本覚" userId="57e3f178-c88d-44ee-9b09-55235ac55cf9" providerId="ADAL" clId="{C0DA2B10-F1D4-4897-B074-9E17192A92F8}" dt="2023-10-31T06:48:04.124" v="1889" actId="164"/>
          <ac:picMkLst>
            <pc:docMk/>
            <pc:sldMk cId="3566682538" sldId="273"/>
            <ac:picMk id="8" creationId="{909C12C1-F739-236C-86B6-C962575E4B8E}"/>
          </ac:picMkLst>
        </pc:picChg>
        <pc:cxnChg chg="add mod">
          <ac:chgData name="SHHD 山本覚" userId="57e3f178-c88d-44ee-9b09-55235ac55cf9" providerId="ADAL" clId="{C0DA2B10-F1D4-4897-B074-9E17192A92F8}" dt="2023-10-31T06:48:04.124" v="1889" actId="164"/>
          <ac:cxnSpMkLst>
            <pc:docMk/>
            <pc:sldMk cId="3566682538" sldId="273"/>
            <ac:cxnSpMk id="9" creationId="{E64AA179-4C0C-0CAC-D022-3D3AB5CDBA47}"/>
          </ac:cxnSpMkLst>
        </pc:cxnChg>
        <pc:cxnChg chg="add mod">
          <ac:chgData name="SHHD 山本覚" userId="57e3f178-c88d-44ee-9b09-55235ac55cf9" providerId="ADAL" clId="{C0DA2B10-F1D4-4897-B074-9E17192A92F8}" dt="2023-10-31T06:48:04.124" v="1889" actId="164"/>
          <ac:cxnSpMkLst>
            <pc:docMk/>
            <pc:sldMk cId="3566682538" sldId="273"/>
            <ac:cxnSpMk id="14" creationId="{24D54EA5-047C-A963-99E0-8D8A847668B2}"/>
          </ac:cxnSpMkLst>
        </pc:cxnChg>
      </pc:sldChg>
      <pc:sldChg chg="modSp add del mod">
        <pc:chgData name="SHHD 山本覚" userId="57e3f178-c88d-44ee-9b09-55235ac55cf9" providerId="ADAL" clId="{C0DA2B10-F1D4-4897-B074-9E17192A92F8}" dt="2023-10-31T14:59:21.257" v="4630" actId="2696"/>
        <pc:sldMkLst>
          <pc:docMk/>
          <pc:sldMk cId="1240419068" sldId="274"/>
        </pc:sldMkLst>
        <pc:spChg chg="mod">
          <ac:chgData name="SHHD 山本覚" userId="57e3f178-c88d-44ee-9b09-55235ac55cf9" providerId="ADAL" clId="{C0DA2B10-F1D4-4897-B074-9E17192A92F8}" dt="2023-10-30T14:42:38.975" v="1317" actId="20577"/>
          <ac:spMkLst>
            <pc:docMk/>
            <pc:sldMk cId="1240419068" sldId="274"/>
            <ac:spMk id="2" creationId="{679B1F19-EA37-6319-E74D-3884CF7D7061}"/>
          </ac:spMkLst>
        </pc:spChg>
        <pc:spChg chg="mod">
          <ac:chgData name="SHHD 山本覚" userId="57e3f178-c88d-44ee-9b09-55235ac55cf9" providerId="ADAL" clId="{C0DA2B10-F1D4-4897-B074-9E17192A92F8}" dt="2023-10-30T22:02:57.483" v="1840" actId="404"/>
          <ac:spMkLst>
            <pc:docMk/>
            <pc:sldMk cId="1240419068" sldId="274"/>
            <ac:spMk id="4" creationId="{81E22F13-F9BA-6547-7B98-D5E042138C96}"/>
          </ac:spMkLst>
        </pc:spChg>
      </pc:sldChg>
      <pc:sldChg chg="add del">
        <pc:chgData name="SHHD 山本覚" userId="57e3f178-c88d-44ee-9b09-55235ac55cf9" providerId="ADAL" clId="{C0DA2B10-F1D4-4897-B074-9E17192A92F8}" dt="2023-10-30T14:19:04.095" v="365" actId="47"/>
        <pc:sldMkLst>
          <pc:docMk/>
          <pc:sldMk cId="2980748722" sldId="274"/>
        </pc:sldMkLst>
      </pc:sldChg>
      <pc:sldChg chg="add">
        <pc:chgData name="SHHD 山本覚" userId="57e3f178-c88d-44ee-9b09-55235ac55cf9" providerId="ADAL" clId="{C0DA2B10-F1D4-4897-B074-9E17192A92F8}" dt="2023-10-31T14:59:26.301" v="4631"/>
        <pc:sldMkLst>
          <pc:docMk/>
          <pc:sldMk cId="4127662307" sldId="274"/>
        </pc:sldMkLst>
      </pc:sldChg>
      <pc:sldChg chg="del">
        <pc:chgData name="SHHD 山本覚" userId="57e3f178-c88d-44ee-9b09-55235ac55cf9" providerId="ADAL" clId="{C0DA2B10-F1D4-4897-B074-9E17192A92F8}" dt="2023-10-30T13:46:45.297" v="0" actId="47"/>
        <pc:sldMkLst>
          <pc:docMk/>
          <pc:sldMk cId="4216514209" sldId="274"/>
        </pc:sldMkLst>
      </pc:sldChg>
      <pc:sldChg chg="add del">
        <pc:chgData name="SHHD 山本覚" userId="57e3f178-c88d-44ee-9b09-55235ac55cf9" providerId="ADAL" clId="{C0DA2B10-F1D4-4897-B074-9E17192A92F8}" dt="2023-10-30T14:19:04.095" v="365" actId="47"/>
        <pc:sldMkLst>
          <pc:docMk/>
          <pc:sldMk cId="248280346" sldId="275"/>
        </pc:sldMkLst>
      </pc:sldChg>
      <pc:sldChg chg="add">
        <pc:chgData name="SHHD 山本覚" userId="57e3f178-c88d-44ee-9b09-55235ac55cf9" providerId="ADAL" clId="{C0DA2B10-F1D4-4897-B074-9E17192A92F8}" dt="2023-10-31T14:59:26.301" v="4631"/>
        <pc:sldMkLst>
          <pc:docMk/>
          <pc:sldMk cId="1061335163" sldId="275"/>
        </pc:sldMkLst>
      </pc:sldChg>
      <pc:sldChg chg="modSp add del mod">
        <pc:chgData name="SHHD 山本覚" userId="57e3f178-c88d-44ee-9b09-55235ac55cf9" providerId="ADAL" clId="{C0DA2B10-F1D4-4897-B074-9E17192A92F8}" dt="2023-10-31T14:59:21.257" v="4630" actId="2696"/>
        <pc:sldMkLst>
          <pc:docMk/>
          <pc:sldMk cId="1089258036" sldId="275"/>
        </pc:sldMkLst>
        <pc:spChg chg="mod">
          <ac:chgData name="SHHD 山本覚" userId="57e3f178-c88d-44ee-9b09-55235ac55cf9" providerId="ADAL" clId="{C0DA2B10-F1D4-4897-B074-9E17192A92F8}" dt="2023-10-30T14:42:53.771" v="1348" actId="20577"/>
          <ac:spMkLst>
            <pc:docMk/>
            <pc:sldMk cId="1089258036" sldId="275"/>
            <ac:spMk id="2" creationId="{679B1F19-EA37-6319-E74D-3884CF7D7061}"/>
          </ac:spMkLst>
        </pc:spChg>
        <pc:spChg chg="mod">
          <ac:chgData name="SHHD 山本覚" userId="57e3f178-c88d-44ee-9b09-55235ac55cf9" providerId="ADAL" clId="{C0DA2B10-F1D4-4897-B074-9E17192A92F8}" dt="2023-10-30T22:02:44.503" v="1839" actId="403"/>
          <ac:spMkLst>
            <pc:docMk/>
            <pc:sldMk cId="1089258036" sldId="275"/>
            <ac:spMk id="4" creationId="{81E22F13-F9BA-6547-7B98-D5E042138C96}"/>
          </ac:spMkLst>
        </pc:spChg>
      </pc:sldChg>
      <pc:sldChg chg="del">
        <pc:chgData name="SHHD 山本覚" userId="57e3f178-c88d-44ee-9b09-55235ac55cf9" providerId="ADAL" clId="{C0DA2B10-F1D4-4897-B074-9E17192A92F8}" dt="2023-10-30T13:46:45.297" v="0" actId="47"/>
        <pc:sldMkLst>
          <pc:docMk/>
          <pc:sldMk cId="3904240913" sldId="275"/>
        </pc:sldMkLst>
      </pc:sldChg>
      <pc:sldChg chg="add">
        <pc:chgData name="SHHD 山本覚" userId="57e3f178-c88d-44ee-9b09-55235ac55cf9" providerId="ADAL" clId="{C0DA2B10-F1D4-4897-B074-9E17192A92F8}" dt="2023-10-31T14:59:26.301" v="4631"/>
        <pc:sldMkLst>
          <pc:docMk/>
          <pc:sldMk cId="406308" sldId="276"/>
        </pc:sldMkLst>
      </pc:sldChg>
      <pc:sldChg chg="modSp add del mod">
        <pc:chgData name="SHHD 山本覚" userId="57e3f178-c88d-44ee-9b09-55235ac55cf9" providerId="ADAL" clId="{C0DA2B10-F1D4-4897-B074-9E17192A92F8}" dt="2023-10-31T14:59:21.257" v="4630" actId="2696"/>
        <pc:sldMkLst>
          <pc:docMk/>
          <pc:sldMk cId="312477690" sldId="276"/>
        </pc:sldMkLst>
        <pc:spChg chg="mod">
          <ac:chgData name="SHHD 山本覚" userId="57e3f178-c88d-44ee-9b09-55235ac55cf9" providerId="ADAL" clId="{C0DA2B10-F1D4-4897-B074-9E17192A92F8}" dt="2023-10-30T14:43:07.934" v="1380" actId="20577"/>
          <ac:spMkLst>
            <pc:docMk/>
            <pc:sldMk cId="312477690" sldId="276"/>
            <ac:spMk id="2" creationId="{679B1F19-EA37-6319-E74D-3884CF7D7061}"/>
          </ac:spMkLst>
        </pc:spChg>
        <pc:spChg chg="mod">
          <ac:chgData name="SHHD 山本覚" userId="57e3f178-c88d-44ee-9b09-55235ac55cf9" providerId="ADAL" clId="{C0DA2B10-F1D4-4897-B074-9E17192A92F8}" dt="2023-10-31T06:58:22.415" v="2226" actId="14100"/>
          <ac:spMkLst>
            <pc:docMk/>
            <pc:sldMk cId="312477690" sldId="276"/>
            <ac:spMk id="4" creationId="{81E22F13-F9BA-6547-7B98-D5E042138C96}"/>
          </ac:spMkLst>
        </pc:spChg>
      </pc:sldChg>
      <pc:sldChg chg="add del">
        <pc:chgData name="SHHD 山本覚" userId="57e3f178-c88d-44ee-9b09-55235ac55cf9" providerId="ADAL" clId="{C0DA2B10-F1D4-4897-B074-9E17192A92F8}" dt="2023-10-30T14:19:04.095" v="365" actId="47"/>
        <pc:sldMkLst>
          <pc:docMk/>
          <pc:sldMk cId="2004626427" sldId="276"/>
        </pc:sldMkLst>
      </pc:sldChg>
      <pc:sldChg chg="del">
        <pc:chgData name="SHHD 山本覚" userId="57e3f178-c88d-44ee-9b09-55235ac55cf9" providerId="ADAL" clId="{C0DA2B10-F1D4-4897-B074-9E17192A92F8}" dt="2023-10-30T13:46:45.297" v="0" actId="47"/>
        <pc:sldMkLst>
          <pc:docMk/>
          <pc:sldMk cId="2144390671" sldId="276"/>
        </pc:sldMkLst>
      </pc:sldChg>
      <pc:sldChg chg="del">
        <pc:chgData name="SHHD 山本覚" userId="57e3f178-c88d-44ee-9b09-55235ac55cf9" providerId="ADAL" clId="{C0DA2B10-F1D4-4897-B074-9E17192A92F8}" dt="2023-10-30T13:46:45.297" v="0" actId="47"/>
        <pc:sldMkLst>
          <pc:docMk/>
          <pc:sldMk cId="3205590069" sldId="277"/>
        </pc:sldMkLst>
      </pc:sldChg>
      <pc:sldChg chg="addSp delSp modSp new mod ord modClrScheme chgLayout">
        <pc:chgData name="SHHD 山本覚" userId="57e3f178-c88d-44ee-9b09-55235ac55cf9" providerId="ADAL" clId="{C0DA2B10-F1D4-4897-B074-9E17192A92F8}" dt="2023-10-31T08:00:19.907" v="2361" actId="1076"/>
        <pc:sldMkLst>
          <pc:docMk/>
          <pc:sldMk cId="3921864204" sldId="277"/>
        </pc:sldMkLst>
        <pc:spChg chg="del mod ord">
          <ac:chgData name="SHHD 山本覚" userId="57e3f178-c88d-44ee-9b09-55235ac55cf9" providerId="ADAL" clId="{C0DA2B10-F1D4-4897-B074-9E17192A92F8}" dt="2023-10-31T07:48:35.175" v="2228" actId="700"/>
          <ac:spMkLst>
            <pc:docMk/>
            <pc:sldMk cId="3921864204" sldId="277"/>
            <ac:spMk id="2" creationId="{DA7E911E-E303-FABC-2AD2-A557CF640F21}"/>
          </ac:spMkLst>
        </pc:spChg>
        <pc:spChg chg="del mod ord">
          <ac:chgData name="SHHD 山本覚" userId="57e3f178-c88d-44ee-9b09-55235ac55cf9" providerId="ADAL" clId="{C0DA2B10-F1D4-4897-B074-9E17192A92F8}" dt="2023-10-31T07:48:35.175" v="2228" actId="700"/>
          <ac:spMkLst>
            <pc:docMk/>
            <pc:sldMk cId="3921864204" sldId="277"/>
            <ac:spMk id="3" creationId="{A490419A-7139-0721-13C5-D5FA22C679D2}"/>
          </ac:spMkLst>
        </pc:spChg>
        <pc:spChg chg="add mod ord">
          <ac:chgData name="SHHD 山本覚" userId="57e3f178-c88d-44ee-9b09-55235ac55cf9" providerId="ADAL" clId="{C0DA2B10-F1D4-4897-B074-9E17192A92F8}" dt="2023-10-31T08:00:19.907" v="2361" actId="1076"/>
          <ac:spMkLst>
            <pc:docMk/>
            <pc:sldMk cId="3921864204" sldId="277"/>
            <ac:spMk id="4" creationId="{9696FD56-A136-8319-D86C-0569605E49F0}"/>
          </ac:spMkLst>
        </pc:spChg>
        <pc:spChg chg="add del mod ord">
          <ac:chgData name="SHHD 山本覚" userId="57e3f178-c88d-44ee-9b09-55235ac55cf9" providerId="ADAL" clId="{C0DA2B10-F1D4-4897-B074-9E17192A92F8}" dt="2023-10-31T07:51:08.786" v="2262" actId="478"/>
          <ac:spMkLst>
            <pc:docMk/>
            <pc:sldMk cId="3921864204" sldId="277"/>
            <ac:spMk id="5" creationId="{A33DBD91-F315-D5E0-07D2-E679247DCD76}"/>
          </ac:spMkLst>
        </pc:spChg>
        <pc:spChg chg="mod">
          <ac:chgData name="SHHD 山本覚" userId="57e3f178-c88d-44ee-9b09-55235ac55cf9" providerId="ADAL" clId="{C0DA2B10-F1D4-4897-B074-9E17192A92F8}" dt="2023-10-31T08:00:15.436" v="2360" actId="1076"/>
          <ac:spMkLst>
            <pc:docMk/>
            <pc:sldMk cId="3921864204" sldId="277"/>
            <ac:spMk id="10" creationId="{B2371AEE-3D4A-D56F-B7D0-1F2682376F5B}"/>
          </ac:spMkLst>
        </pc:spChg>
        <pc:spChg chg="add mod ord">
          <ac:chgData name="SHHD 山本覚" userId="57e3f178-c88d-44ee-9b09-55235ac55cf9" providerId="ADAL" clId="{C0DA2B10-F1D4-4897-B074-9E17192A92F8}" dt="2023-10-31T07:55:53.993" v="2329" actId="167"/>
          <ac:spMkLst>
            <pc:docMk/>
            <pc:sldMk cId="3921864204" sldId="277"/>
            <ac:spMk id="11" creationId="{1285EFFE-5514-138C-91D6-9278F46A30A9}"/>
          </ac:spMkLst>
        </pc:spChg>
        <pc:grpChg chg="add mod">
          <ac:chgData name="SHHD 山本覚" userId="57e3f178-c88d-44ee-9b09-55235ac55cf9" providerId="ADAL" clId="{C0DA2B10-F1D4-4897-B074-9E17192A92F8}" dt="2023-10-31T08:00:15.436" v="2360" actId="1076"/>
          <ac:grpSpMkLst>
            <pc:docMk/>
            <pc:sldMk cId="3921864204" sldId="277"/>
            <ac:grpSpMk id="7" creationId="{663DE046-33B6-E249-2D96-B13A95C66780}"/>
          </ac:grpSpMkLst>
        </pc:grpChg>
        <pc:picChg chg="add del mod">
          <ac:chgData name="SHHD 山本覚" userId="57e3f178-c88d-44ee-9b09-55235ac55cf9" providerId="ADAL" clId="{C0DA2B10-F1D4-4897-B074-9E17192A92F8}" dt="2023-10-31T07:54:40.943" v="2321" actId="478"/>
          <ac:picMkLst>
            <pc:docMk/>
            <pc:sldMk cId="3921864204" sldId="277"/>
            <ac:picMk id="6" creationId="{1DDA4FDE-E615-A112-5B4E-8B5968606C38}"/>
          </ac:picMkLst>
        </pc:picChg>
        <pc:picChg chg="mod">
          <ac:chgData name="SHHD 山本覚" userId="57e3f178-c88d-44ee-9b09-55235ac55cf9" providerId="ADAL" clId="{C0DA2B10-F1D4-4897-B074-9E17192A92F8}" dt="2023-10-31T08:00:15.436" v="2360" actId="1076"/>
          <ac:picMkLst>
            <pc:docMk/>
            <pc:sldMk cId="3921864204" sldId="277"/>
            <ac:picMk id="8" creationId="{B5712062-420E-C422-F78E-837D7DFC9FBD}"/>
          </ac:picMkLst>
        </pc:picChg>
        <pc:picChg chg="mod">
          <ac:chgData name="SHHD 山本覚" userId="57e3f178-c88d-44ee-9b09-55235ac55cf9" providerId="ADAL" clId="{C0DA2B10-F1D4-4897-B074-9E17192A92F8}" dt="2023-10-31T08:00:15.436" v="2360" actId="1076"/>
          <ac:picMkLst>
            <pc:docMk/>
            <pc:sldMk cId="3921864204" sldId="277"/>
            <ac:picMk id="9" creationId="{B6EA514E-2C76-0584-3549-36C265EC8AB5}"/>
          </ac:picMkLst>
        </pc:picChg>
      </pc:sldChg>
      <pc:sldChg chg="modSp add mod">
        <pc:chgData name="SHHD 山本覚" userId="57e3f178-c88d-44ee-9b09-55235ac55cf9" providerId="ADAL" clId="{C0DA2B10-F1D4-4897-B074-9E17192A92F8}" dt="2023-10-31T08:00:32.424" v="2375" actId="20577"/>
        <pc:sldMkLst>
          <pc:docMk/>
          <pc:sldMk cId="736853584" sldId="278"/>
        </pc:sldMkLst>
        <pc:spChg chg="mod">
          <ac:chgData name="SHHD 山本覚" userId="57e3f178-c88d-44ee-9b09-55235ac55cf9" providerId="ADAL" clId="{C0DA2B10-F1D4-4897-B074-9E17192A92F8}" dt="2023-10-31T08:00:32.424" v="2375" actId="20577"/>
          <ac:spMkLst>
            <pc:docMk/>
            <pc:sldMk cId="736853584" sldId="278"/>
            <ac:spMk id="4" creationId="{9696FD56-A136-8319-D86C-0569605E49F0}"/>
          </ac:spMkLst>
        </pc:spChg>
      </pc:sldChg>
      <pc:sldChg chg="modSp add del mod">
        <pc:chgData name="SHHD 山本覚" userId="57e3f178-c88d-44ee-9b09-55235ac55cf9" providerId="ADAL" clId="{C0DA2B10-F1D4-4897-B074-9E17192A92F8}" dt="2023-10-31T07:54:21.280" v="2320" actId="47"/>
        <pc:sldMkLst>
          <pc:docMk/>
          <pc:sldMk cId="1619977358" sldId="278"/>
        </pc:sldMkLst>
        <pc:spChg chg="mod">
          <ac:chgData name="SHHD 山本覚" userId="57e3f178-c88d-44ee-9b09-55235ac55cf9" providerId="ADAL" clId="{C0DA2B10-F1D4-4897-B074-9E17192A92F8}" dt="2023-10-31T07:53:59.197" v="2315" actId="20577"/>
          <ac:spMkLst>
            <pc:docMk/>
            <pc:sldMk cId="1619977358" sldId="278"/>
            <ac:spMk id="4" creationId="{9696FD56-A136-8319-D86C-0569605E49F0}"/>
          </ac:spMkLst>
        </pc:spChg>
      </pc:sldChg>
      <pc:sldChg chg="del">
        <pc:chgData name="SHHD 山本覚" userId="57e3f178-c88d-44ee-9b09-55235ac55cf9" providerId="ADAL" clId="{C0DA2B10-F1D4-4897-B074-9E17192A92F8}" dt="2023-10-30T13:46:45.297" v="0" actId="47"/>
        <pc:sldMkLst>
          <pc:docMk/>
          <pc:sldMk cId="1941647672" sldId="278"/>
        </pc:sldMkLst>
      </pc:sldChg>
      <pc:sldChg chg="modSp add del mod">
        <pc:chgData name="SHHD 山本覚" userId="57e3f178-c88d-44ee-9b09-55235ac55cf9" providerId="ADAL" clId="{C0DA2B10-F1D4-4897-B074-9E17192A92F8}" dt="2023-10-31T08:00:24.152" v="2362" actId="47"/>
        <pc:sldMkLst>
          <pc:docMk/>
          <pc:sldMk cId="3780625364" sldId="278"/>
        </pc:sldMkLst>
        <pc:spChg chg="mod">
          <ac:chgData name="SHHD 山本覚" userId="57e3f178-c88d-44ee-9b09-55235ac55cf9" providerId="ADAL" clId="{C0DA2B10-F1D4-4897-B074-9E17192A92F8}" dt="2023-10-31T07:59:37.824" v="2352" actId="20577"/>
          <ac:spMkLst>
            <pc:docMk/>
            <pc:sldMk cId="3780625364" sldId="278"/>
            <ac:spMk id="4" creationId="{9696FD56-A136-8319-D86C-0569605E49F0}"/>
          </ac:spMkLst>
        </pc:spChg>
      </pc:sldChg>
      <pc:sldChg chg="del">
        <pc:chgData name="SHHD 山本覚" userId="57e3f178-c88d-44ee-9b09-55235ac55cf9" providerId="ADAL" clId="{C0DA2B10-F1D4-4897-B074-9E17192A92F8}" dt="2023-10-30T13:46:45.297" v="0" actId="47"/>
        <pc:sldMkLst>
          <pc:docMk/>
          <pc:sldMk cId="976493523" sldId="279"/>
        </pc:sldMkLst>
      </pc:sldChg>
      <pc:sldChg chg="modSp add del mod">
        <pc:chgData name="SHHD 山本覚" userId="57e3f178-c88d-44ee-9b09-55235ac55cf9" providerId="ADAL" clId="{C0DA2B10-F1D4-4897-B074-9E17192A92F8}" dt="2023-10-31T14:59:21.257" v="4630" actId="2696"/>
        <pc:sldMkLst>
          <pc:docMk/>
          <pc:sldMk cId="1699497212" sldId="279"/>
        </pc:sldMkLst>
        <pc:spChg chg="mod">
          <ac:chgData name="SHHD 山本覚" userId="57e3f178-c88d-44ee-9b09-55235ac55cf9" providerId="ADAL" clId="{C0DA2B10-F1D4-4897-B074-9E17192A92F8}" dt="2023-10-31T08:00:43.387" v="2388" actId="20577"/>
          <ac:spMkLst>
            <pc:docMk/>
            <pc:sldMk cId="1699497212" sldId="279"/>
            <ac:spMk id="4" creationId="{9696FD56-A136-8319-D86C-0569605E49F0}"/>
          </ac:spMkLst>
        </pc:spChg>
      </pc:sldChg>
      <pc:sldChg chg="add">
        <pc:chgData name="SHHD 山本覚" userId="57e3f178-c88d-44ee-9b09-55235ac55cf9" providerId="ADAL" clId="{C0DA2B10-F1D4-4897-B074-9E17192A92F8}" dt="2023-10-31T14:59:26.301" v="4631"/>
        <pc:sldMkLst>
          <pc:docMk/>
          <pc:sldMk cId="2931874971" sldId="279"/>
        </pc:sldMkLst>
      </pc:sldChg>
      <pc:sldChg chg="del">
        <pc:chgData name="SHHD 山本覚" userId="57e3f178-c88d-44ee-9b09-55235ac55cf9" providerId="ADAL" clId="{C0DA2B10-F1D4-4897-B074-9E17192A92F8}" dt="2023-10-30T13:46:45.297" v="0" actId="47"/>
        <pc:sldMkLst>
          <pc:docMk/>
          <pc:sldMk cId="941876795" sldId="280"/>
        </pc:sldMkLst>
      </pc:sldChg>
      <pc:sldChg chg="modSp add mod">
        <pc:chgData name="SHHD 山本覚" userId="57e3f178-c88d-44ee-9b09-55235ac55cf9" providerId="ADAL" clId="{C0DA2B10-F1D4-4897-B074-9E17192A92F8}" dt="2023-10-31T08:01:17.675" v="2458" actId="20577"/>
        <pc:sldMkLst>
          <pc:docMk/>
          <pc:sldMk cId="1590978194" sldId="280"/>
        </pc:sldMkLst>
        <pc:spChg chg="mod">
          <ac:chgData name="SHHD 山本覚" userId="57e3f178-c88d-44ee-9b09-55235ac55cf9" providerId="ADAL" clId="{C0DA2B10-F1D4-4897-B074-9E17192A92F8}" dt="2023-10-31T08:01:17.675" v="2458" actId="20577"/>
          <ac:spMkLst>
            <pc:docMk/>
            <pc:sldMk cId="1590978194" sldId="280"/>
            <ac:spMk id="4" creationId="{9696FD56-A136-8319-D86C-0569605E49F0}"/>
          </ac:spMkLst>
        </pc:spChg>
      </pc:sldChg>
      <pc:sldChg chg="addSp delSp modSp add mod">
        <pc:chgData name="SHHD 山本覚" userId="57e3f178-c88d-44ee-9b09-55235ac55cf9" providerId="ADAL" clId="{C0DA2B10-F1D4-4897-B074-9E17192A92F8}" dt="2023-10-31T08:11:24.045" v="2482" actId="478"/>
        <pc:sldMkLst>
          <pc:docMk/>
          <pc:sldMk cId="1378349243" sldId="281"/>
        </pc:sldMkLst>
        <pc:spChg chg="mod">
          <ac:chgData name="SHHD 山本覚" userId="57e3f178-c88d-44ee-9b09-55235ac55cf9" providerId="ADAL" clId="{C0DA2B10-F1D4-4897-B074-9E17192A92F8}" dt="2023-10-31T08:11:19.210" v="2479" actId="20577"/>
          <ac:spMkLst>
            <pc:docMk/>
            <pc:sldMk cId="1378349243" sldId="281"/>
            <ac:spMk id="2" creationId="{679B1F19-EA37-6319-E74D-3884CF7D7061}"/>
          </ac:spMkLst>
        </pc:spChg>
        <pc:spChg chg="del">
          <ac:chgData name="SHHD 山本覚" userId="57e3f178-c88d-44ee-9b09-55235ac55cf9" providerId="ADAL" clId="{C0DA2B10-F1D4-4897-B074-9E17192A92F8}" dt="2023-10-31T08:11:21.240" v="2480" actId="478"/>
          <ac:spMkLst>
            <pc:docMk/>
            <pc:sldMk cId="1378349243" sldId="281"/>
            <ac:spMk id="4" creationId="{81E22F13-F9BA-6547-7B98-D5E042138C96}"/>
          </ac:spMkLst>
        </pc:spChg>
        <pc:spChg chg="add del mod">
          <ac:chgData name="SHHD 山本覚" userId="57e3f178-c88d-44ee-9b09-55235ac55cf9" providerId="ADAL" clId="{C0DA2B10-F1D4-4897-B074-9E17192A92F8}" dt="2023-10-31T08:11:22.792" v="2481" actId="478"/>
          <ac:spMkLst>
            <pc:docMk/>
            <pc:sldMk cId="1378349243" sldId="281"/>
            <ac:spMk id="11" creationId="{AD285096-EA9E-8E23-8BD2-246BB4D72535}"/>
          </ac:spMkLst>
        </pc:spChg>
        <pc:spChg chg="del">
          <ac:chgData name="SHHD 山本覚" userId="57e3f178-c88d-44ee-9b09-55235ac55cf9" providerId="ADAL" clId="{C0DA2B10-F1D4-4897-B074-9E17192A92F8}" dt="2023-10-31T08:11:24.045" v="2482" actId="478"/>
          <ac:spMkLst>
            <pc:docMk/>
            <pc:sldMk cId="1378349243" sldId="281"/>
            <ac:spMk id="16" creationId="{7A57C9BE-363F-3668-ABF0-82EA776098C3}"/>
          </ac:spMkLst>
        </pc:spChg>
        <pc:grpChg chg="del">
          <ac:chgData name="SHHD 山本覚" userId="57e3f178-c88d-44ee-9b09-55235ac55cf9" providerId="ADAL" clId="{C0DA2B10-F1D4-4897-B074-9E17192A92F8}" dt="2023-10-31T08:11:24.045" v="2482" actId="478"/>
          <ac:grpSpMkLst>
            <pc:docMk/>
            <pc:sldMk cId="1378349243" sldId="281"/>
            <ac:grpSpMk id="15" creationId="{7E75A89C-FF08-392D-812A-4311482EAB46}"/>
          </ac:grpSpMkLst>
        </pc:grpChg>
      </pc:sldChg>
      <pc:sldChg chg="del">
        <pc:chgData name="SHHD 山本覚" userId="57e3f178-c88d-44ee-9b09-55235ac55cf9" providerId="ADAL" clId="{C0DA2B10-F1D4-4897-B074-9E17192A92F8}" dt="2023-10-30T13:46:45.297" v="0" actId="47"/>
        <pc:sldMkLst>
          <pc:docMk/>
          <pc:sldMk cId="1890090629" sldId="281"/>
        </pc:sldMkLst>
      </pc:sldChg>
      <pc:sldChg chg="del">
        <pc:chgData name="SHHD 山本覚" userId="57e3f178-c88d-44ee-9b09-55235ac55cf9" providerId="ADAL" clId="{C0DA2B10-F1D4-4897-B074-9E17192A92F8}" dt="2023-10-30T13:46:45.297" v="0" actId="47"/>
        <pc:sldMkLst>
          <pc:docMk/>
          <pc:sldMk cId="1108919878" sldId="282"/>
        </pc:sldMkLst>
      </pc:sldChg>
      <pc:sldChg chg="modSp add mod">
        <pc:chgData name="SHHD 山本覚" userId="57e3f178-c88d-44ee-9b09-55235ac55cf9" providerId="ADAL" clId="{C0DA2B10-F1D4-4897-B074-9E17192A92F8}" dt="2023-10-31T08:12:36.838" v="2517" actId="20577"/>
        <pc:sldMkLst>
          <pc:docMk/>
          <pc:sldMk cId="1424329812" sldId="282"/>
        </pc:sldMkLst>
        <pc:spChg chg="mod">
          <ac:chgData name="SHHD 山本覚" userId="57e3f178-c88d-44ee-9b09-55235ac55cf9" providerId="ADAL" clId="{C0DA2B10-F1D4-4897-B074-9E17192A92F8}" dt="2023-10-31T08:12:36.838" v="2517" actId="20577"/>
          <ac:spMkLst>
            <pc:docMk/>
            <pc:sldMk cId="1424329812" sldId="282"/>
            <ac:spMk id="2" creationId="{679B1F19-EA37-6319-E74D-3884CF7D7061}"/>
          </ac:spMkLst>
        </pc:spChg>
      </pc:sldChg>
      <pc:sldChg chg="del">
        <pc:chgData name="SHHD 山本覚" userId="57e3f178-c88d-44ee-9b09-55235ac55cf9" providerId="ADAL" clId="{C0DA2B10-F1D4-4897-B074-9E17192A92F8}" dt="2023-10-30T13:46:45.297" v="0" actId="47"/>
        <pc:sldMkLst>
          <pc:docMk/>
          <pc:sldMk cId="1766010445" sldId="283"/>
        </pc:sldMkLst>
      </pc:sldChg>
      <pc:sldChg chg="modSp add mod">
        <pc:chgData name="SHHD 山本覚" userId="57e3f178-c88d-44ee-9b09-55235ac55cf9" providerId="ADAL" clId="{C0DA2B10-F1D4-4897-B074-9E17192A92F8}" dt="2023-10-31T08:12:45.883" v="2533" actId="20577"/>
        <pc:sldMkLst>
          <pc:docMk/>
          <pc:sldMk cId="3319574417" sldId="283"/>
        </pc:sldMkLst>
        <pc:spChg chg="mod">
          <ac:chgData name="SHHD 山本覚" userId="57e3f178-c88d-44ee-9b09-55235ac55cf9" providerId="ADAL" clId="{C0DA2B10-F1D4-4897-B074-9E17192A92F8}" dt="2023-10-31T08:12:45.883" v="2533" actId="20577"/>
          <ac:spMkLst>
            <pc:docMk/>
            <pc:sldMk cId="3319574417" sldId="283"/>
            <ac:spMk id="2" creationId="{679B1F19-EA37-6319-E74D-3884CF7D7061}"/>
          </ac:spMkLst>
        </pc:spChg>
      </pc:sldChg>
      <pc:sldChg chg="modSp add mod">
        <pc:chgData name="SHHD 山本覚" userId="57e3f178-c88d-44ee-9b09-55235ac55cf9" providerId="ADAL" clId="{C0DA2B10-F1D4-4897-B074-9E17192A92F8}" dt="2023-10-31T08:12:55.341" v="2548" actId="20577"/>
        <pc:sldMkLst>
          <pc:docMk/>
          <pc:sldMk cId="2637753194" sldId="284"/>
        </pc:sldMkLst>
        <pc:spChg chg="mod">
          <ac:chgData name="SHHD 山本覚" userId="57e3f178-c88d-44ee-9b09-55235ac55cf9" providerId="ADAL" clId="{C0DA2B10-F1D4-4897-B074-9E17192A92F8}" dt="2023-10-31T08:12:55.341" v="2548" actId="20577"/>
          <ac:spMkLst>
            <pc:docMk/>
            <pc:sldMk cId="2637753194" sldId="284"/>
            <ac:spMk id="2" creationId="{679B1F19-EA37-6319-E74D-3884CF7D7061}"/>
          </ac:spMkLst>
        </pc:spChg>
      </pc:sldChg>
      <pc:sldChg chg="del">
        <pc:chgData name="SHHD 山本覚" userId="57e3f178-c88d-44ee-9b09-55235ac55cf9" providerId="ADAL" clId="{C0DA2B10-F1D4-4897-B074-9E17192A92F8}" dt="2023-10-30T13:46:45.297" v="0" actId="47"/>
        <pc:sldMkLst>
          <pc:docMk/>
          <pc:sldMk cId="3487670288" sldId="284"/>
        </pc:sldMkLst>
      </pc:sldChg>
      <pc:sldChg chg="del">
        <pc:chgData name="SHHD 山本覚" userId="57e3f178-c88d-44ee-9b09-55235ac55cf9" providerId="ADAL" clId="{C0DA2B10-F1D4-4897-B074-9E17192A92F8}" dt="2023-10-30T13:46:45.297" v="0" actId="47"/>
        <pc:sldMkLst>
          <pc:docMk/>
          <pc:sldMk cId="437902838" sldId="285"/>
        </pc:sldMkLst>
      </pc:sldChg>
      <pc:sldChg chg="modSp add mod">
        <pc:chgData name="SHHD 山本覚" userId="57e3f178-c88d-44ee-9b09-55235ac55cf9" providerId="ADAL" clId="{C0DA2B10-F1D4-4897-B074-9E17192A92F8}" dt="2023-10-31T08:13:10.881" v="2570" actId="20577"/>
        <pc:sldMkLst>
          <pc:docMk/>
          <pc:sldMk cId="2517323573" sldId="285"/>
        </pc:sldMkLst>
        <pc:spChg chg="mod">
          <ac:chgData name="SHHD 山本覚" userId="57e3f178-c88d-44ee-9b09-55235ac55cf9" providerId="ADAL" clId="{C0DA2B10-F1D4-4897-B074-9E17192A92F8}" dt="2023-10-31T08:13:10.881" v="2570" actId="20577"/>
          <ac:spMkLst>
            <pc:docMk/>
            <pc:sldMk cId="2517323573" sldId="285"/>
            <ac:spMk id="2" creationId="{679B1F19-EA37-6319-E74D-3884CF7D7061}"/>
          </ac:spMkLst>
        </pc:spChg>
      </pc:sldChg>
      <pc:sldChg chg="addSp delSp modSp add mod">
        <pc:chgData name="SHHD 山本覚" userId="57e3f178-c88d-44ee-9b09-55235ac55cf9" providerId="ADAL" clId="{C0DA2B10-F1D4-4897-B074-9E17192A92F8}" dt="2023-10-31T08:14:43.366" v="2612" actId="22"/>
        <pc:sldMkLst>
          <pc:docMk/>
          <pc:sldMk cId="898054369" sldId="286"/>
        </pc:sldMkLst>
        <pc:spChg chg="mod">
          <ac:chgData name="SHHD 山本覚" userId="57e3f178-c88d-44ee-9b09-55235ac55cf9" providerId="ADAL" clId="{C0DA2B10-F1D4-4897-B074-9E17192A92F8}" dt="2023-10-31T08:14:28.803" v="2610" actId="20577"/>
          <ac:spMkLst>
            <pc:docMk/>
            <pc:sldMk cId="898054369" sldId="286"/>
            <ac:spMk id="2" creationId="{679B1F19-EA37-6319-E74D-3884CF7D7061}"/>
          </ac:spMkLst>
        </pc:spChg>
        <pc:spChg chg="add del">
          <ac:chgData name="SHHD 山本覚" userId="57e3f178-c88d-44ee-9b09-55235ac55cf9" providerId="ADAL" clId="{C0DA2B10-F1D4-4897-B074-9E17192A92F8}" dt="2023-10-31T08:14:43.366" v="2612" actId="22"/>
          <ac:spMkLst>
            <pc:docMk/>
            <pc:sldMk cId="898054369" sldId="286"/>
            <ac:spMk id="4" creationId="{5DC6BF89-4C99-AC36-6AFE-7C666E5B5C38}"/>
          </ac:spMkLst>
        </pc:spChg>
      </pc:sldChg>
      <pc:sldChg chg="del">
        <pc:chgData name="SHHD 山本覚" userId="57e3f178-c88d-44ee-9b09-55235ac55cf9" providerId="ADAL" clId="{C0DA2B10-F1D4-4897-B074-9E17192A92F8}" dt="2023-10-30T13:46:45.297" v="0" actId="47"/>
        <pc:sldMkLst>
          <pc:docMk/>
          <pc:sldMk cId="2520815508" sldId="286"/>
        </pc:sldMkLst>
      </pc:sldChg>
      <pc:sldChg chg="modSp add mod">
        <pc:chgData name="SHHD 山本覚" userId="57e3f178-c88d-44ee-9b09-55235ac55cf9" providerId="ADAL" clId="{C0DA2B10-F1D4-4897-B074-9E17192A92F8}" dt="2023-10-31T08:14:55.416" v="2639" actId="20577"/>
        <pc:sldMkLst>
          <pc:docMk/>
          <pc:sldMk cId="3982079533" sldId="287"/>
        </pc:sldMkLst>
        <pc:spChg chg="mod">
          <ac:chgData name="SHHD 山本覚" userId="57e3f178-c88d-44ee-9b09-55235ac55cf9" providerId="ADAL" clId="{C0DA2B10-F1D4-4897-B074-9E17192A92F8}" dt="2023-10-31T08:14:55.416" v="2639" actId="20577"/>
          <ac:spMkLst>
            <pc:docMk/>
            <pc:sldMk cId="3982079533" sldId="287"/>
            <ac:spMk id="2" creationId="{679B1F19-EA37-6319-E74D-3884CF7D7061}"/>
          </ac:spMkLst>
        </pc:spChg>
      </pc:sldChg>
      <pc:sldChg chg="modSp add mod">
        <pc:chgData name="SHHD 山本覚" userId="57e3f178-c88d-44ee-9b09-55235ac55cf9" providerId="ADAL" clId="{C0DA2B10-F1D4-4897-B074-9E17192A92F8}" dt="2023-10-31T14:58:11.579" v="4627" actId="20577"/>
        <pc:sldMkLst>
          <pc:docMk/>
          <pc:sldMk cId="2588003327" sldId="288"/>
        </pc:sldMkLst>
        <pc:spChg chg="mod">
          <ac:chgData name="SHHD 山本覚" userId="57e3f178-c88d-44ee-9b09-55235ac55cf9" providerId="ADAL" clId="{C0DA2B10-F1D4-4897-B074-9E17192A92F8}" dt="2023-10-31T14:58:11.579" v="4627" actId="20577"/>
          <ac:spMkLst>
            <pc:docMk/>
            <pc:sldMk cId="2588003327" sldId="288"/>
            <ac:spMk id="4" creationId="{9696FD56-A136-8319-D86C-0569605E49F0}"/>
          </ac:spMkLst>
        </pc:spChg>
      </pc:sldChg>
      <pc:sldChg chg="add del">
        <pc:chgData name="SHHD 山本覚" userId="57e3f178-c88d-44ee-9b09-55235ac55cf9" providerId="ADAL" clId="{C0DA2B10-F1D4-4897-B074-9E17192A92F8}" dt="2023-10-31T08:18:39.433" v="2641"/>
        <pc:sldMkLst>
          <pc:docMk/>
          <pc:sldMk cId="3653599568" sldId="288"/>
        </pc:sldMkLst>
      </pc:sldChg>
      <pc:sldChg chg="addSp delSp modSp add mod">
        <pc:chgData name="SHHD 山本覚" userId="57e3f178-c88d-44ee-9b09-55235ac55cf9" providerId="ADAL" clId="{C0DA2B10-F1D4-4897-B074-9E17192A92F8}" dt="2023-10-31T15:54:54.069" v="4979" actId="14100"/>
        <pc:sldMkLst>
          <pc:docMk/>
          <pc:sldMk cId="3663364912" sldId="289"/>
        </pc:sldMkLst>
        <pc:spChg chg="mod">
          <ac:chgData name="SHHD 山本覚" userId="57e3f178-c88d-44ee-9b09-55235ac55cf9" providerId="ADAL" clId="{C0DA2B10-F1D4-4897-B074-9E17192A92F8}" dt="2023-10-31T14:23:57.341" v="3703" actId="20577"/>
          <ac:spMkLst>
            <pc:docMk/>
            <pc:sldMk cId="3663364912" sldId="289"/>
            <ac:spMk id="2" creationId="{679B1F19-EA37-6319-E74D-3884CF7D7061}"/>
          </ac:spMkLst>
        </pc:spChg>
        <pc:spChg chg="del">
          <ac:chgData name="SHHD 山本覚" userId="57e3f178-c88d-44ee-9b09-55235ac55cf9" providerId="ADAL" clId="{C0DA2B10-F1D4-4897-B074-9E17192A92F8}" dt="2023-10-31T14:24:00.988" v="3704" actId="478"/>
          <ac:spMkLst>
            <pc:docMk/>
            <pc:sldMk cId="3663364912" sldId="289"/>
            <ac:spMk id="4" creationId="{81E22F13-F9BA-6547-7B98-D5E042138C96}"/>
          </ac:spMkLst>
        </pc:spChg>
        <pc:spChg chg="add del mod">
          <ac:chgData name="SHHD 山本覚" userId="57e3f178-c88d-44ee-9b09-55235ac55cf9" providerId="ADAL" clId="{C0DA2B10-F1D4-4897-B074-9E17192A92F8}" dt="2023-10-31T14:24:02.763" v="3705" actId="478"/>
          <ac:spMkLst>
            <pc:docMk/>
            <pc:sldMk cId="3663364912" sldId="289"/>
            <ac:spMk id="5" creationId="{51CDE8F9-D858-2AA9-F119-1A7629778257}"/>
          </ac:spMkLst>
        </pc:spChg>
        <pc:spChg chg="add del mod">
          <ac:chgData name="SHHD 山本覚" userId="57e3f178-c88d-44ee-9b09-55235ac55cf9" providerId="ADAL" clId="{C0DA2B10-F1D4-4897-B074-9E17192A92F8}" dt="2023-10-31T14:27:31.038" v="3793" actId="478"/>
          <ac:spMkLst>
            <pc:docMk/>
            <pc:sldMk cId="3663364912" sldId="289"/>
            <ac:spMk id="21" creationId="{E3656A8B-2F03-662B-7CAF-B19736F592A7}"/>
          </ac:spMkLst>
        </pc:spChg>
        <pc:spChg chg="add del mod">
          <ac:chgData name="SHHD 山本覚" userId="57e3f178-c88d-44ee-9b09-55235ac55cf9" providerId="ADAL" clId="{C0DA2B10-F1D4-4897-B074-9E17192A92F8}" dt="2023-10-31T14:24:33.719" v="3721" actId="478"/>
          <ac:spMkLst>
            <pc:docMk/>
            <pc:sldMk cId="3663364912" sldId="289"/>
            <ac:spMk id="23" creationId="{B4157783-1777-1A7E-7947-87D5915A6A77}"/>
          </ac:spMkLst>
        </pc:spChg>
        <pc:spChg chg="add del mod">
          <ac:chgData name="SHHD 山本覚" userId="57e3f178-c88d-44ee-9b09-55235ac55cf9" providerId="ADAL" clId="{C0DA2B10-F1D4-4897-B074-9E17192A92F8}" dt="2023-10-31T14:26:24.638" v="3774" actId="478"/>
          <ac:spMkLst>
            <pc:docMk/>
            <pc:sldMk cId="3663364912" sldId="289"/>
            <ac:spMk id="24" creationId="{2C45373D-2F9F-0BF4-8557-146B5F2B4494}"/>
          </ac:spMkLst>
        </pc:spChg>
        <pc:spChg chg="add del mod">
          <ac:chgData name="SHHD 山本覚" userId="57e3f178-c88d-44ee-9b09-55235ac55cf9" providerId="ADAL" clId="{C0DA2B10-F1D4-4897-B074-9E17192A92F8}" dt="2023-10-31T14:27:21.826" v="3789" actId="478"/>
          <ac:spMkLst>
            <pc:docMk/>
            <pc:sldMk cId="3663364912" sldId="289"/>
            <ac:spMk id="26" creationId="{09C7C5B5-B549-8956-5AE6-FDB9AC811F4D}"/>
          </ac:spMkLst>
        </pc:spChg>
        <pc:spChg chg="add del mod">
          <ac:chgData name="SHHD 山本覚" userId="57e3f178-c88d-44ee-9b09-55235ac55cf9" providerId="ADAL" clId="{C0DA2B10-F1D4-4897-B074-9E17192A92F8}" dt="2023-10-31T14:28:34.679" v="3828" actId="478"/>
          <ac:spMkLst>
            <pc:docMk/>
            <pc:sldMk cId="3663364912" sldId="289"/>
            <ac:spMk id="27" creationId="{D9488EEE-EA7D-3781-E4E9-B4CC79171019}"/>
          </ac:spMkLst>
        </pc:spChg>
        <pc:spChg chg="add del mod">
          <ac:chgData name="SHHD 山本覚" userId="57e3f178-c88d-44ee-9b09-55235ac55cf9" providerId="ADAL" clId="{C0DA2B10-F1D4-4897-B074-9E17192A92F8}" dt="2023-10-31T14:24:35.340" v="3722" actId="478"/>
          <ac:spMkLst>
            <pc:docMk/>
            <pc:sldMk cId="3663364912" sldId="289"/>
            <ac:spMk id="28" creationId="{BCECB761-ABF6-CF88-15B5-C7CABB82CEF7}"/>
          </ac:spMkLst>
        </pc:spChg>
        <pc:spChg chg="add del mod topLvl">
          <ac:chgData name="SHHD 山本覚" userId="57e3f178-c88d-44ee-9b09-55235ac55cf9" providerId="ADAL" clId="{C0DA2B10-F1D4-4897-B074-9E17192A92F8}" dt="2023-10-31T14:52:29.619" v="4334" actId="478"/>
          <ac:spMkLst>
            <pc:docMk/>
            <pc:sldMk cId="3663364912" sldId="289"/>
            <ac:spMk id="29" creationId="{0105C48E-3124-2D61-131F-EE413A2E9D05}"/>
          </ac:spMkLst>
        </pc:spChg>
        <pc:spChg chg="add mod topLvl">
          <ac:chgData name="SHHD 山本覚" userId="57e3f178-c88d-44ee-9b09-55235ac55cf9" providerId="ADAL" clId="{C0DA2B10-F1D4-4897-B074-9E17192A92F8}" dt="2023-10-31T14:52:50.980" v="4338" actId="164"/>
          <ac:spMkLst>
            <pc:docMk/>
            <pc:sldMk cId="3663364912" sldId="289"/>
            <ac:spMk id="30" creationId="{2DD4925A-685E-13F2-659E-5DC5A8BB1557}"/>
          </ac:spMkLst>
        </pc:spChg>
        <pc:spChg chg="add del mod topLvl">
          <ac:chgData name="SHHD 山本覚" userId="57e3f178-c88d-44ee-9b09-55235ac55cf9" providerId="ADAL" clId="{C0DA2B10-F1D4-4897-B074-9E17192A92F8}" dt="2023-10-31T14:51:16.424" v="4308" actId="478"/>
          <ac:spMkLst>
            <pc:docMk/>
            <pc:sldMk cId="3663364912" sldId="289"/>
            <ac:spMk id="32" creationId="{DA2E56D9-826F-29DF-8D6D-6D619D1202F6}"/>
          </ac:spMkLst>
        </pc:spChg>
        <pc:spChg chg="add mod">
          <ac:chgData name="SHHD 山本覚" userId="57e3f178-c88d-44ee-9b09-55235ac55cf9" providerId="ADAL" clId="{C0DA2B10-F1D4-4897-B074-9E17192A92F8}" dt="2023-10-31T15:54:54.069" v="4979" actId="14100"/>
          <ac:spMkLst>
            <pc:docMk/>
            <pc:sldMk cId="3663364912" sldId="289"/>
            <ac:spMk id="34" creationId="{DD45C064-31D6-545C-5762-61CF7A090811}"/>
          </ac:spMkLst>
        </pc:spChg>
        <pc:spChg chg="add mod">
          <ac:chgData name="SHHD 山本覚" userId="57e3f178-c88d-44ee-9b09-55235ac55cf9" providerId="ADAL" clId="{C0DA2B10-F1D4-4897-B074-9E17192A92F8}" dt="2023-10-31T14:51:32.483" v="4312" actId="571"/>
          <ac:spMkLst>
            <pc:docMk/>
            <pc:sldMk cId="3663364912" sldId="289"/>
            <ac:spMk id="46" creationId="{AB191420-403F-D8DE-3F21-FCA306B98D1F}"/>
          </ac:spMkLst>
        </pc:spChg>
        <pc:spChg chg="add mod">
          <ac:chgData name="SHHD 山本覚" userId="57e3f178-c88d-44ee-9b09-55235ac55cf9" providerId="ADAL" clId="{C0DA2B10-F1D4-4897-B074-9E17192A92F8}" dt="2023-10-31T14:55:59.744" v="4487" actId="1076"/>
          <ac:spMkLst>
            <pc:docMk/>
            <pc:sldMk cId="3663364912" sldId="289"/>
            <ac:spMk id="49" creationId="{451678D1-3872-E944-D84B-CA4C64635741}"/>
          </ac:spMkLst>
        </pc:spChg>
        <pc:grpChg chg="add mod topLvl">
          <ac:chgData name="SHHD 山本覚" userId="57e3f178-c88d-44ee-9b09-55235ac55cf9" providerId="ADAL" clId="{C0DA2B10-F1D4-4897-B074-9E17192A92F8}" dt="2023-10-31T14:52:50.980" v="4338" actId="164"/>
          <ac:grpSpMkLst>
            <pc:docMk/>
            <pc:sldMk cId="3663364912" sldId="289"/>
            <ac:grpSpMk id="8" creationId="{20A0A9C4-292B-4B47-1FC7-E8CC2F5CF9D7}"/>
          </ac:grpSpMkLst>
        </pc:grpChg>
        <pc:grpChg chg="add del mod">
          <ac:chgData name="SHHD 山本覚" userId="57e3f178-c88d-44ee-9b09-55235ac55cf9" providerId="ADAL" clId="{C0DA2B10-F1D4-4897-B074-9E17192A92F8}" dt="2023-10-31T14:27:27.563" v="3792" actId="165"/>
          <ac:grpSpMkLst>
            <pc:docMk/>
            <pc:sldMk cId="3663364912" sldId="289"/>
            <ac:grpSpMk id="11" creationId="{AE55EB6F-4476-8A28-BFC6-2FF69A789423}"/>
          </ac:grpSpMkLst>
        </pc:grpChg>
        <pc:grpChg chg="add del mod topLvl">
          <ac:chgData name="SHHD 山本覚" userId="57e3f178-c88d-44ee-9b09-55235ac55cf9" providerId="ADAL" clId="{C0DA2B10-F1D4-4897-B074-9E17192A92F8}" dt="2023-10-31T14:51:16.424" v="4308" actId="478"/>
          <ac:grpSpMkLst>
            <pc:docMk/>
            <pc:sldMk cId="3663364912" sldId="289"/>
            <ac:grpSpMk id="16" creationId="{E2AFABCD-32BE-BBAE-4C9E-D85B737DCBAA}"/>
          </ac:grpSpMkLst>
        </pc:grpChg>
        <pc:grpChg chg="add del mod">
          <ac:chgData name="SHHD 山本覚" userId="57e3f178-c88d-44ee-9b09-55235ac55cf9" providerId="ADAL" clId="{C0DA2B10-F1D4-4897-B074-9E17192A92F8}" dt="2023-10-31T14:50:28.348" v="4294" actId="165"/>
          <ac:grpSpMkLst>
            <pc:docMk/>
            <pc:sldMk cId="3663364912" sldId="289"/>
            <ac:grpSpMk id="33" creationId="{0673DFF0-8C3F-1F50-274E-7ECAA2106A59}"/>
          </ac:grpSpMkLst>
        </pc:grpChg>
        <pc:grpChg chg="add mod">
          <ac:chgData name="SHHD 山本覚" userId="57e3f178-c88d-44ee-9b09-55235ac55cf9" providerId="ADAL" clId="{C0DA2B10-F1D4-4897-B074-9E17192A92F8}" dt="2023-10-31T14:52:50.980" v="4338" actId="164"/>
          <ac:grpSpMkLst>
            <pc:docMk/>
            <pc:sldMk cId="3663364912" sldId="289"/>
            <ac:grpSpMk id="44" creationId="{07446AA8-6EA3-B9A4-B7C1-CFB5D7E115D2}"/>
          </ac:grpSpMkLst>
        </pc:grpChg>
        <pc:grpChg chg="add mod">
          <ac:chgData name="SHHD 山本覚" userId="57e3f178-c88d-44ee-9b09-55235ac55cf9" providerId="ADAL" clId="{C0DA2B10-F1D4-4897-B074-9E17192A92F8}" dt="2023-10-31T14:53:34.745" v="4345" actId="1076"/>
          <ac:grpSpMkLst>
            <pc:docMk/>
            <pc:sldMk cId="3663364912" sldId="289"/>
            <ac:grpSpMk id="51" creationId="{B54BF36E-6C44-FEF1-6E92-F62B30735950}"/>
          </ac:grpSpMkLst>
        </pc:grpChg>
        <pc:picChg chg="add mod topLvl">
          <ac:chgData name="SHHD 山本覚" userId="57e3f178-c88d-44ee-9b09-55235ac55cf9" providerId="ADAL" clId="{C0DA2B10-F1D4-4897-B074-9E17192A92F8}" dt="2023-10-31T14:52:50.980" v="4338" actId="164"/>
          <ac:picMkLst>
            <pc:docMk/>
            <pc:sldMk cId="3663364912" sldId="289"/>
            <ac:picMk id="6" creationId="{F5F64F72-1CDB-0717-F784-D5938A447A10}"/>
          </ac:picMkLst>
        </pc:picChg>
        <pc:picChg chg="add del mod">
          <ac:chgData name="SHHD 山本覚" userId="57e3f178-c88d-44ee-9b09-55235ac55cf9" providerId="ADAL" clId="{C0DA2B10-F1D4-4897-B074-9E17192A92F8}" dt="2023-10-31T14:27:31.919" v="3794" actId="478"/>
          <ac:picMkLst>
            <pc:docMk/>
            <pc:sldMk cId="3663364912" sldId="289"/>
            <ac:picMk id="7" creationId="{281D96E7-C677-69FE-9967-F5EA3849DD44}"/>
          </ac:picMkLst>
        </pc:picChg>
        <pc:picChg chg="mod">
          <ac:chgData name="SHHD 山本覚" userId="57e3f178-c88d-44ee-9b09-55235ac55cf9" providerId="ADAL" clId="{C0DA2B10-F1D4-4897-B074-9E17192A92F8}" dt="2023-10-31T14:50:28.348" v="4294" actId="165"/>
          <ac:picMkLst>
            <pc:docMk/>
            <pc:sldMk cId="3663364912" sldId="289"/>
            <ac:picMk id="9" creationId="{979C10DB-4425-F340-1972-F8F49C94B6A6}"/>
          </ac:picMkLst>
        </pc:picChg>
        <pc:picChg chg="mod">
          <ac:chgData name="SHHD 山本覚" userId="57e3f178-c88d-44ee-9b09-55235ac55cf9" providerId="ADAL" clId="{C0DA2B10-F1D4-4897-B074-9E17192A92F8}" dt="2023-10-31T14:50:28.348" v="4294" actId="165"/>
          <ac:picMkLst>
            <pc:docMk/>
            <pc:sldMk cId="3663364912" sldId="289"/>
            <ac:picMk id="10" creationId="{0CC60F66-675C-B7F4-C4F6-062D1157937D}"/>
          </ac:picMkLst>
        </pc:picChg>
        <pc:picChg chg="mod topLvl">
          <ac:chgData name="SHHD 山本覚" userId="57e3f178-c88d-44ee-9b09-55235ac55cf9" providerId="ADAL" clId="{C0DA2B10-F1D4-4897-B074-9E17192A92F8}" dt="2023-10-31T14:51:25.545" v="4310" actId="164"/>
          <ac:picMkLst>
            <pc:docMk/>
            <pc:sldMk cId="3663364912" sldId="289"/>
            <ac:picMk id="12" creationId="{8FFCBF53-E235-20D1-6ED7-3708BD914AAD}"/>
          </ac:picMkLst>
        </pc:picChg>
        <pc:picChg chg="mod topLvl">
          <ac:chgData name="SHHD 山本覚" userId="57e3f178-c88d-44ee-9b09-55235ac55cf9" providerId="ADAL" clId="{C0DA2B10-F1D4-4897-B074-9E17192A92F8}" dt="2023-10-31T14:51:25.545" v="4310" actId="164"/>
          <ac:picMkLst>
            <pc:docMk/>
            <pc:sldMk cId="3663364912" sldId="289"/>
            <ac:picMk id="13" creationId="{6A33123F-8A4E-6E35-DB0A-29C81C791B69}"/>
          </ac:picMkLst>
        </pc:picChg>
        <pc:picChg chg="mod topLvl">
          <ac:chgData name="SHHD 山本覚" userId="57e3f178-c88d-44ee-9b09-55235ac55cf9" providerId="ADAL" clId="{C0DA2B10-F1D4-4897-B074-9E17192A92F8}" dt="2023-10-31T14:51:25.545" v="4310" actId="164"/>
          <ac:picMkLst>
            <pc:docMk/>
            <pc:sldMk cId="3663364912" sldId="289"/>
            <ac:picMk id="14" creationId="{4D2AC119-5CF2-BC61-3D6C-D80709B66B19}"/>
          </ac:picMkLst>
        </pc:picChg>
        <pc:picChg chg="del mod topLvl">
          <ac:chgData name="SHHD 山本覚" userId="57e3f178-c88d-44ee-9b09-55235ac55cf9" providerId="ADAL" clId="{C0DA2B10-F1D4-4897-B074-9E17192A92F8}" dt="2023-10-31T14:51:16.424" v="4308" actId="478"/>
          <ac:picMkLst>
            <pc:docMk/>
            <pc:sldMk cId="3663364912" sldId="289"/>
            <ac:picMk id="15" creationId="{9D21115B-1E5B-C332-E915-D85CB4BAD636}"/>
          </ac:picMkLst>
        </pc:picChg>
        <pc:picChg chg="mod">
          <ac:chgData name="SHHD 山本覚" userId="57e3f178-c88d-44ee-9b09-55235ac55cf9" providerId="ADAL" clId="{C0DA2B10-F1D4-4897-B074-9E17192A92F8}" dt="2023-10-31T14:50:28.348" v="4294" actId="165"/>
          <ac:picMkLst>
            <pc:docMk/>
            <pc:sldMk cId="3663364912" sldId="289"/>
            <ac:picMk id="17" creationId="{7443224D-E93E-C393-3339-070080713C14}"/>
          </ac:picMkLst>
        </pc:picChg>
        <pc:picChg chg="mod">
          <ac:chgData name="SHHD 山本覚" userId="57e3f178-c88d-44ee-9b09-55235ac55cf9" providerId="ADAL" clId="{C0DA2B10-F1D4-4897-B074-9E17192A92F8}" dt="2023-10-31T14:50:28.348" v="4294" actId="165"/>
          <ac:picMkLst>
            <pc:docMk/>
            <pc:sldMk cId="3663364912" sldId="289"/>
            <ac:picMk id="18" creationId="{78C85972-24F6-BCD1-03D0-6A0207DD81CD}"/>
          </ac:picMkLst>
        </pc:picChg>
        <pc:picChg chg="mod">
          <ac:chgData name="SHHD 山本覚" userId="57e3f178-c88d-44ee-9b09-55235ac55cf9" providerId="ADAL" clId="{C0DA2B10-F1D4-4897-B074-9E17192A92F8}" dt="2023-10-31T14:50:28.348" v="4294" actId="165"/>
          <ac:picMkLst>
            <pc:docMk/>
            <pc:sldMk cId="3663364912" sldId="289"/>
            <ac:picMk id="19" creationId="{B742C358-70C1-160D-59FB-1E8830095969}"/>
          </ac:picMkLst>
        </pc:picChg>
        <pc:picChg chg="add mod topLvl">
          <ac:chgData name="SHHD 山本覚" userId="57e3f178-c88d-44ee-9b09-55235ac55cf9" providerId="ADAL" clId="{C0DA2B10-F1D4-4897-B074-9E17192A92F8}" dt="2023-10-31T14:52:50.980" v="4338" actId="164"/>
          <ac:picMkLst>
            <pc:docMk/>
            <pc:sldMk cId="3663364912" sldId="289"/>
            <ac:picMk id="31" creationId="{82240C9D-2420-EA44-DA1F-4A39E124D7A9}"/>
          </ac:picMkLst>
        </pc:picChg>
        <pc:picChg chg="add mod">
          <ac:chgData name="SHHD 山本覚" userId="57e3f178-c88d-44ee-9b09-55235ac55cf9" providerId="ADAL" clId="{C0DA2B10-F1D4-4897-B074-9E17192A92F8}" dt="2023-10-31T14:51:32.483" v="4312" actId="571"/>
          <ac:picMkLst>
            <pc:docMk/>
            <pc:sldMk cId="3663364912" sldId="289"/>
            <ac:picMk id="47" creationId="{65FE9929-8BDE-2195-1378-D5D9143BDF3D}"/>
          </ac:picMkLst>
        </pc:picChg>
        <pc:picChg chg="add mod">
          <ac:chgData name="SHHD 山本覚" userId="57e3f178-c88d-44ee-9b09-55235ac55cf9" providerId="ADAL" clId="{C0DA2B10-F1D4-4897-B074-9E17192A92F8}" dt="2023-10-31T14:56:02.585" v="4488" actId="1076"/>
          <ac:picMkLst>
            <pc:docMk/>
            <pc:sldMk cId="3663364912" sldId="289"/>
            <ac:picMk id="50" creationId="{C977D2E6-D18B-CEE9-468B-0006A2D32EF8}"/>
          </ac:picMkLst>
        </pc:picChg>
        <pc:cxnChg chg="add mod topLvl">
          <ac:chgData name="SHHD 山本覚" userId="57e3f178-c88d-44ee-9b09-55235ac55cf9" providerId="ADAL" clId="{C0DA2B10-F1D4-4897-B074-9E17192A92F8}" dt="2023-10-31T14:52:50.980" v="4338" actId="164"/>
          <ac:cxnSpMkLst>
            <pc:docMk/>
            <pc:sldMk cId="3663364912" sldId="289"/>
            <ac:cxnSpMk id="20" creationId="{2C8C61ED-98ED-8215-56A5-BB6F96280196}"/>
          </ac:cxnSpMkLst>
        </pc:cxnChg>
        <pc:cxnChg chg="add del mod topLvl">
          <ac:chgData name="SHHD 山本覚" userId="57e3f178-c88d-44ee-9b09-55235ac55cf9" providerId="ADAL" clId="{C0DA2B10-F1D4-4897-B074-9E17192A92F8}" dt="2023-10-31T14:51:12.986" v="4307" actId="478"/>
          <ac:cxnSpMkLst>
            <pc:docMk/>
            <pc:sldMk cId="3663364912" sldId="289"/>
            <ac:cxnSpMk id="22" creationId="{B997886E-D214-D6BF-713F-B5E9C1156D13}"/>
          </ac:cxnSpMkLst>
        </pc:cxnChg>
        <pc:cxnChg chg="add del mod topLvl">
          <ac:chgData name="SHHD 山本覚" userId="57e3f178-c88d-44ee-9b09-55235ac55cf9" providerId="ADAL" clId="{C0DA2B10-F1D4-4897-B074-9E17192A92F8}" dt="2023-10-31T14:51:16.424" v="4308" actId="478"/>
          <ac:cxnSpMkLst>
            <pc:docMk/>
            <pc:sldMk cId="3663364912" sldId="289"/>
            <ac:cxnSpMk id="25" creationId="{4727A9A5-124B-80EA-5F17-B6CA590BFF6F}"/>
          </ac:cxnSpMkLst>
        </pc:cxnChg>
        <pc:cxnChg chg="add mod">
          <ac:chgData name="SHHD 山本覚" userId="57e3f178-c88d-44ee-9b09-55235ac55cf9" providerId="ADAL" clId="{C0DA2B10-F1D4-4897-B074-9E17192A92F8}" dt="2023-10-31T14:51:32.483" v="4312" actId="571"/>
          <ac:cxnSpMkLst>
            <pc:docMk/>
            <pc:sldMk cId="3663364912" sldId="289"/>
            <ac:cxnSpMk id="45" creationId="{444904E1-4E79-5024-36F3-C31AB07AC008}"/>
          </ac:cxnSpMkLst>
        </pc:cxnChg>
        <pc:cxnChg chg="add mod">
          <ac:chgData name="SHHD 山本覚" userId="57e3f178-c88d-44ee-9b09-55235ac55cf9" providerId="ADAL" clId="{C0DA2B10-F1D4-4897-B074-9E17192A92F8}" dt="2023-10-31T14:52:50.980" v="4338" actId="164"/>
          <ac:cxnSpMkLst>
            <pc:docMk/>
            <pc:sldMk cId="3663364912" sldId="289"/>
            <ac:cxnSpMk id="48" creationId="{4906B775-D5DE-59D4-532A-509FCC5B496F}"/>
          </ac:cxnSpMkLst>
        </pc:cxnChg>
      </pc:sldChg>
      <pc:sldChg chg="addSp delSp modSp add mod">
        <pc:chgData name="SHHD 山本覚" userId="57e3f178-c88d-44ee-9b09-55235ac55cf9" providerId="ADAL" clId="{C0DA2B10-F1D4-4897-B074-9E17192A92F8}" dt="2023-10-31T15:46:43.777" v="4859" actId="20577"/>
        <pc:sldMkLst>
          <pc:docMk/>
          <pc:sldMk cId="132740242" sldId="290"/>
        </pc:sldMkLst>
        <pc:spChg chg="mod">
          <ac:chgData name="SHHD 山本覚" userId="57e3f178-c88d-44ee-9b09-55235ac55cf9" providerId="ADAL" clId="{C0DA2B10-F1D4-4897-B074-9E17192A92F8}" dt="2023-10-31T15:15:13.860" v="4658" actId="20577"/>
          <ac:spMkLst>
            <pc:docMk/>
            <pc:sldMk cId="132740242" sldId="290"/>
            <ac:spMk id="2" creationId="{679B1F19-EA37-6319-E74D-3884CF7D7061}"/>
          </ac:spMkLst>
        </pc:spChg>
        <pc:spChg chg="mod">
          <ac:chgData name="SHHD 山本覚" userId="57e3f178-c88d-44ee-9b09-55235ac55cf9" providerId="ADAL" clId="{C0DA2B10-F1D4-4897-B074-9E17192A92F8}" dt="2023-10-31T15:45:12.563" v="4755" actId="1076"/>
          <ac:spMkLst>
            <pc:docMk/>
            <pc:sldMk cId="132740242" sldId="290"/>
            <ac:spMk id="4" creationId="{81E22F13-F9BA-6547-7B98-D5E042138C96}"/>
          </ac:spMkLst>
        </pc:spChg>
        <pc:spChg chg="mod topLvl">
          <ac:chgData name="SHHD 山本覚" userId="57e3f178-c88d-44ee-9b09-55235ac55cf9" providerId="ADAL" clId="{C0DA2B10-F1D4-4897-B074-9E17192A92F8}" dt="2023-10-31T15:45:05.570" v="4753" actId="164"/>
          <ac:spMkLst>
            <pc:docMk/>
            <pc:sldMk cId="132740242" sldId="290"/>
            <ac:spMk id="9" creationId="{0A269712-5ACB-F4AD-C09D-2A926F812D93}"/>
          </ac:spMkLst>
        </pc:spChg>
        <pc:spChg chg="del mod topLvl">
          <ac:chgData name="SHHD 山本覚" userId="57e3f178-c88d-44ee-9b09-55235ac55cf9" providerId="ADAL" clId="{C0DA2B10-F1D4-4897-B074-9E17192A92F8}" dt="2023-10-31T15:41:27.778" v="4667" actId="478"/>
          <ac:spMkLst>
            <pc:docMk/>
            <pc:sldMk cId="132740242" sldId="290"/>
            <ac:spMk id="12" creationId="{5BBB4065-BE8A-4D6C-EE26-538A05C91C7E}"/>
          </ac:spMkLst>
        </pc:spChg>
        <pc:spChg chg="add mod">
          <ac:chgData name="SHHD 山本覚" userId="57e3f178-c88d-44ee-9b09-55235ac55cf9" providerId="ADAL" clId="{C0DA2B10-F1D4-4897-B074-9E17192A92F8}" dt="2023-10-31T15:45:46.784" v="4773" actId="1076"/>
          <ac:spMkLst>
            <pc:docMk/>
            <pc:sldMk cId="132740242" sldId="290"/>
            <ac:spMk id="28" creationId="{492BD090-22D2-FD5B-D007-A3298B554B0E}"/>
          </ac:spMkLst>
        </pc:spChg>
        <pc:spChg chg="add mod">
          <ac:chgData name="SHHD 山本覚" userId="57e3f178-c88d-44ee-9b09-55235ac55cf9" providerId="ADAL" clId="{C0DA2B10-F1D4-4897-B074-9E17192A92F8}" dt="2023-10-31T15:45:51.628" v="4786" actId="20577"/>
          <ac:spMkLst>
            <pc:docMk/>
            <pc:sldMk cId="132740242" sldId="290"/>
            <ac:spMk id="29" creationId="{84341C76-2997-33A8-1AA4-1EAB6EF47BA4}"/>
          </ac:spMkLst>
        </pc:spChg>
        <pc:spChg chg="add mod">
          <ac:chgData name="SHHD 山本覚" userId="57e3f178-c88d-44ee-9b09-55235ac55cf9" providerId="ADAL" clId="{C0DA2B10-F1D4-4897-B074-9E17192A92F8}" dt="2023-10-31T15:45:05.570" v="4753" actId="164"/>
          <ac:spMkLst>
            <pc:docMk/>
            <pc:sldMk cId="132740242" sldId="290"/>
            <ac:spMk id="30" creationId="{1E4079AC-3189-FFC5-5938-35B9DFEC7AF3}"/>
          </ac:spMkLst>
        </pc:spChg>
        <pc:spChg chg="add mod">
          <ac:chgData name="SHHD 山本覚" userId="57e3f178-c88d-44ee-9b09-55235ac55cf9" providerId="ADAL" clId="{C0DA2B10-F1D4-4897-B074-9E17192A92F8}" dt="2023-10-31T15:46:43.777" v="4859" actId="20577"/>
          <ac:spMkLst>
            <pc:docMk/>
            <pc:sldMk cId="132740242" sldId="290"/>
            <ac:spMk id="32" creationId="{66E61F6F-0912-DCF6-9AC3-37EBC87DBE03}"/>
          </ac:spMkLst>
        </pc:spChg>
        <pc:spChg chg="add mod">
          <ac:chgData name="SHHD 山本覚" userId="57e3f178-c88d-44ee-9b09-55235ac55cf9" providerId="ADAL" clId="{C0DA2B10-F1D4-4897-B074-9E17192A92F8}" dt="2023-10-31T15:46:38.218" v="4846" actId="20577"/>
          <ac:spMkLst>
            <pc:docMk/>
            <pc:sldMk cId="132740242" sldId="290"/>
            <ac:spMk id="33" creationId="{76E0AAC1-37C4-2ABC-728D-A88887509203}"/>
          </ac:spMkLst>
        </pc:spChg>
        <pc:grpChg chg="add del mod">
          <ac:chgData name="SHHD 山本覚" userId="57e3f178-c88d-44ee-9b09-55235ac55cf9" providerId="ADAL" clId="{C0DA2B10-F1D4-4897-B074-9E17192A92F8}" dt="2023-10-31T15:41:24.887" v="4666" actId="165"/>
          <ac:grpSpMkLst>
            <pc:docMk/>
            <pc:sldMk cId="132740242" sldId="290"/>
            <ac:grpSpMk id="3" creationId="{896A2D24-1A29-FA5C-00FB-75E9CF18E240}"/>
          </ac:grpSpMkLst>
        </pc:grpChg>
        <pc:grpChg chg="del mod topLvl">
          <ac:chgData name="SHHD 山本覚" userId="57e3f178-c88d-44ee-9b09-55235ac55cf9" providerId="ADAL" clId="{C0DA2B10-F1D4-4897-B074-9E17192A92F8}" dt="2023-10-31T15:44:53.224" v="4750" actId="165"/>
          <ac:grpSpMkLst>
            <pc:docMk/>
            <pc:sldMk cId="132740242" sldId="290"/>
            <ac:grpSpMk id="6" creationId="{7251492F-A6E6-F715-F184-1F1A5EF7A87F}"/>
          </ac:grpSpMkLst>
        </pc:grpChg>
        <pc:grpChg chg="del mod topLvl">
          <ac:chgData name="SHHD 山本覚" userId="57e3f178-c88d-44ee-9b09-55235ac55cf9" providerId="ADAL" clId="{C0DA2B10-F1D4-4897-B074-9E17192A92F8}" dt="2023-10-31T15:41:27.778" v="4667" actId="478"/>
          <ac:grpSpMkLst>
            <pc:docMk/>
            <pc:sldMk cId="132740242" sldId="290"/>
            <ac:grpSpMk id="7" creationId="{3BA753AE-3529-E90B-FD38-C0899968A3DD}"/>
          </ac:grpSpMkLst>
        </pc:grpChg>
        <pc:grpChg chg="add mod">
          <ac:chgData name="SHHD 山本覚" userId="57e3f178-c88d-44ee-9b09-55235ac55cf9" providerId="ADAL" clId="{C0DA2B10-F1D4-4897-B074-9E17192A92F8}" dt="2023-10-31T15:45:17.727" v="4756" actId="1076"/>
          <ac:grpSpMkLst>
            <pc:docMk/>
            <pc:sldMk cId="132740242" sldId="290"/>
            <ac:grpSpMk id="31" creationId="{B5EEACAB-F680-7867-5387-5121DD090417}"/>
          </ac:grpSpMkLst>
        </pc:grpChg>
        <pc:picChg chg="mod topLvl">
          <ac:chgData name="SHHD 山本覚" userId="57e3f178-c88d-44ee-9b09-55235ac55cf9" providerId="ADAL" clId="{C0DA2B10-F1D4-4897-B074-9E17192A92F8}" dt="2023-10-31T15:45:05.570" v="4753" actId="164"/>
          <ac:picMkLst>
            <pc:docMk/>
            <pc:sldMk cId="132740242" sldId="290"/>
            <ac:picMk id="5" creationId="{32D89DCC-7EF0-0B67-A8D0-D4A8E7853477}"/>
          </ac:picMkLst>
        </pc:picChg>
        <pc:picChg chg="del mod topLvl">
          <ac:chgData name="SHHD 山本覚" userId="57e3f178-c88d-44ee-9b09-55235ac55cf9" providerId="ADAL" clId="{C0DA2B10-F1D4-4897-B074-9E17192A92F8}" dt="2023-10-31T15:41:45.795" v="4671" actId="478"/>
          <ac:picMkLst>
            <pc:docMk/>
            <pc:sldMk cId="132740242" sldId="290"/>
            <ac:picMk id="10" creationId="{BA835B23-F71A-D433-396B-E1854A05B995}"/>
          </ac:picMkLst>
        </pc:picChg>
        <pc:picChg chg="del mod topLvl">
          <ac:chgData name="SHHD 山本覚" userId="57e3f178-c88d-44ee-9b09-55235ac55cf9" providerId="ADAL" clId="{C0DA2B10-F1D4-4897-B074-9E17192A92F8}" dt="2023-10-31T15:41:27.778" v="4667" actId="478"/>
          <ac:picMkLst>
            <pc:docMk/>
            <pc:sldMk cId="132740242" sldId="290"/>
            <ac:picMk id="13" creationId="{E9487C72-91AB-53D8-E716-6A37B2650497}"/>
          </ac:picMkLst>
        </pc:picChg>
        <pc:picChg chg="mod">
          <ac:chgData name="SHHD 山本覚" userId="57e3f178-c88d-44ee-9b09-55235ac55cf9" providerId="ADAL" clId="{C0DA2B10-F1D4-4897-B074-9E17192A92F8}" dt="2023-10-31T15:41:24.887" v="4666" actId="165"/>
          <ac:picMkLst>
            <pc:docMk/>
            <pc:sldMk cId="132740242" sldId="290"/>
            <ac:picMk id="14" creationId="{E0A840DA-8955-C364-4BE3-6FF1EC7E1289}"/>
          </ac:picMkLst>
        </pc:picChg>
        <pc:picChg chg="mod">
          <ac:chgData name="SHHD 山本覚" userId="57e3f178-c88d-44ee-9b09-55235ac55cf9" providerId="ADAL" clId="{C0DA2B10-F1D4-4897-B074-9E17192A92F8}" dt="2023-10-31T15:41:24.887" v="4666" actId="165"/>
          <ac:picMkLst>
            <pc:docMk/>
            <pc:sldMk cId="132740242" sldId="290"/>
            <ac:picMk id="15" creationId="{A41CF930-CEB0-242D-FC3F-CCFE3C285979}"/>
          </ac:picMkLst>
        </pc:picChg>
        <pc:picChg chg="mod">
          <ac:chgData name="SHHD 山本覚" userId="57e3f178-c88d-44ee-9b09-55235ac55cf9" providerId="ADAL" clId="{C0DA2B10-F1D4-4897-B074-9E17192A92F8}" dt="2023-10-31T15:41:24.887" v="4666" actId="165"/>
          <ac:picMkLst>
            <pc:docMk/>
            <pc:sldMk cId="132740242" sldId="290"/>
            <ac:picMk id="16" creationId="{61B1AA1B-7029-32BB-8BFB-2F8A9F29F234}"/>
          </ac:picMkLst>
        </pc:picChg>
        <pc:picChg chg="mod topLvl">
          <ac:chgData name="SHHD 山本覚" userId="57e3f178-c88d-44ee-9b09-55235ac55cf9" providerId="ADAL" clId="{C0DA2B10-F1D4-4897-B074-9E17192A92F8}" dt="2023-10-31T15:45:05.570" v="4753" actId="164"/>
          <ac:picMkLst>
            <pc:docMk/>
            <pc:sldMk cId="132740242" sldId="290"/>
            <ac:picMk id="17" creationId="{526F6276-6D50-2008-691C-B408A08650EB}"/>
          </ac:picMkLst>
        </pc:picChg>
        <pc:picChg chg="mod topLvl">
          <ac:chgData name="SHHD 山本覚" userId="57e3f178-c88d-44ee-9b09-55235ac55cf9" providerId="ADAL" clId="{C0DA2B10-F1D4-4897-B074-9E17192A92F8}" dt="2023-10-31T15:45:05.570" v="4753" actId="164"/>
          <ac:picMkLst>
            <pc:docMk/>
            <pc:sldMk cId="132740242" sldId="290"/>
            <ac:picMk id="18" creationId="{51635509-DEA1-473B-D99C-0BEB9ED831D3}"/>
          </ac:picMkLst>
        </pc:picChg>
        <pc:picChg chg="add mod topLvl">
          <ac:chgData name="SHHD 山本覚" userId="57e3f178-c88d-44ee-9b09-55235ac55cf9" providerId="ADAL" clId="{C0DA2B10-F1D4-4897-B074-9E17192A92F8}" dt="2023-10-31T15:45:05.570" v="4753" actId="164"/>
          <ac:picMkLst>
            <pc:docMk/>
            <pc:sldMk cId="132740242" sldId="290"/>
            <ac:picMk id="19" creationId="{7834DF50-6F7F-4199-1C84-E6123E97AE52}"/>
          </ac:picMkLst>
        </pc:picChg>
        <pc:cxnChg chg="mod topLvl">
          <ac:chgData name="SHHD 山本覚" userId="57e3f178-c88d-44ee-9b09-55235ac55cf9" providerId="ADAL" clId="{C0DA2B10-F1D4-4897-B074-9E17192A92F8}" dt="2023-10-31T15:45:05.570" v="4753" actId="164"/>
          <ac:cxnSpMkLst>
            <pc:docMk/>
            <pc:sldMk cId="132740242" sldId="290"/>
            <ac:cxnSpMk id="8" creationId="{76D164EB-8FBC-0441-0E90-CBEAAC06AFFB}"/>
          </ac:cxnSpMkLst>
        </pc:cxnChg>
        <pc:cxnChg chg="del mod topLvl">
          <ac:chgData name="SHHD 山本覚" userId="57e3f178-c88d-44ee-9b09-55235ac55cf9" providerId="ADAL" clId="{C0DA2B10-F1D4-4897-B074-9E17192A92F8}" dt="2023-10-31T15:41:27.778" v="4667" actId="478"/>
          <ac:cxnSpMkLst>
            <pc:docMk/>
            <pc:sldMk cId="132740242" sldId="290"/>
            <ac:cxnSpMk id="11" creationId="{ECD3BFA2-BEDC-04D7-CAC5-7F039BD9B5E1}"/>
          </ac:cxnSpMkLst>
        </pc:cxnChg>
        <pc:cxnChg chg="add mod">
          <ac:chgData name="SHHD 山本覚" userId="57e3f178-c88d-44ee-9b09-55235ac55cf9" providerId="ADAL" clId="{C0DA2B10-F1D4-4897-B074-9E17192A92F8}" dt="2023-10-31T15:42:21.780" v="4691" actId="571"/>
          <ac:cxnSpMkLst>
            <pc:docMk/>
            <pc:sldMk cId="132740242" sldId="290"/>
            <ac:cxnSpMk id="20" creationId="{FE6C8578-00BD-C8E5-9162-6D43AC9883D5}"/>
          </ac:cxnSpMkLst>
        </pc:cxnChg>
        <pc:cxnChg chg="add del mod">
          <ac:chgData name="SHHD 山本覚" userId="57e3f178-c88d-44ee-9b09-55235ac55cf9" providerId="ADAL" clId="{C0DA2B10-F1D4-4897-B074-9E17192A92F8}" dt="2023-10-31T15:42:56.591" v="4702" actId="478"/>
          <ac:cxnSpMkLst>
            <pc:docMk/>
            <pc:sldMk cId="132740242" sldId="290"/>
            <ac:cxnSpMk id="21" creationId="{B710D55E-D15A-E87F-B384-D265E9A4D188}"/>
          </ac:cxnSpMkLst>
        </pc:cxnChg>
        <pc:cxnChg chg="add del mod">
          <ac:chgData name="SHHD 山本覚" userId="57e3f178-c88d-44ee-9b09-55235ac55cf9" providerId="ADAL" clId="{C0DA2B10-F1D4-4897-B074-9E17192A92F8}" dt="2023-10-31T15:42:41.582" v="4697" actId="478"/>
          <ac:cxnSpMkLst>
            <pc:docMk/>
            <pc:sldMk cId="132740242" sldId="290"/>
            <ac:cxnSpMk id="23" creationId="{B818B88F-34CB-A0CA-28E8-B8C51F128481}"/>
          </ac:cxnSpMkLst>
        </pc:cxnChg>
        <pc:cxnChg chg="add mod">
          <ac:chgData name="SHHD 山本覚" userId="57e3f178-c88d-44ee-9b09-55235ac55cf9" providerId="ADAL" clId="{C0DA2B10-F1D4-4897-B074-9E17192A92F8}" dt="2023-10-31T15:45:05.570" v="4753" actId="164"/>
          <ac:cxnSpMkLst>
            <pc:docMk/>
            <pc:sldMk cId="132740242" sldId="290"/>
            <ac:cxnSpMk id="27" creationId="{5D8DCEAC-0539-08F8-5CB4-3487C0618AF4}"/>
          </ac:cxnSpMkLst>
        </pc:cxnChg>
      </pc:sldChg>
      <pc:sldChg chg="modSp add mod">
        <pc:chgData name="SHHD 山本覚" userId="57e3f178-c88d-44ee-9b09-55235ac55cf9" providerId="ADAL" clId="{C0DA2B10-F1D4-4897-B074-9E17192A92F8}" dt="2023-10-31T14:49:31.628" v="4282" actId="20577"/>
        <pc:sldMkLst>
          <pc:docMk/>
          <pc:sldMk cId="2144669938" sldId="291"/>
        </pc:sldMkLst>
        <pc:spChg chg="mod">
          <ac:chgData name="SHHD 山本覚" userId="57e3f178-c88d-44ee-9b09-55235ac55cf9" providerId="ADAL" clId="{C0DA2B10-F1D4-4897-B074-9E17192A92F8}" dt="2023-10-31T14:49:31.628" v="4282" actId="20577"/>
          <ac:spMkLst>
            <pc:docMk/>
            <pc:sldMk cId="2144669938" sldId="291"/>
            <ac:spMk id="2" creationId="{679B1F19-EA37-6319-E74D-3884CF7D7061}"/>
          </ac:spMkLst>
        </pc:spChg>
        <pc:spChg chg="mod">
          <ac:chgData name="SHHD 山本覚" userId="57e3f178-c88d-44ee-9b09-55235ac55cf9" providerId="ADAL" clId="{C0DA2B10-F1D4-4897-B074-9E17192A92F8}" dt="2023-10-31T14:31:00.520" v="3836" actId="1076"/>
          <ac:spMkLst>
            <pc:docMk/>
            <pc:sldMk cId="2144669938" sldId="291"/>
            <ac:spMk id="4" creationId="{81E22F13-F9BA-6547-7B98-D5E042138C96}"/>
          </ac:spMkLst>
        </pc:spChg>
      </pc:sldChg>
      <pc:sldChg chg="addSp delSp modSp add mod">
        <pc:chgData name="SHHD 山本覚" userId="57e3f178-c88d-44ee-9b09-55235ac55cf9" providerId="ADAL" clId="{C0DA2B10-F1D4-4897-B074-9E17192A92F8}" dt="2023-10-31T14:44:24.914" v="4074" actId="12"/>
        <pc:sldMkLst>
          <pc:docMk/>
          <pc:sldMk cId="2529936868" sldId="292"/>
        </pc:sldMkLst>
        <pc:spChg chg="mod">
          <ac:chgData name="SHHD 山本覚" userId="57e3f178-c88d-44ee-9b09-55235ac55cf9" providerId="ADAL" clId="{C0DA2B10-F1D4-4897-B074-9E17192A92F8}" dt="2023-10-31T14:20:01.686" v="3459" actId="20577"/>
          <ac:spMkLst>
            <pc:docMk/>
            <pc:sldMk cId="2529936868" sldId="292"/>
            <ac:spMk id="2" creationId="{679B1F19-EA37-6319-E74D-3884CF7D7061}"/>
          </ac:spMkLst>
        </pc:spChg>
        <pc:spChg chg="del">
          <ac:chgData name="SHHD 山本覚" userId="57e3f178-c88d-44ee-9b09-55235ac55cf9" providerId="ADAL" clId="{C0DA2B10-F1D4-4897-B074-9E17192A92F8}" dt="2023-10-31T14:19:48.477" v="3452" actId="478"/>
          <ac:spMkLst>
            <pc:docMk/>
            <pc:sldMk cId="2529936868" sldId="292"/>
            <ac:spMk id="4" creationId="{81E22F13-F9BA-6547-7B98-D5E042138C96}"/>
          </ac:spMkLst>
        </pc:spChg>
        <pc:spChg chg="add del mod">
          <ac:chgData name="SHHD 山本覚" userId="57e3f178-c88d-44ee-9b09-55235ac55cf9" providerId="ADAL" clId="{C0DA2B10-F1D4-4897-B074-9E17192A92F8}" dt="2023-10-31T14:19:53.272" v="3453" actId="478"/>
          <ac:spMkLst>
            <pc:docMk/>
            <pc:sldMk cId="2529936868" sldId="292"/>
            <ac:spMk id="7" creationId="{36A0E365-A869-44E1-9305-36F27C7F0FBD}"/>
          </ac:spMkLst>
        </pc:spChg>
        <pc:spChg chg="add mod">
          <ac:chgData name="SHHD 山本覚" userId="57e3f178-c88d-44ee-9b09-55235ac55cf9" providerId="ADAL" clId="{C0DA2B10-F1D4-4897-B074-9E17192A92F8}" dt="2023-10-31T14:44:24.914" v="4074" actId="12"/>
          <ac:spMkLst>
            <pc:docMk/>
            <pc:sldMk cId="2529936868" sldId="292"/>
            <ac:spMk id="8" creationId="{825B4930-6CD9-23D2-8032-6EA8E097259A}"/>
          </ac:spMkLst>
        </pc:spChg>
        <pc:spChg chg="add mod">
          <ac:chgData name="SHHD 山本覚" userId="57e3f178-c88d-44ee-9b09-55235ac55cf9" providerId="ADAL" clId="{C0DA2B10-F1D4-4897-B074-9E17192A92F8}" dt="2023-10-31T14:22:08.051" v="3615" actId="1076"/>
          <ac:spMkLst>
            <pc:docMk/>
            <pc:sldMk cId="2529936868" sldId="292"/>
            <ac:spMk id="9" creationId="{27B9D798-FA09-AB78-D0DD-8FE59CD5DD02}"/>
          </ac:spMkLst>
        </pc:spChg>
        <pc:spChg chg="add mod">
          <ac:chgData name="SHHD 山本覚" userId="57e3f178-c88d-44ee-9b09-55235ac55cf9" providerId="ADAL" clId="{C0DA2B10-F1D4-4897-B074-9E17192A92F8}" dt="2023-10-31T14:22:41.469" v="3630" actId="20577"/>
          <ac:spMkLst>
            <pc:docMk/>
            <pc:sldMk cId="2529936868" sldId="292"/>
            <ac:spMk id="10" creationId="{306DF2AC-1BE0-FCD4-F73A-579127FA7332}"/>
          </ac:spMkLst>
        </pc:spChg>
        <pc:spChg chg="del">
          <ac:chgData name="SHHD 山本覚" userId="57e3f178-c88d-44ee-9b09-55235ac55cf9" providerId="ADAL" clId="{C0DA2B10-F1D4-4897-B074-9E17192A92F8}" dt="2023-10-31T14:19:38.088" v="3447" actId="478"/>
          <ac:spMkLst>
            <pc:docMk/>
            <pc:sldMk cId="2529936868" sldId="292"/>
            <ac:spMk id="12" creationId="{B5D3AEA9-28FF-ECBB-4D95-87F96993D3CD}"/>
          </ac:spMkLst>
        </pc:spChg>
        <pc:spChg chg="del mod">
          <ac:chgData name="SHHD 山本覚" userId="57e3f178-c88d-44ee-9b09-55235ac55cf9" providerId="ADAL" clId="{C0DA2B10-F1D4-4897-B074-9E17192A92F8}" dt="2023-10-31T14:19:38.088" v="3447" actId="478"/>
          <ac:spMkLst>
            <pc:docMk/>
            <pc:sldMk cId="2529936868" sldId="292"/>
            <ac:spMk id="13" creationId="{D23D34EC-03D4-3121-901F-E8BA6899EF45}"/>
          </ac:spMkLst>
        </pc:spChg>
        <pc:picChg chg="add mod">
          <ac:chgData name="SHHD 山本覚" userId="57e3f178-c88d-44ee-9b09-55235ac55cf9" providerId="ADAL" clId="{C0DA2B10-F1D4-4897-B074-9E17192A92F8}" dt="2023-10-31T14:21:10.572" v="3593" actId="1076"/>
          <ac:picMkLst>
            <pc:docMk/>
            <pc:sldMk cId="2529936868" sldId="292"/>
            <ac:picMk id="5" creationId="{A4DB81ED-37A5-7CFE-F019-C5F967FBB28D}"/>
          </ac:picMkLst>
        </pc:picChg>
        <pc:picChg chg="del">
          <ac:chgData name="SHHD 山本覚" userId="57e3f178-c88d-44ee-9b09-55235ac55cf9" providerId="ADAL" clId="{C0DA2B10-F1D4-4897-B074-9E17192A92F8}" dt="2023-10-31T14:19:34.380" v="3446" actId="478"/>
          <ac:picMkLst>
            <pc:docMk/>
            <pc:sldMk cId="2529936868" sldId="292"/>
            <ac:picMk id="11" creationId="{F9317947-FF04-F21A-3FD4-6C537A7549CA}"/>
          </ac:picMkLst>
        </pc:picChg>
        <pc:cxnChg chg="add mod">
          <ac:chgData name="SHHD 山本覚" userId="57e3f178-c88d-44ee-9b09-55235ac55cf9" providerId="ADAL" clId="{C0DA2B10-F1D4-4897-B074-9E17192A92F8}" dt="2023-10-31T14:22:26.175" v="3618" actId="1076"/>
          <ac:cxnSpMkLst>
            <pc:docMk/>
            <pc:sldMk cId="2529936868" sldId="292"/>
            <ac:cxnSpMk id="14" creationId="{466DB4E1-6A63-BE61-A70C-A5944299718C}"/>
          </ac:cxnSpMkLst>
        </pc:cxnChg>
        <pc:cxnChg chg="add mod">
          <ac:chgData name="SHHD 山本覚" userId="57e3f178-c88d-44ee-9b09-55235ac55cf9" providerId="ADAL" clId="{C0DA2B10-F1D4-4897-B074-9E17192A92F8}" dt="2023-10-31T14:22:38.177" v="3620" actId="1076"/>
          <ac:cxnSpMkLst>
            <pc:docMk/>
            <pc:sldMk cId="2529936868" sldId="292"/>
            <ac:cxnSpMk id="15" creationId="{2D49F83B-65D7-03F5-6178-6BEE88D45AAD}"/>
          </ac:cxnSpMkLst>
        </pc:cxnChg>
      </pc:sldChg>
      <pc:sldChg chg="modSp add mod">
        <pc:chgData name="SHHD 山本覚" userId="57e3f178-c88d-44ee-9b09-55235ac55cf9" providerId="ADAL" clId="{C0DA2B10-F1D4-4897-B074-9E17192A92F8}" dt="2023-10-31T14:57:32.175" v="4585" actId="20577"/>
        <pc:sldMkLst>
          <pc:docMk/>
          <pc:sldMk cId="2954290235" sldId="293"/>
        </pc:sldMkLst>
        <pc:spChg chg="mod">
          <ac:chgData name="SHHD 山本覚" userId="57e3f178-c88d-44ee-9b09-55235ac55cf9" providerId="ADAL" clId="{C0DA2B10-F1D4-4897-B074-9E17192A92F8}" dt="2023-10-31T14:57:32.175" v="4585" actId="20577"/>
          <ac:spMkLst>
            <pc:docMk/>
            <pc:sldMk cId="2954290235" sldId="293"/>
            <ac:spMk id="2" creationId="{679B1F19-EA37-6319-E74D-3884CF7D7061}"/>
          </ac:spMkLst>
        </pc:spChg>
      </pc:sldChg>
      <pc:sldChg chg="modSp add mod">
        <pc:chgData name="SHHD 山本覚" userId="57e3f178-c88d-44ee-9b09-55235ac55cf9" providerId="ADAL" clId="{C0DA2B10-F1D4-4897-B074-9E17192A92F8}" dt="2023-10-31T14:57:55.112" v="4617" actId="20577"/>
        <pc:sldMkLst>
          <pc:docMk/>
          <pc:sldMk cId="18491178" sldId="294"/>
        </pc:sldMkLst>
        <pc:spChg chg="mod">
          <ac:chgData name="SHHD 山本覚" userId="57e3f178-c88d-44ee-9b09-55235ac55cf9" providerId="ADAL" clId="{C0DA2B10-F1D4-4897-B074-9E17192A92F8}" dt="2023-10-31T14:57:55.112" v="4617" actId="20577"/>
          <ac:spMkLst>
            <pc:docMk/>
            <pc:sldMk cId="18491178" sldId="294"/>
            <ac:spMk id="2" creationId="{679B1F19-EA37-6319-E74D-3884CF7D7061}"/>
          </ac:spMkLst>
        </pc:spChg>
      </pc:sldChg>
      <pc:sldChg chg="modSp add mod">
        <pc:chgData name="SHHD 山本覚" userId="57e3f178-c88d-44ee-9b09-55235ac55cf9" providerId="ADAL" clId="{C0DA2B10-F1D4-4897-B074-9E17192A92F8}" dt="2023-10-31T15:57:59.560" v="5007" actId="20577"/>
        <pc:sldMkLst>
          <pc:docMk/>
          <pc:sldMk cId="2367720400" sldId="295"/>
        </pc:sldMkLst>
        <pc:spChg chg="mod">
          <ac:chgData name="SHHD 山本覚" userId="57e3f178-c88d-44ee-9b09-55235ac55cf9" providerId="ADAL" clId="{C0DA2B10-F1D4-4897-B074-9E17192A92F8}" dt="2023-10-31T15:57:59.560" v="5007" actId="20577"/>
          <ac:spMkLst>
            <pc:docMk/>
            <pc:sldMk cId="2367720400" sldId="295"/>
            <ac:spMk id="2" creationId="{679B1F19-EA37-6319-E74D-3884CF7D7061}"/>
          </ac:spMkLst>
        </pc:spChg>
      </pc:sldChg>
    </pc:docChg>
  </pc:docChgLst>
  <pc:docChgLst>
    <pc:chgData name="SHHD 山本覚" userId="57e3f178-c88d-44ee-9b09-55235ac55cf9" providerId="ADAL" clId="{90FA48F5-FA59-48F7-AEE2-C5783AE6C803}"/>
    <pc:docChg chg="undo custSel addSld delSld modSld">
      <pc:chgData name="SHHD 山本覚" userId="57e3f178-c88d-44ee-9b09-55235ac55cf9" providerId="ADAL" clId="{90FA48F5-FA59-48F7-AEE2-C5783AE6C803}" dt="2023-10-30T13:40:03.224" v="1702" actId="1076"/>
      <pc:docMkLst>
        <pc:docMk/>
      </pc:docMkLst>
      <pc:sldChg chg="modSp mod">
        <pc:chgData name="SHHD 山本覚" userId="57e3f178-c88d-44ee-9b09-55235ac55cf9" providerId="ADAL" clId="{90FA48F5-FA59-48F7-AEE2-C5783AE6C803}" dt="2023-10-28T09:33:52.204" v="16" actId="20577"/>
        <pc:sldMkLst>
          <pc:docMk/>
          <pc:sldMk cId="1691603085" sldId="256"/>
        </pc:sldMkLst>
        <pc:spChg chg="mod">
          <ac:chgData name="SHHD 山本覚" userId="57e3f178-c88d-44ee-9b09-55235ac55cf9" providerId="ADAL" clId="{90FA48F5-FA59-48F7-AEE2-C5783AE6C803}" dt="2023-10-28T09:33:52.204" v="16" actId="20577"/>
          <ac:spMkLst>
            <pc:docMk/>
            <pc:sldMk cId="1691603085" sldId="256"/>
            <ac:spMk id="2" creationId="{D68AA9E8-35A4-F087-721F-23B15853FB65}"/>
          </ac:spMkLst>
        </pc:spChg>
      </pc:sldChg>
      <pc:sldChg chg="addSp delSp modSp mod">
        <pc:chgData name="SHHD 山本覚" userId="57e3f178-c88d-44ee-9b09-55235ac55cf9" providerId="ADAL" clId="{90FA48F5-FA59-48F7-AEE2-C5783AE6C803}" dt="2023-10-30T12:54:58.897" v="895" actId="2711"/>
        <pc:sldMkLst>
          <pc:docMk/>
          <pc:sldMk cId="404124480" sldId="257"/>
        </pc:sldMkLst>
        <pc:spChg chg="mod">
          <ac:chgData name="SHHD 山本覚" userId="57e3f178-c88d-44ee-9b09-55235ac55cf9" providerId="ADAL" clId="{90FA48F5-FA59-48F7-AEE2-C5783AE6C803}" dt="2023-10-28T09:34:26.886" v="40" actId="20577"/>
          <ac:spMkLst>
            <pc:docMk/>
            <pc:sldMk cId="404124480" sldId="257"/>
            <ac:spMk id="2" creationId="{C623B405-D7F7-2C2D-5984-F261AFFE18C8}"/>
          </ac:spMkLst>
        </pc:spChg>
        <pc:spChg chg="mod">
          <ac:chgData name="SHHD 山本覚" userId="57e3f178-c88d-44ee-9b09-55235ac55cf9" providerId="ADAL" clId="{90FA48F5-FA59-48F7-AEE2-C5783AE6C803}" dt="2023-10-30T12:50:49.118" v="842" actId="1076"/>
          <ac:spMkLst>
            <pc:docMk/>
            <pc:sldMk cId="404124480" sldId="257"/>
            <ac:spMk id="3" creationId="{01442235-B642-AA12-6072-56C4EA4C8D71}"/>
          </ac:spMkLst>
        </pc:spChg>
        <pc:spChg chg="add mod">
          <ac:chgData name="SHHD 山本覚" userId="57e3f178-c88d-44ee-9b09-55235ac55cf9" providerId="ADAL" clId="{90FA48F5-FA59-48F7-AEE2-C5783AE6C803}" dt="2023-10-30T12:54:58.897" v="895" actId="2711"/>
          <ac:spMkLst>
            <pc:docMk/>
            <pc:sldMk cId="404124480" sldId="257"/>
            <ac:spMk id="4" creationId="{D8EF5833-DBA2-A9D0-9967-08AE06E7F850}"/>
          </ac:spMkLst>
        </pc:spChg>
        <pc:picChg chg="add mod">
          <ac:chgData name="SHHD 山本覚" userId="57e3f178-c88d-44ee-9b09-55235ac55cf9" providerId="ADAL" clId="{90FA48F5-FA59-48F7-AEE2-C5783AE6C803}" dt="2023-10-30T12:54:12.071" v="890" actId="1076"/>
          <ac:picMkLst>
            <pc:docMk/>
            <pc:sldMk cId="404124480" sldId="257"/>
            <ac:picMk id="1026" creationId="{DA11E51B-4734-00CE-BF01-466F53A76598}"/>
          </ac:picMkLst>
        </pc:picChg>
        <pc:picChg chg="add mod">
          <ac:chgData name="SHHD 山本覚" userId="57e3f178-c88d-44ee-9b09-55235ac55cf9" providerId="ADAL" clId="{90FA48F5-FA59-48F7-AEE2-C5783AE6C803}" dt="2023-10-30T12:54:13.991" v="891" actId="1076"/>
          <ac:picMkLst>
            <pc:docMk/>
            <pc:sldMk cId="404124480" sldId="257"/>
            <ac:picMk id="1028" creationId="{F96E401D-0D93-D911-EE5A-6F5F8AC03530}"/>
          </ac:picMkLst>
        </pc:picChg>
        <pc:picChg chg="add del">
          <ac:chgData name="SHHD 山本覚" userId="57e3f178-c88d-44ee-9b09-55235ac55cf9" providerId="ADAL" clId="{90FA48F5-FA59-48F7-AEE2-C5783AE6C803}" dt="2023-10-30T12:52:41.546" v="852"/>
          <ac:picMkLst>
            <pc:docMk/>
            <pc:sldMk cId="404124480" sldId="257"/>
            <ac:picMk id="1030" creationId="{9DD46595-4811-C533-C87D-48FE6A8F990E}"/>
          </ac:picMkLst>
        </pc:picChg>
      </pc:sldChg>
      <pc:sldChg chg="del">
        <pc:chgData name="SHHD 山本覚" userId="57e3f178-c88d-44ee-9b09-55235ac55cf9" providerId="ADAL" clId="{90FA48F5-FA59-48F7-AEE2-C5783AE6C803}" dt="2023-10-30T12:23:38.780" v="474" actId="47"/>
        <pc:sldMkLst>
          <pc:docMk/>
          <pc:sldMk cId="1388031519" sldId="258"/>
        </pc:sldMkLst>
      </pc:sldChg>
      <pc:sldChg chg="addSp delSp modSp mod">
        <pc:chgData name="SHHD 山本覚" userId="57e3f178-c88d-44ee-9b09-55235ac55cf9" providerId="ADAL" clId="{90FA48F5-FA59-48F7-AEE2-C5783AE6C803}" dt="2023-10-30T13:07:32.908" v="1302" actId="14100"/>
        <pc:sldMkLst>
          <pc:docMk/>
          <pc:sldMk cId="301389911" sldId="259"/>
        </pc:sldMkLst>
        <pc:spChg chg="mod">
          <ac:chgData name="SHHD 山本覚" userId="57e3f178-c88d-44ee-9b09-55235ac55cf9" providerId="ADAL" clId="{90FA48F5-FA59-48F7-AEE2-C5783AE6C803}" dt="2023-10-30T12:27:32.378" v="567" actId="20577"/>
          <ac:spMkLst>
            <pc:docMk/>
            <pc:sldMk cId="301389911" sldId="259"/>
            <ac:spMk id="2" creationId="{679B1F19-EA37-6319-E74D-3884CF7D7061}"/>
          </ac:spMkLst>
        </pc:spChg>
        <pc:spChg chg="add del mod">
          <ac:chgData name="SHHD 山本覚" userId="57e3f178-c88d-44ee-9b09-55235ac55cf9" providerId="ADAL" clId="{90FA48F5-FA59-48F7-AEE2-C5783AE6C803}" dt="2023-10-30T13:05:02.771" v="1051" actId="478"/>
          <ac:spMkLst>
            <pc:docMk/>
            <pc:sldMk cId="301389911" sldId="259"/>
            <ac:spMk id="3" creationId="{BB0BA730-15E6-B0B9-1BCA-EC9B7124D435}"/>
          </ac:spMkLst>
        </pc:spChg>
        <pc:spChg chg="mod">
          <ac:chgData name="SHHD 山本覚" userId="57e3f178-c88d-44ee-9b09-55235ac55cf9" providerId="ADAL" clId="{90FA48F5-FA59-48F7-AEE2-C5783AE6C803}" dt="2023-10-30T13:07:32.908" v="1302" actId="14100"/>
          <ac:spMkLst>
            <pc:docMk/>
            <pc:sldMk cId="301389911" sldId="259"/>
            <ac:spMk id="4" creationId="{81E22F13-F9BA-6547-7B98-D5E042138C96}"/>
          </ac:spMkLst>
        </pc:spChg>
        <pc:picChg chg="add del mod">
          <ac:chgData name="SHHD 山本覚" userId="57e3f178-c88d-44ee-9b09-55235ac55cf9" providerId="ADAL" clId="{90FA48F5-FA59-48F7-AEE2-C5783AE6C803}" dt="2023-10-30T13:05:01.608" v="1049" actId="478"/>
          <ac:picMkLst>
            <pc:docMk/>
            <pc:sldMk cId="301389911" sldId="259"/>
            <ac:picMk id="5" creationId="{B4FF41A0-2D6A-1AB3-29E7-F7B9A59FBC4F}"/>
          </ac:picMkLst>
        </pc:picChg>
        <pc:picChg chg="add del mod">
          <ac:chgData name="SHHD 山本覚" userId="57e3f178-c88d-44ee-9b09-55235ac55cf9" providerId="ADAL" clId="{90FA48F5-FA59-48F7-AEE2-C5783AE6C803}" dt="2023-10-30T13:05:00.995" v="1048" actId="478"/>
          <ac:picMkLst>
            <pc:docMk/>
            <pc:sldMk cId="301389911" sldId="259"/>
            <ac:picMk id="6" creationId="{6BDD52AD-6F4D-0EDA-FE6E-5B978D21ABC1}"/>
          </ac:picMkLst>
        </pc:picChg>
        <pc:picChg chg="add del mod">
          <ac:chgData name="SHHD 山本覚" userId="57e3f178-c88d-44ee-9b09-55235ac55cf9" providerId="ADAL" clId="{90FA48F5-FA59-48F7-AEE2-C5783AE6C803}" dt="2023-10-30T13:00:46.849" v="960" actId="478"/>
          <ac:picMkLst>
            <pc:docMk/>
            <pc:sldMk cId="301389911" sldId="259"/>
            <ac:picMk id="2050" creationId="{E043BFCD-07E5-47B4-458C-707BE9AE85E1}"/>
          </ac:picMkLst>
        </pc:picChg>
        <pc:picChg chg="add del mod">
          <ac:chgData name="SHHD 山本覚" userId="57e3f178-c88d-44ee-9b09-55235ac55cf9" providerId="ADAL" clId="{90FA48F5-FA59-48F7-AEE2-C5783AE6C803}" dt="2023-10-30T12:58:31.575" v="926" actId="478"/>
          <ac:picMkLst>
            <pc:docMk/>
            <pc:sldMk cId="301389911" sldId="259"/>
            <ac:picMk id="2052" creationId="{B7F1D879-17B1-3997-6E74-FF9E00309A3E}"/>
          </ac:picMkLst>
        </pc:picChg>
        <pc:picChg chg="add del mod">
          <ac:chgData name="SHHD 山本覚" userId="57e3f178-c88d-44ee-9b09-55235ac55cf9" providerId="ADAL" clId="{90FA48F5-FA59-48F7-AEE2-C5783AE6C803}" dt="2023-10-30T12:58:26.845" v="923" actId="478"/>
          <ac:picMkLst>
            <pc:docMk/>
            <pc:sldMk cId="301389911" sldId="259"/>
            <ac:picMk id="2054" creationId="{77CBE485-F4CF-9BA4-5580-30E8AA25E7C2}"/>
          </ac:picMkLst>
        </pc:picChg>
        <pc:picChg chg="add del mod">
          <ac:chgData name="SHHD 山本覚" userId="57e3f178-c88d-44ee-9b09-55235ac55cf9" providerId="ADAL" clId="{90FA48F5-FA59-48F7-AEE2-C5783AE6C803}" dt="2023-10-30T13:03:21.425" v="986" actId="478"/>
          <ac:picMkLst>
            <pc:docMk/>
            <pc:sldMk cId="301389911" sldId="259"/>
            <ac:picMk id="2056" creationId="{69ED9CC8-ABEF-0EF0-480D-A91E69E2A6E1}"/>
          </ac:picMkLst>
        </pc:picChg>
        <pc:picChg chg="add del mod">
          <ac:chgData name="SHHD 山本覚" userId="57e3f178-c88d-44ee-9b09-55235ac55cf9" providerId="ADAL" clId="{90FA48F5-FA59-48F7-AEE2-C5783AE6C803}" dt="2023-10-30T13:03:21.425" v="986" actId="478"/>
          <ac:picMkLst>
            <pc:docMk/>
            <pc:sldMk cId="301389911" sldId="259"/>
            <ac:picMk id="2058" creationId="{45FC720B-4AFC-5FEF-7CEC-4329649ABB30}"/>
          </ac:picMkLst>
        </pc:picChg>
        <pc:picChg chg="add del mod">
          <ac:chgData name="SHHD 山本覚" userId="57e3f178-c88d-44ee-9b09-55235ac55cf9" providerId="ADAL" clId="{90FA48F5-FA59-48F7-AEE2-C5783AE6C803}" dt="2023-10-30T13:03:21.425" v="986" actId="478"/>
          <ac:picMkLst>
            <pc:docMk/>
            <pc:sldMk cId="301389911" sldId="259"/>
            <ac:picMk id="2060" creationId="{E4C8297C-9659-D84D-8F65-214B47671472}"/>
          </ac:picMkLst>
        </pc:picChg>
        <pc:picChg chg="add del mod">
          <ac:chgData name="SHHD 山本覚" userId="57e3f178-c88d-44ee-9b09-55235ac55cf9" providerId="ADAL" clId="{90FA48F5-FA59-48F7-AEE2-C5783AE6C803}" dt="2023-10-30T13:03:21.425" v="986" actId="478"/>
          <ac:picMkLst>
            <pc:docMk/>
            <pc:sldMk cId="301389911" sldId="259"/>
            <ac:picMk id="2062" creationId="{1B02E15E-1889-7D30-779A-FEF7426618E2}"/>
          </ac:picMkLst>
        </pc:picChg>
        <pc:picChg chg="add del">
          <ac:chgData name="SHHD 山本覚" userId="57e3f178-c88d-44ee-9b09-55235ac55cf9" providerId="ADAL" clId="{90FA48F5-FA59-48F7-AEE2-C5783AE6C803}" dt="2023-10-30T13:00:50.866" v="962" actId="478"/>
          <ac:picMkLst>
            <pc:docMk/>
            <pc:sldMk cId="301389911" sldId="259"/>
            <ac:picMk id="2064" creationId="{A9D97EDD-1F7E-C60D-EA75-3A0FF404BD74}"/>
          </ac:picMkLst>
        </pc:picChg>
        <pc:picChg chg="add del mod">
          <ac:chgData name="SHHD 山本覚" userId="57e3f178-c88d-44ee-9b09-55235ac55cf9" providerId="ADAL" clId="{90FA48F5-FA59-48F7-AEE2-C5783AE6C803}" dt="2023-10-30T13:01:31.010" v="966" actId="478"/>
          <ac:picMkLst>
            <pc:docMk/>
            <pc:sldMk cId="301389911" sldId="259"/>
            <ac:picMk id="2066" creationId="{A7D1D9D8-5900-A70F-F6A3-1CD948058038}"/>
          </ac:picMkLst>
        </pc:picChg>
        <pc:picChg chg="add del mod">
          <ac:chgData name="SHHD 山本覚" userId="57e3f178-c88d-44ee-9b09-55235ac55cf9" providerId="ADAL" clId="{90FA48F5-FA59-48F7-AEE2-C5783AE6C803}" dt="2023-10-30T13:03:21.425" v="986" actId="478"/>
          <ac:picMkLst>
            <pc:docMk/>
            <pc:sldMk cId="301389911" sldId="259"/>
            <ac:picMk id="2068" creationId="{B112DE8C-66BF-68C7-1BA5-5342DA719D57}"/>
          </ac:picMkLst>
        </pc:picChg>
        <pc:picChg chg="add del mod">
          <ac:chgData name="SHHD 山本覚" userId="57e3f178-c88d-44ee-9b09-55235ac55cf9" providerId="ADAL" clId="{90FA48F5-FA59-48F7-AEE2-C5783AE6C803}" dt="2023-10-30T13:03:21.425" v="986" actId="478"/>
          <ac:picMkLst>
            <pc:docMk/>
            <pc:sldMk cId="301389911" sldId="259"/>
            <ac:picMk id="2070" creationId="{5CC5A725-F4F6-1FA8-2281-BB59011F44B4}"/>
          </ac:picMkLst>
        </pc:picChg>
        <pc:picChg chg="add del mod">
          <ac:chgData name="SHHD 山本覚" userId="57e3f178-c88d-44ee-9b09-55235ac55cf9" providerId="ADAL" clId="{90FA48F5-FA59-48F7-AEE2-C5783AE6C803}" dt="2023-10-30T13:05:02.032" v="1050" actId="478"/>
          <ac:picMkLst>
            <pc:docMk/>
            <pc:sldMk cId="301389911" sldId="259"/>
            <ac:picMk id="2072" creationId="{463CDDB7-A3D5-AE9E-19AD-DC1612882AE8}"/>
          </ac:picMkLst>
        </pc:picChg>
      </pc:sldChg>
      <pc:sldChg chg="del">
        <pc:chgData name="SHHD 山本覚" userId="57e3f178-c88d-44ee-9b09-55235ac55cf9" providerId="ADAL" clId="{90FA48F5-FA59-48F7-AEE2-C5783AE6C803}" dt="2023-10-30T12:24:18.855" v="533" actId="47"/>
        <pc:sldMkLst>
          <pc:docMk/>
          <pc:sldMk cId="914635037" sldId="260"/>
        </pc:sldMkLst>
      </pc:sldChg>
      <pc:sldChg chg="del">
        <pc:chgData name="SHHD 山本覚" userId="57e3f178-c88d-44ee-9b09-55235ac55cf9" providerId="ADAL" clId="{90FA48F5-FA59-48F7-AEE2-C5783AE6C803}" dt="2023-10-30T12:24:18.855" v="533" actId="47"/>
        <pc:sldMkLst>
          <pc:docMk/>
          <pc:sldMk cId="1948299851" sldId="261"/>
        </pc:sldMkLst>
      </pc:sldChg>
      <pc:sldChg chg="del">
        <pc:chgData name="SHHD 山本覚" userId="57e3f178-c88d-44ee-9b09-55235ac55cf9" providerId="ADAL" clId="{90FA48F5-FA59-48F7-AEE2-C5783AE6C803}" dt="2023-10-30T12:24:18.855" v="533" actId="47"/>
        <pc:sldMkLst>
          <pc:docMk/>
          <pc:sldMk cId="1626540398" sldId="262"/>
        </pc:sldMkLst>
      </pc:sldChg>
      <pc:sldChg chg="modSp mod">
        <pc:chgData name="SHHD 山本覚" userId="57e3f178-c88d-44ee-9b09-55235ac55cf9" providerId="ADAL" clId="{90FA48F5-FA59-48F7-AEE2-C5783AE6C803}" dt="2023-10-30T12:24:07.128" v="532" actId="1076"/>
        <pc:sldMkLst>
          <pc:docMk/>
          <pc:sldMk cId="827925618" sldId="263"/>
        </pc:sldMkLst>
        <pc:spChg chg="mod">
          <ac:chgData name="SHHD 山本覚" userId="57e3f178-c88d-44ee-9b09-55235ac55cf9" providerId="ADAL" clId="{90FA48F5-FA59-48F7-AEE2-C5783AE6C803}" dt="2023-10-30T12:24:07.128" v="532" actId="1076"/>
          <ac:spMkLst>
            <pc:docMk/>
            <pc:sldMk cId="827925618" sldId="263"/>
            <ac:spMk id="3" creationId="{7CC22780-5062-2994-BF8C-AABD73FBBCF9}"/>
          </ac:spMkLst>
        </pc:spChg>
      </pc:sldChg>
      <pc:sldChg chg="modSp add mod">
        <pc:chgData name="SHHD 山本覚" userId="57e3f178-c88d-44ee-9b09-55235ac55cf9" providerId="ADAL" clId="{90FA48F5-FA59-48F7-AEE2-C5783AE6C803}" dt="2023-10-30T13:10:54.855" v="1482" actId="1076"/>
        <pc:sldMkLst>
          <pc:docMk/>
          <pc:sldMk cId="1002267640" sldId="264"/>
        </pc:sldMkLst>
        <pc:spChg chg="mod">
          <ac:chgData name="SHHD 山本覚" userId="57e3f178-c88d-44ee-9b09-55235ac55cf9" providerId="ADAL" clId="{90FA48F5-FA59-48F7-AEE2-C5783AE6C803}" dt="2023-10-30T13:05:29.655" v="1073" actId="20577"/>
          <ac:spMkLst>
            <pc:docMk/>
            <pc:sldMk cId="1002267640" sldId="264"/>
            <ac:spMk id="2" creationId="{679B1F19-EA37-6319-E74D-3884CF7D7061}"/>
          </ac:spMkLst>
        </pc:spChg>
        <pc:spChg chg="mod">
          <ac:chgData name="SHHD 山本覚" userId="57e3f178-c88d-44ee-9b09-55235ac55cf9" providerId="ADAL" clId="{90FA48F5-FA59-48F7-AEE2-C5783AE6C803}" dt="2023-10-30T13:10:54.855" v="1482" actId="1076"/>
          <ac:spMkLst>
            <pc:docMk/>
            <pc:sldMk cId="1002267640" sldId="264"/>
            <ac:spMk id="4" creationId="{81E22F13-F9BA-6547-7B98-D5E042138C96}"/>
          </ac:spMkLst>
        </pc:spChg>
      </pc:sldChg>
      <pc:sldChg chg="addSp delSp modSp add mod">
        <pc:chgData name="SHHD 山本覚" userId="57e3f178-c88d-44ee-9b09-55235ac55cf9" providerId="ADAL" clId="{90FA48F5-FA59-48F7-AEE2-C5783AE6C803}" dt="2023-10-30T13:28:26.052" v="1591"/>
        <pc:sldMkLst>
          <pc:docMk/>
          <pc:sldMk cId="1639691319" sldId="265"/>
        </pc:sldMkLst>
        <pc:spChg chg="mod">
          <ac:chgData name="SHHD 山本覚" userId="57e3f178-c88d-44ee-9b09-55235ac55cf9" providerId="ADAL" clId="{90FA48F5-FA59-48F7-AEE2-C5783AE6C803}" dt="2023-10-30T13:27:26.802" v="1575" actId="20577"/>
          <ac:spMkLst>
            <pc:docMk/>
            <pc:sldMk cId="1639691319" sldId="265"/>
            <ac:spMk id="2" creationId="{679B1F19-EA37-6319-E74D-3884CF7D7061}"/>
          </ac:spMkLst>
        </pc:spChg>
        <pc:spChg chg="del mod">
          <ac:chgData name="SHHD 山本覚" userId="57e3f178-c88d-44ee-9b09-55235ac55cf9" providerId="ADAL" clId="{90FA48F5-FA59-48F7-AEE2-C5783AE6C803}" dt="2023-10-30T13:27:30.354" v="1576" actId="478"/>
          <ac:spMkLst>
            <pc:docMk/>
            <pc:sldMk cId="1639691319" sldId="265"/>
            <ac:spMk id="4" creationId="{81E22F13-F9BA-6547-7B98-D5E042138C96}"/>
          </ac:spMkLst>
        </pc:spChg>
        <pc:spChg chg="add del mod">
          <ac:chgData name="SHHD 山本覚" userId="57e3f178-c88d-44ee-9b09-55235ac55cf9" providerId="ADAL" clId="{90FA48F5-FA59-48F7-AEE2-C5783AE6C803}" dt="2023-10-30T13:27:32.802" v="1577" actId="478"/>
          <ac:spMkLst>
            <pc:docMk/>
            <pc:sldMk cId="1639691319" sldId="265"/>
            <ac:spMk id="5" creationId="{1BB66CB0-F11B-CCA3-5D94-0E37293E28DD}"/>
          </ac:spMkLst>
        </pc:spChg>
        <pc:spChg chg="add mod">
          <ac:chgData name="SHHD 山本覚" userId="57e3f178-c88d-44ee-9b09-55235ac55cf9" providerId="ADAL" clId="{90FA48F5-FA59-48F7-AEE2-C5783AE6C803}" dt="2023-10-30T13:28:04.863" v="1587" actId="14100"/>
          <ac:spMkLst>
            <pc:docMk/>
            <pc:sldMk cId="1639691319" sldId="265"/>
            <ac:spMk id="8" creationId="{201EC2A1-D0D1-0AB6-6DF7-AF2354741295}"/>
          </ac:spMkLst>
        </pc:spChg>
        <pc:spChg chg="add del mod">
          <ac:chgData name="SHHD 山本覚" userId="57e3f178-c88d-44ee-9b09-55235ac55cf9" providerId="ADAL" clId="{90FA48F5-FA59-48F7-AEE2-C5783AE6C803}" dt="2023-10-30T13:28:23.678" v="1589"/>
          <ac:spMkLst>
            <pc:docMk/>
            <pc:sldMk cId="1639691319" sldId="265"/>
            <ac:spMk id="9" creationId="{DC534DE0-1991-375C-129C-DE1A952EAD20}"/>
          </ac:spMkLst>
        </pc:spChg>
        <pc:spChg chg="add del mod">
          <ac:chgData name="SHHD 山本覚" userId="57e3f178-c88d-44ee-9b09-55235ac55cf9" providerId="ADAL" clId="{90FA48F5-FA59-48F7-AEE2-C5783AE6C803}" dt="2023-10-30T13:28:26.052" v="1591"/>
          <ac:spMkLst>
            <pc:docMk/>
            <pc:sldMk cId="1639691319" sldId="265"/>
            <ac:spMk id="10" creationId="{AF68768F-17B0-C825-0880-29BC91B70484}"/>
          </ac:spMkLst>
        </pc:spChg>
        <pc:picChg chg="add mod">
          <ac:chgData name="SHHD 山本覚" userId="57e3f178-c88d-44ee-9b09-55235ac55cf9" providerId="ADAL" clId="{90FA48F5-FA59-48F7-AEE2-C5783AE6C803}" dt="2023-10-30T13:27:52.837" v="1585" actId="1076"/>
          <ac:picMkLst>
            <pc:docMk/>
            <pc:sldMk cId="1639691319" sldId="265"/>
            <ac:picMk id="7" creationId="{D9324220-86AB-4D99-9B94-223751877FD7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24:20.844" v="1568" actId="1076"/>
        <pc:sldMkLst>
          <pc:docMk/>
          <pc:sldMk cId="1320489598" sldId="266"/>
        </pc:sldMkLst>
        <pc:spChg chg="mod">
          <ac:chgData name="SHHD 山本覚" userId="57e3f178-c88d-44ee-9b09-55235ac55cf9" providerId="ADAL" clId="{90FA48F5-FA59-48F7-AEE2-C5783AE6C803}" dt="2023-10-30T13:15:30.143" v="1484" actId="20577"/>
          <ac:spMkLst>
            <pc:docMk/>
            <pc:sldMk cId="1320489598" sldId="266"/>
            <ac:spMk id="2" creationId="{679B1F19-EA37-6319-E74D-3884CF7D7061}"/>
          </ac:spMkLst>
        </pc:spChg>
        <pc:spChg chg="del">
          <ac:chgData name="SHHD 山本覚" userId="57e3f178-c88d-44ee-9b09-55235ac55cf9" providerId="ADAL" clId="{90FA48F5-FA59-48F7-AEE2-C5783AE6C803}" dt="2023-10-30T13:15:48.540" v="1490" actId="478"/>
          <ac:spMkLst>
            <pc:docMk/>
            <pc:sldMk cId="1320489598" sldId="266"/>
            <ac:spMk id="4" creationId="{81E22F13-F9BA-6547-7B98-D5E042138C96}"/>
          </ac:spMkLst>
        </pc:spChg>
        <pc:spChg chg="add del mod">
          <ac:chgData name="SHHD 山本覚" userId="57e3f178-c88d-44ee-9b09-55235ac55cf9" providerId="ADAL" clId="{90FA48F5-FA59-48F7-AEE2-C5783AE6C803}" dt="2023-10-30T13:15:51.103" v="1491" actId="478"/>
          <ac:spMkLst>
            <pc:docMk/>
            <pc:sldMk cId="1320489598" sldId="266"/>
            <ac:spMk id="7" creationId="{ECB391C9-EBA8-32F3-D7C6-123E24C057B7}"/>
          </ac:spMkLst>
        </pc:spChg>
        <pc:spChg chg="add mod">
          <ac:chgData name="SHHD 山本覚" userId="57e3f178-c88d-44ee-9b09-55235ac55cf9" providerId="ADAL" clId="{90FA48F5-FA59-48F7-AEE2-C5783AE6C803}" dt="2023-10-30T13:24:16.629" v="1567" actId="164"/>
          <ac:spMkLst>
            <pc:docMk/>
            <pc:sldMk cId="1320489598" sldId="266"/>
            <ac:spMk id="8" creationId="{4A68C346-93C3-49E6-9B98-C493DE252831}"/>
          </ac:spMkLst>
        </pc:spChg>
        <pc:grpChg chg="add mod">
          <ac:chgData name="SHHD 山本覚" userId="57e3f178-c88d-44ee-9b09-55235ac55cf9" providerId="ADAL" clId="{90FA48F5-FA59-48F7-AEE2-C5783AE6C803}" dt="2023-10-30T13:24:20.844" v="1568" actId="1076"/>
          <ac:grpSpMkLst>
            <pc:docMk/>
            <pc:sldMk cId="1320489598" sldId="266"/>
            <ac:grpSpMk id="9" creationId="{CE34EC31-1F88-EF80-F2CF-063863817E50}"/>
          </ac:grpSpMkLst>
        </pc:grpChg>
        <pc:picChg chg="add mod">
          <ac:chgData name="SHHD 山本覚" userId="57e3f178-c88d-44ee-9b09-55235ac55cf9" providerId="ADAL" clId="{90FA48F5-FA59-48F7-AEE2-C5783AE6C803}" dt="2023-10-30T13:24:16.629" v="1567" actId="164"/>
          <ac:picMkLst>
            <pc:docMk/>
            <pc:sldMk cId="1320489598" sldId="266"/>
            <ac:picMk id="5" creationId="{6708ED3D-BDB8-5993-B2B8-A9B5452AB5E5}"/>
          </ac:picMkLst>
        </pc:picChg>
      </pc:sldChg>
      <pc:sldChg chg="add del">
        <pc:chgData name="SHHD 山本覚" userId="57e3f178-c88d-44ee-9b09-55235ac55cf9" providerId="ADAL" clId="{90FA48F5-FA59-48F7-AEE2-C5783AE6C803}" dt="2023-10-30T13:15:34.351" v="1486"/>
        <pc:sldMkLst>
          <pc:docMk/>
          <pc:sldMk cId="524951164" sldId="267"/>
        </pc:sldMkLst>
      </pc:sldChg>
      <pc:sldChg chg="addSp delSp modSp add mod">
        <pc:chgData name="SHHD 山本覚" userId="57e3f178-c88d-44ee-9b09-55235ac55cf9" providerId="ADAL" clId="{90FA48F5-FA59-48F7-AEE2-C5783AE6C803}" dt="2023-10-30T13:24:30.654" v="1569" actId="1076"/>
        <pc:sldMkLst>
          <pc:docMk/>
          <pc:sldMk cId="1305876647" sldId="267"/>
        </pc:sldMkLst>
        <pc:spChg chg="add mod">
          <ac:chgData name="SHHD 山本覚" userId="57e3f178-c88d-44ee-9b09-55235ac55cf9" providerId="ADAL" clId="{90FA48F5-FA59-48F7-AEE2-C5783AE6C803}" dt="2023-10-30T13:24:03.449" v="1566" actId="164"/>
          <ac:spMkLst>
            <pc:docMk/>
            <pc:sldMk cId="1305876647" sldId="267"/>
            <ac:spMk id="6" creationId="{461E8E8C-CB9B-ECA4-80DE-CC20E8E00157}"/>
          </ac:spMkLst>
        </pc:spChg>
        <pc:spChg chg="mod">
          <ac:chgData name="SHHD 山本覚" userId="57e3f178-c88d-44ee-9b09-55235ac55cf9" providerId="ADAL" clId="{90FA48F5-FA59-48F7-AEE2-C5783AE6C803}" dt="2023-10-30T13:24:03.449" v="1566" actId="164"/>
          <ac:spMkLst>
            <pc:docMk/>
            <pc:sldMk cId="1305876647" sldId="267"/>
            <ac:spMk id="8" creationId="{4A68C346-93C3-49E6-9B98-C493DE252831}"/>
          </ac:spMkLst>
        </pc:spChg>
        <pc:grpChg chg="add mod">
          <ac:chgData name="SHHD 山本覚" userId="57e3f178-c88d-44ee-9b09-55235ac55cf9" providerId="ADAL" clId="{90FA48F5-FA59-48F7-AEE2-C5783AE6C803}" dt="2023-10-30T13:24:30.654" v="1569" actId="1076"/>
          <ac:grpSpMkLst>
            <pc:docMk/>
            <pc:sldMk cId="1305876647" sldId="267"/>
            <ac:grpSpMk id="7" creationId="{C0ACB627-4B2E-AF74-700E-AD64714E272B}"/>
          </ac:grpSpMkLst>
        </pc:grpChg>
        <pc:picChg chg="add mod ord">
          <ac:chgData name="SHHD 山本覚" userId="57e3f178-c88d-44ee-9b09-55235ac55cf9" providerId="ADAL" clId="{90FA48F5-FA59-48F7-AEE2-C5783AE6C803}" dt="2023-10-30T13:24:03.449" v="1566" actId="164"/>
          <ac:picMkLst>
            <pc:docMk/>
            <pc:sldMk cId="1305876647" sldId="267"/>
            <ac:picMk id="4" creationId="{2F573425-FDF6-8327-58CE-17AE9299DDF1}"/>
          </ac:picMkLst>
        </pc:picChg>
        <pc:picChg chg="del">
          <ac:chgData name="SHHD 山本覚" userId="57e3f178-c88d-44ee-9b09-55235ac55cf9" providerId="ADAL" clId="{90FA48F5-FA59-48F7-AEE2-C5783AE6C803}" dt="2023-10-30T13:17:10.295" v="1513" actId="478"/>
          <ac:picMkLst>
            <pc:docMk/>
            <pc:sldMk cId="1305876647" sldId="267"/>
            <ac:picMk id="5" creationId="{6708ED3D-BDB8-5993-B2B8-A9B5452AB5E5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24:45.779" v="1573" actId="1076"/>
        <pc:sldMkLst>
          <pc:docMk/>
          <pc:sldMk cId="2548665621" sldId="268"/>
        </pc:sldMkLst>
        <pc:spChg chg="add mod">
          <ac:chgData name="SHHD 山本覚" userId="57e3f178-c88d-44ee-9b09-55235ac55cf9" providerId="ADAL" clId="{90FA48F5-FA59-48F7-AEE2-C5783AE6C803}" dt="2023-10-30T13:24:42.462" v="1572" actId="164"/>
          <ac:spMkLst>
            <pc:docMk/>
            <pc:sldMk cId="2548665621" sldId="268"/>
            <ac:spMk id="6" creationId="{B1F08B14-2EC1-5372-015E-5EF317131813}"/>
          </ac:spMkLst>
        </pc:spChg>
        <pc:spChg chg="mod">
          <ac:chgData name="SHHD 山本覚" userId="57e3f178-c88d-44ee-9b09-55235ac55cf9" providerId="ADAL" clId="{90FA48F5-FA59-48F7-AEE2-C5783AE6C803}" dt="2023-10-30T13:24:42.462" v="1572" actId="164"/>
          <ac:spMkLst>
            <pc:docMk/>
            <pc:sldMk cId="2548665621" sldId="268"/>
            <ac:spMk id="8" creationId="{4A68C346-93C3-49E6-9B98-C493DE252831}"/>
          </ac:spMkLst>
        </pc:spChg>
        <pc:grpChg chg="add mod">
          <ac:chgData name="SHHD 山本覚" userId="57e3f178-c88d-44ee-9b09-55235ac55cf9" providerId="ADAL" clId="{90FA48F5-FA59-48F7-AEE2-C5783AE6C803}" dt="2023-10-30T13:24:45.779" v="1573" actId="1076"/>
          <ac:grpSpMkLst>
            <pc:docMk/>
            <pc:sldMk cId="2548665621" sldId="268"/>
            <ac:grpSpMk id="7" creationId="{BE08FB0B-68D4-4A51-2F0A-C2245C5BDE12}"/>
          </ac:grpSpMkLst>
        </pc:grpChg>
        <pc:picChg chg="add mod ord">
          <ac:chgData name="SHHD 山本覚" userId="57e3f178-c88d-44ee-9b09-55235ac55cf9" providerId="ADAL" clId="{90FA48F5-FA59-48F7-AEE2-C5783AE6C803}" dt="2023-10-30T13:24:42.462" v="1572" actId="164"/>
          <ac:picMkLst>
            <pc:docMk/>
            <pc:sldMk cId="2548665621" sldId="268"/>
            <ac:picMk id="4" creationId="{DED4ABE4-A92C-1A34-7F21-A735C9F1259F}"/>
          </ac:picMkLst>
        </pc:picChg>
        <pc:picChg chg="del">
          <ac:chgData name="SHHD 山本覚" userId="57e3f178-c88d-44ee-9b09-55235ac55cf9" providerId="ADAL" clId="{90FA48F5-FA59-48F7-AEE2-C5783AE6C803}" dt="2023-10-30T13:18:34.401" v="1527" actId="478"/>
          <ac:picMkLst>
            <pc:docMk/>
            <pc:sldMk cId="2548665621" sldId="268"/>
            <ac:picMk id="5" creationId="{6708ED3D-BDB8-5993-B2B8-A9B5452AB5E5}"/>
          </ac:picMkLst>
        </pc:picChg>
      </pc:sldChg>
      <pc:sldChg chg="delSp add del mod">
        <pc:chgData name="SHHD 山本覚" userId="57e3f178-c88d-44ee-9b09-55235ac55cf9" providerId="ADAL" clId="{90FA48F5-FA59-48F7-AEE2-C5783AE6C803}" dt="2023-10-30T13:21:06.898" v="1557" actId="47"/>
        <pc:sldMkLst>
          <pc:docMk/>
          <pc:sldMk cId="1162202752" sldId="269"/>
        </pc:sldMkLst>
        <pc:picChg chg="del">
          <ac:chgData name="SHHD 山本覚" userId="57e3f178-c88d-44ee-9b09-55235ac55cf9" providerId="ADAL" clId="{90FA48F5-FA59-48F7-AEE2-C5783AE6C803}" dt="2023-10-30T13:20:03.237" v="1543" actId="478"/>
          <ac:picMkLst>
            <pc:docMk/>
            <pc:sldMk cId="1162202752" sldId="269"/>
            <ac:picMk id="4" creationId="{DED4ABE4-A92C-1A34-7F21-A735C9F1259F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20:48.366" v="1556" actId="1076"/>
        <pc:sldMkLst>
          <pc:docMk/>
          <pc:sldMk cId="3013563385" sldId="270"/>
        </pc:sldMkLst>
        <pc:spChg chg="mod">
          <ac:chgData name="SHHD 山本覚" userId="57e3f178-c88d-44ee-9b09-55235ac55cf9" providerId="ADAL" clId="{90FA48F5-FA59-48F7-AEE2-C5783AE6C803}" dt="2023-10-30T13:20:43.153" v="1554" actId="164"/>
          <ac:spMkLst>
            <pc:docMk/>
            <pc:sldMk cId="3013563385" sldId="270"/>
            <ac:spMk id="6" creationId="{B1F08B14-2EC1-5372-015E-5EF317131813}"/>
          </ac:spMkLst>
        </pc:spChg>
        <pc:spChg chg="del">
          <ac:chgData name="SHHD 山本覚" userId="57e3f178-c88d-44ee-9b09-55235ac55cf9" providerId="ADAL" clId="{90FA48F5-FA59-48F7-AEE2-C5783AE6C803}" dt="2023-10-30T13:20:12.327" v="1548" actId="478"/>
          <ac:spMkLst>
            <pc:docMk/>
            <pc:sldMk cId="3013563385" sldId="270"/>
            <ac:spMk id="8" creationId="{4A68C346-93C3-49E6-9B98-C493DE252831}"/>
          </ac:spMkLst>
        </pc:spChg>
        <pc:grpChg chg="add mod">
          <ac:chgData name="SHHD 山本覚" userId="57e3f178-c88d-44ee-9b09-55235ac55cf9" providerId="ADAL" clId="{90FA48F5-FA59-48F7-AEE2-C5783AE6C803}" dt="2023-10-30T13:20:48.366" v="1556" actId="1076"/>
          <ac:grpSpMkLst>
            <pc:docMk/>
            <pc:sldMk cId="3013563385" sldId="270"/>
            <ac:grpSpMk id="7" creationId="{638D20F1-7623-95DF-132B-389F8D07FC3A}"/>
          </ac:grpSpMkLst>
        </pc:grpChg>
        <pc:picChg chg="del">
          <ac:chgData name="SHHD 山本覚" userId="57e3f178-c88d-44ee-9b09-55235ac55cf9" providerId="ADAL" clId="{90FA48F5-FA59-48F7-AEE2-C5783AE6C803}" dt="2023-10-30T13:20:05.862" v="1545" actId="478"/>
          <ac:picMkLst>
            <pc:docMk/>
            <pc:sldMk cId="3013563385" sldId="270"/>
            <ac:picMk id="4" creationId="{DED4ABE4-A92C-1A34-7F21-A735C9F1259F}"/>
          </ac:picMkLst>
        </pc:picChg>
        <pc:picChg chg="add mod ord">
          <ac:chgData name="SHHD 山本覚" userId="57e3f178-c88d-44ee-9b09-55235ac55cf9" providerId="ADAL" clId="{90FA48F5-FA59-48F7-AEE2-C5783AE6C803}" dt="2023-10-30T13:20:43.153" v="1554" actId="164"/>
          <ac:picMkLst>
            <pc:docMk/>
            <pc:sldMk cId="3013563385" sldId="270"/>
            <ac:picMk id="5" creationId="{613483F1-E408-F95A-155A-3B3F3EE4995B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23:50.526" v="1565" actId="1076"/>
        <pc:sldMkLst>
          <pc:docMk/>
          <pc:sldMk cId="2305174529" sldId="271"/>
        </pc:sldMkLst>
        <pc:grpChg chg="del">
          <ac:chgData name="SHHD 山本覚" userId="57e3f178-c88d-44ee-9b09-55235ac55cf9" providerId="ADAL" clId="{90FA48F5-FA59-48F7-AEE2-C5783AE6C803}" dt="2023-10-30T13:23:28.151" v="1559" actId="478"/>
          <ac:grpSpMkLst>
            <pc:docMk/>
            <pc:sldMk cId="2305174529" sldId="271"/>
            <ac:grpSpMk id="7" creationId="{638D20F1-7623-95DF-132B-389F8D07FC3A}"/>
          </ac:grpSpMkLst>
        </pc:grpChg>
        <pc:picChg chg="add mod">
          <ac:chgData name="SHHD 山本覚" userId="57e3f178-c88d-44ee-9b09-55235ac55cf9" providerId="ADAL" clId="{90FA48F5-FA59-48F7-AEE2-C5783AE6C803}" dt="2023-10-30T13:23:50.526" v="1565" actId="1076"/>
          <ac:picMkLst>
            <pc:docMk/>
            <pc:sldMk cId="2305174529" sldId="271"/>
            <ac:picMk id="4" creationId="{890A16A2-D076-3674-7CA9-801F16E644F8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29:32.592" v="1605" actId="22"/>
        <pc:sldMkLst>
          <pc:docMk/>
          <pc:sldMk cId="479057209" sldId="272"/>
        </pc:sldMkLst>
        <pc:spChg chg="add mod">
          <ac:chgData name="SHHD 山本覚" userId="57e3f178-c88d-44ee-9b09-55235ac55cf9" providerId="ADAL" clId="{90FA48F5-FA59-48F7-AEE2-C5783AE6C803}" dt="2023-10-30T13:28:50.122" v="1599" actId="571"/>
          <ac:spMkLst>
            <pc:docMk/>
            <pc:sldMk cId="479057209" sldId="272"/>
            <ac:spMk id="6" creationId="{007B71EC-BB93-E494-46BD-B493A1BE2CCE}"/>
          </ac:spMkLst>
        </pc:spChg>
        <pc:spChg chg="add mod">
          <ac:chgData name="SHHD 山本覚" userId="57e3f178-c88d-44ee-9b09-55235ac55cf9" providerId="ADAL" clId="{90FA48F5-FA59-48F7-AEE2-C5783AE6C803}" dt="2023-10-30T13:29:01.585" v="1601" actId="14100"/>
          <ac:spMkLst>
            <pc:docMk/>
            <pc:sldMk cId="479057209" sldId="272"/>
            <ac:spMk id="9" creationId="{29A40203-F276-18AB-D080-FD26552A8CAB}"/>
          </ac:spMkLst>
        </pc:spChg>
        <pc:picChg chg="add mod ord">
          <ac:chgData name="SHHD 山本覚" userId="57e3f178-c88d-44ee-9b09-55235ac55cf9" providerId="ADAL" clId="{90FA48F5-FA59-48F7-AEE2-C5783AE6C803}" dt="2023-10-30T13:28:45.964" v="1597" actId="167"/>
          <ac:picMkLst>
            <pc:docMk/>
            <pc:sldMk cId="479057209" sldId="272"/>
            <ac:picMk id="4" creationId="{D8C20148-CDDB-3FCD-DE9A-FCFE01DF81FD}"/>
          </ac:picMkLst>
        </pc:picChg>
        <pc:picChg chg="add mod">
          <ac:chgData name="SHHD 山本覚" userId="57e3f178-c88d-44ee-9b09-55235ac55cf9" providerId="ADAL" clId="{90FA48F5-FA59-48F7-AEE2-C5783AE6C803}" dt="2023-10-30T13:28:50.122" v="1599" actId="571"/>
          <ac:picMkLst>
            <pc:docMk/>
            <pc:sldMk cId="479057209" sldId="272"/>
            <ac:picMk id="5" creationId="{E49E5724-C148-F472-6776-A65CAA477E0C}"/>
          </ac:picMkLst>
        </pc:picChg>
        <pc:picChg chg="del">
          <ac:chgData name="SHHD 山本覚" userId="57e3f178-c88d-44ee-9b09-55235ac55cf9" providerId="ADAL" clId="{90FA48F5-FA59-48F7-AEE2-C5783AE6C803}" dt="2023-10-30T13:28:36.093" v="1593" actId="478"/>
          <ac:picMkLst>
            <pc:docMk/>
            <pc:sldMk cId="479057209" sldId="272"/>
            <ac:picMk id="7" creationId="{D9324220-86AB-4D99-9B94-223751877FD7}"/>
          </ac:picMkLst>
        </pc:picChg>
        <pc:picChg chg="add del">
          <ac:chgData name="SHHD 山本覚" userId="57e3f178-c88d-44ee-9b09-55235ac55cf9" providerId="ADAL" clId="{90FA48F5-FA59-48F7-AEE2-C5783AE6C803}" dt="2023-10-30T13:29:29.512" v="1603" actId="22"/>
          <ac:picMkLst>
            <pc:docMk/>
            <pc:sldMk cId="479057209" sldId="272"/>
            <ac:picMk id="11" creationId="{469A4B85-CC76-801E-EBEC-7C33A56944DF}"/>
          </ac:picMkLst>
        </pc:picChg>
        <pc:picChg chg="add del">
          <ac:chgData name="SHHD 山本覚" userId="57e3f178-c88d-44ee-9b09-55235ac55cf9" providerId="ADAL" clId="{90FA48F5-FA59-48F7-AEE2-C5783AE6C803}" dt="2023-10-30T13:29:32.592" v="1605" actId="22"/>
          <ac:picMkLst>
            <pc:docMk/>
            <pc:sldMk cId="479057209" sldId="272"/>
            <ac:picMk id="13" creationId="{A5BD307D-9E1A-278E-3BF7-5054CF9A9369}"/>
          </ac:picMkLst>
        </pc:picChg>
      </pc:sldChg>
      <pc:sldChg chg="add del">
        <pc:chgData name="SHHD 山本覚" userId="57e3f178-c88d-44ee-9b09-55235ac55cf9" providerId="ADAL" clId="{90FA48F5-FA59-48F7-AEE2-C5783AE6C803}" dt="2023-10-30T13:23:31.614" v="1561"/>
        <pc:sldMkLst>
          <pc:docMk/>
          <pc:sldMk cId="691041050" sldId="272"/>
        </pc:sldMkLst>
      </pc:sldChg>
      <pc:sldChg chg="addSp delSp modSp add mod">
        <pc:chgData name="SHHD 山本覚" userId="57e3f178-c88d-44ee-9b09-55235ac55cf9" providerId="ADAL" clId="{90FA48F5-FA59-48F7-AEE2-C5783AE6C803}" dt="2023-10-30T13:30:04.566" v="1613" actId="1076"/>
        <pc:sldMkLst>
          <pc:docMk/>
          <pc:sldMk cId="126556158" sldId="273"/>
        </pc:sldMkLst>
        <pc:spChg chg="mod">
          <ac:chgData name="SHHD 山本覚" userId="57e3f178-c88d-44ee-9b09-55235ac55cf9" providerId="ADAL" clId="{90FA48F5-FA59-48F7-AEE2-C5783AE6C803}" dt="2023-10-30T13:30:04.566" v="1613" actId="1076"/>
          <ac:spMkLst>
            <pc:docMk/>
            <pc:sldMk cId="126556158" sldId="273"/>
            <ac:spMk id="8" creationId="{201EC2A1-D0D1-0AB6-6DF7-AF2354741295}"/>
          </ac:spMkLst>
        </pc:spChg>
        <pc:spChg chg="del">
          <ac:chgData name="SHHD 山本覚" userId="57e3f178-c88d-44ee-9b09-55235ac55cf9" providerId="ADAL" clId="{90FA48F5-FA59-48F7-AEE2-C5783AE6C803}" dt="2023-10-30T13:29:59.707" v="1612" actId="478"/>
          <ac:spMkLst>
            <pc:docMk/>
            <pc:sldMk cId="126556158" sldId="273"/>
            <ac:spMk id="9" creationId="{29A40203-F276-18AB-D080-FD26552A8CAB}"/>
          </ac:spMkLst>
        </pc:spChg>
        <pc:picChg chg="del">
          <ac:chgData name="SHHD 山本覚" userId="57e3f178-c88d-44ee-9b09-55235ac55cf9" providerId="ADAL" clId="{90FA48F5-FA59-48F7-AEE2-C5783AE6C803}" dt="2023-10-30T13:29:39.415" v="1607" actId="478"/>
          <ac:picMkLst>
            <pc:docMk/>
            <pc:sldMk cId="126556158" sldId="273"/>
            <ac:picMk id="4" creationId="{D8C20148-CDDB-3FCD-DE9A-FCFE01DF81FD}"/>
          </ac:picMkLst>
        </pc:picChg>
        <pc:picChg chg="add mod ord">
          <ac:chgData name="SHHD 山本覚" userId="57e3f178-c88d-44ee-9b09-55235ac55cf9" providerId="ADAL" clId="{90FA48F5-FA59-48F7-AEE2-C5783AE6C803}" dt="2023-10-30T13:29:56.624" v="1611" actId="167"/>
          <ac:picMkLst>
            <pc:docMk/>
            <pc:sldMk cId="126556158" sldId="273"/>
            <ac:picMk id="5" creationId="{0BFC45F3-C3A0-43B5-DAC8-F23D7C748274}"/>
          </ac:picMkLst>
        </pc:picChg>
      </pc:sldChg>
      <pc:sldChg chg="add">
        <pc:chgData name="SHHD 山本覚" userId="57e3f178-c88d-44ee-9b09-55235ac55cf9" providerId="ADAL" clId="{90FA48F5-FA59-48F7-AEE2-C5783AE6C803}" dt="2023-10-30T13:30:15.491" v="1614"/>
        <pc:sldMkLst>
          <pc:docMk/>
          <pc:sldMk cId="4216514209" sldId="274"/>
        </pc:sldMkLst>
      </pc:sldChg>
      <pc:sldChg chg="addSp delSp modSp add mod">
        <pc:chgData name="SHHD 山本覚" userId="57e3f178-c88d-44ee-9b09-55235ac55cf9" providerId="ADAL" clId="{90FA48F5-FA59-48F7-AEE2-C5783AE6C803}" dt="2023-10-30T13:31:27.335" v="1623" actId="14100"/>
        <pc:sldMkLst>
          <pc:docMk/>
          <pc:sldMk cId="3904240913" sldId="275"/>
        </pc:sldMkLst>
        <pc:spChg chg="mod">
          <ac:chgData name="SHHD 山本覚" userId="57e3f178-c88d-44ee-9b09-55235ac55cf9" providerId="ADAL" clId="{90FA48F5-FA59-48F7-AEE2-C5783AE6C803}" dt="2023-10-30T13:31:27.335" v="1623" actId="14100"/>
          <ac:spMkLst>
            <pc:docMk/>
            <pc:sldMk cId="3904240913" sldId="275"/>
            <ac:spMk id="8" creationId="{201EC2A1-D0D1-0AB6-6DF7-AF2354741295}"/>
          </ac:spMkLst>
        </pc:spChg>
        <pc:picChg chg="add mod ord">
          <ac:chgData name="SHHD 山本覚" userId="57e3f178-c88d-44ee-9b09-55235ac55cf9" providerId="ADAL" clId="{90FA48F5-FA59-48F7-AEE2-C5783AE6C803}" dt="2023-10-30T13:31:18.233" v="1621" actId="1076"/>
          <ac:picMkLst>
            <pc:docMk/>
            <pc:sldMk cId="3904240913" sldId="275"/>
            <ac:picMk id="4" creationId="{818E7E9E-42D4-0861-C47F-FC5B05206BFE}"/>
          </ac:picMkLst>
        </pc:picChg>
        <pc:picChg chg="del">
          <ac:chgData name="SHHD 山本覚" userId="57e3f178-c88d-44ee-9b09-55235ac55cf9" providerId="ADAL" clId="{90FA48F5-FA59-48F7-AEE2-C5783AE6C803}" dt="2023-10-30T13:30:58.675" v="1616" actId="478"/>
          <ac:picMkLst>
            <pc:docMk/>
            <pc:sldMk cId="3904240913" sldId="275"/>
            <ac:picMk id="5" creationId="{0BFC45F3-C3A0-43B5-DAC8-F23D7C748274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32:42.951" v="1634" actId="22"/>
        <pc:sldMkLst>
          <pc:docMk/>
          <pc:sldMk cId="2144390671" sldId="276"/>
        </pc:sldMkLst>
        <pc:spChg chg="mod">
          <ac:chgData name="SHHD 山本覚" userId="57e3f178-c88d-44ee-9b09-55235ac55cf9" providerId="ADAL" clId="{90FA48F5-FA59-48F7-AEE2-C5783AE6C803}" dt="2023-10-30T13:32:23.813" v="1630" actId="1076"/>
          <ac:spMkLst>
            <pc:docMk/>
            <pc:sldMk cId="2144390671" sldId="276"/>
            <ac:spMk id="8" creationId="{201EC2A1-D0D1-0AB6-6DF7-AF2354741295}"/>
          </ac:spMkLst>
        </pc:spChg>
        <pc:picChg chg="del">
          <ac:chgData name="SHHD 山本覚" userId="57e3f178-c88d-44ee-9b09-55235ac55cf9" providerId="ADAL" clId="{90FA48F5-FA59-48F7-AEE2-C5783AE6C803}" dt="2023-10-30T13:32:04.886" v="1625" actId="478"/>
          <ac:picMkLst>
            <pc:docMk/>
            <pc:sldMk cId="2144390671" sldId="276"/>
            <ac:picMk id="4" creationId="{818E7E9E-42D4-0861-C47F-FC5B05206BFE}"/>
          </ac:picMkLst>
        </pc:picChg>
        <pc:picChg chg="add mod ord">
          <ac:chgData name="SHHD 山本覚" userId="57e3f178-c88d-44ee-9b09-55235ac55cf9" providerId="ADAL" clId="{90FA48F5-FA59-48F7-AEE2-C5783AE6C803}" dt="2023-10-30T13:32:17.679" v="1629" actId="167"/>
          <ac:picMkLst>
            <pc:docMk/>
            <pc:sldMk cId="2144390671" sldId="276"/>
            <ac:picMk id="5" creationId="{330AABA0-60F4-73D2-0FFF-054B4344479B}"/>
          </ac:picMkLst>
        </pc:picChg>
        <pc:picChg chg="add del">
          <ac:chgData name="SHHD 山本覚" userId="57e3f178-c88d-44ee-9b09-55235ac55cf9" providerId="ADAL" clId="{90FA48F5-FA59-48F7-AEE2-C5783AE6C803}" dt="2023-10-30T13:32:40.010" v="1632" actId="22"/>
          <ac:picMkLst>
            <pc:docMk/>
            <pc:sldMk cId="2144390671" sldId="276"/>
            <ac:picMk id="7" creationId="{05235EAB-5CEC-976D-32EE-61205841B625}"/>
          </ac:picMkLst>
        </pc:picChg>
        <pc:picChg chg="add del">
          <ac:chgData name="SHHD 山本覚" userId="57e3f178-c88d-44ee-9b09-55235ac55cf9" providerId="ADAL" clId="{90FA48F5-FA59-48F7-AEE2-C5783AE6C803}" dt="2023-10-30T13:32:42.951" v="1634" actId="22"/>
          <ac:picMkLst>
            <pc:docMk/>
            <pc:sldMk cId="2144390671" sldId="276"/>
            <ac:picMk id="10" creationId="{B08F78A7-7B60-D67E-1E0F-D10B2492B6B7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33:07.461" v="1640" actId="1076"/>
        <pc:sldMkLst>
          <pc:docMk/>
          <pc:sldMk cId="3205590069" sldId="277"/>
        </pc:sldMkLst>
        <pc:picChg chg="add mod ord">
          <ac:chgData name="SHHD 山本覚" userId="57e3f178-c88d-44ee-9b09-55235ac55cf9" providerId="ADAL" clId="{90FA48F5-FA59-48F7-AEE2-C5783AE6C803}" dt="2023-10-30T13:33:07.461" v="1640" actId="1076"/>
          <ac:picMkLst>
            <pc:docMk/>
            <pc:sldMk cId="3205590069" sldId="277"/>
            <ac:picMk id="4" creationId="{7F55FAFE-5F2A-B2A6-42D1-EBABE44FDFAA}"/>
          </ac:picMkLst>
        </pc:picChg>
        <pc:picChg chg="del">
          <ac:chgData name="SHHD 山本覚" userId="57e3f178-c88d-44ee-9b09-55235ac55cf9" providerId="ADAL" clId="{90FA48F5-FA59-48F7-AEE2-C5783AE6C803}" dt="2023-10-30T13:32:53.650" v="1636" actId="478"/>
          <ac:picMkLst>
            <pc:docMk/>
            <pc:sldMk cId="3205590069" sldId="277"/>
            <ac:picMk id="5" creationId="{330AABA0-60F4-73D2-0FFF-054B4344479B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33:58.203" v="1646" actId="167"/>
        <pc:sldMkLst>
          <pc:docMk/>
          <pc:sldMk cId="1941647672" sldId="278"/>
        </pc:sldMkLst>
        <pc:picChg chg="del">
          <ac:chgData name="SHHD 山本覚" userId="57e3f178-c88d-44ee-9b09-55235ac55cf9" providerId="ADAL" clId="{90FA48F5-FA59-48F7-AEE2-C5783AE6C803}" dt="2023-10-30T13:33:47.270" v="1642" actId="478"/>
          <ac:picMkLst>
            <pc:docMk/>
            <pc:sldMk cId="1941647672" sldId="278"/>
            <ac:picMk id="4" creationId="{7F55FAFE-5F2A-B2A6-42D1-EBABE44FDFAA}"/>
          </ac:picMkLst>
        </pc:picChg>
        <pc:picChg chg="add mod ord">
          <ac:chgData name="SHHD 山本覚" userId="57e3f178-c88d-44ee-9b09-55235ac55cf9" providerId="ADAL" clId="{90FA48F5-FA59-48F7-AEE2-C5783AE6C803}" dt="2023-10-30T13:33:58.203" v="1646" actId="167"/>
          <ac:picMkLst>
            <pc:docMk/>
            <pc:sldMk cId="1941647672" sldId="278"/>
            <ac:picMk id="5" creationId="{27374331-962E-FD36-6DDA-E1EEFBE9C762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34:40.027" v="1654" actId="1076"/>
        <pc:sldMkLst>
          <pc:docMk/>
          <pc:sldMk cId="976493523" sldId="279"/>
        </pc:sldMkLst>
        <pc:picChg chg="add mod ord">
          <ac:chgData name="SHHD 山本覚" userId="57e3f178-c88d-44ee-9b09-55235ac55cf9" providerId="ADAL" clId="{90FA48F5-FA59-48F7-AEE2-C5783AE6C803}" dt="2023-10-30T13:34:40.027" v="1654" actId="1076"/>
          <ac:picMkLst>
            <pc:docMk/>
            <pc:sldMk cId="976493523" sldId="279"/>
            <ac:picMk id="4" creationId="{E735D103-6124-5BB1-FC89-878BDE3D254C}"/>
          </ac:picMkLst>
        </pc:picChg>
        <pc:picChg chg="del">
          <ac:chgData name="SHHD 山本覚" userId="57e3f178-c88d-44ee-9b09-55235ac55cf9" providerId="ADAL" clId="{90FA48F5-FA59-48F7-AEE2-C5783AE6C803}" dt="2023-10-30T13:34:20.318" v="1648" actId="478"/>
          <ac:picMkLst>
            <pc:docMk/>
            <pc:sldMk cId="976493523" sldId="279"/>
            <ac:picMk id="5" creationId="{27374331-962E-FD36-6DDA-E1EEFBE9C762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35:30.269" v="1661" actId="1076"/>
        <pc:sldMkLst>
          <pc:docMk/>
          <pc:sldMk cId="941876795" sldId="280"/>
        </pc:sldMkLst>
        <pc:picChg chg="del">
          <ac:chgData name="SHHD 山本覚" userId="57e3f178-c88d-44ee-9b09-55235ac55cf9" providerId="ADAL" clId="{90FA48F5-FA59-48F7-AEE2-C5783AE6C803}" dt="2023-10-30T13:35:07.836" v="1656" actId="478"/>
          <ac:picMkLst>
            <pc:docMk/>
            <pc:sldMk cId="941876795" sldId="280"/>
            <ac:picMk id="4" creationId="{E735D103-6124-5BB1-FC89-878BDE3D254C}"/>
          </ac:picMkLst>
        </pc:picChg>
        <pc:picChg chg="add mod ord">
          <ac:chgData name="SHHD 山本覚" userId="57e3f178-c88d-44ee-9b09-55235ac55cf9" providerId="ADAL" clId="{90FA48F5-FA59-48F7-AEE2-C5783AE6C803}" dt="2023-10-30T13:35:30.269" v="1661" actId="1076"/>
          <ac:picMkLst>
            <pc:docMk/>
            <pc:sldMk cId="941876795" sldId="280"/>
            <ac:picMk id="5" creationId="{84DB7522-B95C-5E4C-2D20-45B2A364360B}"/>
          </ac:picMkLst>
        </pc:picChg>
      </pc:sldChg>
      <pc:sldChg chg="add del">
        <pc:chgData name="SHHD 山本覚" userId="57e3f178-c88d-44ee-9b09-55235ac55cf9" providerId="ADAL" clId="{90FA48F5-FA59-48F7-AEE2-C5783AE6C803}" dt="2023-10-30T13:34:23.082" v="1650"/>
        <pc:sldMkLst>
          <pc:docMk/>
          <pc:sldMk cId="2856855840" sldId="280"/>
        </pc:sldMkLst>
      </pc:sldChg>
      <pc:sldChg chg="addSp delSp modSp add mod">
        <pc:chgData name="SHHD 山本覚" userId="57e3f178-c88d-44ee-9b09-55235ac55cf9" providerId="ADAL" clId="{90FA48F5-FA59-48F7-AEE2-C5783AE6C803}" dt="2023-10-30T13:36:26.994" v="1671"/>
        <pc:sldMkLst>
          <pc:docMk/>
          <pc:sldMk cId="1890090629" sldId="281"/>
        </pc:sldMkLst>
        <pc:picChg chg="add del">
          <ac:chgData name="SHHD 山本覚" userId="57e3f178-c88d-44ee-9b09-55235ac55cf9" providerId="ADAL" clId="{90FA48F5-FA59-48F7-AEE2-C5783AE6C803}" dt="2023-10-30T13:36:00.182" v="1665" actId="478"/>
          <ac:picMkLst>
            <pc:docMk/>
            <pc:sldMk cId="1890090629" sldId="281"/>
            <ac:picMk id="4" creationId="{D18F0DE2-544E-4CC6-810D-23591C28B2C5}"/>
          </ac:picMkLst>
        </pc:picChg>
        <pc:picChg chg="del">
          <ac:chgData name="SHHD 山本覚" userId="57e3f178-c88d-44ee-9b09-55235ac55cf9" providerId="ADAL" clId="{90FA48F5-FA59-48F7-AEE2-C5783AE6C803}" dt="2023-10-30T13:35:52.910" v="1663" actId="478"/>
          <ac:picMkLst>
            <pc:docMk/>
            <pc:sldMk cId="1890090629" sldId="281"/>
            <ac:picMk id="5" creationId="{84DB7522-B95C-5E4C-2D20-45B2A364360B}"/>
          </ac:picMkLst>
        </pc:picChg>
        <pc:picChg chg="add mod ord">
          <ac:chgData name="SHHD 山本覚" userId="57e3f178-c88d-44ee-9b09-55235ac55cf9" providerId="ADAL" clId="{90FA48F5-FA59-48F7-AEE2-C5783AE6C803}" dt="2023-10-30T13:36:14.200" v="1669" actId="167"/>
          <ac:picMkLst>
            <pc:docMk/>
            <pc:sldMk cId="1890090629" sldId="281"/>
            <ac:picMk id="7" creationId="{51BC7683-4682-EB9A-7134-02F11E9D5FF7}"/>
          </ac:picMkLst>
        </pc:picChg>
        <pc:picChg chg="add del mod">
          <ac:chgData name="SHHD 山本覚" userId="57e3f178-c88d-44ee-9b09-55235ac55cf9" providerId="ADAL" clId="{90FA48F5-FA59-48F7-AEE2-C5783AE6C803}" dt="2023-10-30T13:36:26.994" v="1671"/>
          <ac:picMkLst>
            <pc:docMk/>
            <pc:sldMk cId="1890090629" sldId="281"/>
            <ac:picMk id="9" creationId="{B6D05A07-27EC-3BDB-B40B-D8DDCD86A8B1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36:54.986" v="1677" actId="167"/>
        <pc:sldMkLst>
          <pc:docMk/>
          <pc:sldMk cId="1108919878" sldId="282"/>
        </pc:sldMkLst>
        <pc:picChg chg="add mod ord">
          <ac:chgData name="SHHD 山本覚" userId="57e3f178-c88d-44ee-9b09-55235ac55cf9" providerId="ADAL" clId="{90FA48F5-FA59-48F7-AEE2-C5783AE6C803}" dt="2023-10-30T13:36:54.986" v="1677" actId="167"/>
          <ac:picMkLst>
            <pc:docMk/>
            <pc:sldMk cId="1108919878" sldId="282"/>
            <ac:picMk id="4" creationId="{96419D75-B159-33DF-AE9B-2A292FA616C8}"/>
          </ac:picMkLst>
        </pc:picChg>
        <pc:picChg chg="del">
          <ac:chgData name="SHHD 山本覚" userId="57e3f178-c88d-44ee-9b09-55235ac55cf9" providerId="ADAL" clId="{90FA48F5-FA59-48F7-AEE2-C5783AE6C803}" dt="2023-10-30T13:36:31.903" v="1673" actId="478"/>
          <ac:picMkLst>
            <pc:docMk/>
            <pc:sldMk cId="1108919878" sldId="282"/>
            <ac:picMk id="7" creationId="{51BC7683-4682-EB9A-7134-02F11E9D5FF7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37:57.724" v="1683" actId="167"/>
        <pc:sldMkLst>
          <pc:docMk/>
          <pc:sldMk cId="1766010445" sldId="283"/>
        </pc:sldMkLst>
        <pc:picChg chg="del">
          <ac:chgData name="SHHD 山本覚" userId="57e3f178-c88d-44ee-9b09-55235ac55cf9" providerId="ADAL" clId="{90FA48F5-FA59-48F7-AEE2-C5783AE6C803}" dt="2023-10-30T13:37:46.330" v="1679" actId="478"/>
          <ac:picMkLst>
            <pc:docMk/>
            <pc:sldMk cId="1766010445" sldId="283"/>
            <ac:picMk id="4" creationId="{96419D75-B159-33DF-AE9B-2A292FA616C8}"/>
          </ac:picMkLst>
        </pc:picChg>
        <pc:picChg chg="add mod ord">
          <ac:chgData name="SHHD 山本覚" userId="57e3f178-c88d-44ee-9b09-55235ac55cf9" providerId="ADAL" clId="{90FA48F5-FA59-48F7-AEE2-C5783AE6C803}" dt="2023-10-30T13:37:57.724" v="1683" actId="167"/>
          <ac:picMkLst>
            <pc:docMk/>
            <pc:sldMk cId="1766010445" sldId="283"/>
            <ac:picMk id="5" creationId="{DC86154E-6E26-8B90-0DF6-2D3AB834E83A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38:42.823" v="1689" actId="167"/>
        <pc:sldMkLst>
          <pc:docMk/>
          <pc:sldMk cId="3487670288" sldId="284"/>
        </pc:sldMkLst>
        <pc:picChg chg="add mod ord">
          <ac:chgData name="SHHD 山本覚" userId="57e3f178-c88d-44ee-9b09-55235ac55cf9" providerId="ADAL" clId="{90FA48F5-FA59-48F7-AEE2-C5783AE6C803}" dt="2023-10-30T13:38:42.823" v="1689" actId="167"/>
          <ac:picMkLst>
            <pc:docMk/>
            <pc:sldMk cId="3487670288" sldId="284"/>
            <ac:picMk id="4" creationId="{B513A453-6E59-89AF-C648-021B89046789}"/>
          </ac:picMkLst>
        </pc:picChg>
        <pc:picChg chg="del">
          <ac:chgData name="SHHD 山本覚" userId="57e3f178-c88d-44ee-9b09-55235ac55cf9" providerId="ADAL" clId="{90FA48F5-FA59-48F7-AEE2-C5783AE6C803}" dt="2023-10-30T13:38:32.899" v="1685" actId="478"/>
          <ac:picMkLst>
            <pc:docMk/>
            <pc:sldMk cId="3487670288" sldId="284"/>
            <ac:picMk id="5" creationId="{DC86154E-6E26-8B90-0DF6-2D3AB834E83A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39:30.669" v="1696" actId="1076"/>
        <pc:sldMkLst>
          <pc:docMk/>
          <pc:sldMk cId="437902838" sldId="285"/>
        </pc:sldMkLst>
        <pc:picChg chg="del">
          <ac:chgData name="SHHD 山本覚" userId="57e3f178-c88d-44ee-9b09-55235ac55cf9" providerId="ADAL" clId="{90FA48F5-FA59-48F7-AEE2-C5783AE6C803}" dt="2023-10-30T13:39:18.719" v="1691" actId="478"/>
          <ac:picMkLst>
            <pc:docMk/>
            <pc:sldMk cId="437902838" sldId="285"/>
            <ac:picMk id="4" creationId="{B513A453-6E59-89AF-C648-021B89046789}"/>
          </ac:picMkLst>
        </pc:picChg>
        <pc:picChg chg="add mod ord">
          <ac:chgData name="SHHD 山本覚" userId="57e3f178-c88d-44ee-9b09-55235ac55cf9" providerId="ADAL" clId="{90FA48F5-FA59-48F7-AEE2-C5783AE6C803}" dt="2023-10-30T13:39:30.669" v="1696" actId="1076"/>
          <ac:picMkLst>
            <pc:docMk/>
            <pc:sldMk cId="437902838" sldId="285"/>
            <ac:picMk id="5" creationId="{DAF6EEC9-8411-AC7F-D6D9-2ACF727B9397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40:03.224" v="1702" actId="1076"/>
        <pc:sldMkLst>
          <pc:docMk/>
          <pc:sldMk cId="2520815508" sldId="286"/>
        </pc:sldMkLst>
        <pc:picChg chg="add mod ord">
          <ac:chgData name="SHHD 山本覚" userId="57e3f178-c88d-44ee-9b09-55235ac55cf9" providerId="ADAL" clId="{90FA48F5-FA59-48F7-AEE2-C5783AE6C803}" dt="2023-10-30T13:40:03.224" v="1702" actId="1076"/>
          <ac:picMkLst>
            <pc:docMk/>
            <pc:sldMk cId="2520815508" sldId="286"/>
            <ac:picMk id="4" creationId="{63B00A32-1CC6-16F7-C030-FEA78C7A4DFE}"/>
          </ac:picMkLst>
        </pc:picChg>
        <pc:picChg chg="del">
          <ac:chgData name="SHHD 山本覚" userId="57e3f178-c88d-44ee-9b09-55235ac55cf9" providerId="ADAL" clId="{90FA48F5-FA59-48F7-AEE2-C5783AE6C803}" dt="2023-10-30T13:39:53.845" v="1698" actId="478"/>
          <ac:picMkLst>
            <pc:docMk/>
            <pc:sldMk cId="2520815508" sldId="286"/>
            <ac:picMk id="5" creationId="{DAF6EEC9-8411-AC7F-D6D9-2ACF727B939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4E035-FB07-446B-A26E-E8C61E49FEB3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F2518-C81B-4DFE-8FD7-FBA88C2788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367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F2518-C81B-4DFE-8FD7-FBA88C2788B5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514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1980979"/>
          </a:xfrm>
        </p:spPr>
        <p:txBody>
          <a:bodyPr anchor="b">
            <a:normAutofit/>
          </a:bodyPr>
          <a:lstStyle>
            <a:lvl1pPr algn="ctr">
              <a:defRPr sz="60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16392"/>
            <a:ext cx="9144000" cy="13414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8BEA83CE-7942-4D00-A2F9-2434B9DB8797}" type="datetimeFigureOut">
              <a:rPr kumimoji="1" lang="ja-JP" altLang="en-US" smtClean="0"/>
              <a:pPr/>
              <a:t>2023/10/31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9FA230E4-FB3A-42FB-B6D8-ED6F6325B95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7B899E8-CD4E-FCB0-F189-D2B2B16E0B0D}"/>
              </a:ext>
            </a:extLst>
          </p:cNvPr>
          <p:cNvSpPr/>
          <p:nvPr userDrawn="1"/>
        </p:nvSpPr>
        <p:spPr>
          <a:xfrm>
            <a:off x="0" y="3355675"/>
            <a:ext cx="12192000" cy="560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36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83CE-7942-4D00-A2F9-2434B9DB8797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30E4-FB3A-42FB-B6D8-ED6F6325B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9249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83CE-7942-4D00-A2F9-2434B9DB8797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30E4-FB3A-42FB-B6D8-ED6F6325B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837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217736"/>
            <a:ext cx="10515600" cy="824685"/>
          </a:xfrm>
        </p:spPr>
        <p:txBody>
          <a:bodyPr/>
          <a:lstStyle>
            <a:lvl1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376218"/>
            <a:ext cx="10515600" cy="4803919"/>
          </a:xfrm>
        </p:spPr>
        <p:txBody>
          <a:bodyPr/>
          <a:lstStyle>
            <a:lvl1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2pPr>
            <a:lvl3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3pPr>
            <a:lvl4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4pPr>
            <a:lvl5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8BEA83CE-7942-4D00-A2F9-2434B9DB8797}" type="datetimeFigureOut">
              <a:rPr kumimoji="1" lang="ja-JP" altLang="en-US" smtClean="0"/>
              <a:pPr/>
              <a:t>2023/10/31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9FA230E4-FB3A-42FB-B6D8-ED6F6325B95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4CA3EA7-CA39-C83B-E898-12238307B126}"/>
              </a:ext>
            </a:extLst>
          </p:cNvPr>
          <p:cNvSpPr/>
          <p:nvPr userDrawn="1"/>
        </p:nvSpPr>
        <p:spPr>
          <a:xfrm>
            <a:off x="0" y="1042421"/>
            <a:ext cx="12192000" cy="560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92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83CE-7942-4D00-A2F9-2434B9DB8797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30E4-FB3A-42FB-B6D8-ED6F6325B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538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83CE-7942-4D00-A2F9-2434B9DB8797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30E4-FB3A-42FB-B6D8-ED6F6325B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0126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83CE-7942-4D00-A2F9-2434B9DB8797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30E4-FB3A-42FB-B6D8-ED6F6325B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1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83CE-7942-4D00-A2F9-2434B9DB8797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30E4-FB3A-42FB-B6D8-ED6F6325B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78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83CE-7942-4D00-A2F9-2434B9DB8797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30E4-FB3A-42FB-B6D8-ED6F6325B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57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83CE-7942-4D00-A2F9-2434B9DB8797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30E4-FB3A-42FB-B6D8-ED6F6325B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794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83CE-7942-4D00-A2F9-2434B9DB8797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30E4-FB3A-42FB-B6D8-ED6F6325B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09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A83CE-7942-4D00-A2F9-2434B9DB8797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230E4-FB3A-42FB-B6D8-ED6F6325B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652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8AA9E8-35A4-F087-721F-23B15853FB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ハンズオン ～</a:t>
            </a:r>
            <a:r>
              <a:rPr kumimoji="1" lang="en-US" altLang="ja-JP" sz="5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Git</a:t>
            </a:r>
            <a:r>
              <a:rPr kumimoji="1" lang="ja-JP" altLang="en-US" sz="5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入門～</a:t>
            </a:r>
            <a:br>
              <a:rPr kumimoji="1" lang="en-US" altLang="ja-JP" sz="5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en-US" altLang="ja-JP" sz="5400" dirty="0"/>
              <a:t>2023</a:t>
            </a:r>
            <a:r>
              <a:rPr kumimoji="1" lang="en-US" altLang="ja-JP" sz="5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.</a:t>
            </a:r>
            <a:r>
              <a:rPr lang="en-US" altLang="ja-JP" sz="5400" dirty="0"/>
              <a:t>11</a:t>
            </a:r>
            <a:r>
              <a:rPr kumimoji="1" lang="en-US" altLang="ja-JP" sz="5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.01</a:t>
            </a:r>
            <a:endParaRPr kumimoji="1" lang="ja-JP" altLang="en-US" sz="5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8963885-801F-200F-7633-1AD09F7936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技術</a:t>
            </a:r>
            <a:r>
              <a:rPr lang="ja-JP" altLang="en-US" dirty="0"/>
              <a:t>４</a:t>
            </a:r>
            <a:r>
              <a:rPr kumimoji="1" lang="ja-JP" altLang="en-US" dirty="0"/>
              <a:t>部　企画２チーム</a:t>
            </a:r>
            <a:endParaRPr kumimoji="1" lang="en-US" altLang="ja-JP" dirty="0"/>
          </a:p>
          <a:p>
            <a:r>
              <a:rPr lang="ja-JP" altLang="en-US" dirty="0"/>
              <a:t>山本　覚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91603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285EFFE-5514-138C-91D6-9278F46A30A9}"/>
              </a:ext>
            </a:extLst>
          </p:cNvPr>
          <p:cNvSpPr/>
          <p:nvPr/>
        </p:nvSpPr>
        <p:spPr>
          <a:xfrm>
            <a:off x="0" y="3381082"/>
            <a:ext cx="12192000" cy="874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696FD56-A136-8319-D86C-0569605E4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077" y="1983283"/>
            <a:ext cx="7881845" cy="1107417"/>
          </a:xfrm>
          <a:noFill/>
        </p:spPr>
        <p:txBody>
          <a:bodyPr/>
          <a:lstStyle/>
          <a:p>
            <a:pPr algn="ctr"/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基礎知識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663DE046-33B6-E249-2D96-B13A95C66780}"/>
              </a:ext>
            </a:extLst>
          </p:cNvPr>
          <p:cNvGrpSpPr/>
          <p:nvPr/>
        </p:nvGrpSpPr>
        <p:grpSpPr>
          <a:xfrm>
            <a:off x="5381368" y="5657770"/>
            <a:ext cx="6560261" cy="1171641"/>
            <a:chOff x="2118910" y="5265603"/>
            <a:chExt cx="8083405" cy="1443669"/>
          </a:xfrm>
        </p:grpSpPr>
        <p:pic>
          <p:nvPicPr>
            <p:cNvPr id="8" name="Picture 2" descr="Git Logo - símbolo, significado logotipo, historia, PNG">
              <a:extLst>
                <a:ext uri="{FF2B5EF4-FFF2-40B4-BE49-F238E27FC236}">
                  <a16:creationId xmlns:a16="http://schemas.microsoft.com/office/drawing/2014/main" id="{B5712062-420E-C422-F78E-837D7DFC9F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8910" y="5265603"/>
              <a:ext cx="2309870" cy="1443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SourceTree: einfache Versionsverwaltung - was hinter dem Git- und ...">
              <a:extLst>
                <a:ext uri="{FF2B5EF4-FFF2-40B4-BE49-F238E27FC236}">
                  <a16:creationId xmlns:a16="http://schemas.microsoft.com/office/drawing/2014/main" id="{B6EA514E-2C76-0584-3549-36C265EC8A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9059" y="5568027"/>
              <a:ext cx="4793256" cy="838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B2371AEE-3D4A-D56F-B7D0-1F2682376F5B}"/>
                </a:ext>
              </a:extLst>
            </p:cNvPr>
            <p:cNvSpPr txBox="1"/>
            <p:nvPr/>
          </p:nvSpPr>
          <p:spPr>
            <a:xfrm>
              <a:off x="4544459" y="5602716"/>
              <a:ext cx="748924" cy="79639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>
                      <a:lumMod val="50000"/>
                    </a:schemeClr>
                  </a:solidFill>
                  <a:latin typeface="Noto Sans JP Black" panose="020B0200000000000000" pitchFamily="50" charset="-128"/>
                  <a:ea typeface="Noto Sans JP Black" panose="020B0200000000000000" pitchFamily="50" charset="-128"/>
                </a:rPr>
                <a:t>×</a:t>
              </a:r>
              <a:endParaRPr kumimoji="1" lang="ja-JP" altLang="en-US" sz="3600" b="1" dirty="0">
                <a:solidFill>
                  <a:schemeClr val="bg1">
                    <a:lumMod val="50000"/>
                  </a:schemeClr>
                </a:solidFill>
                <a:latin typeface="Noto Sans JP Black" panose="020B0200000000000000" pitchFamily="50" charset="-128"/>
                <a:ea typeface="Noto Sans JP Black" panose="020B02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1874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の基礎知識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81E22F13-F9BA-6547-7B98-D5E042138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778" y="1445377"/>
            <a:ext cx="6671459" cy="463269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dirty="0"/>
              <a:t>以下の項目について説明していきます。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リポジトリ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クローン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コミット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プッシュ／プル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ブランチ</a:t>
            </a:r>
            <a:endParaRPr kumimoji="1" lang="ja-JP" altLang="en-US" dirty="0"/>
          </a:p>
        </p:txBody>
      </p:sp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1618AE55-DD73-249F-EFA1-84DF13C41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974" y="2011451"/>
            <a:ext cx="1159328" cy="1159328"/>
          </a:xfrm>
          <a:prstGeom prst="rect">
            <a:avLst/>
          </a:prstGeom>
        </p:spPr>
      </p:pic>
      <p:pic>
        <p:nvPicPr>
          <p:cNvPr id="23" name="図 22" descr="アイコン&#10;&#10;自動的に生成された説明">
            <a:extLst>
              <a:ext uri="{FF2B5EF4-FFF2-40B4-BE49-F238E27FC236}">
                <a16:creationId xmlns:a16="http://schemas.microsoft.com/office/drawing/2014/main" id="{318A8623-1518-D7F2-67F2-F0708CE3D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927" y="3157210"/>
            <a:ext cx="377628" cy="377628"/>
          </a:xfrm>
          <a:prstGeom prst="rect">
            <a:avLst/>
          </a:prstGeom>
        </p:spPr>
      </p:pic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D3AFFE0D-2056-5D34-432B-51E4283CED5B}"/>
              </a:ext>
            </a:extLst>
          </p:cNvPr>
          <p:cNvGrpSpPr/>
          <p:nvPr/>
        </p:nvGrpSpPr>
        <p:grpSpPr>
          <a:xfrm>
            <a:off x="4711871" y="4533941"/>
            <a:ext cx="1733867" cy="992615"/>
            <a:chOff x="4604295" y="5192847"/>
            <a:chExt cx="1733867" cy="992615"/>
          </a:xfrm>
        </p:grpSpPr>
        <p:pic>
          <p:nvPicPr>
            <p:cNvPr id="5" name="図 4" descr="アイコン&#10;&#10;自動的に生成された説明">
              <a:extLst>
                <a:ext uri="{FF2B5EF4-FFF2-40B4-BE49-F238E27FC236}">
                  <a16:creationId xmlns:a16="http://schemas.microsoft.com/office/drawing/2014/main" id="{8F97454D-F471-ED23-0164-D59048FE0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547" y="5192847"/>
              <a:ext cx="992615" cy="992615"/>
            </a:xfrm>
            <a:prstGeom prst="rect">
              <a:avLst/>
            </a:prstGeom>
          </p:spPr>
        </p:pic>
        <p:pic>
          <p:nvPicPr>
            <p:cNvPr id="9" name="図 8" descr="アイコン&#10;&#10;自動的に生成された説明">
              <a:extLst>
                <a:ext uri="{FF2B5EF4-FFF2-40B4-BE49-F238E27FC236}">
                  <a16:creationId xmlns:a16="http://schemas.microsoft.com/office/drawing/2014/main" id="{65FF9DAE-76A8-6F2E-2DAE-3806BB433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4295" y="5400139"/>
              <a:ext cx="630679" cy="630678"/>
            </a:xfrm>
            <a:prstGeom prst="rect">
              <a:avLst/>
            </a:prstGeom>
          </p:spPr>
        </p:pic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8249019F-635B-388C-3459-2FB09BB9DB5C}"/>
              </a:ext>
            </a:extLst>
          </p:cNvPr>
          <p:cNvGrpSpPr/>
          <p:nvPr/>
        </p:nvGrpSpPr>
        <p:grpSpPr>
          <a:xfrm>
            <a:off x="7269365" y="3225725"/>
            <a:ext cx="3138586" cy="2300831"/>
            <a:chOff x="4604295" y="3884631"/>
            <a:chExt cx="3138586" cy="2300831"/>
          </a:xfrm>
        </p:grpSpPr>
        <p:pic>
          <p:nvPicPr>
            <p:cNvPr id="32" name="図 31" descr="アイコン&#10;&#10;自動的に生成された説明">
              <a:extLst>
                <a:ext uri="{FF2B5EF4-FFF2-40B4-BE49-F238E27FC236}">
                  <a16:creationId xmlns:a16="http://schemas.microsoft.com/office/drawing/2014/main" id="{8413B28F-F99C-675A-0EC7-8AD1768A4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547" y="5192847"/>
              <a:ext cx="992615" cy="992615"/>
            </a:xfrm>
            <a:prstGeom prst="rect">
              <a:avLst/>
            </a:prstGeom>
          </p:spPr>
        </p:pic>
        <p:pic>
          <p:nvPicPr>
            <p:cNvPr id="33" name="図 32" descr="アイコン&#10;&#10;自動的に生成された説明">
              <a:extLst>
                <a:ext uri="{FF2B5EF4-FFF2-40B4-BE49-F238E27FC236}">
                  <a16:creationId xmlns:a16="http://schemas.microsoft.com/office/drawing/2014/main" id="{6096277F-CF1E-C078-092C-327284823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4295" y="5400139"/>
              <a:ext cx="630679" cy="630678"/>
            </a:xfrm>
            <a:prstGeom prst="rect">
              <a:avLst/>
            </a:prstGeom>
          </p:spPr>
        </p:pic>
        <p:pic>
          <p:nvPicPr>
            <p:cNvPr id="34" name="図 33" descr="アイコン&#10;&#10;自動的に生成された説明">
              <a:extLst>
                <a:ext uri="{FF2B5EF4-FFF2-40B4-BE49-F238E27FC236}">
                  <a16:creationId xmlns:a16="http://schemas.microsoft.com/office/drawing/2014/main" id="{FC3347F5-B171-C6C8-5A83-4E0D46AAE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4061" y="5400139"/>
              <a:ext cx="376358" cy="376358"/>
            </a:xfrm>
            <a:prstGeom prst="rect">
              <a:avLst/>
            </a:prstGeom>
          </p:spPr>
        </p:pic>
        <p:pic>
          <p:nvPicPr>
            <p:cNvPr id="63" name="図 62" descr="アイコン&#10;&#10;自動的に生成された説明">
              <a:extLst>
                <a:ext uri="{FF2B5EF4-FFF2-40B4-BE49-F238E27FC236}">
                  <a16:creationId xmlns:a16="http://schemas.microsoft.com/office/drawing/2014/main" id="{F01C8CA8-C37A-8BE6-BA92-E5E060DA1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6523" y="3884631"/>
              <a:ext cx="376358" cy="376358"/>
            </a:xfrm>
            <a:prstGeom prst="rect">
              <a:avLst/>
            </a:prstGeom>
          </p:spPr>
        </p:pic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4F1DCB2E-5306-FC09-610F-B6DCC40F93D9}"/>
              </a:ext>
            </a:extLst>
          </p:cNvPr>
          <p:cNvGrpSpPr/>
          <p:nvPr/>
        </p:nvGrpSpPr>
        <p:grpSpPr>
          <a:xfrm>
            <a:off x="9828201" y="4533941"/>
            <a:ext cx="1733867" cy="992615"/>
            <a:chOff x="4604295" y="5192847"/>
            <a:chExt cx="1733867" cy="992615"/>
          </a:xfrm>
        </p:grpSpPr>
        <p:pic>
          <p:nvPicPr>
            <p:cNvPr id="36" name="図 35" descr="アイコン&#10;&#10;自動的に生成された説明">
              <a:extLst>
                <a:ext uri="{FF2B5EF4-FFF2-40B4-BE49-F238E27FC236}">
                  <a16:creationId xmlns:a16="http://schemas.microsoft.com/office/drawing/2014/main" id="{24FD75F0-D045-AFEC-7F69-A2E49ED31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547" y="5192847"/>
              <a:ext cx="992615" cy="992615"/>
            </a:xfrm>
            <a:prstGeom prst="rect">
              <a:avLst/>
            </a:prstGeom>
          </p:spPr>
        </p:pic>
        <p:pic>
          <p:nvPicPr>
            <p:cNvPr id="37" name="図 36" descr="アイコン&#10;&#10;自動的に生成された説明">
              <a:extLst>
                <a:ext uri="{FF2B5EF4-FFF2-40B4-BE49-F238E27FC236}">
                  <a16:creationId xmlns:a16="http://schemas.microsoft.com/office/drawing/2014/main" id="{4D80EC32-7935-55B6-3E83-3F215DE50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4295" y="5400139"/>
              <a:ext cx="630679" cy="630678"/>
            </a:xfrm>
            <a:prstGeom prst="rect">
              <a:avLst/>
            </a:prstGeom>
          </p:spPr>
        </p:pic>
        <p:pic>
          <p:nvPicPr>
            <p:cNvPr id="38" name="図 37" descr="アイコン&#10;&#10;自動的に生成された説明">
              <a:extLst>
                <a:ext uri="{FF2B5EF4-FFF2-40B4-BE49-F238E27FC236}">
                  <a16:creationId xmlns:a16="http://schemas.microsoft.com/office/drawing/2014/main" id="{FDB05B54-60A6-B75B-AC63-F58559081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4061" y="5400139"/>
              <a:ext cx="376358" cy="376358"/>
            </a:xfrm>
            <a:prstGeom prst="rect">
              <a:avLst/>
            </a:prstGeom>
          </p:spPr>
        </p:pic>
      </p:grp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C72886F5-D99D-555E-EC98-DDB8DB12070A}"/>
              </a:ext>
            </a:extLst>
          </p:cNvPr>
          <p:cNvCxnSpPr>
            <a:cxnSpLocks/>
          </p:cNvCxnSpPr>
          <p:nvPr/>
        </p:nvCxnSpPr>
        <p:spPr>
          <a:xfrm flipH="1">
            <a:off x="6084154" y="3140824"/>
            <a:ext cx="1454582" cy="13299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コンテンツ プレースホルダー 2">
            <a:extLst>
              <a:ext uri="{FF2B5EF4-FFF2-40B4-BE49-F238E27FC236}">
                <a16:creationId xmlns:a16="http://schemas.microsoft.com/office/drawing/2014/main" id="{55802C53-F85B-9304-4F19-A5536D5A811C}"/>
              </a:ext>
            </a:extLst>
          </p:cNvPr>
          <p:cNvSpPr txBox="1">
            <a:spLocks/>
          </p:cNvSpPr>
          <p:nvPr/>
        </p:nvSpPr>
        <p:spPr>
          <a:xfrm>
            <a:off x="5721480" y="3438673"/>
            <a:ext cx="1454582" cy="503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kumimoji="1" sz="2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4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0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 2" pitchFamily="18" charset="2"/>
              <a:buNone/>
            </a:pPr>
            <a:r>
              <a:rPr lang="ja-JP" altLang="en-US" sz="1600" dirty="0"/>
              <a:t>クローン</a:t>
            </a: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23A4979E-9830-DF80-644C-C62BB8A9ED58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8284090" y="3312499"/>
            <a:ext cx="222835" cy="1221442"/>
          </a:xfrm>
          <a:prstGeom prst="straightConnector1">
            <a:avLst/>
          </a:prstGeom>
          <a:ln w="76200">
            <a:solidFill>
              <a:srgbClr val="DE9B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コンテンツ プレースホルダー 2">
            <a:extLst>
              <a:ext uri="{FF2B5EF4-FFF2-40B4-BE49-F238E27FC236}">
                <a16:creationId xmlns:a16="http://schemas.microsoft.com/office/drawing/2014/main" id="{1DE1B145-FD91-9CEB-A04F-919EDACB1D3F}"/>
              </a:ext>
            </a:extLst>
          </p:cNvPr>
          <p:cNvSpPr txBox="1">
            <a:spLocks/>
          </p:cNvSpPr>
          <p:nvPr/>
        </p:nvSpPr>
        <p:spPr>
          <a:xfrm>
            <a:off x="7993024" y="5277600"/>
            <a:ext cx="1061171" cy="503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kumimoji="1" sz="2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4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0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Wingdings 2" pitchFamily="18" charset="2"/>
              <a:buNone/>
            </a:pPr>
            <a:r>
              <a:rPr lang="ja-JP" altLang="en-US" sz="1600" dirty="0"/>
              <a:t>ローカル</a:t>
            </a:r>
          </a:p>
        </p:txBody>
      </p:sp>
      <p:sp>
        <p:nvSpPr>
          <p:cNvPr id="51" name="コンテンツ プレースホルダー 2">
            <a:extLst>
              <a:ext uri="{FF2B5EF4-FFF2-40B4-BE49-F238E27FC236}">
                <a16:creationId xmlns:a16="http://schemas.microsoft.com/office/drawing/2014/main" id="{8B477E42-EC7B-6965-E763-492A607C731C}"/>
              </a:ext>
            </a:extLst>
          </p:cNvPr>
          <p:cNvSpPr txBox="1">
            <a:spLocks/>
          </p:cNvSpPr>
          <p:nvPr/>
        </p:nvSpPr>
        <p:spPr>
          <a:xfrm>
            <a:off x="8439562" y="3778985"/>
            <a:ext cx="1454582" cy="503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kumimoji="1" sz="2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4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0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 2" pitchFamily="18" charset="2"/>
              <a:buNone/>
            </a:pPr>
            <a:r>
              <a:rPr lang="ja-JP" altLang="en-US" sz="1600" dirty="0"/>
              <a:t>プッシュ</a:t>
            </a: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25FD3CC2-2358-916C-6C75-C44F58BA5E41}"/>
              </a:ext>
            </a:extLst>
          </p:cNvPr>
          <p:cNvCxnSpPr>
            <a:cxnSpLocks/>
          </p:cNvCxnSpPr>
          <p:nvPr/>
        </p:nvCxnSpPr>
        <p:spPr>
          <a:xfrm>
            <a:off x="8780398" y="3046000"/>
            <a:ext cx="1842778" cy="1487941"/>
          </a:xfrm>
          <a:prstGeom prst="straightConnector1">
            <a:avLst/>
          </a:prstGeom>
          <a:ln w="76200">
            <a:solidFill>
              <a:srgbClr val="DE9B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コンテンツ プレースホルダー 2">
            <a:extLst>
              <a:ext uri="{FF2B5EF4-FFF2-40B4-BE49-F238E27FC236}">
                <a16:creationId xmlns:a16="http://schemas.microsoft.com/office/drawing/2014/main" id="{C44B09B7-40A5-9A2A-431F-0FD3407CFFDD}"/>
              </a:ext>
            </a:extLst>
          </p:cNvPr>
          <p:cNvSpPr txBox="1">
            <a:spLocks/>
          </p:cNvSpPr>
          <p:nvPr/>
        </p:nvSpPr>
        <p:spPr>
          <a:xfrm>
            <a:off x="9895885" y="3534838"/>
            <a:ext cx="1454582" cy="503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kumimoji="1" sz="2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4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0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 2" pitchFamily="18" charset="2"/>
              <a:buNone/>
            </a:pPr>
            <a:r>
              <a:rPr lang="ja-JP" altLang="en-US" sz="1600" dirty="0"/>
              <a:t>プル</a:t>
            </a:r>
          </a:p>
        </p:txBody>
      </p:sp>
      <p:sp>
        <p:nvSpPr>
          <p:cNvPr id="57" name="吹き出し: 円形 56">
            <a:extLst>
              <a:ext uri="{FF2B5EF4-FFF2-40B4-BE49-F238E27FC236}">
                <a16:creationId xmlns:a16="http://schemas.microsoft.com/office/drawing/2014/main" id="{AC4AD521-5940-6EFB-6ED4-27FFB8834061}"/>
              </a:ext>
            </a:extLst>
          </p:cNvPr>
          <p:cNvSpPr/>
          <p:nvPr/>
        </p:nvSpPr>
        <p:spPr>
          <a:xfrm flipH="1">
            <a:off x="4716216" y="5657324"/>
            <a:ext cx="1779674" cy="992615"/>
          </a:xfrm>
          <a:prstGeom prst="wedgeEllipseCallout">
            <a:avLst>
              <a:gd name="adj1" fmla="val 33192"/>
              <a:gd name="adj2" fmla="val -7026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ローカルが</a:t>
            </a:r>
            <a:br>
              <a:rPr kumimoji="1" lang="en-US" altLang="ja-JP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kumimoji="1" lang="ja-JP" altLang="en-US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ないから</a:t>
            </a:r>
            <a:endParaRPr kumimoji="1" lang="en-US" altLang="ja-JP" sz="16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コピーしよう</a:t>
            </a:r>
          </a:p>
        </p:txBody>
      </p:sp>
      <p:sp>
        <p:nvSpPr>
          <p:cNvPr id="61" name="吹き出し: 円形 60">
            <a:extLst>
              <a:ext uri="{FF2B5EF4-FFF2-40B4-BE49-F238E27FC236}">
                <a16:creationId xmlns:a16="http://schemas.microsoft.com/office/drawing/2014/main" id="{00CED09E-478D-B59B-3A90-48CA2C6F4A45}"/>
              </a:ext>
            </a:extLst>
          </p:cNvPr>
          <p:cNvSpPr/>
          <p:nvPr/>
        </p:nvSpPr>
        <p:spPr>
          <a:xfrm flipH="1">
            <a:off x="7259695" y="5657324"/>
            <a:ext cx="1779674" cy="992615"/>
          </a:xfrm>
          <a:prstGeom prst="wedgeEllipseCallout">
            <a:avLst>
              <a:gd name="adj1" fmla="val 33192"/>
              <a:gd name="adj2" fmla="val -7026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ローカルを</a:t>
            </a:r>
            <a:endParaRPr kumimoji="1" lang="en-US" altLang="ja-JP" sz="16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変更したから</a:t>
            </a:r>
            <a:endParaRPr kumimoji="1" lang="en-US" altLang="ja-JP" sz="16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アップしよう</a:t>
            </a:r>
          </a:p>
        </p:txBody>
      </p:sp>
      <p:sp>
        <p:nvSpPr>
          <p:cNvPr id="62" name="吹き出し: 円形 61">
            <a:extLst>
              <a:ext uri="{FF2B5EF4-FFF2-40B4-BE49-F238E27FC236}">
                <a16:creationId xmlns:a16="http://schemas.microsoft.com/office/drawing/2014/main" id="{177C1E7D-3400-ED67-E7EF-FA55D840ED43}"/>
              </a:ext>
            </a:extLst>
          </p:cNvPr>
          <p:cNvSpPr/>
          <p:nvPr/>
        </p:nvSpPr>
        <p:spPr>
          <a:xfrm flipH="1">
            <a:off x="9894144" y="5657324"/>
            <a:ext cx="1779674" cy="992615"/>
          </a:xfrm>
          <a:prstGeom prst="wedgeEllipseCallout">
            <a:avLst>
              <a:gd name="adj1" fmla="val 33192"/>
              <a:gd name="adj2" fmla="val -7026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他の人の</a:t>
            </a:r>
            <a:endParaRPr kumimoji="1" lang="en-US" altLang="ja-JP" sz="16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変更を</a:t>
            </a:r>
            <a:endParaRPr kumimoji="1" lang="en-US" altLang="ja-JP" sz="16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ダウンロード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AA9907-CCD5-D249-A48E-15BC7A2F16F2}"/>
              </a:ext>
            </a:extLst>
          </p:cNvPr>
          <p:cNvSpPr txBox="1">
            <a:spLocks/>
          </p:cNvSpPr>
          <p:nvPr/>
        </p:nvSpPr>
        <p:spPr>
          <a:xfrm>
            <a:off x="7669788" y="1534428"/>
            <a:ext cx="1112269" cy="503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kumimoji="1" sz="2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4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0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 2" pitchFamily="18" charset="2"/>
              <a:buNone/>
            </a:pPr>
            <a:r>
              <a:rPr lang="ja-JP" altLang="en-US" sz="1600" dirty="0"/>
              <a:t>リモート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896E4358-CCCB-BA2F-88C3-BB1958AA996B}"/>
              </a:ext>
            </a:extLst>
          </p:cNvPr>
          <p:cNvSpPr txBox="1">
            <a:spLocks/>
          </p:cNvSpPr>
          <p:nvPr/>
        </p:nvSpPr>
        <p:spPr>
          <a:xfrm>
            <a:off x="10545560" y="5277600"/>
            <a:ext cx="1061171" cy="503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kumimoji="1" sz="2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4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0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Wingdings 2" pitchFamily="18" charset="2"/>
              <a:buNone/>
            </a:pPr>
            <a:r>
              <a:rPr lang="ja-JP" altLang="en-US" sz="1600" dirty="0"/>
              <a:t>ローカル</a:t>
            </a:r>
          </a:p>
        </p:txBody>
      </p:sp>
    </p:spTree>
    <p:extLst>
      <p:ext uri="{BB962C8B-B14F-4D97-AF65-F5344CB8AC3E}">
        <p14:creationId xmlns:p14="http://schemas.microsoft.com/office/powerpoint/2010/main" val="4070837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リポジトリ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81E22F13-F9BA-6547-7B98-D5E042138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837" y="1297946"/>
            <a:ext cx="9110179" cy="345960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リポジトリとはデータの保管場所のことです。</a:t>
            </a:r>
            <a:br>
              <a:rPr lang="en-US" altLang="ja-JP" dirty="0"/>
            </a:br>
            <a:r>
              <a:rPr lang="ja-JP" altLang="en-US" b="1" dirty="0"/>
              <a:t>ローカル</a:t>
            </a:r>
            <a:r>
              <a:rPr lang="ja-JP" altLang="en-US" dirty="0"/>
              <a:t>と</a:t>
            </a:r>
            <a:r>
              <a:rPr lang="ja-JP" altLang="en-US" b="1" dirty="0"/>
              <a:t>リモート</a:t>
            </a:r>
            <a:r>
              <a:rPr lang="ja-JP" altLang="en-US" dirty="0"/>
              <a:t>の２種類が存在します。</a:t>
            </a:r>
            <a:endParaRPr lang="en-US" altLang="ja-JP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ja-JP" altLang="en-US" b="1" dirty="0"/>
              <a:t>ローカル</a:t>
            </a:r>
            <a:r>
              <a:rPr lang="ja-JP" altLang="en-US" dirty="0"/>
              <a:t>とは自分の</a:t>
            </a:r>
            <a:r>
              <a:rPr lang="en-US" altLang="ja-JP" dirty="0"/>
              <a:t>PC</a:t>
            </a:r>
            <a:r>
              <a:rPr lang="ja-JP" altLang="en-US" dirty="0"/>
              <a:t>に保管しているものを指します。</a:t>
            </a:r>
            <a:br>
              <a:rPr lang="en-US" altLang="ja-JP" dirty="0"/>
            </a:br>
            <a:r>
              <a:rPr lang="ja-JP" altLang="en-US" dirty="0"/>
              <a:t>作業するときはこのローカルを編集していきます。</a:t>
            </a:r>
            <a:endParaRPr lang="en-US" altLang="ja-JP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ja-JP" altLang="en-US" b="1" dirty="0"/>
              <a:t>リモート</a:t>
            </a:r>
            <a:r>
              <a:rPr lang="ja-JP" altLang="en-US" dirty="0"/>
              <a:t>は</a:t>
            </a:r>
            <a:r>
              <a:rPr lang="en-US" altLang="ja-JP" dirty="0"/>
              <a:t>Web</a:t>
            </a:r>
            <a:r>
              <a:rPr lang="ja-JP" altLang="en-US" dirty="0"/>
              <a:t>上にアップしてあるものです。</a:t>
            </a:r>
            <a:br>
              <a:rPr lang="en-US" altLang="ja-JP" dirty="0"/>
            </a:br>
            <a:r>
              <a:rPr lang="ja-JP" altLang="en-US" dirty="0"/>
              <a:t>ローカルのデータをアップして、内容を更新します。</a:t>
            </a:r>
            <a:endParaRPr lang="en-US" altLang="ja-JP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7E75A89C-FF08-392D-812A-4311482EAB46}"/>
              </a:ext>
            </a:extLst>
          </p:cNvPr>
          <p:cNvGrpSpPr/>
          <p:nvPr/>
        </p:nvGrpSpPr>
        <p:grpSpPr>
          <a:xfrm>
            <a:off x="2719144" y="4702387"/>
            <a:ext cx="5814500" cy="992615"/>
            <a:chOff x="2698974" y="5322435"/>
            <a:chExt cx="5814500" cy="992615"/>
          </a:xfrm>
        </p:grpSpPr>
        <p:pic>
          <p:nvPicPr>
            <p:cNvPr id="3" name="図 2" descr="アイコン&#10;&#10;自動的に生成された説明">
              <a:extLst>
                <a:ext uri="{FF2B5EF4-FFF2-40B4-BE49-F238E27FC236}">
                  <a16:creationId xmlns:a16="http://schemas.microsoft.com/office/drawing/2014/main" id="{63645E22-4705-827C-9BA0-C2B7B8795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6023" y="5322606"/>
              <a:ext cx="937451" cy="937451"/>
            </a:xfrm>
            <a:prstGeom prst="rect">
              <a:avLst/>
            </a:prstGeom>
          </p:spPr>
        </p:pic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13570E6D-F389-4EFD-5518-F33023447770}"/>
                </a:ext>
              </a:extLst>
            </p:cNvPr>
            <p:cNvGrpSpPr/>
            <p:nvPr/>
          </p:nvGrpSpPr>
          <p:grpSpPr>
            <a:xfrm>
              <a:off x="2698974" y="5322435"/>
              <a:ext cx="1733867" cy="992615"/>
              <a:chOff x="4604295" y="5192847"/>
              <a:chExt cx="1733867" cy="992615"/>
            </a:xfrm>
          </p:grpSpPr>
          <p:pic>
            <p:nvPicPr>
              <p:cNvPr id="6" name="図 5" descr="アイコン&#10;&#10;自動的に生成された説明">
                <a:extLst>
                  <a:ext uri="{FF2B5EF4-FFF2-40B4-BE49-F238E27FC236}">
                    <a16:creationId xmlns:a16="http://schemas.microsoft.com/office/drawing/2014/main" id="{9F6B8CA0-3E38-54C8-A202-73EF2857B0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45547" y="5192847"/>
                <a:ext cx="992615" cy="992615"/>
              </a:xfrm>
              <a:prstGeom prst="rect">
                <a:avLst/>
              </a:prstGeom>
            </p:spPr>
          </p:pic>
          <p:pic>
            <p:nvPicPr>
              <p:cNvPr id="7" name="図 6" descr="アイコン&#10;&#10;自動的に生成された説明">
                <a:extLst>
                  <a:ext uri="{FF2B5EF4-FFF2-40B4-BE49-F238E27FC236}">
                    <a16:creationId xmlns:a16="http://schemas.microsoft.com/office/drawing/2014/main" id="{68E6F91C-810F-D85B-B51C-9F06565C22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4295" y="5400139"/>
                <a:ext cx="630679" cy="630678"/>
              </a:xfrm>
              <a:prstGeom prst="rect">
                <a:avLst/>
              </a:prstGeom>
            </p:spPr>
          </p:pic>
        </p:grpSp>
        <p:pic>
          <p:nvPicPr>
            <p:cNvPr id="8" name="図 7" descr="アイコン&#10;&#10;自動的に生成された説明">
              <a:extLst>
                <a:ext uri="{FF2B5EF4-FFF2-40B4-BE49-F238E27FC236}">
                  <a16:creationId xmlns:a16="http://schemas.microsoft.com/office/drawing/2014/main" id="{909C12C1-F739-236C-86B6-C962575E4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6926" y="5540163"/>
              <a:ext cx="359214" cy="359214"/>
            </a:xfrm>
            <a:prstGeom prst="rect">
              <a:avLst/>
            </a:prstGeom>
          </p:spPr>
        </p:pic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E64AA179-4C0C-0CAC-D022-3D3AB5CDBA47}"/>
                </a:ext>
              </a:extLst>
            </p:cNvPr>
            <p:cNvCxnSpPr>
              <a:cxnSpLocks/>
            </p:cNvCxnSpPr>
            <p:nvPr/>
          </p:nvCxnSpPr>
          <p:spPr>
            <a:xfrm>
              <a:off x="4817889" y="5616466"/>
              <a:ext cx="23622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24D54EA5-047C-A963-99E0-8D8A847668B2}"/>
                </a:ext>
              </a:extLst>
            </p:cNvPr>
            <p:cNvCxnSpPr>
              <a:cxnSpLocks/>
            </p:cNvCxnSpPr>
            <p:nvPr/>
          </p:nvCxnSpPr>
          <p:spPr>
            <a:xfrm>
              <a:off x="4823332" y="5981138"/>
              <a:ext cx="2362200" cy="0"/>
            </a:xfrm>
            <a:prstGeom prst="straightConnector1">
              <a:avLst/>
            </a:prstGeom>
            <a:ln w="762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1FCC6460-BD96-4CCA-A231-900AB5A9057D}"/>
              </a:ext>
            </a:extLst>
          </p:cNvPr>
          <p:cNvSpPr/>
          <p:nvPr/>
        </p:nvSpPr>
        <p:spPr>
          <a:xfrm>
            <a:off x="5344468" y="4469803"/>
            <a:ext cx="1289205" cy="36979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アップロード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63F7ADF-5DE7-C4E0-2C46-8A07F2402B84}"/>
              </a:ext>
            </a:extLst>
          </p:cNvPr>
          <p:cNvSpPr/>
          <p:nvPr/>
        </p:nvSpPr>
        <p:spPr>
          <a:xfrm>
            <a:off x="5344469" y="5540357"/>
            <a:ext cx="1289205" cy="36979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ダウンロード</a:t>
            </a:r>
          </a:p>
        </p:txBody>
      </p:sp>
      <p:sp>
        <p:nvSpPr>
          <p:cNvPr id="12" name="吹き出し: 円形 11">
            <a:extLst>
              <a:ext uri="{FF2B5EF4-FFF2-40B4-BE49-F238E27FC236}">
                <a16:creationId xmlns:a16="http://schemas.microsoft.com/office/drawing/2014/main" id="{6949390B-D0B5-FBEA-CD4A-092D5A06A608}"/>
              </a:ext>
            </a:extLst>
          </p:cNvPr>
          <p:cNvSpPr/>
          <p:nvPr/>
        </p:nvSpPr>
        <p:spPr>
          <a:xfrm>
            <a:off x="3242080" y="5855225"/>
            <a:ext cx="1788459" cy="816877"/>
          </a:xfrm>
          <a:prstGeom prst="wedgeEllipseCallout">
            <a:avLst>
              <a:gd name="adj1" fmla="val -9497"/>
              <a:gd name="adj2" fmla="val -70411"/>
            </a:avLst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手元のものが</a:t>
            </a:r>
            <a:r>
              <a:rPr kumimoji="1" lang="ja-JP" altLang="en-US" sz="1600" b="1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ローカル</a:t>
            </a:r>
          </a:p>
        </p:txBody>
      </p:sp>
      <p:sp>
        <p:nvSpPr>
          <p:cNvPr id="13" name="吹き出し: 円形 12">
            <a:extLst>
              <a:ext uri="{FF2B5EF4-FFF2-40B4-BE49-F238E27FC236}">
                <a16:creationId xmlns:a16="http://schemas.microsoft.com/office/drawing/2014/main" id="{0D7134DB-94AF-3EE5-9E62-D040540B0877}"/>
              </a:ext>
            </a:extLst>
          </p:cNvPr>
          <p:cNvSpPr/>
          <p:nvPr/>
        </p:nvSpPr>
        <p:spPr>
          <a:xfrm>
            <a:off x="7437562" y="5855225"/>
            <a:ext cx="1788459" cy="816877"/>
          </a:xfrm>
          <a:prstGeom prst="wedgeEllipseCallout">
            <a:avLst>
              <a:gd name="adj1" fmla="val -9497"/>
              <a:gd name="adj2" fmla="val -70411"/>
            </a:avLst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Web</a:t>
            </a:r>
            <a:r>
              <a:rPr kumimoji="1" lang="ja-JP" altLang="en-US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上のものが</a:t>
            </a:r>
            <a:r>
              <a:rPr kumimoji="1" lang="ja-JP" altLang="en-US" sz="1600" b="1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リモート</a:t>
            </a:r>
          </a:p>
        </p:txBody>
      </p:sp>
    </p:spTree>
    <p:extLst>
      <p:ext uri="{BB962C8B-B14F-4D97-AF65-F5344CB8AC3E}">
        <p14:creationId xmlns:p14="http://schemas.microsoft.com/office/powerpoint/2010/main" val="1346778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クローン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81E22F13-F9BA-6547-7B98-D5E042138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376218"/>
            <a:ext cx="11049000" cy="484496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dirty="0"/>
              <a:t>リモートのリポジトリをコピーしてきて、</a:t>
            </a:r>
            <a:endParaRPr kumimoji="1" lang="en-US" altLang="ja-JP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dirty="0"/>
              <a:t>ローカルのリポジトリを作ることをクローンといいます。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27662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コミット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81E22F13-F9BA-6547-7B98-D5E042138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376218"/>
            <a:ext cx="11049000" cy="484496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dirty="0"/>
              <a:t>ローカルで変更を加えるときは</a:t>
            </a:r>
            <a:endParaRPr kumimoji="1" lang="en-US" altLang="ja-JP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dirty="0"/>
              <a:t>１．ファイルの内容を変更する</a:t>
            </a:r>
            <a:endParaRPr lang="en-US" altLang="ja-JP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dirty="0"/>
              <a:t>２．その変更をコミットする（確定させる）</a:t>
            </a:r>
            <a:endParaRPr kumimoji="1" lang="en-US" altLang="ja-JP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dirty="0"/>
              <a:t>という２段階で変更します。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61335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プッシュ／プル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81E22F13-F9BA-6547-7B98-D5E042138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376218"/>
            <a:ext cx="11049000" cy="177711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自分の行った変更をリモートにアップするのがプッシュ</a:t>
            </a:r>
            <a:endParaRPr kumimoji="1" lang="en-US" altLang="ja-JP" sz="32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他の人が変更した内容をダウンロードするのがプル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406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ブランチ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81E22F13-F9BA-6547-7B98-D5E042138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376218"/>
            <a:ext cx="11049000" cy="177711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自分の行った変更をリモートにアップするのがプッシュ</a:t>
            </a:r>
            <a:endParaRPr kumimoji="1" lang="en-US" altLang="ja-JP" sz="32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他の人が変更した内容をダウンロードするのがプル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367720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285EFFE-5514-138C-91D6-9278F46A30A9}"/>
              </a:ext>
            </a:extLst>
          </p:cNvPr>
          <p:cNvSpPr/>
          <p:nvPr/>
        </p:nvSpPr>
        <p:spPr>
          <a:xfrm>
            <a:off x="0" y="3381082"/>
            <a:ext cx="12192000" cy="874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696FD56-A136-8319-D86C-0569605E4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077" y="1983283"/>
            <a:ext cx="7881845" cy="1107417"/>
          </a:xfrm>
          <a:noFill/>
        </p:spPr>
        <p:txBody>
          <a:bodyPr/>
          <a:lstStyle/>
          <a:p>
            <a:pPr algn="ctr"/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インストール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663DE046-33B6-E249-2D96-B13A95C66780}"/>
              </a:ext>
            </a:extLst>
          </p:cNvPr>
          <p:cNvGrpSpPr/>
          <p:nvPr/>
        </p:nvGrpSpPr>
        <p:grpSpPr>
          <a:xfrm>
            <a:off x="5381368" y="5657770"/>
            <a:ext cx="6560261" cy="1171641"/>
            <a:chOff x="2118910" y="5265603"/>
            <a:chExt cx="8083405" cy="1443669"/>
          </a:xfrm>
        </p:grpSpPr>
        <p:pic>
          <p:nvPicPr>
            <p:cNvPr id="8" name="Picture 2" descr="Git Logo - símbolo, significado logotipo, historia, PNG">
              <a:extLst>
                <a:ext uri="{FF2B5EF4-FFF2-40B4-BE49-F238E27FC236}">
                  <a16:creationId xmlns:a16="http://schemas.microsoft.com/office/drawing/2014/main" id="{B5712062-420E-C422-F78E-837D7DFC9F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8910" y="5265603"/>
              <a:ext cx="2309870" cy="1443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SourceTree: einfache Versionsverwaltung - was hinter dem Git- und ...">
              <a:extLst>
                <a:ext uri="{FF2B5EF4-FFF2-40B4-BE49-F238E27FC236}">
                  <a16:creationId xmlns:a16="http://schemas.microsoft.com/office/drawing/2014/main" id="{B6EA514E-2C76-0584-3549-36C265EC8A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9059" y="5568027"/>
              <a:ext cx="4793256" cy="838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B2371AEE-3D4A-D56F-B7D0-1F2682376F5B}"/>
                </a:ext>
              </a:extLst>
            </p:cNvPr>
            <p:cNvSpPr txBox="1"/>
            <p:nvPr/>
          </p:nvSpPr>
          <p:spPr>
            <a:xfrm>
              <a:off x="4544459" y="5602716"/>
              <a:ext cx="748924" cy="79639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>
                      <a:lumMod val="50000"/>
                    </a:schemeClr>
                  </a:solidFill>
                  <a:latin typeface="Noto Sans JP Black" panose="020B0200000000000000" pitchFamily="50" charset="-128"/>
                  <a:ea typeface="Noto Sans JP Black" panose="020B0200000000000000" pitchFamily="50" charset="-128"/>
                </a:rPr>
                <a:t>×</a:t>
              </a:r>
              <a:endParaRPr kumimoji="1" lang="ja-JP" altLang="en-US" sz="3600" b="1" dirty="0">
                <a:solidFill>
                  <a:schemeClr val="bg1">
                    <a:lumMod val="50000"/>
                  </a:schemeClr>
                </a:solidFill>
                <a:latin typeface="Noto Sans JP Black" panose="020B0200000000000000" pitchFamily="50" charset="-128"/>
                <a:ea typeface="Noto Sans JP Black" panose="020B02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6853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Git</a:t>
            </a:r>
            <a:r>
              <a:rPr lang="ja-JP" altLang="en-US" dirty="0"/>
              <a:t>のインストール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9324220-86AB-4D99-9B94-223751877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140" y="2272937"/>
            <a:ext cx="5132663" cy="4262824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01EC2A1-D0D1-0AB6-6DF7-AF2354741295}"/>
              </a:ext>
            </a:extLst>
          </p:cNvPr>
          <p:cNvSpPr/>
          <p:nvPr/>
        </p:nvSpPr>
        <p:spPr>
          <a:xfrm>
            <a:off x="6411940" y="6084294"/>
            <a:ext cx="935869" cy="38586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A8E590-A663-47E2-C1CA-C374CFB9B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5173" y="1333907"/>
            <a:ext cx="9561654" cy="73873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400" dirty="0"/>
              <a:t>インストーラーを起動した後は、</a:t>
            </a:r>
            <a:r>
              <a:rPr lang="en-US" altLang="ja-JP" sz="2400" dirty="0"/>
              <a:t>Next</a:t>
            </a:r>
            <a:r>
              <a:rPr lang="ja-JP" altLang="en-US" sz="2400" dirty="0"/>
              <a:t>を押し続けてください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39691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SourceTree</a:t>
            </a:r>
            <a:r>
              <a:rPr lang="ja-JP" altLang="en-US" dirty="0"/>
              <a:t>のインストール</a:t>
            </a:r>
            <a:endParaRPr kumimoji="1" lang="ja-JP" altLang="en-US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CE34EC31-1F88-EF80-F2CF-063863817E50}"/>
              </a:ext>
            </a:extLst>
          </p:cNvPr>
          <p:cNvGrpSpPr/>
          <p:nvPr/>
        </p:nvGrpSpPr>
        <p:grpSpPr>
          <a:xfrm>
            <a:off x="1594116" y="1210060"/>
            <a:ext cx="9017621" cy="5502035"/>
            <a:chOff x="1430744" y="1210060"/>
            <a:chExt cx="9017621" cy="5502035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6708ED3D-BDB8-5993-B2B8-A9B5452AB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0744" y="1210060"/>
              <a:ext cx="9017621" cy="5502035"/>
            </a:xfrm>
            <a:prstGeom prst="rect">
              <a:avLst/>
            </a:prstGeom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4A68C346-93C3-49E6-9B98-C493DE252831}"/>
                </a:ext>
              </a:extLst>
            </p:cNvPr>
            <p:cNvSpPr/>
            <p:nvPr/>
          </p:nvSpPr>
          <p:spPr>
            <a:xfrm>
              <a:off x="8189259" y="5862918"/>
              <a:ext cx="1183341" cy="591670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048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23B405-D7F7-2C2D-5984-F261AFFE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はじめに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442235-B642-AA12-6072-56C4EA4C8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992" y="1391744"/>
            <a:ext cx="10238016" cy="417628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バージョン管理ソフト「</a:t>
            </a:r>
            <a:r>
              <a:rPr lang="en-US" altLang="ja-JP" dirty="0"/>
              <a:t>Git</a:t>
            </a:r>
            <a:r>
              <a:rPr lang="ja-JP" altLang="en-US" dirty="0"/>
              <a:t>」の基本を覚えるための講座です</a:t>
            </a:r>
            <a:endParaRPr lang="en-US" altLang="ja-JP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sz="2800" dirty="0"/>
              <a:t>バージョン管理の概念や、</a:t>
            </a:r>
            <a:r>
              <a:rPr lang="en-US" altLang="ja-JP" sz="2800" dirty="0"/>
              <a:t>Git</a:t>
            </a:r>
            <a:r>
              <a:rPr lang="ja-JP" altLang="en-US" sz="2800" dirty="0"/>
              <a:t>の基本操作を説明します</a:t>
            </a:r>
            <a:endParaRPr lang="en-US" altLang="ja-JP" sz="2800" dirty="0"/>
          </a:p>
          <a:p>
            <a:pPr>
              <a:lnSpc>
                <a:spcPct val="150000"/>
              </a:lnSpc>
            </a:pPr>
            <a:r>
              <a:rPr lang="ja-JP" altLang="en-US" dirty="0"/>
              <a:t>今回はハンズオン講習会です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講習会の時間はおよそ</a:t>
            </a:r>
            <a:r>
              <a:rPr lang="en-US" altLang="ja-JP" dirty="0"/>
              <a:t>1</a:t>
            </a:r>
            <a:r>
              <a:rPr lang="ja-JP" altLang="en-US" dirty="0"/>
              <a:t>時間を予定しています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dirty="0"/>
              <a:t>    説明：３０分／ハンズオン：３０分</a:t>
            </a:r>
            <a:endParaRPr kumimoji="1" lang="en-US" altLang="ja-JP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B01DB2DA-BEFB-D395-C64B-17C90FEED469}"/>
              </a:ext>
            </a:extLst>
          </p:cNvPr>
          <p:cNvGrpSpPr/>
          <p:nvPr/>
        </p:nvGrpSpPr>
        <p:grpSpPr>
          <a:xfrm>
            <a:off x="2061224" y="5107760"/>
            <a:ext cx="8083405" cy="1443669"/>
            <a:chOff x="2118910" y="5265603"/>
            <a:chExt cx="8083405" cy="1443669"/>
          </a:xfrm>
        </p:grpSpPr>
        <p:pic>
          <p:nvPicPr>
            <p:cNvPr id="1026" name="Picture 2" descr="Git Logo - símbolo, significado logotipo, historia, PNG">
              <a:extLst>
                <a:ext uri="{FF2B5EF4-FFF2-40B4-BE49-F238E27FC236}">
                  <a16:creationId xmlns:a16="http://schemas.microsoft.com/office/drawing/2014/main" id="{DA11E51B-4734-00CE-BF01-466F53A765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8910" y="5265603"/>
              <a:ext cx="2309870" cy="1443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SourceTree: einfache Versionsverwaltung - was hinter dem Git- und ...">
              <a:extLst>
                <a:ext uri="{FF2B5EF4-FFF2-40B4-BE49-F238E27FC236}">
                  <a16:creationId xmlns:a16="http://schemas.microsoft.com/office/drawing/2014/main" id="{F96E401D-0D93-D911-EE5A-6F5F8AC035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9059" y="5568027"/>
              <a:ext cx="4793256" cy="838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D8EF5833-DBA2-A9D0-9967-08AE06E7F850}"/>
                </a:ext>
              </a:extLst>
            </p:cNvPr>
            <p:cNvSpPr txBox="1"/>
            <p:nvPr/>
          </p:nvSpPr>
          <p:spPr>
            <a:xfrm>
              <a:off x="4544458" y="5602716"/>
              <a:ext cx="748923" cy="76944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4400" b="1" dirty="0">
                  <a:solidFill>
                    <a:schemeClr val="bg1">
                      <a:lumMod val="50000"/>
                    </a:schemeClr>
                  </a:solidFill>
                  <a:latin typeface="Noto Sans JP Black" panose="020B0200000000000000" pitchFamily="50" charset="-128"/>
                  <a:ea typeface="Noto Sans JP Black" panose="020B0200000000000000" pitchFamily="50" charset="-128"/>
                </a:rPr>
                <a:t>×</a:t>
              </a:r>
              <a:endParaRPr kumimoji="1" lang="ja-JP" altLang="en-US" sz="4400" b="1" dirty="0">
                <a:solidFill>
                  <a:schemeClr val="bg1">
                    <a:lumMod val="50000"/>
                  </a:schemeClr>
                </a:solidFill>
                <a:latin typeface="Noto Sans JP Black" panose="020B0200000000000000" pitchFamily="50" charset="-128"/>
                <a:ea typeface="Noto Sans JP Black" panose="020B02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124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SourceTree</a:t>
            </a:r>
            <a:r>
              <a:rPr lang="ja-JP" altLang="en-US" dirty="0"/>
              <a:t>のインストール</a:t>
            </a:r>
            <a:endParaRPr kumimoji="1"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0ACB627-4B2E-AF74-700E-AD64714E272B}"/>
              </a:ext>
            </a:extLst>
          </p:cNvPr>
          <p:cNvGrpSpPr/>
          <p:nvPr/>
        </p:nvGrpSpPr>
        <p:grpSpPr>
          <a:xfrm>
            <a:off x="1523315" y="1183008"/>
            <a:ext cx="9145369" cy="5579979"/>
            <a:chOff x="1523315" y="1136826"/>
            <a:chExt cx="9145369" cy="5579979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2F573425-FDF6-8327-58CE-17AE9299D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3315" y="1136826"/>
              <a:ext cx="9145369" cy="5579979"/>
            </a:xfrm>
            <a:prstGeom prst="rect">
              <a:avLst/>
            </a:prstGeom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4A68C346-93C3-49E6-9B98-C493DE252831}"/>
                </a:ext>
              </a:extLst>
            </p:cNvPr>
            <p:cNvSpPr/>
            <p:nvPr/>
          </p:nvSpPr>
          <p:spPr>
            <a:xfrm>
              <a:off x="9338983" y="5876365"/>
              <a:ext cx="1183341" cy="591670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461E8E8C-CB9B-ECA4-80DE-CC20E8E00157}"/>
                </a:ext>
              </a:extLst>
            </p:cNvPr>
            <p:cNvSpPr/>
            <p:nvPr/>
          </p:nvSpPr>
          <p:spPr>
            <a:xfrm>
              <a:off x="4645959" y="2877670"/>
              <a:ext cx="1183341" cy="369793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5876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SourceTree</a:t>
            </a:r>
            <a:r>
              <a:rPr lang="ja-JP" altLang="en-US" dirty="0"/>
              <a:t>のインストール</a:t>
            </a:r>
            <a:endParaRPr kumimoji="1"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E08FB0B-68D4-4A51-2F0A-C2245C5BDE12}"/>
              </a:ext>
            </a:extLst>
          </p:cNvPr>
          <p:cNvGrpSpPr/>
          <p:nvPr/>
        </p:nvGrpSpPr>
        <p:grpSpPr>
          <a:xfrm>
            <a:off x="1593913" y="1228002"/>
            <a:ext cx="9004174" cy="5493830"/>
            <a:chOff x="1593913" y="1209529"/>
            <a:chExt cx="9004174" cy="549383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DED4ABE4-A92C-1A34-7F21-A735C9F12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3913" y="1209529"/>
              <a:ext cx="9004174" cy="5493830"/>
            </a:xfrm>
            <a:prstGeom prst="rect">
              <a:avLst/>
            </a:prstGeom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4A68C346-93C3-49E6-9B98-C493DE252831}"/>
                </a:ext>
              </a:extLst>
            </p:cNvPr>
            <p:cNvSpPr/>
            <p:nvPr/>
          </p:nvSpPr>
          <p:spPr>
            <a:xfrm>
              <a:off x="4565277" y="2359958"/>
              <a:ext cx="4027394" cy="1183341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1F08B14-2EC1-5372-015E-5EF317131813}"/>
                </a:ext>
              </a:extLst>
            </p:cNvPr>
            <p:cNvSpPr/>
            <p:nvPr/>
          </p:nvSpPr>
          <p:spPr>
            <a:xfrm>
              <a:off x="9406217" y="5862918"/>
              <a:ext cx="934571" cy="564775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8665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SourceTree</a:t>
            </a:r>
            <a:r>
              <a:rPr lang="ja-JP" altLang="en-US" dirty="0"/>
              <a:t>のインストール</a:t>
            </a:r>
            <a:endParaRPr kumimoji="1"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638D20F1-7623-95DF-132B-389F8D07FC3A}"/>
              </a:ext>
            </a:extLst>
          </p:cNvPr>
          <p:cNvGrpSpPr/>
          <p:nvPr/>
        </p:nvGrpSpPr>
        <p:grpSpPr>
          <a:xfrm>
            <a:off x="2333625" y="2686050"/>
            <a:ext cx="7524750" cy="2171700"/>
            <a:chOff x="2333625" y="1462368"/>
            <a:chExt cx="7524750" cy="217170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613483F1-E408-F95A-155A-3B3F3EE49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3625" y="1462368"/>
              <a:ext cx="7524750" cy="2171700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1F08B14-2EC1-5372-015E-5EF317131813}"/>
                </a:ext>
              </a:extLst>
            </p:cNvPr>
            <p:cNvSpPr/>
            <p:nvPr/>
          </p:nvSpPr>
          <p:spPr>
            <a:xfrm>
              <a:off x="8518712" y="2998695"/>
              <a:ext cx="1250576" cy="564775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3563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SourceTree</a:t>
            </a:r>
            <a:r>
              <a:rPr lang="ja-JP" altLang="en-US" dirty="0"/>
              <a:t>のインストール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90A16A2-D076-3674-7CA9-801F16E64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478" y="1185049"/>
            <a:ext cx="8716898" cy="5543641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DC362F-328D-F26C-CFE9-E853AF950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0935" y="4094524"/>
            <a:ext cx="5190130" cy="73873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sz="2400" dirty="0"/>
              <a:t>この画面まできたらオッケーです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05174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285EFFE-5514-138C-91D6-9278F46A30A9}"/>
              </a:ext>
            </a:extLst>
          </p:cNvPr>
          <p:cNvSpPr/>
          <p:nvPr/>
        </p:nvSpPr>
        <p:spPr>
          <a:xfrm>
            <a:off x="0" y="3381082"/>
            <a:ext cx="12192000" cy="874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696FD56-A136-8319-D86C-0569605E4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077" y="1983283"/>
            <a:ext cx="7881845" cy="1107417"/>
          </a:xfrm>
          <a:noFill/>
        </p:spPr>
        <p:txBody>
          <a:bodyPr/>
          <a:lstStyle/>
          <a:p>
            <a:pPr algn="ctr"/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実際に操作する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663DE046-33B6-E249-2D96-B13A95C66780}"/>
              </a:ext>
            </a:extLst>
          </p:cNvPr>
          <p:cNvGrpSpPr/>
          <p:nvPr/>
        </p:nvGrpSpPr>
        <p:grpSpPr>
          <a:xfrm>
            <a:off x="5381368" y="5657770"/>
            <a:ext cx="6560261" cy="1171641"/>
            <a:chOff x="2118910" y="5265603"/>
            <a:chExt cx="8083405" cy="1443669"/>
          </a:xfrm>
        </p:grpSpPr>
        <p:pic>
          <p:nvPicPr>
            <p:cNvPr id="8" name="Picture 2" descr="Git Logo - símbolo, significado logotipo, historia, PNG">
              <a:extLst>
                <a:ext uri="{FF2B5EF4-FFF2-40B4-BE49-F238E27FC236}">
                  <a16:creationId xmlns:a16="http://schemas.microsoft.com/office/drawing/2014/main" id="{B5712062-420E-C422-F78E-837D7DFC9F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8910" y="5265603"/>
              <a:ext cx="2309870" cy="1443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SourceTree: einfache Versionsverwaltung - was hinter dem Git- und ...">
              <a:extLst>
                <a:ext uri="{FF2B5EF4-FFF2-40B4-BE49-F238E27FC236}">
                  <a16:creationId xmlns:a16="http://schemas.microsoft.com/office/drawing/2014/main" id="{B6EA514E-2C76-0584-3549-36C265EC8A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9059" y="5568027"/>
              <a:ext cx="4793256" cy="838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B2371AEE-3D4A-D56F-B7D0-1F2682376F5B}"/>
                </a:ext>
              </a:extLst>
            </p:cNvPr>
            <p:cNvSpPr txBox="1"/>
            <p:nvPr/>
          </p:nvSpPr>
          <p:spPr>
            <a:xfrm>
              <a:off x="4544459" y="5602716"/>
              <a:ext cx="748924" cy="79639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>
                      <a:lumMod val="50000"/>
                    </a:schemeClr>
                  </a:solidFill>
                  <a:latin typeface="Noto Sans JP Black" panose="020B0200000000000000" pitchFamily="50" charset="-128"/>
                  <a:ea typeface="Noto Sans JP Black" panose="020B0200000000000000" pitchFamily="50" charset="-128"/>
                </a:rPr>
                <a:t>×</a:t>
              </a:r>
              <a:endParaRPr kumimoji="1" lang="ja-JP" altLang="en-US" sz="3600" b="1" dirty="0">
                <a:solidFill>
                  <a:schemeClr val="bg1">
                    <a:lumMod val="50000"/>
                  </a:schemeClr>
                </a:solidFill>
                <a:latin typeface="Noto Sans JP Black" panose="020B0200000000000000" pitchFamily="50" charset="-128"/>
                <a:ea typeface="Noto Sans JP Black" panose="020B02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0978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クローンしよう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8349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ファイルを編集しよう</a:t>
            </a:r>
          </a:p>
        </p:txBody>
      </p:sp>
    </p:spTree>
    <p:extLst>
      <p:ext uri="{BB962C8B-B14F-4D97-AF65-F5344CB8AC3E}">
        <p14:creationId xmlns:p14="http://schemas.microsoft.com/office/powerpoint/2010/main" val="1424329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コミットしよう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9574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プッシュしよう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7753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プルして確認しよう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732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285EFFE-5514-138C-91D6-9278F46A30A9}"/>
              </a:ext>
            </a:extLst>
          </p:cNvPr>
          <p:cNvSpPr/>
          <p:nvPr/>
        </p:nvSpPr>
        <p:spPr>
          <a:xfrm>
            <a:off x="0" y="3381082"/>
            <a:ext cx="12192000" cy="874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696FD56-A136-8319-D86C-0569605E4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077" y="1983283"/>
            <a:ext cx="7881845" cy="1107417"/>
          </a:xfrm>
          <a:noFill/>
        </p:spPr>
        <p:txBody>
          <a:bodyPr/>
          <a:lstStyle/>
          <a:p>
            <a:pPr algn="ctr"/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Git</a:t>
            </a:r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とは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663DE046-33B6-E249-2D96-B13A95C66780}"/>
              </a:ext>
            </a:extLst>
          </p:cNvPr>
          <p:cNvGrpSpPr/>
          <p:nvPr/>
        </p:nvGrpSpPr>
        <p:grpSpPr>
          <a:xfrm>
            <a:off x="5381368" y="5657770"/>
            <a:ext cx="6560261" cy="1171641"/>
            <a:chOff x="2118910" y="5265603"/>
            <a:chExt cx="8083405" cy="1443669"/>
          </a:xfrm>
        </p:grpSpPr>
        <p:pic>
          <p:nvPicPr>
            <p:cNvPr id="8" name="Picture 2" descr="Git Logo - símbolo, significado logotipo, historia, PNG">
              <a:extLst>
                <a:ext uri="{FF2B5EF4-FFF2-40B4-BE49-F238E27FC236}">
                  <a16:creationId xmlns:a16="http://schemas.microsoft.com/office/drawing/2014/main" id="{B5712062-420E-C422-F78E-837D7DFC9F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8910" y="5265603"/>
              <a:ext cx="2309870" cy="1443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SourceTree: einfache Versionsverwaltung - was hinter dem Git- und ...">
              <a:extLst>
                <a:ext uri="{FF2B5EF4-FFF2-40B4-BE49-F238E27FC236}">
                  <a16:creationId xmlns:a16="http://schemas.microsoft.com/office/drawing/2014/main" id="{B6EA514E-2C76-0584-3549-36C265EC8A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9059" y="5568027"/>
              <a:ext cx="4793256" cy="838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B2371AEE-3D4A-D56F-B7D0-1F2682376F5B}"/>
                </a:ext>
              </a:extLst>
            </p:cNvPr>
            <p:cNvSpPr txBox="1"/>
            <p:nvPr/>
          </p:nvSpPr>
          <p:spPr>
            <a:xfrm>
              <a:off x="4544459" y="5602716"/>
              <a:ext cx="748924" cy="79639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>
                      <a:lumMod val="50000"/>
                    </a:schemeClr>
                  </a:solidFill>
                  <a:latin typeface="Noto Sans JP Black" panose="020B0200000000000000" pitchFamily="50" charset="-128"/>
                  <a:ea typeface="Noto Sans JP Black" panose="020B0200000000000000" pitchFamily="50" charset="-128"/>
                </a:rPr>
                <a:t>×</a:t>
              </a:r>
              <a:endParaRPr kumimoji="1" lang="ja-JP" altLang="en-US" sz="3600" b="1" dirty="0">
                <a:solidFill>
                  <a:schemeClr val="bg1">
                    <a:lumMod val="50000"/>
                  </a:schemeClr>
                </a:solidFill>
                <a:latin typeface="Noto Sans JP Black" panose="020B0200000000000000" pitchFamily="50" charset="-128"/>
                <a:ea typeface="Noto Sans JP Black" panose="020B02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18642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ブランチを切る</a:t>
            </a:r>
          </a:p>
        </p:txBody>
      </p:sp>
    </p:spTree>
    <p:extLst>
      <p:ext uri="{BB962C8B-B14F-4D97-AF65-F5344CB8AC3E}">
        <p14:creationId xmlns:p14="http://schemas.microsoft.com/office/powerpoint/2010/main" val="2954290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マージ</a:t>
            </a:r>
            <a:r>
              <a:rPr lang="ja-JP" altLang="en-US" dirty="0"/>
              <a:t>をする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911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285EFFE-5514-138C-91D6-9278F46A30A9}"/>
              </a:ext>
            </a:extLst>
          </p:cNvPr>
          <p:cNvSpPr/>
          <p:nvPr/>
        </p:nvSpPr>
        <p:spPr>
          <a:xfrm>
            <a:off x="0" y="3381082"/>
            <a:ext cx="12192000" cy="874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696FD56-A136-8319-D86C-0569605E4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077" y="1983283"/>
            <a:ext cx="7881845" cy="1107417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おまけ：レビューをする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663DE046-33B6-E249-2D96-B13A95C66780}"/>
              </a:ext>
            </a:extLst>
          </p:cNvPr>
          <p:cNvGrpSpPr/>
          <p:nvPr/>
        </p:nvGrpSpPr>
        <p:grpSpPr>
          <a:xfrm>
            <a:off x="5381368" y="5657770"/>
            <a:ext cx="6560261" cy="1171641"/>
            <a:chOff x="2118910" y="5265603"/>
            <a:chExt cx="8083405" cy="1443669"/>
          </a:xfrm>
        </p:grpSpPr>
        <p:pic>
          <p:nvPicPr>
            <p:cNvPr id="8" name="Picture 2" descr="Git Logo - símbolo, significado logotipo, historia, PNG">
              <a:extLst>
                <a:ext uri="{FF2B5EF4-FFF2-40B4-BE49-F238E27FC236}">
                  <a16:creationId xmlns:a16="http://schemas.microsoft.com/office/drawing/2014/main" id="{B5712062-420E-C422-F78E-837D7DFC9F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8910" y="5265603"/>
              <a:ext cx="2309870" cy="1443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SourceTree: einfache Versionsverwaltung - was hinter dem Git- und ...">
              <a:extLst>
                <a:ext uri="{FF2B5EF4-FFF2-40B4-BE49-F238E27FC236}">
                  <a16:creationId xmlns:a16="http://schemas.microsoft.com/office/drawing/2014/main" id="{B6EA514E-2C76-0584-3549-36C265EC8A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9059" y="5568027"/>
              <a:ext cx="4793256" cy="838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B2371AEE-3D4A-D56F-B7D0-1F2682376F5B}"/>
                </a:ext>
              </a:extLst>
            </p:cNvPr>
            <p:cNvSpPr txBox="1"/>
            <p:nvPr/>
          </p:nvSpPr>
          <p:spPr>
            <a:xfrm>
              <a:off x="4544459" y="5602716"/>
              <a:ext cx="748924" cy="79639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>
                      <a:lumMod val="50000"/>
                    </a:schemeClr>
                  </a:solidFill>
                  <a:latin typeface="Noto Sans JP Black" panose="020B0200000000000000" pitchFamily="50" charset="-128"/>
                  <a:ea typeface="Noto Sans JP Black" panose="020B0200000000000000" pitchFamily="50" charset="-128"/>
                </a:rPr>
                <a:t>×</a:t>
              </a:r>
              <a:endParaRPr kumimoji="1" lang="ja-JP" altLang="en-US" sz="3600" b="1" dirty="0">
                <a:solidFill>
                  <a:schemeClr val="bg1">
                    <a:lumMod val="50000"/>
                  </a:schemeClr>
                </a:solidFill>
                <a:latin typeface="Noto Sans JP Black" panose="020B0200000000000000" pitchFamily="50" charset="-128"/>
                <a:ea typeface="Noto Sans JP Black" panose="020B02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80033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前のバージョンに戻ってみよう</a:t>
            </a:r>
          </a:p>
        </p:txBody>
      </p:sp>
    </p:spTree>
    <p:extLst>
      <p:ext uri="{BB962C8B-B14F-4D97-AF65-F5344CB8AC3E}">
        <p14:creationId xmlns:p14="http://schemas.microsoft.com/office/powerpoint/2010/main" val="8980543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レビューを申請してみよう</a:t>
            </a:r>
          </a:p>
        </p:txBody>
      </p:sp>
    </p:spTree>
    <p:extLst>
      <p:ext uri="{BB962C8B-B14F-4D97-AF65-F5344CB8AC3E}">
        <p14:creationId xmlns:p14="http://schemas.microsoft.com/office/powerpoint/2010/main" val="39820795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C22780-5062-2994-BF8C-AABD73FBB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9450" y="6111340"/>
            <a:ext cx="4335979" cy="53671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ja-JP" altLang="en-US" dirty="0"/>
              <a:t>ご清聴ありがとうございました。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27925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とは？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81E22F13-F9BA-6547-7B98-D5E042138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248474"/>
            <a:ext cx="10685726" cy="211329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dirty="0"/>
              <a:t>Git</a:t>
            </a:r>
            <a:r>
              <a:rPr kumimoji="1" lang="ja-JP" altLang="en-US" dirty="0"/>
              <a:t>はバージョン管理ソフトです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バージョン管理とは、ファイルの変更履歴と内容を保存して</a:t>
            </a:r>
            <a:br>
              <a:rPr kumimoji="1" lang="en-US" altLang="ja-JP" dirty="0"/>
            </a:br>
            <a:r>
              <a:rPr kumimoji="1" lang="ja-JP" altLang="en-US" dirty="0"/>
              <a:t>整理することです</a:t>
            </a:r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9F5F392B-D3A5-EE9C-4518-C8966E0507F1}"/>
              </a:ext>
            </a:extLst>
          </p:cNvPr>
          <p:cNvGrpSpPr/>
          <p:nvPr/>
        </p:nvGrpSpPr>
        <p:grpSpPr>
          <a:xfrm>
            <a:off x="1304142" y="3496235"/>
            <a:ext cx="9991386" cy="3105951"/>
            <a:chOff x="1304142" y="3496235"/>
            <a:chExt cx="9991386" cy="3105951"/>
          </a:xfrm>
        </p:grpSpPr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1A430F17-96CB-36EB-A423-E63D55F0CAE5}"/>
                </a:ext>
              </a:extLst>
            </p:cNvPr>
            <p:cNvGrpSpPr/>
            <p:nvPr/>
          </p:nvGrpSpPr>
          <p:grpSpPr>
            <a:xfrm>
              <a:off x="1364334" y="3496235"/>
              <a:ext cx="9463331" cy="1540330"/>
              <a:chOff x="1094487" y="4089482"/>
              <a:chExt cx="9463331" cy="1540330"/>
            </a:xfrm>
          </p:grpSpPr>
          <p:pic>
            <p:nvPicPr>
              <p:cNvPr id="1026" name="Picture 2" descr="Hovione at a glance | Hovione">
                <a:extLst>
                  <a:ext uri="{FF2B5EF4-FFF2-40B4-BE49-F238E27FC236}">
                    <a16:creationId xmlns:a16="http://schemas.microsoft.com/office/drawing/2014/main" id="{F22D4785-2348-0164-AB14-E41F810A96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4487" y="4089483"/>
                <a:ext cx="1540329" cy="15403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" name="Picture 2" descr="Hovione at a glance | Hovione">
                <a:extLst>
                  <a:ext uri="{FF2B5EF4-FFF2-40B4-BE49-F238E27FC236}">
                    <a16:creationId xmlns:a16="http://schemas.microsoft.com/office/drawing/2014/main" id="{2AA49219-008B-2BA5-C897-55D544BBA0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rgbClr val="229625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35488" y="4089482"/>
                <a:ext cx="1540329" cy="15403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" descr="Hovione at a glance | Hovione">
                <a:extLst>
                  <a:ext uri="{FF2B5EF4-FFF2-40B4-BE49-F238E27FC236}">
                    <a16:creationId xmlns:a16="http://schemas.microsoft.com/office/drawing/2014/main" id="{E4F2C567-51C7-C202-7296-F1A4B1FC82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76489" y="4089482"/>
                <a:ext cx="1540329" cy="15403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2" descr="Hovione at a glance | Hovione">
                <a:extLst>
                  <a:ext uri="{FF2B5EF4-FFF2-40B4-BE49-F238E27FC236}">
                    <a16:creationId xmlns:a16="http://schemas.microsoft.com/office/drawing/2014/main" id="{EDC56B72-3D8D-4DA4-4017-FFB74412A9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17489" y="4089482"/>
                <a:ext cx="1540329" cy="15403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1" name="直線矢印コネクタ 20">
                <a:extLst>
                  <a:ext uri="{FF2B5EF4-FFF2-40B4-BE49-F238E27FC236}">
                    <a16:creationId xmlns:a16="http://schemas.microsoft.com/office/drawing/2014/main" id="{2BC4BD7B-1262-D7E3-D267-4F55F2F7CC93}"/>
                  </a:ext>
                </a:extLst>
              </p:cNvPr>
              <p:cNvCxnSpPr>
                <a:cxnSpLocks/>
                <a:stCxn id="1026" idx="3"/>
                <a:endCxn id="3" idx="1"/>
              </p:cNvCxnSpPr>
              <p:nvPr/>
            </p:nvCxnSpPr>
            <p:spPr>
              <a:xfrm flipV="1">
                <a:off x="2634816" y="4859647"/>
                <a:ext cx="1100672" cy="1"/>
              </a:xfrm>
              <a:prstGeom prst="straightConnector1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矢印コネクタ 23">
                <a:extLst>
                  <a:ext uri="{FF2B5EF4-FFF2-40B4-BE49-F238E27FC236}">
                    <a16:creationId xmlns:a16="http://schemas.microsoft.com/office/drawing/2014/main" id="{805D5E04-3B25-F780-FE56-4D5F4D5BFFC2}"/>
                  </a:ext>
                </a:extLst>
              </p:cNvPr>
              <p:cNvCxnSpPr>
                <a:cxnSpLocks/>
                <a:stCxn id="3" idx="3"/>
                <a:endCxn id="18" idx="1"/>
              </p:cNvCxnSpPr>
              <p:nvPr/>
            </p:nvCxnSpPr>
            <p:spPr>
              <a:xfrm>
                <a:off x="5275817" y="4859647"/>
                <a:ext cx="1100672" cy="0"/>
              </a:xfrm>
              <a:prstGeom prst="straightConnector1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矢印コネクタ 26">
                <a:extLst>
                  <a:ext uri="{FF2B5EF4-FFF2-40B4-BE49-F238E27FC236}">
                    <a16:creationId xmlns:a16="http://schemas.microsoft.com/office/drawing/2014/main" id="{253802BC-8252-28D7-9EF4-5D88C7318225}"/>
                  </a:ext>
                </a:extLst>
              </p:cNvPr>
              <p:cNvCxnSpPr>
                <a:cxnSpLocks/>
                <a:stCxn id="18" idx="3"/>
                <a:endCxn id="19" idx="1"/>
              </p:cNvCxnSpPr>
              <p:nvPr/>
            </p:nvCxnSpPr>
            <p:spPr>
              <a:xfrm>
                <a:off x="7916818" y="4859647"/>
                <a:ext cx="1100671" cy="0"/>
              </a:xfrm>
              <a:prstGeom prst="straightConnector1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吹き出し: 円形 30">
              <a:extLst>
                <a:ext uri="{FF2B5EF4-FFF2-40B4-BE49-F238E27FC236}">
                  <a16:creationId xmlns:a16="http://schemas.microsoft.com/office/drawing/2014/main" id="{A15A7778-7B3A-A5B8-B7C0-67C4EC376AF4}"/>
                </a:ext>
              </a:extLst>
            </p:cNvPr>
            <p:cNvSpPr/>
            <p:nvPr/>
          </p:nvSpPr>
          <p:spPr>
            <a:xfrm>
              <a:off x="1304142" y="5036564"/>
              <a:ext cx="1660712" cy="1062318"/>
            </a:xfrm>
            <a:prstGeom prst="wedgeEllipseCallout">
              <a:avLst>
                <a:gd name="adj1" fmla="val -9497"/>
                <a:gd name="adj2" fmla="val -70411"/>
              </a:avLst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2023/11/1</a:t>
              </a:r>
            </a:p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ファイルを作成</a:t>
              </a:r>
            </a:p>
          </p:txBody>
        </p:sp>
        <p:sp>
          <p:nvSpPr>
            <p:cNvPr id="32" name="吹き出し: 円形 31">
              <a:extLst>
                <a:ext uri="{FF2B5EF4-FFF2-40B4-BE49-F238E27FC236}">
                  <a16:creationId xmlns:a16="http://schemas.microsoft.com/office/drawing/2014/main" id="{5AA1FAC6-D517-7FCF-3DEA-C4F7FF8E4CA4}"/>
                </a:ext>
              </a:extLst>
            </p:cNvPr>
            <p:cNvSpPr/>
            <p:nvPr/>
          </p:nvSpPr>
          <p:spPr>
            <a:xfrm>
              <a:off x="3945143" y="5036564"/>
              <a:ext cx="1660712" cy="1062318"/>
            </a:xfrm>
            <a:prstGeom prst="wedgeEllipseCallout">
              <a:avLst>
                <a:gd name="adj1" fmla="val -9497"/>
                <a:gd name="adj2" fmla="val -70411"/>
              </a:avLst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2023/11/5</a:t>
              </a:r>
            </a:p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コマンドを</a:t>
              </a:r>
              <a:br>
                <a:rPr kumimoji="1" lang="en-US" altLang="ja-JP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</a:br>
              <a:r>
                <a:rPr kumimoji="1" lang="ja-JP" altLang="en-US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修正</a:t>
              </a:r>
            </a:p>
          </p:txBody>
        </p:sp>
        <p:sp>
          <p:nvSpPr>
            <p:cNvPr id="33" name="吹き出し: 円形 32">
              <a:extLst>
                <a:ext uri="{FF2B5EF4-FFF2-40B4-BE49-F238E27FC236}">
                  <a16:creationId xmlns:a16="http://schemas.microsoft.com/office/drawing/2014/main" id="{CC0D913D-90E3-7F64-4312-90D41854394D}"/>
                </a:ext>
              </a:extLst>
            </p:cNvPr>
            <p:cNvSpPr/>
            <p:nvPr/>
          </p:nvSpPr>
          <p:spPr>
            <a:xfrm>
              <a:off x="6586144" y="5036564"/>
              <a:ext cx="1660712" cy="1062318"/>
            </a:xfrm>
            <a:prstGeom prst="wedgeEllipseCallout">
              <a:avLst>
                <a:gd name="adj1" fmla="val -9497"/>
                <a:gd name="adj2" fmla="val -70411"/>
              </a:avLst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2023/11/10</a:t>
              </a:r>
            </a:p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設定値</a:t>
              </a:r>
              <a:br>
                <a:rPr kumimoji="1" lang="en-US" altLang="ja-JP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</a:br>
              <a:r>
                <a:rPr kumimoji="1" lang="ja-JP" altLang="en-US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を修正</a:t>
              </a:r>
            </a:p>
          </p:txBody>
        </p:sp>
        <p:sp>
          <p:nvSpPr>
            <p:cNvPr id="34" name="吹き出し: 円形 33">
              <a:extLst>
                <a:ext uri="{FF2B5EF4-FFF2-40B4-BE49-F238E27FC236}">
                  <a16:creationId xmlns:a16="http://schemas.microsoft.com/office/drawing/2014/main" id="{9C9BF4ED-10F2-AD94-56B3-C5BE0879E6C8}"/>
                </a:ext>
              </a:extLst>
            </p:cNvPr>
            <p:cNvSpPr/>
            <p:nvPr/>
          </p:nvSpPr>
          <p:spPr>
            <a:xfrm>
              <a:off x="9287336" y="5036564"/>
              <a:ext cx="1660712" cy="1062318"/>
            </a:xfrm>
            <a:prstGeom prst="wedgeEllipseCallout">
              <a:avLst>
                <a:gd name="adj1" fmla="val -9497"/>
                <a:gd name="adj2" fmla="val -70411"/>
              </a:avLst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2023/12/1</a:t>
              </a:r>
            </a:p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IP</a:t>
              </a:r>
              <a:r>
                <a:rPr kumimoji="1" lang="ja-JP" altLang="en-US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を修正</a:t>
              </a:r>
            </a:p>
          </p:txBody>
        </p:sp>
        <p:sp>
          <p:nvSpPr>
            <p:cNvPr id="35" name="コンテンツ プレースホルダー 2">
              <a:extLst>
                <a:ext uri="{FF2B5EF4-FFF2-40B4-BE49-F238E27FC236}">
                  <a16:creationId xmlns:a16="http://schemas.microsoft.com/office/drawing/2014/main" id="{9093AAE3-D4CB-6C7E-2849-D7A3563EDD2F}"/>
                </a:ext>
              </a:extLst>
            </p:cNvPr>
            <p:cNvSpPr txBox="1">
              <a:spLocks/>
            </p:cNvSpPr>
            <p:nvPr/>
          </p:nvSpPr>
          <p:spPr>
            <a:xfrm>
              <a:off x="1931420" y="6098882"/>
              <a:ext cx="1033434" cy="5033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 2" pitchFamily="18" charset="2"/>
                <a:buChar char=""/>
                <a:defRPr kumimoji="1" sz="2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4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0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Wingdings 2" pitchFamily="18" charset="2"/>
                <a:buNone/>
              </a:pPr>
              <a:r>
                <a:rPr lang="en-US" altLang="ja-JP" sz="1600" dirty="0"/>
                <a:t>By </a:t>
              </a:r>
              <a:r>
                <a:rPr lang="ja-JP" altLang="en-US" sz="1600" dirty="0"/>
                <a:t>太郎</a:t>
              </a:r>
            </a:p>
          </p:txBody>
        </p:sp>
        <p:sp>
          <p:nvSpPr>
            <p:cNvPr id="36" name="コンテンツ プレースホルダー 2">
              <a:extLst>
                <a:ext uri="{FF2B5EF4-FFF2-40B4-BE49-F238E27FC236}">
                  <a16:creationId xmlns:a16="http://schemas.microsoft.com/office/drawing/2014/main" id="{D42E7FC5-DC1C-A6C5-D912-70E3E9F6E96F}"/>
                </a:ext>
              </a:extLst>
            </p:cNvPr>
            <p:cNvSpPr txBox="1">
              <a:spLocks/>
            </p:cNvSpPr>
            <p:nvPr/>
          </p:nvSpPr>
          <p:spPr>
            <a:xfrm>
              <a:off x="4572421" y="6098882"/>
              <a:ext cx="1033434" cy="5033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 2" pitchFamily="18" charset="2"/>
                <a:buChar char=""/>
                <a:defRPr kumimoji="1" sz="2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4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0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Wingdings 2" pitchFamily="18" charset="2"/>
                <a:buNone/>
              </a:pPr>
              <a:r>
                <a:rPr lang="en-US" altLang="ja-JP" sz="1600" dirty="0"/>
                <a:t>By </a:t>
              </a:r>
              <a:r>
                <a:rPr lang="ja-JP" altLang="en-US" sz="1600" dirty="0"/>
                <a:t>花子</a:t>
              </a:r>
            </a:p>
          </p:txBody>
        </p:sp>
        <p:sp>
          <p:nvSpPr>
            <p:cNvPr id="37" name="コンテンツ プレースホルダー 2">
              <a:extLst>
                <a:ext uri="{FF2B5EF4-FFF2-40B4-BE49-F238E27FC236}">
                  <a16:creationId xmlns:a16="http://schemas.microsoft.com/office/drawing/2014/main" id="{ADA9EC64-5721-F1D4-14AF-E7AEA465CE94}"/>
                </a:ext>
              </a:extLst>
            </p:cNvPr>
            <p:cNvSpPr txBox="1">
              <a:spLocks/>
            </p:cNvSpPr>
            <p:nvPr/>
          </p:nvSpPr>
          <p:spPr>
            <a:xfrm>
              <a:off x="7213421" y="6098882"/>
              <a:ext cx="1318737" cy="5033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 2" pitchFamily="18" charset="2"/>
                <a:buChar char=""/>
                <a:defRPr kumimoji="1" sz="2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4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0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Wingdings 2" pitchFamily="18" charset="2"/>
                <a:buNone/>
              </a:pPr>
              <a:r>
                <a:rPr lang="en-US" altLang="ja-JP" sz="1600" dirty="0"/>
                <a:t>By </a:t>
              </a:r>
              <a:r>
                <a:rPr lang="ja-JP" altLang="en-US" sz="1600" dirty="0"/>
                <a:t>マイケル</a:t>
              </a:r>
            </a:p>
          </p:txBody>
        </p:sp>
        <p:sp>
          <p:nvSpPr>
            <p:cNvPr id="38" name="コンテンツ プレースホルダー 2">
              <a:extLst>
                <a:ext uri="{FF2B5EF4-FFF2-40B4-BE49-F238E27FC236}">
                  <a16:creationId xmlns:a16="http://schemas.microsoft.com/office/drawing/2014/main" id="{CBF77E5A-DD6D-97F5-B22B-EB38B5827D2E}"/>
                </a:ext>
              </a:extLst>
            </p:cNvPr>
            <p:cNvSpPr txBox="1">
              <a:spLocks/>
            </p:cNvSpPr>
            <p:nvPr/>
          </p:nvSpPr>
          <p:spPr>
            <a:xfrm>
              <a:off x="9914613" y="6098882"/>
              <a:ext cx="1380915" cy="5033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 2" pitchFamily="18" charset="2"/>
                <a:buChar char=""/>
                <a:defRPr kumimoji="1" sz="2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4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0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Wingdings 2" pitchFamily="18" charset="2"/>
                <a:buNone/>
              </a:pPr>
              <a:r>
                <a:rPr lang="en-US" altLang="ja-JP" sz="1600" dirty="0"/>
                <a:t>By </a:t>
              </a:r>
              <a:r>
                <a:rPr lang="ja-JP" altLang="en-US" sz="1600" dirty="0"/>
                <a:t>ジェーン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389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lang="ja-JP" altLang="en-US" dirty="0"/>
              <a:t>が</a:t>
            </a:r>
            <a:r>
              <a:rPr kumimoji="1" lang="ja-JP" altLang="en-US" dirty="0"/>
              <a:t>便利な</a:t>
            </a:r>
            <a:r>
              <a:rPr lang="ja-JP" altLang="en-US" dirty="0"/>
              <a:t>ポイント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81E22F13-F9BA-6547-7B98-D5E042138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424" y="1725843"/>
            <a:ext cx="7873152" cy="413707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ja-JP" altLang="en-US" dirty="0"/>
              <a:t> バージョン管理ができる </a:t>
            </a:r>
            <a:endParaRPr kumimoji="1" lang="en-US" altLang="ja-JP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変更にコメントを残すことができる</a:t>
            </a:r>
            <a:r>
              <a:rPr lang="ja-JP" altLang="en-US" dirty="0"/>
              <a:t> </a:t>
            </a:r>
            <a:endParaRPr lang="en-US" altLang="ja-JP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チャート式の画面で変更が分かりやすい</a:t>
            </a:r>
            <a:endParaRPr kumimoji="1" lang="en-US" altLang="ja-JP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差分が見えるので、チェックもしやすい</a:t>
            </a:r>
            <a:endParaRPr lang="en-US" altLang="ja-JP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ja-JP" altLang="en-US" dirty="0"/>
              <a:t> 共有が簡単で、チームでの作業に向いている</a:t>
            </a:r>
            <a:endParaRPr kumimoji="1" lang="en-US" altLang="ja-JP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ja-JP" altLang="en-US" dirty="0"/>
              <a:t> レビューの申請</a:t>
            </a:r>
            <a:r>
              <a:rPr lang="ja-JP" altLang="en-US" dirty="0"/>
              <a:t>・承認もできる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4669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バージョン管理ができる</a:t>
            </a:r>
            <a:r>
              <a:rPr lang="ja-JP" altLang="en-US" dirty="0"/>
              <a:t>（１）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81E22F13-F9BA-6547-7B98-D5E042138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6794" y="1308983"/>
            <a:ext cx="7663450" cy="164264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 </a:t>
            </a:r>
            <a:r>
              <a:rPr lang="ja-JP" altLang="en-US" dirty="0"/>
              <a:t>変更履歴の管理が簡単にできます</a:t>
            </a:r>
            <a:endParaRPr kumimoji="1" lang="en-US" altLang="ja-JP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 変更にコメントを残すことができます</a:t>
            </a:r>
            <a:endParaRPr kumimoji="1" lang="en-US" altLang="ja-JP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 </a:t>
            </a:r>
            <a:r>
              <a:rPr kumimoji="1" lang="ja-JP" altLang="en-US" dirty="0"/>
              <a:t>チャート式の画面で変更が分かりやすいです</a:t>
            </a:r>
            <a:endParaRPr kumimoji="1" lang="en-US" altLang="ja-JP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kumimoji="1" lang="en-US" altLang="ja-JP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8342E788-40A5-D3A2-DB6C-F842D6104FAD}"/>
              </a:ext>
            </a:extLst>
          </p:cNvPr>
          <p:cNvGrpSpPr/>
          <p:nvPr/>
        </p:nvGrpSpPr>
        <p:grpSpPr>
          <a:xfrm>
            <a:off x="210404" y="3108341"/>
            <a:ext cx="11771189" cy="3586225"/>
            <a:chOff x="174811" y="2583906"/>
            <a:chExt cx="11771189" cy="3586225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F9317947-FF04-F21A-3FD4-6C537A754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853" y="2583906"/>
              <a:ext cx="11686147" cy="3586225"/>
            </a:xfrm>
            <a:prstGeom prst="rect">
              <a:avLst/>
            </a:prstGeom>
          </p:spPr>
        </p:pic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B5D3AEA9-28FF-ECBB-4D95-87F96993D3CD}"/>
                </a:ext>
              </a:extLst>
            </p:cNvPr>
            <p:cNvSpPr txBox="1"/>
            <p:nvPr/>
          </p:nvSpPr>
          <p:spPr>
            <a:xfrm>
              <a:off x="3092823" y="2583906"/>
              <a:ext cx="1107996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変更内容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D23D34EC-03D4-3121-901F-E8BA6899EF45}"/>
                </a:ext>
              </a:extLst>
            </p:cNvPr>
            <p:cNvSpPr txBox="1"/>
            <p:nvPr/>
          </p:nvSpPr>
          <p:spPr>
            <a:xfrm>
              <a:off x="6373904" y="2583906"/>
              <a:ext cx="2554942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変更日時や変更した人</a:t>
              </a: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6493DEAA-2F0C-1B80-432E-B8FDAB2C5FDF}"/>
                </a:ext>
              </a:extLst>
            </p:cNvPr>
            <p:cNvSpPr txBox="1"/>
            <p:nvPr/>
          </p:nvSpPr>
          <p:spPr>
            <a:xfrm>
              <a:off x="174811" y="2583906"/>
              <a:ext cx="1107997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チャート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2267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バージョン管理ができる</a:t>
            </a:r>
            <a:r>
              <a:rPr lang="ja-JP" altLang="en-US" dirty="0"/>
              <a:t>（２）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4DB81ED-37A5-7CFE-F019-C5F967FBB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030" y="1799597"/>
            <a:ext cx="8345938" cy="4729874"/>
          </a:xfrm>
          <a:prstGeom prst="rect">
            <a:avLst/>
          </a:prstGeom>
        </p:spPr>
      </p:pic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825B4930-6CD9-23D2-8032-6EA8E0972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3622" y="1304751"/>
            <a:ext cx="8844753" cy="710384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 変更の</a:t>
            </a:r>
            <a:r>
              <a:rPr lang="ja-JP" altLang="en-US" dirty="0"/>
              <a:t>差分が見れるので、変更内容を追いやすい</a:t>
            </a:r>
            <a:endParaRPr kumimoji="1"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B9D798-FA09-AB78-D0DD-8FE59CD5DD02}"/>
              </a:ext>
            </a:extLst>
          </p:cNvPr>
          <p:cNvSpPr txBox="1"/>
          <p:nvPr/>
        </p:nvSpPr>
        <p:spPr>
          <a:xfrm>
            <a:off x="572554" y="3294872"/>
            <a:ext cx="1107996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229625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追加部分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06DF2AC-1BE0-FCD4-F73A-579127FA7332}"/>
              </a:ext>
            </a:extLst>
          </p:cNvPr>
          <p:cNvSpPr txBox="1"/>
          <p:nvPr/>
        </p:nvSpPr>
        <p:spPr>
          <a:xfrm>
            <a:off x="572554" y="5513294"/>
            <a:ext cx="1107996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削除部分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66DB4E1-6A63-BE61-A70C-A5944299718C}"/>
              </a:ext>
            </a:extLst>
          </p:cNvPr>
          <p:cNvCxnSpPr>
            <a:cxnSpLocks/>
          </p:cNvCxnSpPr>
          <p:nvPr/>
        </p:nvCxnSpPr>
        <p:spPr>
          <a:xfrm flipV="1">
            <a:off x="1775110" y="3479538"/>
            <a:ext cx="1100672" cy="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D49F83B-65D7-03F5-6178-6BEE88D45AAD}"/>
              </a:ext>
            </a:extLst>
          </p:cNvPr>
          <p:cNvCxnSpPr>
            <a:cxnSpLocks/>
          </p:cNvCxnSpPr>
          <p:nvPr/>
        </p:nvCxnSpPr>
        <p:spPr>
          <a:xfrm flipV="1">
            <a:off x="1775110" y="5697960"/>
            <a:ext cx="1100672" cy="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936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チームでの作業に向いている</a:t>
            </a:r>
          </a:p>
        </p:txBody>
      </p:sp>
      <p:sp>
        <p:nvSpPr>
          <p:cNvPr id="34" name="コンテンツ プレースホルダー 2">
            <a:extLst>
              <a:ext uri="{FF2B5EF4-FFF2-40B4-BE49-F238E27FC236}">
                <a16:creationId xmlns:a16="http://schemas.microsoft.com/office/drawing/2014/main" id="{DD45C064-31D6-545C-5762-61CF7A090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410" y="1605737"/>
            <a:ext cx="10827849" cy="23305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 </a:t>
            </a:r>
            <a:r>
              <a:rPr lang="ja-JP" altLang="en-US" dirty="0"/>
              <a:t>データの保管場所が</a:t>
            </a:r>
            <a:r>
              <a:rPr lang="en-US" altLang="ja-JP" dirty="0"/>
              <a:t>Web</a:t>
            </a:r>
            <a:r>
              <a:rPr lang="ja-JP" altLang="en-US" dirty="0"/>
              <a:t>上にあって、</a:t>
            </a:r>
            <a:br>
              <a:rPr lang="en-US" altLang="ja-JP" dirty="0"/>
            </a:br>
            <a:r>
              <a:rPr lang="ja-JP" altLang="en-US" dirty="0"/>
              <a:t> ここからダウンロードしたり、ここへアップロードしたりします</a:t>
            </a:r>
            <a:endParaRPr lang="en-US" altLang="ja-JP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 </a:t>
            </a:r>
            <a:r>
              <a:rPr lang="ja-JP" altLang="en-US" dirty="0"/>
              <a:t>これによって複数の人間で共同編集が行えます</a:t>
            </a:r>
            <a:br>
              <a:rPr lang="en-US" altLang="ja-JP" dirty="0"/>
            </a:br>
            <a:r>
              <a:rPr lang="en-US" altLang="ja-JP" dirty="0"/>
              <a:t> </a:t>
            </a:r>
            <a:r>
              <a:rPr lang="ja-JP" altLang="en-US" dirty="0"/>
              <a:t>共同編集のための便利機能も多数用意されています</a:t>
            </a:r>
            <a:endParaRPr lang="en-US" altLang="ja-JP" dirty="0"/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B54BF36E-6C44-FEF1-6E92-F62B30735950}"/>
              </a:ext>
            </a:extLst>
          </p:cNvPr>
          <p:cNvGrpSpPr/>
          <p:nvPr/>
        </p:nvGrpSpPr>
        <p:grpSpPr>
          <a:xfrm>
            <a:off x="1589369" y="4394369"/>
            <a:ext cx="9013262" cy="1226526"/>
            <a:chOff x="1437813" y="4871739"/>
            <a:chExt cx="9013262" cy="1226526"/>
          </a:xfrm>
        </p:grpSpPr>
        <p:pic>
          <p:nvPicPr>
            <p:cNvPr id="6" name="図 5" descr="アイコン&#10;&#10;自動的に生成された説明">
              <a:extLst>
                <a:ext uri="{FF2B5EF4-FFF2-40B4-BE49-F238E27FC236}">
                  <a16:creationId xmlns:a16="http://schemas.microsoft.com/office/drawing/2014/main" id="{F5F64F72-1CDB-0717-F784-D5938A447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4780" y="4871739"/>
              <a:ext cx="1159328" cy="1159328"/>
            </a:xfrm>
            <a:prstGeom prst="rect">
              <a:avLst/>
            </a:prstGeom>
          </p:spPr>
        </p:pic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20A0A9C4-292B-4B47-1FC7-E8CC2F5CF9D7}"/>
                </a:ext>
              </a:extLst>
            </p:cNvPr>
            <p:cNvGrpSpPr/>
            <p:nvPr/>
          </p:nvGrpSpPr>
          <p:grpSpPr>
            <a:xfrm>
              <a:off x="1437813" y="5058688"/>
              <a:ext cx="1733867" cy="992615"/>
              <a:chOff x="4604295" y="5192847"/>
              <a:chExt cx="1733867" cy="992615"/>
            </a:xfrm>
          </p:grpSpPr>
          <p:pic>
            <p:nvPicPr>
              <p:cNvPr id="9" name="図 8" descr="アイコン&#10;&#10;自動的に生成された説明">
                <a:extLst>
                  <a:ext uri="{FF2B5EF4-FFF2-40B4-BE49-F238E27FC236}">
                    <a16:creationId xmlns:a16="http://schemas.microsoft.com/office/drawing/2014/main" id="{979C10DB-4425-F340-1972-F8F49C94B6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45547" y="5192847"/>
                <a:ext cx="992615" cy="992615"/>
              </a:xfrm>
              <a:prstGeom prst="rect">
                <a:avLst/>
              </a:prstGeom>
            </p:spPr>
          </p:pic>
          <p:pic>
            <p:nvPicPr>
              <p:cNvPr id="10" name="図 9" descr="アイコン&#10;&#10;自動的に生成された説明">
                <a:extLst>
                  <a:ext uri="{FF2B5EF4-FFF2-40B4-BE49-F238E27FC236}">
                    <a16:creationId xmlns:a16="http://schemas.microsoft.com/office/drawing/2014/main" id="{0CC60F66-675C-B7F4-C4F6-062D115793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4295" y="5400139"/>
                <a:ext cx="630679" cy="630678"/>
              </a:xfrm>
              <a:prstGeom prst="rect">
                <a:avLst/>
              </a:prstGeom>
            </p:spPr>
          </p:pic>
        </p:grpSp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07446AA8-6EA3-B9A4-B7C1-CFB5D7E115D2}"/>
                </a:ext>
              </a:extLst>
            </p:cNvPr>
            <p:cNvGrpSpPr/>
            <p:nvPr/>
          </p:nvGrpSpPr>
          <p:grpSpPr>
            <a:xfrm>
              <a:off x="8717208" y="5058688"/>
              <a:ext cx="1733867" cy="992615"/>
              <a:chOff x="8279068" y="5058688"/>
              <a:chExt cx="1733867" cy="992615"/>
            </a:xfrm>
          </p:grpSpPr>
          <p:pic>
            <p:nvPicPr>
              <p:cNvPr id="12" name="図 11" descr="アイコン&#10;&#10;自動的に生成された説明">
                <a:extLst>
                  <a:ext uri="{FF2B5EF4-FFF2-40B4-BE49-F238E27FC236}">
                    <a16:creationId xmlns:a16="http://schemas.microsoft.com/office/drawing/2014/main" id="{8FFCBF53-E235-20D1-6ED7-3708BD914A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20320" y="5058688"/>
                <a:ext cx="992615" cy="992615"/>
              </a:xfrm>
              <a:prstGeom prst="rect">
                <a:avLst/>
              </a:prstGeom>
            </p:spPr>
          </p:pic>
          <p:pic>
            <p:nvPicPr>
              <p:cNvPr id="13" name="図 12" descr="アイコン&#10;&#10;自動的に生成された説明">
                <a:extLst>
                  <a:ext uri="{FF2B5EF4-FFF2-40B4-BE49-F238E27FC236}">
                    <a16:creationId xmlns:a16="http://schemas.microsoft.com/office/drawing/2014/main" id="{6A33123F-8A4E-6E35-DB0A-29C81C791B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79068" y="5265980"/>
                <a:ext cx="630679" cy="630678"/>
              </a:xfrm>
              <a:prstGeom prst="rect">
                <a:avLst/>
              </a:prstGeom>
            </p:spPr>
          </p:pic>
          <p:pic>
            <p:nvPicPr>
              <p:cNvPr id="14" name="図 13" descr="アイコン&#10;&#10;自動的に生成された説明">
                <a:extLst>
                  <a:ext uri="{FF2B5EF4-FFF2-40B4-BE49-F238E27FC236}">
                    <a16:creationId xmlns:a16="http://schemas.microsoft.com/office/drawing/2014/main" id="{4D2AC119-5CF2-BC61-3D6C-D80709B66B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8834" y="5265980"/>
                <a:ext cx="376358" cy="376358"/>
              </a:xfrm>
              <a:prstGeom prst="rect">
                <a:avLst/>
              </a:prstGeom>
            </p:spPr>
          </p:pic>
        </p:grp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2C8C61ED-98ED-8215-56A5-BB6F962801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1304" y="5554996"/>
              <a:ext cx="1872367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四角形: 角を丸くする 29">
              <a:extLst>
                <a:ext uri="{FF2B5EF4-FFF2-40B4-BE49-F238E27FC236}">
                  <a16:creationId xmlns:a16="http://schemas.microsoft.com/office/drawing/2014/main" id="{2DD4925A-685E-13F2-659E-5DC5A8BB1557}"/>
                </a:ext>
              </a:extLst>
            </p:cNvPr>
            <p:cNvSpPr/>
            <p:nvPr/>
          </p:nvSpPr>
          <p:spPr>
            <a:xfrm>
              <a:off x="3677648" y="5728471"/>
              <a:ext cx="1289205" cy="369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ダウンロード</a:t>
              </a:r>
            </a:p>
          </p:txBody>
        </p:sp>
        <p:pic>
          <p:nvPicPr>
            <p:cNvPr id="31" name="図 30" descr="アイコン&#10;&#10;自動的に生成された説明">
              <a:extLst>
                <a:ext uri="{FF2B5EF4-FFF2-40B4-BE49-F238E27FC236}">
                  <a16:creationId xmlns:a16="http://schemas.microsoft.com/office/drawing/2014/main" id="{82240C9D-2420-EA44-DA1F-4A39E124D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4071" y="5058689"/>
              <a:ext cx="376358" cy="376358"/>
            </a:xfrm>
            <a:prstGeom prst="rect">
              <a:avLst/>
            </a:prstGeom>
          </p:spPr>
        </p:pic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4906B775-D5DE-59D4-532A-509FCC5B49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44882" y="5554996"/>
              <a:ext cx="1872367" cy="0"/>
            </a:xfrm>
            <a:prstGeom prst="straightConnector1">
              <a:avLst/>
            </a:prstGeom>
            <a:ln w="76200">
              <a:solidFill>
                <a:srgbClr val="D1845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四角形: 角を丸くする 48">
              <a:extLst>
                <a:ext uri="{FF2B5EF4-FFF2-40B4-BE49-F238E27FC236}">
                  <a16:creationId xmlns:a16="http://schemas.microsoft.com/office/drawing/2014/main" id="{451678D1-3872-E944-D84B-CA4C64635741}"/>
                </a:ext>
              </a:extLst>
            </p:cNvPr>
            <p:cNvSpPr/>
            <p:nvPr/>
          </p:nvSpPr>
          <p:spPr>
            <a:xfrm>
              <a:off x="7054240" y="5728471"/>
              <a:ext cx="1289205" cy="369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アップロード</a:t>
              </a:r>
            </a:p>
          </p:txBody>
        </p:sp>
        <p:pic>
          <p:nvPicPr>
            <p:cNvPr id="50" name="図 49" descr="アイコン&#10;&#10;自動的に生成された説明">
              <a:extLst>
                <a:ext uri="{FF2B5EF4-FFF2-40B4-BE49-F238E27FC236}">
                  <a16:creationId xmlns:a16="http://schemas.microsoft.com/office/drawing/2014/main" id="{C977D2E6-D18B-CEE9-468B-0006A2D32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0663" y="5058689"/>
              <a:ext cx="376358" cy="3763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3364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レビューができる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81E22F13-F9BA-6547-7B98-D5E042138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066" y="1662150"/>
            <a:ext cx="9125867" cy="217169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レビューの申請</a:t>
            </a:r>
            <a:r>
              <a:rPr lang="ja-JP" altLang="en-US" dirty="0"/>
              <a:t>・承認もできる</a:t>
            </a:r>
            <a:br>
              <a:rPr lang="en-US" altLang="ja-JP" dirty="0"/>
            </a:br>
            <a:r>
              <a:rPr lang="ja-JP" altLang="en-US" dirty="0"/>
              <a:t>変更後にレビューを申請し、承認されれば変更が適応されるようにもできます</a:t>
            </a:r>
            <a:endParaRPr kumimoji="1" lang="ja-JP" altLang="en-US" dirty="0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B5EEACAB-F680-7867-5387-5121DD090417}"/>
              </a:ext>
            </a:extLst>
          </p:cNvPr>
          <p:cNvGrpSpPr/>
          <p:nvPr/>
        </p:nvGrpSpPr>
        <p:grpSpPr>
          <a:xfrm>
            <a:off x="1724029" y="4177906"/>
            <a:ext cx="8156085" cy="1317785"/>
            <a:chOff x="1260105" y="4581318"/>
            <a:chExt cx="8156085" cy="1317785"/>
          </a:xfrm>
        </p:grpSpPr>
        <p:pic>
          <p:nvPicPr>
            <p:cNvPr id="5" name="図 4" descr="アイコン&#10;&#10;自動的に生成された説明">
              <a:extLst>
                <a:ext uri="{FF2B5EF4-FFF2-40B4-BE49-F238E27FC236}">
                  <a16:creationId xmlns:a16="http://schemas.microsoft.com/office/drawing/2014/main" id="{32D89DCC-7EF0-0B67-A8D0-D4A8E7853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3575" y="4581318"/>
              <a:ext cx="992615" cy="992615"/>
            </a:xfrm>
            <a:prstGeom prst="rect">
              <a:avLst/>
            </a:prstGeom>
          </p:spPr>
        </p:pic>
        <p:pic>
          <p:nvPicPr>
            <p:cNvPr id="17" name="図 16" descr="アイコン&#10;&#10;自動的に生成された説明">
              <a:extLst>
                <a:ext uri="{FF2B5EF4-FFF2-40B4-BE49-F238E27FC236}">
                  <a16:creationId xmlns:a16="http://schemas.microsoft.com/office/drawing/2014/main" id="{526F6276-6D50-2008-691C-B408A0865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0621" y="4581318"/>
              <a:ext cx="992615" cy="992615"/>
            </a:xfrm>
            <a:prstGeom prst="rect">
              <a:avLst/>
            </a:prstGeom>
          </p:spPr>
        </p:pic>
        <p:pic>
          <p:nvPicPr>
            <p:cNvPr id="18" name="図 17" descr="アイコン&#10;&#10;自動的に生成された説明">
              <a:extLst>
                <a:ext uri="{FF2B5EF4-FFF2-40B4-BE49-F238E27FC236}">
                  <a16:creationId xmlns:a16="http://schemas.microsoft.com/office/drawing/2014/main" id="{51635509-DEA1-473B-D99C-0BEB9ED83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9369" y="4788610"/>
              <a:ext cx="630679" cy="630678"/>
            </a:xfrm>
            <a:prstGeom prst="rect">
              <a:avLst/>
            </a:prstGeom>
          </p:spPr>
        </p:pic>
        <p:pic>
          <p:nvPicPr>
            <p:cNvPr id="19" name="図 18" descr="アイコン&#10;&#10;自動的に生成された説明">
              <a:extLst>
                <a:ext uri="{FF2B5EF4-FFF2-40B4-BE49-F238E27FC236}">
                  <a16:creationId xmlns:a16="http://schemas.microsoft.com/office/drawing/2014/main" id="{7834DF50-6F7F-4199-1C84-E6123E97A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5451" y="4788610"/>
              <a:ext cx="630679" cy="630678"/>
            </a:xfrm>
            <a:prstGeom prst="rect">
              <a:avLst/>
            </a:prstGeom>
          </p:spPr>
        </p:pic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76D164EB-8FBC-0441-0E90-CBEAAC06AF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2860" y="5077626"/>
              <a:ext cx="1872367" cy="0"/>
            </a:xfrm>
            <a:prstGeom prst="straightConnector1">
              <a:avLst/>
            </a:prstGeom>
            <a:ln w="762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0A269712-5ACB-F4AD-C09D-2A926F812D93}"/>
                </a:ext>
              </a:extLst>
            </p:cNvPr>
            <p:cNvSpPr/>
            <p:nvPr/>
          </p:nvSpPr>
          <p:spPr>
            <a:xfrm>
              <a:off x="3709077" y="5234391"/>
              <a:ext cx="1289205" cy="369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レビュー依頼</a:t>
              </a:r>
            </a:p>
          </p:txBody>
        </p: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5D8DCEAC-0539-08F8-5CB4-3487C0618A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35521" y="5077626"/>
              <a:ext cx="1872367" cy="0"/>
            </a:xfrm>
            <a:prstGeom prst="straightConnector1">
              <a:avLst/>
            </a:prstGeom>
            <a:ln w="762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コンテンツ プレースホルダー 2">
              <a:extLst>
                <a:ext uri="{FF2B5EF4-FFF2-40B4-BE49-F238E27FC236}">
                  <a16:creationId xmlns:a16="http://schemas.microsoft.com/office/drawing/2014/main" id="{492BD090-22D2-FD5B-D007-A3298B554B0E}"/>
                </a:ext>
              </a:extLst>
            </p:cNvPr>
            <p:cNvSpPr txBox="1">
              <a:spLocks/>
            </p:cNvSpPr>
            <p:nvPr/>
          </p:nvSpPr>
          <p:spPr>
            <a:xfrm>
              <a:off x="1260105" y="5395799"/>
              <a:ext cx="1289205" cy="5033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 2" pitchFamily="18" charset="2"/>
                <a:buChar char=""/>
                <a:defRPr kumimoji="1" sz="2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4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0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Font typeface="Wingdings 2" pitchFamily="18" charset="2"/>
                <a:buNone/>
              </a:pPr>
              <a:r>
                <a:rPr lang="ja-JP" altLang="en-US" sz="1600" dirty="0"/>
                <a:t>申請者</a:t>
              </a:r>
            </a:p>
          </p:txBody>
        </p:sp>
        <p:sp>
          <p:nvSpPr>
            <p:cNvPr id="29" name="コンテンツ プレースホルダー 2">
              <a:extLst>
                <a:ext uri="{FF2B5EF4-FFF2-40B4-BE49-F238E27FC236}">
                  <a16:creationId xmlns:a16="http://schemas.microsoft.com/office/drawing/2014/main" id="{84341C76-2997-33A8-1AA4-1EAB6EF47BA4}"/>
                </a:ext>
              </a:extLst>
            </p:cNvPr>
            <p:cNvSpPr txBox="1">
              <a:spLocks/>
            </p:cNvSpPr>
            <p:nvPr/>
          </p:nvSpPr>
          <p:spPr>
            <a:xfrm>
              <a:off x="5226187" y="5375445"/>
              <a:ext cx="1289205" cy="5033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 2" pitchFamily="18" charset="2"/>
                <a:buChar char=""/>
                <a:defRPr kumimoji="1" sz="2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4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0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Font typeface="Wingdings 2" pitchFamily="18" charset="2"/>
                <a:buNone/>
              </a:pPr>
              <a:r>
                <a:rPr lang="ja-JP" altLang="en-US" sz="1600" dirty="0"/>
                <a:t>承認者</a:t>
              </a:r>
            </a:p>
          </p:txBody>
        </p:sp>
        <p:sp>
          <p:nvSpPr>
            <p:cNvPr id="30" name="四角形: 角を丸くする 29">
              <a:extLst>
                <a:ext uri="{FF2B5EF4-FFF2-40B4-BE49-F238E27FC236}">
                  <a16:creationId xmlns:a16="http://schemas.microsoft.com/office/drawing/2014/main" id="{1E4079AC-3189-FFC5-5938-35B9DFEC7AF3}"/>
                </a:ext>
              </a:extLst>
            </p:cNvPr>
            <p:cNvSpPr/>
            <p:nvPr/>
          </p:nvSpPr>
          <p:spPr>
            <a:xfrm>
              <a:off x="6875396" y="5234391"/>
              <a:ext cx="992615" cy="369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承認</a:t>
              </a:r>
            </a:p>
          </p:txBody>
        </p:sp>
      </p:grpSp>
      <p:sp>
        <p:nvSpPr>
          <p:cNvPr id="32" name="吹き出し: 円形 31">
            <a:extLst>
              <a:ext uri="{FF2B5EF4-FFF2-40B4-BE49-F238E27FC236}">
                <a16:creationId xmlns:a16="http://schemas.microsoft.com/office/drawing/2014/main" id="{66E61F6F-0912-DCF6-9AC3-37EBC87DBE03}"/>
              </a:ext>
            </a:extLst>
          </p:cNvPr>
          <p:cNvSpPr/>
          <p:nvPr/>
        </p:nvSpPr>
        <p:spPr>
          <a:xfrm>
            <a:off x="2664497" y="5357537"/>
            <a:ext cx="1471401" cy="816877"/>
          </a:xfrm>
          <a:prstGeom prst="wedgeEllipseCallout">
            <a:avLst>
              <a:gd name="adj1" fmla="val -9497"/>
              <a:gd name="adj2" fmla="val -70411"/>
            </a:avLst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変更する</a:t>
            </a:r>
          </a:p>
        </p:txBody>
      </p:sp>
      <p:sp>
        <p:nvSpPr>
          <p:cNvPr id="33" name="吹き出し: 円形 32">
            <a:extLst>
              <a:ext uri="{FF2B5EF4-FFF2-40B4-BE49-F238E27FC236}">
                <a16:creationId xmlns:a16="http://schemas.microsoft.com/office/drawing/2014/main" id="{76E0AAC1-37C4-2ABC-728D-A88887509203}"/>
              </a:ext>
            </a:extLst>
          </p:cNvPr>
          <p:cNvSpPr/>
          <p:nvPr/>
        </p:nvSpPr>
        <p:spPr>
          <a:xfrm>
            <a:off x="8875865" y="5357537"/>
            <a:ext cx="1471401" cy="816877"/>
          </a:xfrm>
          <a:prstGeom prst="wedgeEllipseCallout">
            <a:avLst>
              <a:gd name="adj1" fmla="val -9497"/>
              <a:gd name="adj2" fmla="val -70411"/>
            </a:avLst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変更が</a:t>
            </a:r>
            <a:br>
              <a:rPr kumimoji="1" lang="en-US" altLang="ja-JP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kumimoji="1" lang="ja-JP" altLang="en-US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適応される</a:t>
            </a:r>
          </a:p>
        </p:txBody>
      </p:sp>
    </p:spTree>
    <p:extLst>
      <p:ext uri="{BB962C8B-B14F-4D97-AF65-F5344CB8AC3E}">
        <p14:creationId xmlns:p14="http://schemas.microsoft.com/office/powerpoint/2010/main" val="13274024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TM02900720[[fn=インテグラル]]</Template>
  <TotalTime>1444</TotalTime>
  <Words>674</Words>
  <Application>Microsoft Office PowerPoint</Application>
  <PresentationFormat>ワイド画面</PresentationFormat>
  <Paragraphs>128</Paragraphs>
  <Slides>35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35</vt:i4>
      </vt:variant>
    </vt:vector>
  </HeadingPairs>
  <TitlesOfParts>
    <vt:vector size="43" baseType="lpstr">
      <vt:lpstr>Noto Sans JP Black</vt:lpstr>
      <vt:lpstr>游ゴシック</vt:lpstr>
      <vt:lpstr>Arial</vt:lpstr>
      <vt:lpstr>Calibri</vt:lpstr>
      <vt:lpstr>Calibri Light</vt:lpstr>
      <vt:lpstr>Wingdings</vt:lpstr>
      <vt:lpstr>Wingdings 2</vt:lpstr>
      <vt:lpstr>HDOfficeLightV0</vt:lpstr>
      <vt:lpstr>ハンズオン ～Git入門～ 2023.11.01</vt:lpstr>
      <vt:lpstr>はじめに</vt:lpstr>
      <vt:lpstr>Gitとは</vt:lpstr>
      <vt:lpstr>Gitとは？</vt:lpstr>
      <vt:lpstr>Gitが便利なポイント</vt:lpstr>
      <vt:lpstr>バージョン管理ができる（１）</vt:lpstr>
      <vt:lpstr>バージョン管理ができる（２）</vt:lpstr>
      <vt:lpstr>チームでの作業に向いている</vt:lpstr>
      <vt:lpstr>レビューができる</vt:lpstr>
      <vt:lpstr>基礎知識</vt:lpstr>
      <vt:lpstr>Gitの基礎知識</vt:lpstr>
      <vt:lpstr>リポジトリ</vt:lpstr>
      <vt:lpstr>クローン</vt:lpstr>
      <vt:lpstr>コミット</vt:lpstr>
      <vt:lpstr>プッシュ／プル</vt:lpstr>
      <vt:lpstr>ブランチ</vt:lpstr>
      <vt:lpstr>インストール</vt:lpstr>
      <vt:lpstr>Gitのインストール</vt:lpstr>
      <vt:lpstr>SourceTreeのインストール</vt:lpstr>
      <vt:lpstr>SourceTreeのインストール</vt:lpstr>
      <vt:lpstr>SourceTreeのインストール</vt:lpstr>
      <vt:lpstr>SourceTreeのインストール</vt:lpstr>
      <vt:lpstr>SourceTreeのインストール</vt:lpstr>
      <vt:lpstr>実際に操作する</vt:lpstr>
      <vt:lpstr>クローンしよう</vt:lpstr>
      <vt:lpstr>ファイルを編集しよう</vt:lpstr>
      <vt:lpstr>コミットしよう</vt:lpstr>
      <vt:lpstr>プッシュしよう</vt:lpstr>
      <vt:lpstr>プルして確認しよう</vt:lpstr>
      <vt:lpstr>ブランチを切る</vt:lpstr>
      <vt:lpstr>マージをする</vt:lpstr>
      <vt:lpstr>おまけ：レビューをする</vt:lpstr>
      <vt:lpstr>前のバージョンに戻ってみよう</vt:lpstr>
      <vt:lpstr>レビューを申請してみよう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AINS 評価面談 2023.10.26</dc:title>
  <dc:creator>SHHD 山本覚</dc:creator>
  <cp:lastModifiedBy>SHHD 山本覚</cp:lastModifiedBy>
  <cp:revision>1</cp:revision>
  <dcterms:created xsi:type="dcterms:W3CDTF">2023-10-21T10:42:48Z</dcterms:created>
  <dcterms:modified xsi:type="dcterms:W3CDTF">2023-10-31T15:58:03Z</dcterms:modified>
</cp:coreProperties>
</file>