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77" r:id="rId4"/>
    <p:sldId id="259" r:id="rId5"/>
    <p:sldId id="291" r:id="rId6"/>
    <p:sldId id="264" r:id="rId7"/>
    <p:sldId id="292" r:id="rId8"/>
    <p:sldId id="289" r:id="rId9"/>
    <p:sldId id="290" r:id="rId10"/>
    <p:sldId id="279" r:id="rId11"/>
    <p:sldId id="272" r:id="rId12"/>
    <p:sldId id="273" r:id="rId13"/>
    <p:sldId id="274" r:id="rId14"/>
    <p:sldId id="275" r:id="rId15"/>
    <p:sldId id="276" r:id="rId16"/>
    <p:sldId id="295" r:id="rId17"/>
    <p:sldId id="296" r:id="rId18"/>
    <p:sldId id="278" r:id="rId19"/>
    <p:sldId id="265" r:id="rId20"/>
    <p:sldId id="266" r:id="rId21"/>
    <p:sldId id="267" r:id="rId22"/>
    <p:sldId id="268" r:id="rId23"/>
    <p:sldId id="270" r:id="rId24"/>
    <p:sldId id="271" r:id="rId25"/>
    <p:sldId id="280" r:id="rId26"/>
    <p:sldId id="281" r:id="rId27"/>
    <p:sldId id="297" r:id="rId28"/>
    <p:sldId id="282" r:id="rId29"/>
    <p:sldId id="283" r:id="rId30"/>
    <p:sldId id="298" r:id="rId31"/>
    <p:sldId id="299" r:id="rId32"/>
    <p:sldId id="284" r:id="rId33"/>
    <p:sldId id="285" r:id="rId34"/>
    <p:sldId id="293" r:id="rId35"/>
    <p:sldId id="294" r:id="rId36"/>
    <p:sldId id="26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451"/>
    <a:srgbClr val="DE9B06"/>
    <a:srgbClr val="229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A2B10-F1D4-4897-B074-9E17192A92F8}" v="350" dt="2023-10-31T18:53:19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6" autoAdjust="0"/>
  </p:normalViewPr>
  <p:slideViewPr>
    <p:cSldViewPr snapToGrid="0">
      <p:cViewPr varScale="1">
        <p:scale>
          <a:sx n="100" d="100"/>
          <a:sy n="100" d="100"/>
        </p:scale>
        <p:origin x="58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HD 山本覚" userId="57e3f178-c88d-44ee-9b09-55235ac55cf9" providerId="ADAL" clId="{E9A4C08A-28DD-4EFD-B3B3-49433378B0E3}"/>
    <pc:docChg chg="undo custSel addSld modSld modMainMaster">
      <pc:chgData name="SHHD 山本覚" userId="57e3f178-c88d-44ee-9b09-55235ac55cf9" providerId="ADAL" clId="{E9A4C08A-28DD-4EFD-B3B3-49433378B0E3}" dt="2023-10-23T07:49:06.746" v="8341" actId="20577"/>
      <pc:docMkLst>
        <pc:docMk/>
      </pc:docMkLst>
      <pc:sldChg chg="modSp new mod">
        <pc:chgData name="SHHD 山本覚" userId="57e3f178-c88d-44ee-9b09-55235ac55cf9" providerId="ADAL" clId="{E9A4C08A-28DD-4EFD-B3B3-49433378B0E3}" dt="2023-10-21T12:41:49.674" v="2877" actId="20577"/>
        <pc:sldMkLst>
          <pc:docMk/>
          <pc:sldMk cId="1691603085" sldId="256"/>
        </pc:sldMkLst>
        <pc:spChg chg="mod">
          <ac:chgData name="SHHD 山本覚" userId="57e3f178-c88d-44ee-9b09-55235ac55cf9" providerId="ADAL" clId="{E9A4C08A-28DD-4EFD-B3B3-49433378B0E3}" dt="2023-10-21T12:41:49.674" v="2877" actId="20577"/>
          <ac:spMkLst>
            <pc:docMk/>
            <pc:sldMk cId="1691603085" sldId="256"/>
            <ac:spMk id="2" creationId="{D68AA9E8-35A4-F087-721F-23B15853FB65}"/>
          </ac:spMkLst>
        </pc:spChg>
        <pc:spChg chg="mod">
          <ac:chgData name="SHHD 山本覚" userId="57e3f178-c88d-44ee-9b09-55235ac55cf9" providerId="ADAL" clId="{E9A4C08A-28DD-4EFD-B3B3-49433378B0E3}" dt="2023-10-21T12:41:26.195" v="2836" actId="20577"/>
          <ac:spMkLst>
            <pc:docMk/>
            <pc:sldMk cId="1691603085" sldId="256"/>
            <ac:spMk id="3" creationId="{28963885-801F-200F-7633-1AD09F79362B}"/>
          </ac:spMkLst>
        </pc:spChg>
      </pc:sldChg>
      <pc:sldChg chg="modSp new mod">
        <pc:chgData name="SHHD 山本覚" userId="57e3f178-c88d-44ee-9b09-55235ac55cf9" providerId="ADAL" clId="{E9A4C08A-28DD-4EFD-B3B3-49433378B0E3}" dt="2023-10-21T12:45:21.387" v="2966" actId="20577"/>
        <pc:sldMkLst>
          <pc:docMk/>
          <pc:sldMk cId="404124480" sldId="257"/>
        </pc:sldMkLst>
        <pc:spChg chg="mod">
          <ac:chgData name="SHHD 山本覚" userId="57e3f178-c88d-44ee-9b09-55235ac55cf9" providerId="ADAL" clId="{E9A4C08A-28DD-4EFD-B3B3-49433378B0E3}" dt="2023-10-21T12:40:59.600" v="2830" actId="20577"/>
          <ac:spMkLst>
            <pc:docMk/>
            <pc:sldMk cId="404124480" sldId="257"/>
            <ac:spMk id="2" creationId="{C623B405-D7F7-2C2D-5984-F261AFFE18C8}"/>
          </ac:spMkLst>
        </pc:spChg>
        <pc:spChg chg="mod">
          <ac:chgData name="SHHD 山本覚" userId="57e3f178-c88d-44ee-9b09-55235ac55cf9" providerId="ADAL" clId="{E9A4C08A-28DD-4EFD-B3B3-49433378B0E3}" dt="2023-10-21T12:45:21.387" v="2966" actId="20577"/>
          <ac:spMkLst>
            <pc:docMk/>
            <pc:sldMk cId="404124480" sldId="257"/>
            <ac:spMk id="3" creationId="{01442235-B642-AA12-6072-56C4EA4C8D71}"/>
          </ac:spMkLst>
        </pc:spChg>
      </pc:sldChg>
      <pc:sldChg chg="addSp delSp modSp new mod">
        <pc:chgData name="SHHD 山本覚" userId="57e3f178-c88d-44ee-9b09-55235ac55cf9" providerId="ADAL" clId="{E9A4C08A-28DD-4EFD-B3B3-49433378B0E3}" dt="2023-10-23T07:49:06.746" v="8341" actId="20577"/>
        <pc:sldMkLst>
          <pc:docMk/>
          <pc:sldMk cId="1388031519" sldId="258"/>
        </pc:sldMkLst>
        <pc:spChg chg="mod">
          <ac:chgData name="SHHD 山本覚" userId="57e3f178-c88d-44ee-9b09-55235ac55cf9" providerId="ADAL" clId="{E9A4C08A-28DD-4EFD-B3B3-49433378B0E3}" dt="2023-10-21T12:29:01.709" v="1584" actId="20577"/>
          <ac:spMkLst>
            <pc:docMk/>
            <pc:sldMk cId="1388031519" sldId="258"/>
            <ac:spMk id="2" creationId="{D68ADADD-08DC-D676-3BDA-B61422B01E9F}"/>
          </ac:spMkLst>
        </pc:spChg>
        <pc:spChg chg="del">
          <ac:chgData name="SHHD 山本覚" userId="57e3f178-c88d-44ee-9b09-55235ac55cf9" providerId="ADAL" clId="{E9A4C08A-28DD-4EFD-B3B3-49433378B0E3}" dt="2023-10-21T11:07:24.924" v="812" actId="478"/>
          <ac:spMkLst>
            <pc:docMk/>
            <pc:sldMk cId="1388031519" sldId="258"/>
            <ac:spMk id="3" creationId="{505D1E5D-34FC-E40A-3B7B-41E9BAF220FF}"/>
          </ac:spMkLst>
        </pc:spChg>
        <pc:spChg chg="add mod">
          <ac:chgData name="SHHD 山本覚" userId="57e3f178-c88d-44ee-9b09-55235ac55cf9" providerId="ADAL" clId="{E9A4C08A-28DD-4EFD-B3B3-49433378B0E3}" dt="2023-10-21T19:28:03.185" v="8321" actId="20577"/>
          <ac:spMkLst>
            <pc:docMk/>
            <pc:sldMk cId="1388031519" sldId="258"/>
            <ac:spMk id="6" creationId="{23612F77-4ACC-D826-60BF-ECE3EECA0487}"/>
          </ac:spMkLst>
        </pc:spChg>
        <pc:graphicFrameChg chg="add del mod modGraphic">
          <ac:chgData name="SHHD 山本覚" userId="57e3f178-c88d-44ee-9b09-55235ac55cf9" providerId="ADAL" clId="{E9A4C08A-28DD-4EFD-B3B3-49433378B0E3}" dt="2023-10-21T11:07:53.998" v="817" actId="478"/>
          <ac:graphicFrameMkLst>
            <pc:docMk/>
            <pc:sldMk cId="1388031519" sldId="258"/>
            <ac:graphicFrameMk id="4" creationId="{E806C218-977D-DF22-C48E-A4DD610B0C94}"/>
          </ac:graphicFrameMkLst>
        </pc:graphicFrameChg>
        <pc:graphicFrameChg chg="add mod modGraphic">
          <ac:chgData name="SHHD 山本覚" userId="57e3f178-c88d-44ee-9b09-55235ac55cf9" providerId="ADAL" clId="{E9A4C08A-28DD-4EFD-B3B3-49433378B0E3}" dt="2023-10-23T07:49:06.746" v="8341" actId="20577"/>
          <ac:graphicFrameMkLst>
            <pc:docMk/>
            <pc:sldMk cId="1388031519" sldId="258"/>
            <ac:graphicFrameMk id="5" creationId="{C6F2BAA7-E84C-6C26-73F2-03A2561F9A41}"/>
          </ac:graphicFrameMkLst>
        </pc:graphicFrameChg>
      </pc:sldChg>
      <pc:sldChg chg="addSp delSp modSp new mod">
        <pc:chgData name="SHHD 山本覚" userId="57e3f178-c88d-44ee-9b09-55235ac55cf9" providerId="ADAL" clId="{E9A4C08A-28DD-4EFD-B3B3-49433378B0E3}" dt="2023-10-21T13:39:46.864" v="6260" actId="20577"/>
        <pc:sldMkLst>
          <pc:docMk/>
          <pc:sldMk cId="301389911" sldId="259"/>
        </pc:sldMkLst>
        <pc:spChg chg="mod">
          <ac:chgData name="SHHD 山本覚" userId="57e3f178-c88d-44ee-9b09-55235ac55cf9" providerId="ADAL" clId="{E9A4C08A-28DD-4EFD-B3B3-49433378B0E3}" dt="2023-10-21T12:46:37.390" v="2985" actId="20577"/>
          <ac:spMkLst>
            <pc:docMk/>
            <pc:sldMk cId="301389911" sldId="259"/>
            <ac:spMk id="2" creationId="{679B1F19-EA37-6319-E74D-3884CF7D7061}"/>
          </ac:spMkLst>
        </pc:spChg>
        <pc:spChg chg="del">
          <ac:chgData name="SHHD 山本覚" userId="57e3f178-c88d-44ee-9b09-55235ac55cf9" providerId="ADAL" clId="{E9A4C08A-28DD-4EFD-B3B3-49433378B0E3}" dt="2023-10-21T12:46:18.726" v="2971" actId="478"/>
          <ac:spMkLst>
            <pc:docMk/>
            <pc:sldMk cId="301389911" sldId="259"/>
            <ac:spMk id="3" creationId="{511E01FD-484C-EADE-8E2B-4C315CD2D594}"/>
          </ac:spMkLst>
        </pc:spChg>
        <pc:spChg chg="add mod">
          <ac:chgData name="SHHD 山本覚" userId="57e3f178-c88d-44ee-9b09-55235ac55cf9" providerId="ADAL" clId="{E9A4C08A-28DD-4EFD-B3B3-49433378B0E3}" dt="2023-10-21T13:39:46.864" v="6260" actId="20577"/>
          <ac:spMkLst>
            <pc:docMk/>
            <pc:sldMk cId="301389911" sldId="259"/>
            <ac:spMk id="4" creationId="{81E22F13-F9BA-6547-7B98-D5E042138C96}"/>
          </ac:spMkLst>
        </pc:spChg>
      </pc:sldChg>
      <pc:sldChg chg="addSp delSp modSp new mod">
        <pc:chgData name="SHHD 山本覚" userId="57e3f178-c88d-44ee-9b09-55235ac55cf9" providerId="ADAL" clId="{E9A4C08A-28DD-4EFD-B3B3-49433378B0E3}" dt="2023-10-21T13:41:22.893" v="6288" actId="20577"/>
        <pc:sldMkLst>
          <pc:docMk/>
          <pc:sldMk cId="914635037" sldId="260"/>
        </pc:sldMkLst>
        <pc:spChg chg="mod">
          <ac:chgData name="SHHD 山本覚" userId="57e3f178-c88d-44ee-9b09-55235ac55cf9" providerId="ADAL" clId="{E9A4C08A-28DD-4EFD-B3B3-49433378B0E3}" dt="2023-10-21T13:33:42.023" v="5713" actId="20577"/>
          <ac:spMkLst>
            <pc:docMk/>
            <pc:sldMk cId="914635037" sldId="260"/>
            <ac:spMk id="2" creationId="{9D3DD31E-3BA5-DFDC-5E1C-10E08A13B3A0}"/>
          </ac:spMkLst>
        </pc:spChg>
        <pc:spChg chg="mod">
          <ac:chgData name="SHHD 山本覚" userId="57e3f178-c88d-44ee-9b09-55235ac55cf9" providerId="ADAL" clId="{E9A4C08A-28DD-4EFD-B3B3-49433378B0E3}" dt="2023-10-21T13:41:22.893" v="6288" actId="20577"/>
          <ac:spMkLst>
            <pc:docMk/>
            <pc:sldMk cId="914635037" sldId="260"/>
            <ac:spMk id="3" creationId="{A7A6F4CF-FCD0-A8C2-6CDD-F92DB58FABAF}"/>
          </ac:spMkLst>
        </pc:spChg>
        <pc:spChg chg="add mod">
          <ac:chgData name="SHHD 山本覚" userId="57e3f178-c88d-44ee-9b09-55235ac55cf9" providerId="ADAL" clId="{E9A4C08A-28DD-4EFD-B3B3-49433378B0E3}" dt="2023-10-21T13:26:49.388" v="5581" actId="1076"/>
          <ac:spMkLst>
            <pc:docMk/>
            <pc:sldMk cId="914635037" sldId="260"/>
            <ac:spMk id="4" creationId="{79D36CF0-9E4C-4E8F-2A74-E6D37248052B}"/>
          </ac:spMkLst>
        </pc:spChg>
        <pc:spChg chg="add mod">
          <ac:chgData name="SHHD 山本覚" userId="57e3f178-c88d-44ee-9b09-55235ac55cf9" providerId="ADAL" clId="{E9A4C08A-28DD-4EFD-B3B3-49433378B0E3}" dt="2023-10-21T13:25:52.467" v="5573" actId="20577"/>
          <ac:spMkLst>
            <pc:docMk/>
            <pc:sldMk cId="914635037" sldId="260"/>
            <ac:spMk id="5" creationId="{4E8C9E41-158D-4ED9-43E3-9BA48F3AB136}"/>
          </ac:spMkLst>
        </pc:spChg>
        <pc:spChg chg="add mod">
          <ac:chgData name="SHHD 山本覚" userId="57e3f178-c88d-44ee-9b09-55235ac55cf9" providerId="ADAL" clId="{E9A4C08A-28DD-4EFD-B3B3-49433378B0E3}" dt="2023-10-21T13:26:42.765" v="5580" actId="1076"/>
          <ac:spMkLst>
            <pc:docMk/>
            <pc:sldMk cId="914635037" sldId="260"/>
            <ac:spMk id="6" creationId="{DE525BA2-05E1-BED3-3AF6-A12B7090C8DE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9" creationId="{5FCDA5F8-AFA2-EFF4-7B44-47BEDC10376F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10" creationId="{3091E4D6-70DF-A141-C43F-166DE47464A4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11" creationId="{89A83DDB-1422-5735-14D6-0E089FDF8C0B}"/>
          </ac:spMkLst>
        </pc:spChg>
        <pc:spChg chg="mod">
          <ac:chgData name="SHHD 山本覚" userId="57e3f178-c88d-44ee-9b09-55235ac55cf9" providerId="ADAL" clId="{E9A4C08A-28DD-4EFD-B3B3-49433378B0E3}" dt="2023-10-21T13:26:30.950" v="5579" actId="1076"/>
          <ac:spMkLst>
            <pc:docMk/>
            <pc:sldMk cId="914635037" sldId="260"/>
            <ac:spMk id="13" creationId="{99D7A363-3D29-5E51-70A6-D72848E157B4}"/>
          </ac:spMkLst>
        </pc:spChg>
        <pc:spChg chg="mod">
          <ac:chgData name="SHHD 山本覚" userId="57e3f178-c88d-44ee-9b09-55235ac55cf9" providerId="ADAL" clId="{E9A4C08A-28DD-4EFD-B3B3-49433378B0E3}" dt="2023-10-21T13:26:24.639" v="5578" actId="1076"/>
          <ac:spMkLst>
            <pc:docMk/>
            <pc:sldMk cId="914635037" sldId="260"/>
            <ac:spMk id="14" creationId="{AEA82B4E-57CE-584D-355B-17C40EF9E48E}"/>
          </ac:spMkLst>
        </pc:spChg>
        <pc:spChg chg="del mod">
          <ac:chgData name="SHHD 山本覚" userId="57e3f178-c88d-44ee-9b09-55235ac55cf9" providerId="ADAL" clId="{E9A4C08A-28DD-4EFD-B3B3-49433378B0E3}" dt="2023-10-21T13:26:19.476" v="5577" actId="478"/>
          <ac:spMkLst>
            <pc:docMk/>
            <pc:sldMk cId="914635037" sldId="260"/>
            <ac:spMk id="15" creationId="{41DD2492-CB9B-FB00-D82D-6C06569D2160}"/>
          </ac:spMkLst>
        </pc:s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7" creationId="{27D1ED4D-139A-6C89-7620-8BF5AAED7210}"/>
          </ac:grpSpMkLst>
        </pc:gr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8" creationId="{4F6EAF66-211B-2BC0-7ACD-43E932CAB0E2}"/>
          </ac:grpSpMkLst>
        </pc:gr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12" creationId="{472FC50E-59E8-27B8-F49B-FC4C32999E80}"/>
          </ac:grpSpMkLst>
        </pc:grpChg>
      </pc:sldChg>
      <pc:sldChg chg="addSp delSp modSp add mod">
        <pc:chgData name="SHHD 山本覚" userId="57e3f178-c88d-44ee-9b09-55235ac55cf9" providerId="ADAL" clId="{E9A4C08A-28DD-4EFD-B3B3-49433378B0E3}" dt="2023-10-21T14:20:13.625" v="8257" actId="1076"/>
        <pc:sldMkLst>
          <pc:docMk/>
          <pc:sldMk cId="1948299851" sldId="261"/>
        </pc:sldMkLst>
        <pc:spChg chg="mod">
          <ac:chgData name="SHHD 山本覚" userId="57e3f178-c88d-44ee-9b09-55235ac55cf9" providerId="ADAL" clId="{E9A4C08A-28DD-4EFD-B3B3-49433378B0E3}" dt="2023-10-21T13:33:30.699" v="5709" actId="20577"/>
          <ac:spMkLst>
            <pc:docMk/>
            <pc:sldMk cId="1948299851" sldId="261"/>
            <ac:spMk id="2" creationId="{9D3DD31E-3BA5-DFDC-5E1C-10E08A13B3A0}"/>
          </ac:spMkLst>
        </pc:spChg>
        <pc:spChg chg="mod">
          <ac:chgData name="SHHD 山本覚" userId="57e3f178-c88d-44ee-9b09-55235ac55cf9" providerId="ADAL" clId="{E9A4C08A-28DD-4EFD-B3B3-49433378B0E3}" dt="2023-10-21T14:20:13.625" v="8257" actId="1076"/>
          <ac:spMkLst>
            <pc:docMk/>
            <pc:sldMk cId="1948299851" sldId="261"/>
            <ac:spMk id="3" creationId="{A7A6F4CF-FCD0-A8C2-6CDD-F92DB58FABAF}"/>
          </ac:spMkLst>
        </pc:spChg>
        <pc:spChg chg="mod">
          <ac:chgData name="SHHD 山本覚" userId="57e3f178-c88d-44ee-9b09-55235ac55cf9" providerId="ADAL" clId="{E9A4C08A-28DD-4EFD-B3B3-49433378B0E3}" dt="2023-10-21T13:42:29.133" v="6395" actId="1076"/>
          <ac:spMkLst>
            <pc:docMk/>
            <pc:sldMk cId="1948299851" sldId="261"/>
            <ac:spMk id="13" creationId="{99D7A363-3D29-5E51-70A6-D72848E157B4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6" creationId="{95F398F8-F63E-AF56-B2B7-37F187F077A8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7" creationId="{24B55358-CAF8-408E-96FA-675E27A95033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8" creationId="{0321C6CB-34B5-8942-B178-7D4F4D1E305C}"/>
          </ac:spMkLst>
        </pc:spChg>
        <pc:grpChg chg="mod">
          <ac:chgData name="SHHD 山本覚" userId="57e3f178-c88d-44ee-9b09-55235ac55cf9" providerId="ADAL" clId="{E9A4C08A-28DD-4EFD-B3B3-49433378B0E3}" dt="2023-10-21T14:20:13.625" v="8257" actId="1076"/>
          <ac:grpSpMkLst>
            <pc:docMk/>
            <pc:sldMk cId="1948299851" sldId="261"/>
            <ac:grpSpMk id="7" creationId="{27D1ED4D-139A-6C89-7620-8BF5AAED7210}"/>
          </ac:grpSpMkLst>
        </pc:grpChg>
        <pc:grpChg chg="del">
          <ac:chgData name="SHHD 山本覚" userId="57e3f178-c88d-44ee-9b09-55235ac55cf9" providerId="ADAL" clId="{E9A4C08A-28DD-4EFD-B3B3-49433378B0E3}" dt="2023-10-21T13:36:54.477" v="6063" actId="478"/>
          <ac:grpSpMkLst>
            <pc:docMk/>
            <pc:sldMk cId="1948299851" sldId="261"/>
            <ac:grpSpMk id="8" creationId="{4F6EAF66-211B-2BC0-7ACD-43E932CAB0E2}"/>
          </ac:grpSpMkLst>
        </pc:grpChg>
        <pc:grpChg chg="del mod">
          <ac:chgData name="SHHD 山本覚" userId="57e3f178-c88d-44ee-9b09-55235ac55cf9" providerId="ADAL" clId="{E9A4C08A-28DD-4EFD-B3B3-49433378B0E3}" dt="2023-10-21T13:42:59.594" v="6400" actId="478"/>
          <ac:grpSpMkLst>
            <pc:docMk/>
            <pc:sldMk cId="1948299851" sldId="261"/>
            <ac:grpSpMk id="12" creationId="{472FC50E-59E8-27B8-F49B-FC4C32999E80}"/>
          </ac:grpSpMkLst>
        </pc:grpChg>
        <pc:grpChg chg="add mod">
          <ac:chgData name="SHHD 山本覚" userId="57e3f178-c88d-44ee-9b09-55235ac55cf9" providerId="ADAL" clId="{E9A4C08A-28DD-4EFD-B3B3-49433378B0E3}" dt="2023-10-21T14:20:13.625" v="8257" actId="1076"/>
          <ac:grpSpMkLst>
            <pc:docMk/>
            <pc:sldMk cId="1948299851" sldId="261"/>
            <ac:grpSpMk id="15" creationId="{17FAC485-6CA2-671B-831E-AD655F66D3E5}"/>
          </ac:grpSpMkLst>
        </pc:grpChg>
      </pc:sldChg>
      <pc:sldChg chg="addSp modSp new mod">
        <pc:chgData name="SHHD 山本覚" userId="57e3f178-c88d-44ee-9b09-55235ac55cf9" providerId="ADAL" clId="{E9A4C08A-28DD-4EFD-B3B3-49433378B0E3}" dt="2023-10-21T19:30:04.622" v="8333" actId="20577"/>
        <pc:sldMkLst>
          <pc:docMk/>
          <pc:sldMk cId="1626540398" sldId="262"/>
        </pc:sldMkLst>
        <pc:spChg chg="mod">
          <ac:chgData name="SHHD 山本覚" userId="57e3f178-c88d-44ee-9b09-55235ac55cf9" providerId="ADAL" clId="{E9A4C08A-28DD-4EFD-B3B3-49433378B0E3}" dt="2023-10-21T13:44:39.018" v="6584" actId="20577"/>
          <ac:spMkLst>
            <pc:docMk/>
            <pc:sldMk cId="1626540398" sldId="262"/>
            <ac:spMk id="2" creationId="{742E5E2C-9F3E-2953-A212-A27319F10D13}"/>
          </ac:spMkLst>
        </pc:spChg>
        <pc:spChg chg="mod">
          <ac:chgData name="SHHD 山本覚" userId="57e3f178-c88d-44ee-9b09-55235ac55cf9" providerId="ADAL" clId="{E9A4C08A-28DD-4EFD-B3B3-49433378B0E3}" dt="2023-10-21T19:30:04.622" v="8333" actId="20577"/>
          <ac:spMkLst>
            <pc:docMk/>
            <pc:sldMk cId="1626540398" sldId="262"/>
            <ac:spMk id="3" creationId="{7CC22780-5062-2994-BF8C-AABD73FBBCF9}"/>
          </ac:spMkLst>
        </pc:spChg>
        <pc:spChg chg="add mod">
          <ac:chgData name="SHHD 山本覚" userId="57e3f178-c88d-44ee-9b09-55235ac55cf9" providerId="ADAL" clId="{E9A4C08A-28DD-4EFD-B3B3-49433378B0E3}" dt="2023-10-21T14:20:26.185" v="8259" actId="571"/>
          <ac:spMkLst>
            <pc:docMk/>
            <pc:sldMk cId="1626540398" sldId="262"/>
            <ac:spMk id="4" creationId="{7A520AC1-B458-5EC9-E673-4578746D77D1}"/>
          </ac:spMkLst>
        </pc:spChg>
      </pc:sldChg>
      <pc:sldChg chg="addSp delSp modSp add mod">
        <pc:chgData name="SHHD 山本覚" userId="57e3f178-c88d-44ee-9b09-55235ac55cf9" providerId="ADAL" clId="{E9A4C08A-28DD-4EFD-B3B3-49433378B0E3}" dt="2023-10-21T13:56:13.271" v="7287" actId="1076"/>
        <pc:sldMkLst>
          <pc:docMk/>
          <pc:sldMk cId="827925618" sldId="263"/>
        </pc:sldMkLst>
        <pc:spChg chg="del">
          <ac:chgData name="SHHD 山本覚" userId="57e3f178-c88d-44ee-9b09-55235ac55cf9" providerId="ADAL" clId="{E9A4C08A-28DD-4EFD-B3B3-49433378B0E3}" dt="2023-10-21T13:56:07.261" v="7285" actId="478"/>
          <ac:spMkLst>
            <pc:docMk/>
            <pc:sldMk cId="827925618" sldId="263"/>
            <ac:spMk id="2" creationId="{742E5E2C-9F3E-2953-A212-A27319F10D13}"/>
          </ac:spMkLst>
        </pc:spChg>
        <pc:spChg chg="mod">
          <ac:chgData name="SHHD 山本覚" userId="57e3f178-c88d-44ee-9b09-55235ac55cf9" providerId="ADAL" clId="{E9A4C08A-28DD-4EFD-B3B3-49433378B0E3}" dt="2023-10-21T13:56:13.271" v="7287" actId="1076"/>
          <ac:spMkLst>
            <pc:docMk/>
            <pc:sldMk cId="827925618" sldId="263"/>
            <ac:spMk id="3" creationId="{7CC22780-5062-2994-BF8C-AABD73FBBCF9}"/>
          </ac:spMkLst>
        </pc:spChg>
        <pc:spChg chg="add del mod">
          <ac:chgData name="SHHD 山本覚" userId="57e3f178-c88d-44ee-9b09-55235ac55cf9" providerId="ADAL" clId="{E9A4C08A-28DD-4EFD-B3B3-49433378B0E3}" dt="2023-10-21T13:56:10.017" v="7286" actId="478"/>
          <ac:spMkLst>
            <pc:docMk/>
            <pc:sldMk cId="827925618" sldId="263"/>
            <ac:spMk id="5" creationId="{785E6AC6-AD2C-B86F-DFC0-D359C49FE8FF}"/>
          </ac:spMkLst>
        </pc:spChg>
      </pc:sldChg>
      <pc:sldMasterChg chg="modSldLayout">
        <pc:chgData name="SHHD 山本覚" userId="57e3f178-c88d-44ee-9b09-55235ac55cf9" providerId="ADAL" clId="{E9A4C08A-28DD-4EFD-B3B3-49433378B0E3}" dt="2023-10-21T10:58:00.799" v="140" actId="1076"/>
        <pc:sldMasterMkLst>
          <pc:docMk/>
          <pc:sldMasterMk cId="3766521067" sldId="2147483660"/>
        </pc:sldMasterMkLst>
        <pc:sldLayoutChg chg="addSp modSp mod">
          <pc:chgData name="SHHD 山本覚" userId="57e3f178-c88d-44ee-9b09-55235ac55cf9" providerId="ADAL" clId="{E9A4C08A-28DD-4EFD-B3B3-49433378B0E3}" dt="2023-10-21T10:57:10.751" v="134" actId="2085"/>
          <pc:sldLayoutMkLst>
            <pc:docMk/>
            <pc:sldMasterMk cId="3766521067" sldId="2147483660"/>
            <pc:sldLayoutMk cId="166365867" sldId="2147483661"/>
          </pc:sldLayoutMkLst>
          <pc:spChg chg="mod">
            <ac:chgData name="SHHD 山本覚" userId="57e3f178-c88d-44ee-9b09-55235ac55cf9" providerId="ADAL" clId="{E9A4C08A-28DD-4EFD-B3B3-49433378B0E3}" dt="2023-10-21T10:56:08.854" v="123" actId="14100"/>
            <ac:spMkLst>
              <pc:docMk/>
              <pc:sldMasterMk cId="3766521067" sldId="2147483660"/>
              <pc:sldLayoutMk cId="166365867" sldId="2147483661"/>
              <ac:spMk id="2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56:11.086" v="124" actId="14100"/>
            <ac:spMkLst>
              <pc:docMk/>
              <pc:sldMasterMk cId="3766521067" sldId="2147483660"/>
              <pc:sldLayoutMk cId="166365867" sldId="2147483661"/>
              <ac:spMk id="3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4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5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6" creationId="{00000000-0000-0000-0000-000000000000}"/>
            </ac:spMkLst>
          </pc:spChg>
          <pc:spChg chg="add mod">
            <ac:chgData name="SHHD 山本覚" userId="57e3f178-c88d-44ee-9b09-55235ac55cf9" providerId="ADAL" clId="{E9A4C08A-28DD-4EFD-B3B3-49433378B0E3}" dt="2023-10-21T10:57:10.751" v="134" actId="2085"/>
            <ac:spMkLst>
              <pc:docMk/>
              <pc:sldMasterMk cId="3766521067" sldId="2147483660"/>
              <pc:sldLayoutMk cId="166365867" sldId="2147483661"/>
              <ac:spMk id="7" creationId="{77B899E8-CD4E-FCB0-F189-D2B2B16E0B0D}"/>
            </ac:spMkLst>
          </pc:spChg>
        </pc:sldLayoutChg>
        <pc:sldLayoutChg chg="addSp modSp mod">
          <pc:chgData name="SHHD 山本覚" userId="57e3f178-c88d-44ee-9b09-55235ac55cf9" providerId="ADAL" clId="{E9A4C08A-28DD-4EFD-B3B3-49433378B0E3}" dt="2023-10-21T10:58:00.799" v="140" actId="1076"/>
          <pc:sldLayoutMkLst>
            <pc:docMk/>
            <pc:sldMasterMk cId="3766521067" sldId="2147483660"/>
            <pc:sldLayoutMk cId="938928035" sldId="2147483662"/>
          </pc:sldLayoutMkLst>
          <pc:spChg chg="mod">
            <ac:chgData name="SHHD 山本覚" userId="57e3f178-c88d-44ee-9b09-55235ac55cf9" providerId="ADAL" clId="{E9A4C08A-28DD-4EFD-B3B3-49433378B0E3}" dt="2023-10-21T10:57:18.050" v="135" actId="1076"/>
            <ac:spMkLst>
              <pc:docMk/>
              <pc:sldMasterMk cId="3766521067" sldId="2147483660"/>
              <pc:sldLayoutMk cId="938928035" sldId="2147483662"/>
              <ac:spMk id="2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57:23.287" v="137" actId="14100"/>
            <ac:spMkLst>
              <pc:docMk/>
              <pc:sldMasterMk cId="3766521067" sldId="2147483660"/>
              <pc:sldLayoutMk cId="938928035" sldId="2147483662"/>
              <ac:spMk id="3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4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5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6" creationId="{00000000-0000-0000-0000-000000000000}"/>
            </ac:spMkLst>
          </pc:spChg>
          <pc:spChg chg="add mod">
            <ac:chgData name="SHHD 山本覚" userId="57e3f178-c88d-44ee-9b09-55235ac55cf9" providerId="ADAL" clId="{E9A4C08A-28DD-4EFD-B3B3-49433378B0E3}" dt="2023-10-21T10:58:00.799" v="140" actId="1076"/>
            <ac:spMkLst>
              <pc:docMk/>
              <pc:sldMasterMk cId="3766521067" sldId="2147483660"/>
              <pc:sldLayoutMk cId="938928035" sldId="2147483662"/>
              <ac:spMk id="7" creationId="{24CA3EA7-CA39-C83B-E898-12238307B126}"/>
            </ac:spMkLst>
          </pc:spChg>
        </pc:sldLayoutChg>
      </pc:sldMasterChg>
    </pc:docChg>
  </pc:docChgLst>
  <pc:docChgLst>
    <pc:chgData name="SHHD 山本覚" userId="57e3f178-c88d-44ee-9b09-55235ac55cf9" providerId="ADAL" clId="{C0DA2B10-F1D4-4897-B074-9E17192A92F8}"/>
    <pc:docChg chg="undo custSel addSld delSld modSld sldOrd">
      <pc:chgData name="SHHD 山本覚" userId="57e3f178-c88d-44ee-9b09-55235ac55cf9" providerId="ADAL" clId="{C0DA2B10-F1D4-4897-B074-9E17192A92F8}" dt="2023-10-31T18:54:23.973" v="9212" actId="14100"/>
      <pc:docMkLst>
        <pc:docMk/>
      </pc:docMkLst>
      <pc:sldChg chg="addSp modSp mod">
        <pc:chgData name="SHHD 山本覚" userId="57e3f178-c88d-44ee-9b09-55235ac55cf9" providerId="ADAL" clId="{C0DA2B10-F1D4-4897-B074-9E17192A92F8}" dt="2023-10-31T14:43:49.777" v="4072" actId="20577"/>
        <pc:sldMkLst>
          <pc:docMk/>
          <pc:sldMk cId="404124480" sldId="257"/>
        </pc:sldMkLst>
        <pc:spChg chg="mod">
          <ac:chgData name="SHHD 山本覚" userId="57e3f178-c88d-44ee-9b09-55235ac55cf9" providerId="ADAL" clId="{C0DA2B10-F1D4-4897-B074-9E17192A92F8}" dt="2023-10-31T14:43:49.777" v="4072" actId="20577"/>
          <ac:spMkLst>
            <pc:docMk/>
            <pc:sldMk cId="404124480" sldId="257"/>
            <ac:spMk id="3" creationId="{01442235-B642-AA12-6072-56C4EA4C8D71}"/>
          </ac:spMkLst>
        </pc:spChg>
        <pc:spChg chg="mod">
          <ac:chgData name="SHHD 山本覚" userId="57e3f178-c88d-44ee-9b09-55235ac55cf9" providerId="ADAL" clId="{C0DA2B10-F1D4-4897-B074-9E17192A92F8}" dt="2023-10-30T14:25:00.609" v="835" actId="1076"/>
          <ac:spMkLst>
            <pc:docMk/>
            <pc:sldMk cId="404124480" sldId="257"/>
            <ac:spMk id="4" creationId="{D8EF5833-DBA2-A9D0-9967-08AE06E7F850}"/>
          </ac:spMkLst>
        </pc:spChg>
        <pc:grpChg chg="add mod">
          <ac:chgData name="SHHD 山本覚" userId="57e3f178-c88d-44ee-9b09-55235ac55cf9" providerId="ADAL" clId="{C0DA2B10-F1D4-4897-B074-9E17192A92F8}" dt="2023-10-30T14:25:00.609" v="835" actId="1076"/>
          <ac:grpSpMkLst>
            <pc:docMk/>
            <pc:sldMk cId="404124480" sldId="257"/>
            <ac:grpSpMk id="5" creationId="{B01DB2DA-BEFB-D395-C64B-17C90FEED469}"/>
          </ac:grpSpMkLst>
        </pc:grpChg>
        <pc:picChg chg="mod">
          <ac:chgData name="SHHD 山本覚" userId="57e3f178-c88d-44ee-9b09-55235ac55cf9" providerId="ADAL" clId="{C0DA2B10-F1D4-4897-B074-9E17192A92F8}" dt="2023-10-30T14:25:00.609" v="835" actId="1076"/>
          <ac:picMkLst>
            <pc:docMk/>
            <pc:sldMk cId="404124480" sldId="257"/>
            <ac:picMk id="1026" creationId="{DA11E51B-4734-00CE-BF01-466F53A76598}"/>
          </ac:picMkLst>
        </pc:picChg>
        <pc:picChg chg="mod">
          <ac:chgData name="SHHD 山本覚" userId="57e3f178-c88d-44ee-9b09-55235ac55cf9" providerId="ADAL" clId="{C0DA2B10-F1D4-4897-B074-9E17192A92F8}" dt="2023-10-30T14:25:00.609" v="835" actId="1076"/>
          <ac:picMkLst>
            <pc:docMk/>
            <pc:sldMk cId="404124480" sldId="257"/>
            <ac:picMk id="1028" creationId="{F96E401D-0D93-D911-EE5A-6F5F8AC03530}"/>
          </ac:picMkLst>
        </pc:picChg>
      </pc:sldChg>
      <pc:sldChg chg="addSp delSp modSp mod">
        <pc:chgData name="SHHD 山本覚" userId="57e3f178-c88d-44ee-9b09-55235ac55cf9" providerId="ADAL" clId="{C0DA2B10-F1D4-4897-B074-9E17192A92F8}" dt="2023-10-31T14:49:11.796" v="4259" actId="20577"/>
        <pc:sldMkLst>
          <pc:docMk/>
          <pc:sldMk cId="301389911" sldId="259"/>
        </pc:sldMkLst>
        <pc:spChg chg="mod">
          <ac:chgData name="SHHD 山本覚" userId="57e3f178-c88d-44ee-9b09-55235ac55cf9" providerId="ADAL" clId="{C0DA2B10-F1D4-4897-B074-9E17192A92F8}" dt="2023-10-31T14:43:31.108" v="4063" actId="20577"/>
          <ac:spMkLst>
            <pc:docMk/>
            <pc:sldMk cId="301389911" sldId="259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1" creationId="{A15A7778-7B3A-A5B8-B7C0-67C4EC376AF4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2" creationId="{5AA1FAC6-D517-7FCF-3DEA-C4F7FF8E4CA4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3" creationId="{CC0D913D-90E3-7F64-4312-90D41854394D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4" creationId="{9C9BF4ED-10F2-AD94-56B3-C5BE0879E6C8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5" creationId="{9093AAE3-D4CB-6C7E-2849-D7A3563EDD2F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6" creationId="{D42E7FC5-DC1C-A6C5-D912-70E3E9F6E96F}"/>
          </ac:spMkLst>
        </pc:spChg>
        <pc:spChg chg="add mod">
          <ac:chgData name="SHHD 山本覚" userId="57e3f178-c88d-44ee-9b09-55235ac55cf9" providerId="ADAL" clId="{C0DA2B10-F1D4-4897-B074-9E17192A92F8}" dt="2023-10-31T14:48:54.719" v="4248" actId="14100"/>
          <ac:spMkLst>
            <pc:docMk/>
            <pc:sldMk cId="301389911" sldId="259"/>
            <ac:spMk id="37" creationId="{ADA9EC64-5721-F1D4-14AF-E7AEA465CE94}"/>
          </ac:spMkLst>
        </pc:spChg>
        <pc:spChg chg="add mod">
          <ac:chgData name="SHHD 山本覚" userId="57e3f178-c88d-44ee-9b09-55235ac55cf9" providerId="ADAL" clId="{C0DA2B10-F1D4-4897-B074-9E17192A92F8}" dt="2023-10-31T14:49:11.796" v="4259" actId="20577"/>
          <ac:spMkLst>
            <pc:docMk/>
            <pc:sldMk cId="301389911" sldId="259"/>
            <ac:spMk id="38" creationId="{CBF77E5A-DD6D-97F5-B22B-EB38B5827D2E}"/>
          </ac:spMkLst>
        </pc:spChg>
        <pc:spChg chg="add del mod">
          <ac:chgData name="SHHD 山本覚" userId="57e3f178-c88d-44ee-9b09-55235ac55cf9" providerId="ADAL" clId="{C0DA2B10-F1D4-4897-B074-9E17192A92F8}" dt="2023-10-31T13:39:05.024" v="3062" actId="478"/>
          <ac:spMkLst>
            <pc:docMk/>
            <pc:sldMk cId="301389911" sldId="259"/>
            <ac:spMk id="39" creationId="{6A2E5354-231E-5DB9-6742-7C34070A470C}"/>
          </ac:spMkLst>
        </pc:spChg>
        <pc:grpChg chg="add del mod">
          <ac:chgData name="SHHD 山本覚" userId="57e3f178-c88d-44ee-9b09-55235ac55cf9" providerId="ADAL" clId="{C0DA2B10-F1D4-4897-B074-9E17192A92F8}" dt="2023-10-31T13:27:29.896" v="2708" actId="478"/>
          <ac:grpSpMkLst>
            <pc:docMk/>
            <pc:sldMk cId="301389911" sldId="259"/>
            <ac:grpSpMk id="8" creationId="{9CD28FFB-9834-9E57-DA67-0004A812083E}"/>
          </ac:grpSpMkLst>
        </pc:grpChg>
        <pc:grpChg chg="add del mod">
          <ac:chgData name="SHHD 山本覚" userId="57e3f178-c88d-44ee-9b09-55235ac55cf9" providerId="ADAL" clId="{C0DA2B10-F1D4-4897-B074-9E17192A92F8}" dt="2023-10-31T13:27:31.155" v="2710" actId="478"/>
          <ac:grpSpMkLst>
            <pc:docMk/>
            <pc:sldMk cId="301389911" sldId="259"/>
            <ac:grpSpMk id="9" creationId="{C0107BF0-27F8-2C1F-9ED9-7C57A033DA7B}"/>
          </ac:grpSpMkLst>
        </pc:grpChg>
        <pc:grpChg chg="add del mod">
          <ac:chgData name="SHHD 山本覚" userId="57e3f178-c88d-44ee-9b09-55235ac55cf9" providerId="ADAL" clId="{C0DA2B10-F1D4-4897-B074-9E17192A92F8}" dt="2023-10-31T13:27:32.461" v="2711" actId="478"/>
          <ac:grpSpMkLst>
            <pc:docMk/>
            <pc:sldMk cId="301389911" sldId="259"/>
            <ac:grpSpMk id="10" creationId="{24C5C62C-F999-7821-E9AD-DC7EF4DF710E}"/>
          </ac:grpSpMkLst>
        </pc:grpChg>
        <pc:grpChg chg="add del mod">
          <ac:chgData name="SHHD 山本覚" userId="57e3f178-c88d-44ee-9b09-55235ac55cf9" providerId="ADAL" clId="{C0DA2B10-F1D4-4897-B074-9E17192A92F8}" dt="2023-10-31T13:32:54.321" v="2763" actId="165"/>
          <ac:grpSpMkLst>
            <pc:docMk/>
            <pc:sldMk cId="301389911" sldId="259"/>
            <ac:grpSpMk id="20" creationId="{5E107A05-C60F-C5C7-EF78-DB8BF7EC0AD1}"/>
          </ac:grpSpMkLst>
        </pc:grpChg>
        <pc:grpChg chg="add mod">
          <ac:chgData name="SHHD 山本覚" userId="57e3f178-c88d-44ee-9b09-55235ac55cf9" providerId="ADAL" clId="{C0DA2B10-F1D4-4897-B074-9E17192A92F8}" dt="2023-10-31T13:44:25.199" v="3125" actId="164"/>
          <ac:grpSpMkLst>
            <pc:docMk/>
            <pc:sldMk cId="301389911" sldId="259"/>
            <ac:grpSpMk id="30" creationId="{1A430F17-96CB-36EB-A423-E63D55F0CAE5}"/>
          </ac:grpSpMkLst>
        </pc:grpChg>
        <pc:grpChg chg="add mod">
          <ac:chgData name="SHHD 山本覚" userId="57e3f178-c88d-44ee-9b09-55235ac55cf9" providerId="ADAL" clId="{C0DA2B10-F1D4-4897-B074-9E17192A92F8}" dt="2023-10-31T13:44:25.199" v="3125" actId="164"/>
          <ac:grpSpMkLst>
            <pc:docMk/>
            <pc:sldMk cId="301389911" sldId="259"/>
            <ac:grpSpMk id="40" creationId="{9F5F392B-D3A5-EE9C-4518-C8966E0507F1}"/>
          </ac:grpSpMkLst>
        </pc:grp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3" creationId="{2AA49219-008B-2BA5-C897-55D544BBA0C3}"/>
          </ac:picMkLst>
        </pc:picChg>
        <pc:picChg chg="add del mod">
          <ac:chgData name="SHHD 山本覚" userId="57e3f178-c88d-44ee-9b09-55235ac55cf9" providerId="ADAL" clId="{C0DA2B10-F1D4-4897-B074-9E17192A92F8}" dt="2023-10-31T13:30:11.849" v="2728" actId="478"/>
          <ac:picMkLst>
            <pc:docMk/>
            <pc:sldMk cId="301389911" sldId="259"/>
            <ac:picMk id="5" creationId="{7986D0DB-5CA3-C149-01D3-F9EBCB196D7F}"/>
          </ac:picMkLst>
        </pc:picChg>
        <pc:picChg chg="add del mod">
          <ac:chgData name="SHHD 山本覚" userId="57e3f178-c88d-44ee-9b09-55235ac55cf9" providerId="ADAL" clId="{C0DA2B10-F1D4-4897-B074-9E17192A92F8}" dt="2023-10-31T13:27:31.155" v="2710" actId="478"/>
          <ac:picMkLst>
            <pc:docMk/>
            <pc:sldMk cId="301389911" sldId="259"/>
            <ac:picMk id="6" creationId="{367CF928-CE23-FD62-3EF9-5CA84C078788}"/>
          </ac:picMkLst>
        </pc:picChg>
        <pc:picChg chg="add del mod">
          <ac:chgData name="SHHD 山本覚" userId="57e3f178-c88d-44ee-9b09-55235ac55cf9" providerId="ADAL" clId="{C0DA2B10-F1D4-4897-B074-9E17192A92F8}" dt="2023-10-31T13:27:32.461" v="2711" actId="478"/>
          <ac:picMkLst>
            <pc:docMk/>
            <pc:sldMk cId="301389911" sldId="259"/>
            <ac:picMk id="7" creationId="{8D1A8690-7591-1B91-8FB9-AE748E8A92D3}"/>
          </ac:picMkLst>
        </pc:picChg>
        <pc:picChg chg="add del mod">
          <ac:chgData name="SHHD 山本覚" userId="57e3f178-c88d-44ee-9b09-55235ac55cf9" providerId="ADAL" clId="{C0DA2B10-F1D4-4897-B074-9E17192A92F8}" dt="2023-10-31T13:29:14.410" v="2724" actId="478"/>
          <ac:picMkLst>
            <pc:docMk/>
            <pc:sldMk cId="301389911" sldId="259"/>
            <ac:picMk id="11" creationId="{B2183EC3-7179-1BFF-D8DD-4E93C9BC2454}"/>
          </ac:picMkLst>
        </pc:picChg>
        <pc:picChg chg="add del mod">
          <ac:chgData name="SHHD 山本覚" userId="57e3f178-c88d-44ee-9b09-55235ac55cf9" providerId="ADAL" clId="{C0DA2B10-F1D4-4897-B074-9E17192A92F8}" dt="2023-10-31T13:30:13.672" v="2729" actId="478"/>
          <ac:picMkLst>
            <pc:docMk/>
            <pc:sldMk cId="301389911" sldId="259"/>
            <ac:picMk id="12" creationId="{D0339DE4-B40A-3574-1859-124CF00A185A}"/>
          </ac:picMkLst>
        </pc:picChg>
        <pc:picChg chg="add del mod">
          <ac:chgData name="SHHD 山本覚" userId="57e3f178-c88d-44ee-9b09-55235ac55cf9" providerId="ADAL" clId="{C0DA2B10-F1D4-4897-B074-9E17192A92F8}" dt="2023-10-31T13:28:43.689" v="2721" actId="478"/>
          <ac:picMkLst>
            <pc:docMk/>
            <pc:sldMk cId="301389911" sldId="259"/>
            <ac:picMk id="13" creationId="{B961D373-1BD7-25C1-8529-513D2355AA29}"/>
          </ac:picMkLst>
        </pc:picChg>
        <pc:picChg chg="add del mod">
          <ac:chgData name="SHHD 山本覚" userId="57e3f178-c88d-44ee-9b09-55235ac55cf9" providerId="ADAL" clId="{C0DA2B10-F1D4-4897-B074-9E17192A92F8}" dt="2023-10-31T13:30:37.160" v="2735" actId="478"/>
          <ac:picMkLst>
            <pc:docMk/>
            <pc:sldMk cId="301389911" sldId="259"/>
            <ac:picMk id="14" creationId="{E4C94EEB-B8D8-8F6A-1B31-8228A44F8BEA}"/>
          </ac:picMkLst>
        </pc:picChg>
        <pc:picChg chg="add mod">
          <ac:chgData name="SHHD 山本覚" userId="57e3f178-c88d-44ee-9b09-55235ac55cf9" providerId="ADAL" clId="{C0DA2B10-F1D4-4897-B074-9E17192A92F8}" dt="2023-10-31T13:30:23.101" v="2732" actId="571"/>
          <ac:picMkLst>
            <pc:docMk/>
            <pc:sldMk cId="301389911" sldId="259"/>
            <ac:picMk id="15" creationId="{1E01DE95-B44D-B6E6-49AF-7C88E8967AC8}"/>
          </ac:picMkLst>
        </pc:picChg>
        <pc:picChg chg="add mod">
          <ac:chgData name="SHHD 山本覚" userId="57e3f178-c88d-44ee-9b09-55235ac55cf9" providerId="ADAL" clId="{C0DA2B10-F1D4-4897-B074-9E17192A92F8}" dt="2023-10-31T13:30:35.384" v="2734" actId="571"/>
          <ac:picMkLst>
            <pc:docMk/>
            <pc:sldMk cId="301389911" sldId="259"/>
            <ac:picMk id="16" creationId="{41120C97-1B71-29B8-D00D-ECB82071BEEF}"/>
          </ac:picMkLst>
        </pc:picChg>
        <pc:picChg chg="add mod">
          <ac:chgData name="SHHD 山本覚" userId="57e3f178-c88d-44ee-9b09-55235ac55cf9" providerId="ADAL" clId="{C0DA2B10-F1D4-4897-B074-9E17192A92F8}" dt="2023-10-31T13:30:35.384" v="2734" actId="571"/>
          <ac:picMkLst>
            <pc:docMk/>
            <pc:sldMk cId="301389911" sldId="259"/>
            <ac:picMk id="17" creationId="{DCFB8F7E-8E93-79C0-38B0-45565B3F9558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8" creationId="{E4F2C567-51C7-C202-7296-F1A4B1FC8256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9" creationId="{EDC56B72-3D8D-4DA4-4017-FFB74412A906}"/>
          </ac:picMkLst>
        </pc:picChg>
        <pc:picChg chg="add del">
          <ac:chgData name="SHHD 山本覚" userId="57e3f178-c88d-44ee-9b09-55235ac55cf9" providerId="ADAL" clId="{C0DA2B10-F1D4-4897-B074-9E17192A92F8}" dt="2023-10-31T13:53:13.305" v="3345" actId="22"/>
          <ac:picMkLst>
            <pc:docMk/>
            <pc:sldMk cId="301389911" sldId="259"/>
            <ac:picMk id="42" creationId="{9659EAFF-4CF5-67CD-1C79-DCEF9D10BFD0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026" creationId="{F22D4785-2348-0164-AB14-E41F810A9630}"/>
          </ac:picMkLst>
        </pc:picChg>
        <pc:picChg chg="add del mod">
          <ac:chgData name="SHHD 山本覚" userId="57e3f178-c88d-44ee-9b09-55235ac55cf9" providerId="ADAL" clId="{C0DA2B10-F1D4-4897-B074-9E17192A92F8}" dt="2023-10-31T13:25:59.721" v="2687"/>
          <ac:picMkLst>
            <pc:docMk/>
            <pc:sldMk cId="301389911" sldId="259"/>
            <ac:picMk id="1028" creationId="{74D47612-017D-7E83-9B45-5C3248AF769A}"/>
          </ac:picMkLst>
        </pc:picChg>
        <pc:picChg chg="add del mod">
          <ac:chgData name="SHHD 山本覚" userId="57e3f178-c88d-44ee-9b09-55235ac55cf9" providerId="ADAL" clId="{C0DA2B10-F1D4-4897-B074-9E17192A92F8}" dt="2023-10-31T13:27:29.896" v="2708" actId="478"/>
          <ac:picMkLst>
            <pc:docMk/>
            <pc:sldMk cId="301389911" sldId="259"/>
            <ac:picMk id="1030" creationId="{971FBE18-3DA4-F73F-8591-C9476A8B5F73}"/>
          </ac:picMkLst>
        </pc:pic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1" creationId="{2BC4BD7B-1262-D7E3-D267-4F55F2F7CC93}"/>
          </ac:cxnSpMkLst>
        </pc:cxn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4" creationId="{805D5E04-3B25-F780-FE56-4D5F4D5BFFC2}"/>
          </ac:cxnSpMkLst>
        </pc:cxn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7" creationId="{253802BC-8252-28D7-9EF4-5D88C7318225}"/>
          </ac:cxnSpMkLst>
        </pc:cxnChg>
      </pc:sldChg>
      <pc:sldChg chg="addSp delSp modSp mod">
        <pc:chgData name="SHHD 山本覚" userId="57e3f178-c88d-44ee-9b09-55235ac55cf9" providerId="ADAL" clId="{C0DA2B10-F1D4-4897-B074-9E17192A92F8}" dt="2023-10-31T17:08:59.270" v="7223"/>
        <pc:sldMkLst>
          <pc:docMk/>
          <pc:sldMk cId="1002267640" sldId="264"/>
        </pc:sldMkLst>
        <pc:spChg chg="mod">
          <ac:chgData name="SHHD 山本覚" userId="57e3f178-c88d-44ee-9b09-55235ac55cf9" providerId="ADAL" clId="{C0DA2B10-F1D4-4897-B074-9E17192A92F8}" dt="2023-10-31T14:06:01.687" v="3394" actId="20577"/>
          <ac:spMkLst>
            <pc:docMk/>
            <pc:sldMk cId="1002267640" sldId="264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4:55:34.327" v="4486" actId="1076"/>
          <ac:spMkLst>
            <pc:docMk/>
            <pc:sldMk cId="1002267640" sldId="264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2" creationId="{B5D3AEA9-28FF-ECBB-4D95-87F96993D3CD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3" creationId="{D23D34EC-03D4-3121-901F-E8BA6899EF45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4" creationId="{6493DEAA-2F0C-1B80-432E-B8FDAB2C5FDF}"/>
          </ac:spMkLst>
        </pc:spChg>
        <pc:grpChg chg="add mod">
          <ac:chgData name="SHHD 山本覚" userId="57e3f178-c88d-44ee-9b09-55235ac55cf9" providerId="ADAL" clId="{C0DA2B10-F1D4-4897-B074-9E17192A92F8}" dt="2023-10-31T14:12:03.993" v="3429" actId="1076"/>
          <ac:grpSpMkLst>
            <pc:docMk/>
            <pc:sldMk cId="1002267640" sldId="264"/>
            <ac:grpSpMk id="15" creationId="{8342E788-40A5-D3A2-DB6C-F842D6104FAD}"/>
          </ac:grpSpMkLst>
        </pc:grpChg>
        <pc:picChg chg="add del mod">
          <ac:chgData name="SHHD 山本覚" userId="57e3f178-c88d-44ee-9b09-55235ac55cf9" providerId="ADAL" clId="{C0DA2B10-F1D4-4897-B074-9E17192A92F8}" dt="2023-10-31T17:08:59.270" v="7223"/>
          <ac:picMkLst>
            <pc:docMk/>
            <pc:sldMk cId="1002267640" sldId="264"/>
            <ac:picMk id="3" creationId="{C2B1EB9A-8955-4068-B7A1-BFA6026F6D9B}"/>
          </ac:picMkLst>
        </pc:picChg>
        <pc:picChg chg="add del mod">
          <ac:chgData name="SHHD 山本覚" userId="57e3f178-c88d-44ee-9b09-55235ac55cf9" providerId="ADAL" clId="{C0DA2B10-F1D4-4897-B074-9E17192A92F8}" dt="2023-10-31T13:46:10.032" v="3129" actId="478"/>
          <ac:picMkLst>
            <pc:docMk/>
            <pc:sldMk cId="1002267640" sldId="264"/>
            <ac:picMk id="5" creationId="{9756BA34-6AE0-19E8-2831-3EFEE1D4FB20}"/>
          </ac:picMkLst>
        </pc:picChg>
        <pc:picChg chg="add del">
          <ac:chgData name="SHHD 山本覚" userId="57e3f178-c88d-44ee-9b09-55235ac55cf9" providerId="ADAL" clId="{C0DA2B10-F1D4-4897-B074-9E17192A92F8}" dt="2023-10-31T13:48:16.676" v="3131" actId="22"/>
          <ac:picMkLst>
            <pc:docMk/>
            <pc:sldMk cId="1002267640" sldId="264"/>
            <ac:picMk id="7" creationId="{6D7AF0DF-025A-C16A-5FE7-68C91D7B36EF}"/>
          </ac:picMkLst>
        </pc:picChg>
        <pc:picChg chg="add del">
          <ac:chgData name="SHHD 山本覚" userId="57e3f178-c88d-44ee-9b09-55235ac55cf9" providerId="ADAL" clId="{C0DA2B10-F1D4-4897-B074-9E17192A92F8}" dt="2023-10-31T13:48:23.662" v="3133" actId="22"/>
          <ac:picMkLst>
            <pc:docMk/>
            <pc:sldMk cId="1002267640" sldId="264"/>
            <ac:picMk id="9" creationId="{EF4AD20D-4A49-CF57-EB55-C073E215D889}"/>
          </ac:picMkLst>
        </pc:picChg>
        <pc:picChg chg="add mod">
          <ac:chgData name="SHHD 山本覚" userId="57e3f178-c88d-44ee-9b09-55235ac55cf9" providerId="ADAL" clId="{C0DA2B10-F1D4-4897-B074-9E17192A92F8}" dt="2023-10-31T14:12:00.522" v="3428" actId="164"/>
          <ac:picMkLst>
            <pc:docMk/>
            <pc:sldMk cId="1002267640" sldId="264"/>
            <ac:picMk id="11" creationId="{F9317947-FF04-F21A-3FD4-6C537A7549CA}"/>
          </ac:picMkLst>
        </pc:picChg>
      </pc:sldChg>
      <pc:sldChg chg="addSp modSp mod">
        <pc:chgData name="SHHD 山本覚" userId="57e3f178-c88d-44ee-9b09-55235ac55cf9" providerId="ADAL" clId="{C0DA2B10-F1D4-4897-B074-9E17192A92F8}" dt="2023-10-31T18:40:03.737" v="8499" actId="1076"/>
        <pc:sldMkLst>
          <pc:docMk/>
          <pc:sldMk cId="1639691319" sldId="265"/>
        </pc:sldMkLst>
        <pc:spChg chg="add mod">
          <ac:chgData name="SHHD 山本覚" userId="57e3f178-c88d-44ee-9b09-55235ac55cf9" providerId="ADAL" clId="{C0DA2B10-F1D4-4897-B074-9E17192A92F8}" dt="2023-10-31T18:40:03.737" v="8499" actId="1076"/>
          <ac:spMkLst>
            <pc:docMk/>
            <pc:sldMk cId="1639691319" sldId="265"/>
            <ac:spMk id="3" creationId="{A6A8E590-A663-47E2-C1CA-C374CFB9B595}"/>
          </ac:spMkLst>
        </pc:spChg>
        <pc:spChg chg="mod">
          <ac:chgData name="SHHD 山本覚" userId="57e3f178-c88d-44ee-9b09-55235ac55cf9" providerId="ADAL" clId="{C0DA2B10-F1D4-4897-B074-9E17192A92F8}" dt="2023-10-30T13:48:21.569" v="93" actId="1076"/>
          <ac:spMkLst>
            <pc:docMk/>
            <pc:sldMk cId="1639691319" sldId="265"/>
            <ac:spMk id="8" creationId="{201EC2A1-D0D1-0AB6-6DF7-AF2354741295}"/>
          </ac:spMkLst>
        </pc:spChg>
        <pc:picChg chg="mod">
          <ac:chgData name="SHHD 山本覚" userId="57e3f178-c88d-44ee-9b09-55235ac55cf9" providerId="ADAL" clId="{C0DA2B10-F1D4-4897-B074-9E17192A92F8}" dt="2023-10-30T13:48:14.430" v="92" actId="1076"/>
          <ac:picMkLst>
            <pc:docMk/>
            <pc:sldMk cId="1639691319" sldId="265"/>
            <ac:picMk id="7" creationId="{D9324220-86AB-4D99-9B94-223751877FD7}"/>
          </ac:picMkLst>
        </pc:picChg>
      </pc:sldChg>
      <pc:sldChg chg="addSp delSp modSp mod">
        <pc:chgData name="SHHD 山本覚" userId="57e3f178-c88d-44ee-9b09-55235ac55cf9" providerId="ADAL" clId="{C0DA2B10-F1D4-4897-B074-9E17192A92F8}" dt="2023-10-30T13:50:52.176" v="158" actId="22"/>
        <pc:sldMkLst>
          <pc:docMk/>
          <pc:sldMk cId="2305174529" sldId="271"/>
        </pc:sldMkLst>
        <pc:spChg chg="add mod">
          <ac:chgData name="SHHD 山本覚" userId="57e3f178-c88d-44ee-9b09-55235ac55cf9" providerId="ADAL" clId="{C0DA2B10-F1D4-4897-B074-9E17192A92F8}" dt="2023-10-30T13:49:43.483" v="154" actId="20577"/>
          <ac:spMkLst>
            <pc:docMk/>
            <pc:sldMk cId="2305174529" sldId="271"/>
            <ac:spMk id="3" creationId="{E0DC362F-328D-F26C-CFE9-E853AF9503EF}"/>
          </ac:spMkLst>
        </pc:spChg>
        <pc:spChg chg="add del">
          <ac:chgData name="SHHD 山本覚" userId="57e3f178-c88d-44ee-9b09-55235ac55cf9" providerId="ADAL" clId="{C0DA2B10-F1D4-4897-B074-9E17192A92F8}" dt="2023-10-30T13:50:48.304" v="156" actId="22"/>
          <ac:spMkLst>
            <pc:docMk/>
            <pc:sldMk cId="2305174529" sldId="271"/>
            <ac:spMk id="6" creationId="{D1ED3C9D-046F-C4B6-B5B7-DAC0941A20BA}"/>
          </ac:spMkLst>
        </pc:spChg>
        <pc:spChg chg="add del">
          <ac:chgData name="SHHD 山本覚" userId="57e3f178-c88d-44ee-9b09-55235ac55cf9" providerId="ADAL" clId="{C0DA2B10-F1D4-4897-B074-9E17192A92F8}" dt="2023-10-30T13:50:52.176" v="158" actId="22"/>
          <ac:spMkLst>
            <pc:docMk/>
            <pc:sldMk cId="2305174529" sldId="271"/>
            <ac:spMk id="8" creationId="{652E0000-648B-E3AC-D029-4A10EF9B4DB4}"/>
          </ac:spMkLst>
        </pc:spChg>
        <pc:picChg chg="mod">
          <ac:chgData name="SHHD 山本覚" userId="57e3f178-c88d-44ee-9b09-55235ac55cf9" providerId="ADAL" clId="{C0DA2B10-F1D4-4897-B074-9E17192A92F8}" dt="2023-10-30T13:49:29.895" v="148" actId="1076"/>
          <ac:picMkLst>
            <pc:docMk/>
            <pc:sldMk cId="2305174529" sldId="271"/>
            <ac:picMk id="4" creationId="{890A16A2-D076-3674-7CA9-801F16E644F8}"/>
          </ac:picMkLst>
        </pc:pic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79057209" sldId="272"/>
        </pc:sldMkLst>
      </pc:sldChg>
      <pc:sldChg chg="addSp delSp 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2273013975" sldId="272"/>
        </pc:sldMkLst>
        <pc:spChg chg="mod">
          <ac:chgData name="SHHD 山本覚" userId="57e3f178-c88d-44ee-9b09-55235ac55cf9" providerId="ADAL" clId="{C0DA2B10-F1D4-4897-B074-9E17192A92F8}" dt="2023-10-30T13:51:30.365" v="184" actId="20577"/>
          <ac:spMkLst>
            <pc:docMk/>
            <pc:sldMk cId="2273013975" sldId="272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3" creationId="{1CAA9907-CCD5-D249-A48E-15BC7A2F16F2}"/>
          </ac:spMkLst>
        </pc:spChg>
        <pc:spChg chg="mod">
          <ac:chgData name="SHHD 山本覚" userId="57e3f178-c88d-44ee-9b09-55235ac55cf9" providerId="ADAL" clId="{C0DA2B10-F1D4-4897-B074-9E17192A92F8}" dt="2023-10-30T14:44:24.477" v="1381" actId="1076"/>
          <ac:spMkLst>
            <pc:docMk/>
            <pc:sldMk cId="2273013975" sldId="272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3:42:31.427" v="3115" actId="571"/>
          <ac:spMkLst>
            <pc:docMk/>
            <pc:sldMk cId="2273013975" sldId="272"/>
            <ac:spMk id="6" creationId="{896E4358-CCCB-BA2F-88C3-BB1958AA996B}"/>
          </ac:spMkLst>
        </pc:spChg>
        <pc:spChg chg="add del mod">
          <ac:chgData name="SHHD 山本覚" userId="57e3f178-c88d-44ee-9b09-55235ac55cf9" providerId="ADAL" clId="{C0DA2B10-F1D4-4897-B074-9E17192A92F8}" dt="2023-10-30T14:29:35.175" v="883" actId="478"/>
          <ac:spMkLst>
            <pc:docMk/>
            <pc:sldMk cId="2273013975" sldId="272"/>
            <ac:spMk id="24" creationId="{ABC8EA80-FA83-B974-57FD-BCDCE3F84A45}"/>
          </ac:spMkLst>
        </pc:spChg>
        <pc:spChg chg="add del mod">
          <ac:chgData name="SHHD 山本覚" userId="57e3f178-c88d-44ee-9b09-55235ac55cf9" providerId="ADAL" clId="{C0DA2B10-F1D4-4897-B074-9E17192A92F8}" dt="2023-10-30T14:31:18.585" v="919" actId="478"/>
          <ac:spMkLst>
            <pc:docMk/>
            <pc:sldMk cId="2273013975" sldId="272"/>
            <ac:spMk id="25" creationId="{6B22EB9B-0BB6-CCB2-860C-A35D5EAFBBC0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43" creationId="{55802C53-F85B-9304-4F19-A5536D5A811C}"/>
          </ac:spMkLst>
        </pc:spChg>
        <pc:spChg chg="add del mod">
          <ac:chgData name="SHHD 山本覚" userId="57e3f178-c88d-44ee-9b09-55235ac55cf9" providerId="ADAL" clId="{C0DA2B10-F1D4-4897-B074-9E17192A92F8}" dt="2023-10-30T14:34:27.119" v="992" actId="478"/>
          <ac:spMkLst>
            <pc:docMk/>
            <pc:sldMk cId="2273013975" sldId="272"/>
            <ac:spMk id="48" creationId="{31E523AD-AC97-4491-A5BD-58DBA1B63B2A}"/>
          </ac:spMkLst>
        </pc:spChg>
        <pc:spChg chg="add mod">
          <ac:chgData name="SHHD 山本覚" userId="57e3f178-c88d-44ee-9b09-55235ac55cf9" providerId="ADAL" clId="{C0DA2B10-F1D4-4897-B074-9E17192A92F8}" dt="2023-10-31T13:42:21.279" v="3113" actId="1076"/>
          <ac:spMkLst>
            <pc:docMk/>
            <pc:sldMk cId="2273013975" sldId="272"/>
            <ac:spMk id="49" creationId="{1DE1B145-FD91-9CEB-A04F-919EDACB1D3F}"/>
          </ac:spMkLst>
        </pc:spChg>
        <pc:spChg chg="add del mod">
          <ac:chgData name="SHHD 山本覚" userId="57e3f178-c88d-44ee-9b09-55235ac55cf9" providerId="ADAL" clId="{C0DA2B10-F1D4-4897-B074-9E17192A92F8}" dt="2023-10-30T14:38:45.030" v="1173" actId="478"/>
          <ac:spMkLst>
            <pc:docMk/>
            <pc:sldMk cId="2273013975" sldId="272"/>
            <ac:spMk id="50" creationId="{9197E097-D140-E530-E846-13C745B4EDC5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51" creationId="{8B477E42-EC7B-6965-E763-492A607C731C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55" creationId="{C44B09B7-40A5-9A2A-431F-0FD3407CFFDD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57" creationId="{AC4AD521-5940-6EFB-6ED4-27FFB8834061}"/>
          </ac:spMkLst>
        </pc:spChg>
        <pc:spChg chg="add mod">
          <ac:chgData name="SHHD 山本覚" userId="57e3f178-c88d-44ee-9b09-55235ac55cf9" providerId="ADAL" clId="{C0DA2B10-F1D4-4897-B074-9E17192A92F8}" dt="2023-10-30T14:38:23.758" v="1166" actId="571"/>
          <ac:spMkLst>
            <pc:docMk/>
            <pc:sldMk cId="2273013975" sldId="272"/>
            <ac:spMk id="58" creationId="{1F2E9F06-82F5-164A-89BB-D47CDCC4EFC5}"/>
          </ac:spMkLst>
        </pc:spChg>
        <pc:spChg chg="add mod">
          <ac:chgData name="SHHD 山本覚" userId="57e3f178-c88d-44ee-9b09-55235ac55cf9" providerId="ADAL" clId="{C0DA2B10-F1D4-4897-B074-9E17192A92F8}" dt="2023-10-30T14:38:28.771" v="1168" actId="571"/>
          <ac:spMkLst>
            <pc:docMk/>
            <pc:sldMk cId="2273013975" sldId="272"/>
            <ac:spMk id="59" creationId="{0280E6B4-82C1-010F-C869-DE302FFAF58E}"/>
          </ac:spMkLst>
        </pc:spChg>
        <pc:spChg chg="add del mod">
          <ac:chgData name="SHHD 山本覚" userId="57e3f178-c88d-44ee-9b09-55235ac55cf9" providerId="ADAL" clId="{C0DA2B10-F1D4-4897-B074-9E17192A92F8}" dt="2023-10-31T13:42:25.430" v="3114" actId="478"/>
          <ac:spMkLst>
            <pc:docMk/>
            <pc:sldMk cId="2273013975" sldId="272"/>
            <ac:spMk id="60" creationId="{0DAD9A5A-7D02-7575-39C7-C1BE68B1C2D1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61" creationId="{00CED09E-478D-B59B-3A90-48CA2C6F4A45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62" creationId="{177C1E7D-3400-ED67-E7EF-FA55D840ED43}"/>
          </ac:spMkLst>
        </pc:spChg>
        <pc:grpChg chg="add del mod">
          <ac:chgData name="SHHD 山本覚" userId="57e3f178-c88d-44ee-9b09-55235ac55cf9" providerId="ADAL" clId="{C0DA2B10-F1D4-4897-B074-9E17192A92F8}" dt="2023-10-30T14:31:52.259" v="924" actId="165"/>
          <ac:grpSpMkLst>
            <pc:docMk/>
            <pc:sldMk cId="2273013975" sldId="272"/>
            <ac:grpSpMk id="10" creationId="{959BCC36-DB50-C4AD-6EEE-EF0EA66AB5B9}"/>
          </ac:grpSpMkLst>
        </pc:grpChg>
        <pc:grpChg chg="add del mod">
          <ac:chgData name="SHHD 山本覚" userId="57e3f178-c88d-44ee-9b09-55235ac55cf9" providerId="ADAL" clId="{C0DA2B10-F1D4-4897-B074-9E17192A92F8}" dt="2023-10-30T14:28:35.432" v="866" actId="478"/>
          <ac:grpSpMkLst>
            <pc:docMk/>
            <pc:sldMk cId="2273013975" sldId="272"/>
            <ac:grpSpMk id="11" creationId="{8F473476-4B91-7AB4-B2C9-6B82CDEFB3D4}"/>
          </ac:grpSpMkLst>
        </pc:grpChg>
        <pc:grpChg chg="add del mod">
          <ac:chgData name="SHHD 山本覚" userId="57e3f178-c88d-44ee-9b09-55235ac55cf9" providerId="ADAL" clId="{C0DA2B10-F1D4-4897-B074-9E17192A92F8}" dt="2023-10-30T14:28:33.454" v="865" actId="478"/>
          <ac:grpSpMkLst>
            <pc:docMk/>
            <pc:sldMk cId="2273013975" sldId="272"/>
            <ac:grpSpMk id="14" creationId="{F7DFC312-C9B4-87C3-CED7-35BDA8C4AED4}"/>
          </ac:grpSpMkLst>
        </pc:grpChg>
        <pc:grpChg chg="add del mod">
          <ac:chgData name="SHHD 山本覚" userId="57e3f178-c88d-44ee-9b09-55235ac55cf9" providerId="ADAL" clId="{C0DA2B10-F1D4-4897-B074-9E17192A92F8}" dt="2023-10-30T14:31:40.465" v="920" actId="478"/>
          <ac:grpSpMkLst>
            <pc:docMk/>
            <pc:sldMk cId="2273013975" sldId="272"/>
            <ac:grpSpMk id="17" creationId="{57F2F8F0-9C07-BB60-7D25-F39C06CFF0E7}"/>
          </ac:grpSpMkLst>
        </pc:grpChg>
        <pc:grpChg chg="add del mod">
          <ac:chgData name="SHHD 山本覚" userId="57e3f178-c88d-44ee-9b09-55235ac55cf9" providerId="ADAL" clId="{C0DA2B10-F1D4-4897-B074-9E17192A92F8}" dt="2023-10-30T14:31:41.235" v="921" actId="478"/>
          <ac:grpSpMkLst>
            <pc:docMk/>
            <pc:sldMk cId="2273013975" sldId="272"/>
            <ac:grpSpMk id="20" creationId="{1CA0081B-9744-7402-211A-2B90E45F8179}"/>
          </ac:grpSpMkLst>
        </pc:grpChg>
        <pc:grpChg chg="add mod">
          <ac:chgData name="SHHD 山本覚" userId="57e3f178-c88d-44ee-9b09-55235ac55cf9" providerId="ADAL" clId="{C0DA2B10-F1D4-4897-B074-9E17192A92F8}" dt="2023-10-30T14:31:47.141" v="923" actId="571"/>
          <ac:grpSpMkLst>
            <pc:docMk/>
            <pc:sldMk cId="2273013975" sldId="272"/>
            <ac:grpSpMk id="27" creationId="{3424696B-F62A-0387-C754-56773B39A809}"/>
          </ac:grpSpMkLst>
        </pc:grpChg>
        <pc:grpChg chg="add mod">
          <ac:chgData name="SHHD 山本覚" userId="57e3f178-c88d-44ee-9b09-55235ac55cf9" providerId="ADAL" clId="{C0DA2B10-F1D4-4897-B074-9E17192A92F8}" dt="2023-10-30T14:38:06.406" v="1162" actId="1076"/>
          <ac:grpSpMkLst>
            <pc:docMk/>
            <pc:sldMk cId="2273013975" sldId="272"/>
            <ac:grpSpMk id="30" creationId="{D3AFFE0D-2056-5D34-432B-51E4283CED5B}"/>
          </ac:grpSpMkLst>
        </pc:grpChg>
        <pc:grpChg chg="add mod">
          <ac:chgData name="SHHD 山本覚" userId="57e3f178-c88d-44ee-9b09-55235ac55cf9" providerId="ADAL" clId="{C0DA2B10-F1D4-4897-B074-9E17192A92F8}" dt="2023-10-30T14:41:06.691" v="1282" actId="571"/>
          <ac:grpSpMkLst>
            <pc:docMk/>
            <pc:sldMk cId="2273013975" sldId="272"/>
            <ac:grpSpMk id="31" creationId="{8249019F-635B-388C-3459-2FB09BB9DB5C}"/>
          </ac:grpSpMkLst>
        </pc:grpChg>
        <pc:grpChg chg="add mod">
          <ac:chgData name="SHHD 山本覚" userId="57e3f178-c88d-44ee-9b09-55235ac55cf9" providerId="ADAL" clId="{C0DA2B10-F1D4-4897-B074-9E17192A92F8}" dt="2023-10-30T14:38:06.406" v="1162" actId="1076"/>
          <ac:grpSpMkLst>
            <pc:docMk/>
            <pc:sldMk cId="2273013975" sldId="272"/>
            <ac:grpSpMk id="35" creationId="{4F1DCB2E-5306-FC09-610F-B6DCC40F93D9}"/>
          </ac:grpSpMkLst>
        </pc:grpChg>
        <pc:picChg chg="add mod topLvl">
          <ac:chgData name="SHHD 山本覚" userId="57e3f178-c88d-44ee-9b09-55235ac55cf9" providerId="ADAL" clId="{C0DA2B10-F1D4-4897-B074-9E17192A92F8}" dt="2023-10-30T14:31:57.192" v="925" actId="164"/>
          <ac:picMkLst>
            <pc:docMk/>
            <pc:sldMk cId="2273013975" sldId="272"/>
            <ac:picMk id="5" creationId="{8F97454D-F471-ED23-0164-D59048FE084C}"/>
          </ac:picMkLst>
        </pc:picChg>
        <pc:picChg chg="add mod">
          <ac:chgData name="SHHD 山本覚" userId="57e3f178-c88d-44ee-9b09-55235ac55cf9" providerId="ADAL" clId="{C0DA2B10-F1D4-4897-B074-9E17192A92F8}" dt="2023-10-30T14:38:06.406" v="1162" actId="1076"/>
          <ac:picMkLst>
            <pc:docMk/>
            <pc:sldMk cId="2273013975" sldId="272"/>
            <ac:picMk id="7" creationId="{1618AE55-DD73-249F-EFA1-84DF13C4119B}"/>
          </ac:picMkLst>
        </pc:picChg>
        <pc:picChg chg="add mod topLvl">
          <ac:chgData name="SHHD 山本覚" userId="57e3f178-c88d-44ee-9b09-55235ac55cf9" providerId="ADAL" clId="{C0DA2B10-F1D4-4897-B074-9E17192A92F8}" dt="2023-10-30T14:31:57.192" v="925" actId="164"/>
          <ac:picMkLst>
            <pc:docMk/>
            <pc:sldMk cId="2273013975" sldId="272"/>
            <ac:picMk id="9" creationId="{65FF9DAE-76A8-6F2E-2DAE-3806BB433C46}"/>
          </ac:picMkLst>
        </pc:picChg>
        <pc:picChg chg="mod">
          <ac:chgData name="SHHD 山本覚" userId="57e3f178-c88d-44ee-9b09-55235ac55cf9" providerId="ADAL" clId="{C0DA2B10-F1D4-4897-B074-9E17192A92F8}" dt="2023-10-30T14:28:24.734" v="863" actId="571"/>
          <ac:picMkLst>
            <pc:docMk/>
            <pc:sldMk cId="2273013975" sldId="272"/>
            <ac:picMk id="12" creationId="{A90DAA72-C495-5355-42F6-30C8735E16B7}"/>
          </ac:picMkLst>
        </pc:picChg>
        <pc:picChg chg="mod">
          <ac:chgData name="SHHD 山本覚" userId="57e3f178-c88d-44ee-9b09-55235ac55cf9" providerId="ADAL" clId="{C0DA2B10-F1D4-4897-B074-9E17192A92F8}" dt="2023-10-30T14:28:24.734" v="863" actId="571"/>
          <ac:picMkLst>
            <pc:docMk/>
            <pc:sldMk cId="2273013975" sldId="272"/>
            <ac:picMk id="13" creationId="{046DABC0-2295-432A-DB39-6B4F9B343ED6}"/>
          </ac:picMkLst>
        </pc:picChg>
        <pc:picChg chg="mod">
          <ac:chgData name="SHHD 山本覚" userId="57e3f178-c88d-44ee-9b09-55235ac55cf9" providerId="ADAL" clId="{C0DA2B10-F1D4-4897-B074-9E17192A92F8}" dt="2023-10-30T14:28:30.729" v="864" actId="571"/>
          <ac:picMkLst>
            <pc:docMk/>
            <pc:sldMk cId="2273013975" sldId="272"/>
            <ac:picMk id="15" creationId="{ADE4AA6B-D8F1-A174-386C-440C5E7F9D88}"/>
          </ac:picMkLst>
        </pc:picChg>
        <pc:picChg chg="mod">
          <ac:chgData name="SHHD 山本覚" userId="57e3f178-c88d-44ee-9b09-55235ac55cf9" providerId="ADAL" clId="{C0DA2B10-F1D4-4897-B074-9E17192A92F8}" dt="2023-10-30T14:28:30.729" v="864" actId="571"/>
          <ac:picMkLst>
            <pc:docMk/>
            <pc:sldMk cId="2273013975" sldId="272"/>
            <ac:picMk id="16" creationId="{BA412B17-F5C1-219E-A3B1-B8A73820CFDB}"/>
          </ac:picMkLst>
        </pc:picChg>
        <pc:picChg chg="mod">
          <ac:chgData name="SHHD 山本覚" userId="57e3f178-c88d-44ee-9b09-55235ac55cf9" providerId="ADAL" clId="{C0DA2B10-F1D4-4897-B074-9E17192A92F8}" dt="2023-10-30T14:28:41.913" v="870" actId="571"/>
          <ac:picMkLst>
            <pc:docMk/>
            <pc:sldMk cId="2273013975" sldId="272"/>
            <ac:picMk id="18" creationId="{0414EFC1-F697-7675-B9D5-F7E5A7E53591}"/>
          </ac:picMkLst>
        </pc:picChg>
        <pc:picChg chg="mod">
          <ac:chgData name="SHHD 山本覚" userId="57e3f178-c88d-44ee-9b09-55235ac55cf9" providerId="ADAL" clId="{C0DA2B10-F1D4-4897-B074-9E17192A92F8}" dt="2023-10-30T14:28:41.913" v="870" actId="571"/>
          <ac:picMkLst>
            <pc:docMk/>
            <pc:sldMk cId="2273013975" sldId="272"/>
            <ac:picMk id="19" creationId="{581F70F3-8562-1C78-0DE8-F0B927C16DB2}"/>
          </ac:picMkLst>
        </pc:picChg>
        <pc:picChg chg="mod">
          <ac:chgData name="SHHD 山本覚" userId="57e3f178-c88d-44ee-9b09-55235ac55cf9" providerId="ADAL" clId="{C0DA2B10-F1D4-4897-B074-9E17192A92F8}" dt="2023-10-30T14:28:45.202" v="871" actId="571"/>
          <ac:picMkLst>
            <pc:docMk/>
            <pc:sldMk cId="2273013975" sldId="272"/>
            <ac:picMk id="21" creationId="{A4459BE4-8935-5DA2-5CA9-AD283BAEFC84}"/>
          </ac:picMkLst>
        </pc:picChg>
        <pc:picChg chg="mod">
          <ac:chgData name="SHHD 山本覚" userId="57e3f178-c88d-44ee-9b09-55235ac55cf9" providerId="ADAL" clId="{C0DA2B10-F1D4-4897-B074-9E17192A92F8}" dt="2023-10-30T14:28:45.202" v="871" actId="571"/>
          <ac:picMkLst>
            <pc:docMk/>
            <pc:sldMk cId="2273013975" sldId="272"/>
            <ac:picMk id="22" creationId="{F8DDBC41-91E9-99D7-F6B3-B3357719E5AD}"/>
          </ac:picMkLst>
        </pc:picChg>
        <pc:picChg chg="add mod">
          <ac:chgData name="SHHD 山本覚" userId="57e3f178-c88d-44ee-9b09-55235ac55cf9" providerId="ADAL" clId="{C0DA2B10-F1D4-4897-B074-9E17192A92F8}" dt="2023-10-31T13:41:33.929" v="3105" actId="1076"/>
          <ac:picMkLst>
            <pc:docMk/>
            <pc:sldMk cId="2273013975" sldId="272"/>
            <ac:picMk id="23" creationId="{318A8623-1518-D7F2-67F2-F0708CE3DF85}"/>
          </ac:picMkLst>
        </pc:picChg>
        <pc:picChg chg="add del mod">
          <ac:chgData name="SHHD 山本覚" userId="57e3f178-c88d-44ee-9b09-55235ac55cf9" providerId="ADAL" clId="{C0DA2B10-F1D4-4897-B074-9E17192A92F8}" dt="2023-10-30T14:32:07.089" v="928" actId="478"/>
          <ac:picMkLst>
            <pc:docMk/>
            <pc:sldMk cId="2273013975" sldId="272"/>
            <ac:picMk id="26" creationId="{FC7F3532-F2C2-04AE-B4D0-B0BE21E3E917}"/>
          </ac:picMkLst>
        </pc:picChg>
        <pc:picChg chg="mod">
          <ac:chgData name="SHHD 山本覚" userId="57e3f178-c88d-44ee-9b09-55235ac55cf9" providerId="ADAL" clId="{C0DA2B10-F1D4-4897-B074-9E17192A92F8}" dt="2023-10-30T14:31:47.141" v="923" actId="571"/>
          <ac:picMkLst>
            <pc:docMk/>
            <pc:sldMk cId="2273013975" sldId="272"/>
            <ac:picMk id="28" creationId="{C27A7DB9-946A-3C5C-E62B-7AF509B066D5}"/>
          </ac:picMkLst>
        </pc:picChg>
        <pc:picChg chg="mod">
          <ac:chgData name="SHHD 山本覚" userId="57e3f178-c88d-44ee-9b09-55235ac55cf9" providerId="ADAL" clId="{C0DA2B10-F1D4-4897-B074-9E17192A92F8}" dt="2023-10-30T14:31:47.141" v="923" actId="571"/>
          <ac:picMkLst>
            <pc:docMk/>
            <pc:sldMk cId="2273013975" sldId="272"/>
            <ac:picMk id="29" creationId="{D4605CD3-5229-CF46-0D8A-2907E62BEF31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2" creationId="{8413B28F-F99C-675A-0EC7-8AD1768A4086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3" creationId="{6096277F-CF1E-C078-092C-327284823CFB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4" creationId="{FC3347F5-B171-C6C8-5A83-4E0D46AAE6D4}"/>
          </ac:picMkLst>
        </pc:picChg>
        <pc:picChg chg="mod">
          <ac:chgData name="SHHD 山本覚" userId="57e3f178-c88d-44ee-9b09-55235ac55cf9" providerId="ADAL" clId="{C0DA2B10-F1D4-4897-B074-9E17192A92F8}" dt="2023-10-30T14:32:03.280" v="927" actId="571"/>
          <ac:picMkLst>
            <pc:docMk/>
            <pc:sldMk cId="2273013975" sldId="272"/>
            <ac:picMk id="36" creationId="{24FD75F0-D045-AFEC-7F69-A2E49ED31D01}"/>
          </ac:picMkLst>
        </pc:picChg>
        <pc:picChg chg="mod">
          <ac:chgData name="SHHD 山本覚" userId="57e3f178-c88d-44ee-9b09-55235ac55cf9" providerId="ADAL" clId="{C0DA2B10-F1D4-4897-B074-9E17192A92F8}" dt="2023-10-30T14:32:03.280" v="927" actId="571"/>
          <ac:picMkLst>
            <pc:docMk/>
            <pc:sldMk cId="2273013975" sldId="272"/>
            <ac:picMk id="37" creationId="{4D80EC32-7935-55B6-3E83-3F215DE50D2F}"/>
          </ac:picMkLst>
        </pc:picChg>
        <pc:picChg chg="mod">
          <ac:chgData name="SHHD 山本覚" userId="57e3f178-c88d-44ee-9b09-55235ac55cf9" providerId="ADAL" clId="{C0DA2B10-F1D4-4897-B074-9E17192A92F8}" dt="2023-10-30T14:40:48.723" v="1281"/>
          <ac:picMkLst>
            <pc:docMk/>
            <pc:sldMk cId="2273013975" sldId="272"/>
            <ac:picMk id="38" creationId="{FDB05B54-60A6-B75B-AC63-F58559081A90}"/>
          </ac:picMkLst>
        </pc:picChg>
        <pc:picChg chg="add mod">
          <ac:chgData name="SHHD 山本覚" userId="57e3f178-c88d-44ee-9b09-55235ac55cf9" providerId="ADAL" clId="{C0DA2B10-F1D4-4897-B074-9E17192A92F8}" dt="2023-10-30T14:41:19.613" v="1283" actId="1076"/>
          <ac:picMkLst>
            <pc:docMk/>
            <pc:sldMk cId="2273013975" sldId="272"/>
            <ac:picMk id="63" creationId="{F01C8CA8-C37A-8BE6-BA92-E5E060DA17A8}"/>
          </ac:picMkLst>
        </pc:pic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40" creationId="{C72886F5-D99D-555E-EC98-DDB8DB12070A}"/>
          </ac:cxnSpMkLst>
        </pc:cxn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44" creationId="{23A4979E-9830-DF80-644C-C62BB8A9ED58}"/>
          </ac:cxnSpMkLst>
        </pc:cxn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52" creationId="{25FD3CC2-2358-916C-6C75-C44F58BA5E41}"/>
          </ac:cxnSpMkLst>
        </pc:cxnChg>
      </pc:sldChg>
      <pc:sldChg chg="modSp add mod">
        <pc:chgData name="SHHD 山本覚" userId="57e3f178-c88d-44ee-9b09-55235ac55cf9" providerId="ADAL" clId="{C0DA2B10-F1D4-4897-B074-9E17192A92F8}" dt="2023-10-31T16:41:14.172" v="6295" actId="1076"/>
        <pc:sldMkLst>
          <pc:docMk/>
          <pc:sldMk cId="4070837846" sldId="272"/>
        </pc:sldMkLst>
        <pc:spChg chg="mod">
          <ac:chgData name="SHHD 山本覚" userId="57e3f178-c88d-44ee-9b09-55235ac55cf9" providerId="ADAL" clId="{C0DA2B10-F1D4-4897-B074-9E17192A92F8}" dt="2023-10-31T15:55:23.248" v="4981" actId="1076"/>
          <ac:spMkLst>
            <pc:docMk/>
            <pc:sldMk cId="4070837846" sldId="272"/>
            <ac:spMk id="3" creationId="{1CAA9907-CCD5-D249-A48E-15BC7A2F16F2}"/>
          </ac:spMkLst>
        </pc:spChg>
        <pc:spChg chg="mod">
          <ac:chgData name="SHHD 山本覚" userId="57e3f178-c88d-44ee-9b09-55235ac55cf9" providerId="ADAL" clId="{C0DA2B10-F1D4-4897-B074-9E17192A92F8}" dt="2023-10-31T16:41:14.172" v="6295" actId="1076"/>
          <ac:spMkLst>
            <pc:docMk/>
            <pc:sldMk cId="4070837846" sldId="272"/>
            <ac:spMk id="4" creationId="{81E22F13-F9BA-6547-7B98-D5E042138C96}"/>
          </ac:spMkLst>
        </pc:spChg>
        <pc:spChg chg="mod">
          <ac:chgData name="SHHD 山本覚" userId="57e3f178-c88d-44ee-9b09-55235ac55cf9" providerId="ADAL" clId="{C0DA2B10-F1D4-4897-B074-9E17192A92F8}" dt="2023-10-31T15:55:37.819" v="4984" actId="20577"/>
          <ac:spMkLst>
            <pc:docMk/>
            <pc:sldMk cId="4070837846" sldId="272"/>
            <ac:spMk id="57" creationId="{AC4AD521-5940-6EFB-6ED4-27FFB8834061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26556158" sldId="273"/>
        </pc:sldMkLst>
      </pc:sldChg>
      <pc:sldChg chg="addSp delSp modSp add mod">
        <pc:chgData name="SHHD 山本覚" userId="57e3f178-c88d-44ee-9b09-55235ac55cf9" providerId="ADAL" clId="{C0DA2B10-F1D4-4897-B074-9E17192A92F8}" dt="2023-10-31T17:43:58.063" v="8067" actId="20577"/>
        <pc:sldMkLst>
          <pc:docMk/>
          <pc:sldMk cId="1346778185" sldId="273"/>
        </pc:sldMkLst>
        <pc:spChg chg="mod">
          <ac:chgData name="SHHD 山本覚" userId="57e3f178-c88d-44ee-9b09-55235ac55cf9" providerId="ADAL" clId="{C0DA2B10-F1D4-4897-B074-9E17192A92F8}" dt="2023-10-31T17:43:58.063" v="8067" actId="20577"/>
          <ac:spMkLst>
            <pc:docMk/>
            <pc:sldMk cId="1346778185" sldId="273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5:51:24.405" v="4874" actId="1076"/>
          <ac:spMkLst>
            <pc:docMk/>
            <pc:sldMk cId="1346778185" sldId="273"/>
            <ac:spMk id="10" creationId="{1FCC6460-BD96-4CCA-A231-900AB5A9057D}"/>
          </ac:spMkLst>
        </pc:spChg>
        <pc:spChg chg="add mod">
          <ac:chgData name="SHHD 山本覚" userId="57e3f178-c88d-44ee-9b09-55235ac55cf9" providerId="ADAL" clId="{C0DA2B10-F1D4-4897-B074-9E17192A92F8}" dt="2023-10-31T15:51:24.405" v="4874" actId="1076"/>
          <ac:spMkLst>
            <pc:docMk/>
            <pc:sldMk cId="1346778185" sldId="273"/>
            <ac:spMk id="11" creationId="{F63F7ADF-5DE7-C4E0-2C46-8A07F2402B84}"/>
          </ac:spMkLst>
        </pc:spChg>
        <pc:spChg chg="add mod">
          <ac:chgData name="SHHD 山本覚" userId="57e3f178-c88d-44ee-9b09-55235ac55cf9" providerId="ADAL" clId="{C0DA2B10-F1D4-4897-B074-9E17192A92F8}" dt="2023-10-31T15:52:08.844" v="4936" actId="1076"/>
          <ac:spMkLst>
            <pc:docMk/>
            <pc:sldMk cId="1346778185" sldId="273"/>
            <ac:spMk id="12" creationId="{6949390B-D0B5-FBEA-CD4A-092D5A06A608}"/>
          </ac:spMkLst>
        </pc:spChg>
        <pc:spChg chg="add mod">
          <ac:chgData name="SHHD 山本覚" userId="57e3f178-c88d-44ee-9b09-55235ac55cf9" providerId="ADAL" clId="{C0DA2B10-F1D4-4897-B074-9E17192A92F8}" dt="2023-10-31T15:52:41.010" v="4961" actId="20577"/>
          <ac:spMkLst>
            <pc:docMk/>
            <pc:sldMk cId="1346778185" sldId="273"/>
            <ac:spMk id="13" creationId="{0D7134DB-94AF-3EE5-9E62-D040540B0877}"/>
          </ac:spMkLst>
        </pc:spChg>
        <pc:spChg chg="del">
          <ac:chgData name="SHHD 山本覚" userId="57e3f178-c88d-44ee-9b09-55235ac55cf9" providerId="ADAL" clId="{C0DA2B10-F1D4-4897-B074-9E17192A92F8}" dt="2023-10-31T15:50:27.082" v="4860" actId="478"/>
          <ac:spMkLst>
            <pc:docMk/>
            <pc:sldMk cId="1346778185" sldId="273"/>
            <ac:spMk id="16" creationId="{7A57C9BE-363F-3668-ABF0-82EA776098C3}"/>
          </ac:spMkLst>
        </pc:spChg>
        <pc:grpChg chg="mod">
          <ac:chgData name="SHHD 山本覚" userId="57e3f178-c88d-44ee-9b09-55235ac55cf9" providerId="ADAL" clId="{C0DA2B10-F1D4-4897-B074-9E17192A92F8}" dt="2023-10-31T15:51:24.405" v="4874" actId="1076"/>
          <ac:grpSpMkLst>
            <pc:docMk/>
            <pc:sldMk cId="1346778185" sldId="273"/>
            <ac:grpSpMk id="15" creationId="{7E75A89C-FF08-392D-812A-4311482EAB46}"/>
          </ac:grpSpMkLst>
        </pc:grpChg>
        <pc:picChg chg="mod">
          <ac:chgData name="SHHD 山本覚" userId="57e3f178-c88d-44ee-9b09-55235ac55cf9" providerId="ADAL" clId="{C0DA2B10-F1D4-4897-B074-9E17192A92F8}" dt="2023-10-31T15:52:22.134" v="4939" actId="1076"/>
          <ac:picMkLst>
            <pc:docMk/>
            <pc:sldMk cId="1346778185" sldId="273"/>
            <ac:picMk id="3" creationId="{63645E22-4705-827C-9BA0-C2B7B8795552}"/>
          </ac:picMkLst>
        </pc:picChg>
      </pc:sldChg>
      <pc:sldChg chg="addSp 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3566682538" sldId="273"/>
        </pc:sldMkLst>
        <pc:spChg chg="mod">
          <ac:chgData name="SHHD 山本覚" userId="57e3f178-c88d-44ee-9b09-55235ac55cf9" providerId="ADAL" clId="{C0DA2B10-F1D4-4897-B074-9E17192A92F8}" dt="2023-10-30T14:18:44.531" v="361" actId="20577"/>
          <ac:spMkLst>
            <pc:docMk/>
            <pc:sldMk cId="3566682538" sldId="273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06:51:39.838" v="1944" actId="1076"/>
          <ac:spMkLst>
            <pc:docMk/>
            <pc:sldMk cId="3566682538" sldId="273"/>
            <ac:spMk id="4" creationId="{81E22F13-F9BA-6547-7B98-D5E042138C96}"/>
          </ac:spMkLst>
        </pc:spChg>
        <pc:spChg chg="add mod ord">
          <ac:chgData name="SHHD 山本覚" userId="57e3f178-c88d-44ee-9b09-55235ac55cf9" providerId="ADAL" clId="{C0DA2B10-F1D4-4897-B074-9E17192A92F8}" dt="2023-10-31T06:54:01.640" v="2051" actId="14100"/>
          <ac:spMkLst>
            <pc:docMk/>
            <pc:sldMk cId="3566682538" sldId="273"/>
            <ac:spMk id="16" creationId="{7A57C9BE-363F-3668-ABF0-82EA776098C3}"/>
          </ac:spMkLst>
        </pc:spChg>
        <pc:grpChg chg="add mod">
          <ac:chgData name="SHHD 山本覚" userId="57e3f178-c88d-44ee-9b09-55235ac55cf9" providerId="ADAL" clId="{C0DA2B10-F1D4-4897-B074-9E17192A92F8}" dt="2023-10-31T06:48:04.124" v="1889" actId="164"/>
          <ac:grpSpMkLst>
            <pc:docMk/>
            <pc:sldMk cId="3566682538" sldId="273"/>
            <ac:grpSpMk id="5" creationId="{13570E6D-F389-4EFD-5518-F33023447770}"/>
          </ac:grpSpMkLst>
        </pc:grpChg>
        <pc:grpChg chg="add mod">
          <ac:chgData name="SHHD 山本覚" userId="57e3f178-c88d-44ee-9b09-55235ac55cf9" providerId="ADAL" clId="{C0DA2B10-F1D4-4897-B074-9E17192A92F8}" dt="2023-10-31T06:52:17.189" v="1946" actId="1076"/>
          <ac:grpSpMkLst>
            <pc:docMk/>
            <pc:sldMk cId="3566682538" sldId="273"/>
            <ac:grpSpMk id="15" creationId="{7E75A89C-FF08-392D-812A-4311482EAB46}"/>
          </ac:grpSpMkLst>
        </pc:grpChg>
        <pc:picChg chg="add mod">
          <ac:chgData name="SHHD 山本覚" userId="57e3f178-c88d-44ee-9b09-55235ac55cf9" providerId="ADAL" clId="{C0DA2B10-F1D4-4897-B074-9E17192A92F8}" dt="2023-10-31T06:48:04.124" v="1889" actId="164"/>
          <ac:picMkLst>
            <pc:docMk/>
            <pc:sldMk cId="3566682538" sldId="273"/>
            <ac:picMk id="3" creationId="{63645E22-4705-827C-9BA0-C2B7B8795552}"/>
          </ac:picMkLst>
        </pc:picChg>
        <pc:picChg chg="mod">
          <ac:chgData name="SHHD 山本覚" userId="57e3f178-c88d-44ee-9b09-55235ac55cf9" providerId="ADAL" clId="{C0DA2B10-F1D4-4897-B074-9E17192A92F8}" dt="2023-10-31T06:45:57.278" v="1842"/>
          <ac:picMkLst>
            <pc:docMk/>
            <pc:sldMk cId="3566682538" sldId="273"/>
            <ac:picMk id="6" creationId="{9F6B8CA0-3E38-54C8-A202-73EF2857B0A7}"/>
          </ac:picMkLst>
        </pc:picChg>
        <pc:picChg chg="mod">
          <ac:chgData name="SHHD 山本覚" userId="57e3f178-c88d-44ee-9b09-55235ac55cf9" providerId="ADAL" clId="{C0DA2B10-F1D4-4897-B074-9E17192A92F8}" dt="2023-10-31T06:45:57.278" v="1842"/>
          <ac:picMkLst>
            <pc:docMk/>
            <pc:sldMk cId="3566682538" sldId="273"/>
            <ac:picMk id="7" creationId="{68E6F91C-810F-D85B-B51C-9F06565C2237}"/>
          </ac:picMkLst>
        </pc:picChg>
        <pc:picChg chg="add mod">
          <ac:chgData name="SHHD 山本覚" userId="57e3f178-c88d-44ee-9b09-55235ac55cf9" providerId="ADAL" clId="{C0DA2B10-F1D4-4897-B074-9E17192A92F8}" dt="2023-10-31T06:48:04.124" v="1889" actId="164"/>
          <ac:picMkLst>
            <pc:docMk/>
            <pc:sldMk cId="3566682538" sldId="273"/>
            <ac:picMk id="8" creationId="{909C12C1-F739-236C-86B6-C962575E4B8E}"/>
          </ac:picMkLst>
        </pc:picChg>
        <pc:cxnChg chg="add mod">
          <ac:chgData name="SHHD 山本覚" userId="57e3f178-c88d-44ee-9b09-55235ac55cf9" providerId="ADAL" clId="{C0DA2B10-F1D4-4897-B074-9E17192A92F8}" dt="2023-10-31T06:48:04.124" v="1889" actId="164"/>
          <ac:cxnSpMkLst>
            <pc:docMk/>
            <pc:sldMk cId="3566682538" sldId="273"/>
            <ac:cxnSpMk id="9" creationId="{E64AA179-4C0C-0CAC-D022-3D3AB5CDBA47}"/>
          </ac:cxnSpMkLst>
        </pc:cxnChg>
        <pc:cxnChg chg="add mod">
          <ac:chgData name="SHHD 山本覚" userId="57e3f178-c88d-44ee-9b09-55235ac55cf9" providerId="ADAL" clId="{C0DA2B10-F1D4-4897-B074-9E17192A92F8}" dt="2023-10-31T06:48:04.124" v="1889" actId="164"/>
          <ac:cxnSpMkLst>
            <pc:docMk/>
            <pc:sldMk cId="3566682538" sldId="273"/>
            <ac:cxnSpMk id="14" creationId="{24D54EA5-047C-A963-99E0-8D8A847668B2}"/>
          </ac:cxnSpMkLst>
        </pc:cxnChg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240419068" sldId="274"/>
        </pc:sldMkLst>
        <pc:spChg chg="mod">
          <ac:chgData name="SHHD 山本覚" userId="57e3f178-c88d-44ee-9b09-55235ac55cf9" providerId="ADAL" clId="{C0DA2B10-F1D4-4897-B074-9E17192A92F8}" dt="2023-10-30T14:42:38.975" v="1317" actId="20577"/>
          <ac:spMkLst>
            <pc:docMk/>
            <pc:sldMk cId="1240419068" sldId="274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0T22:02:57.483" v="1840" actId="404"/>
          <ac:spMkLst>
            <pc:docMk/>
            <pc:sldMk cId="1240419068" sldId="274"/>
            <ac:spMk id="4" creationId="{81E22F13-F9BA-6547-7B98-D5E042138C96}"/>
          </ac:spMkLst>
        </pc:spChg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980748722" sldId="274"/>
        </pc:sldMkLst>
      </pc:sldChg>
      <pc:sldChg chg="addSp delSp modSp add mod">
        <pc:chgData name="SHHD 山本覚" userId="57e3f178-c88d-44ee-9b09-55235ac55cf9" providerId="ADAL" clId="{C0DA2B10-F1D4-4897-B074-9E17192A92F8}" dt="2023-10-31T16:48:13.263" v="6705" actId="1076"/>
        <pc:sldMkLst>
          <pc:docMk/>
          <pc:sldMk cId="4127662307" sldId="274"/>
        </pc:sldMkLst>
        <pc:spChg chg="del">
          <ac:chgData name="SHHD 山本覚" userId="57e3f178-c88d-44ee-9b09-55235ac55cf9" providerId="ADAL" clId="{C0DA2B10-F1D4-4897-B074-9E17192A92F8}" dt="2023-10-31T16:11:34.988" v="5008" actId="478"/>
          <ac:spMkLst>
            <pc:docMk/>
            <pc:sldMk cId="4127662307" sldId="274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6:11:37.604" v="5010" actId="478"/>
          <ac:spMkLst>
            <pc:docMk/>
            <pc:sldMk cId="4127662307" sldId="274"/>
            <ac:spMk id="5" creationId="{60DA7C50-5375-9571-56A6-4F3BF51EB2B3}"/>
          </ac:spMkLst>
        </pc:spChg>
        <pc:spChg chg="add mod">
          <ac:chgData name="SHHD 山本覚" userId="57e3f178-c88d-44ee-9b09-55235ac55cf9" providerId="ADAL" clId="{C0DA2B10-F1D4-4897-B074-9E17192A92F8}" dt="2023-10-31T16:48:13.263" v="6705" actId="1076"/>
          <ac:spMkLst>
            <pc:docMk/>
            <pc:sldMk cId="4127662307" sldId="274"/>
            <ac:spMk id="6" creationId="{69F4C9B5-4986-A165-582F-9510D4C13EEF}"/>
          </ac:spMkLst>
        </pc:spChg>
        <pc:spChg chg="add del mod">
          <ac:chgData name="SHHD 山本覚" userId="57e3f178-c88d-44ee-9b09-55235ac55cf9" providerId="ADAL" clId="{C0DA2B10-F1D4-4897-B074-9E17192A92F8}" dt="2023-10-31T16:14:21.467" v="5397" actId="478"/>
          <ac:spMkLst>
            <pc:docMk/>
            <pc:sldMk cId="4127662307" sldId="274"/>
            <ac:spMk id="15" creationId="{ED2E474D-ABBD-2FB5-2012-9E0351E01437}"/>
          </ac:spMkLst>
        </pc:spChg>
        <pc:spChg chg="add mod">
          <ac:chgData name="SHHD 山本覚" userId="57e3f178-c88d-44ee-9b09-55235ac55cf9" providerId="ADAL" clId="{C0DA2B10-F1D4-4897-B074-9E17192A92F8}" dt="2023-10-31T16:16:22.489" v="5482" actId="164"/>
          <ac:spMkLst>
            <pc:docMk/>
            <pc:sldMk cId="4127662307" sldId="274"/>
            <ac:spMk id="16" creationId="{D3A8EE8E-0436-BDB8-D592-E118ACC1F58C}"/>
          </ac:spMkLst>
        </pc:spChg>
        <pc:spChg chg="add mod">
          <ac:chgData name="SHHD 山本覚" userId="57e3f178-c88d-44ee-9b09-55235ac55cf9" providerId="ADAL" clId="{C0DA2B10-F1D4-4897-B074-9E17192A92F8}" dt="2023-10-31T16:16:22.489" v="5482" actId="164"/>
          <ac:spMkLst>
            <pc:docMk/>
            <pc:sldMk cId="4127662307" sldId="274"/>
            <ac:spMk id="17" creationId="{48BB2CCA-A6F3-4A15-F2B4-F09131FF2953}"/>
          </ac:spMkLst>
        </pc:spChg>
        <pc:spChg chg="add del mod">
          <ac:chgData name="SHHD 山本覚" userId="57e3f178-c88d-44ee-9b09-55235ac55cf9" providerId="ADAL" clId="{C0DA2B10-F1D4-4897-B074-9E17192A92F8}" dt="2023-10-31T16:15:46.486" v="5473"/>
          <ac:spMkLst>
            <pc:docMk/>
            <pc:sldMk cId="4127662307" sldId="274"/>
            <ac:spMk id="18" creationId="{E3C772C8-ECC1-7678-A762-A08BC159D3AE}"/>
          </ac:spMkLst>
        </pc:spChg>
        <pc:spChg chg="add mod">
          <ac:chgData name="SHHD 山本覚" userId="57e3f178-c88d-44ee-9b09-55235ac55cf9" providerId="ADAL" clId="{C0DA2B10-F1D4-4897-B074-9E17192A92F8}" dt="2023-10-31T16:16:22.489" v="5482" actId="164"/>
          <ac:spMkLst>
            <pc:docMk/>
            <pc:sldMk cId="4127662307" sldId="274"/>
            <ac:spMk id="19" creationId="{8BDC3181-B410-7FE8-8635-1F8491B97E28}"/>
          </ac:spMkLst>
        </pc:spChg>
        <pc:grpChg chg="add del mod">
          <ac:chgData name="SHHD 山本覚" userId="57e3f178-c88d-44ee-9b09-55235ac55cf9" providerId="ADAL" clId="{C0DA2B10-F1D4-4897-B074-9E17192A92F8}" dt="2023-10-31T16:14:26.552" v="5400" actId="165"/>
          <ac:grpSpMkLst>
            <pc:docMk/>
            <pc:sldMk cId="4127662307" sldId="274"/>
            <ac:grpSpMk id="7" creationId="{5C070250-9BD0-5B75-718B-47546F58BB82}"/>
          </ac:grpSpMkLst>
        </pc:grpChg>
        <pc:grpChg chg="mod topLvl">
          <ac:chgData name="SHHD 山本覚" userId="57e3f178-c88d-44ee-9b09-55235ac55cf9" providerId="ADAL" clId="{C0DA2B10-F1D4-4897-B074-9E17192A92F8}" dt="2023-10-31T16:16:22.489" v="5482" actId="164"/>
          <ac:grpSpMkLst>
            <pc:docMk/>
            <pc:sldMk cId="4127662307" sldId="274"/>
            <ac:grpSpMk id="9" creationId="{BE47961F-1896-0FB4-6E63-FF224BDC8E5D}"/>
          </ac:grpSpMkLst>
        </pc:grpChg>
        <pc:grpChg chg="add mod">
          <ac:chgData name="SHHD 山本覚" userId="57e3f178-c88d-44ee-9b09-55235ac55cf9" providerId="ADAL" clId="{C0DA2B10-F1D4-4897-B074-9E17192A92F8}" dt="2023-10-31T16:48:07.510" v="6704" actId="1076"/>
          <ac:grpSpMkLst>
            <pc:docMk/>
            <pc:sldMk cId="4127662307" sldId="274"/>
            <ac:grpSpMk id="20" creationId="{9C136C72-1EC0-6F4D-FAEA-B0EE79F58B55}"/>
          </ac:grpSpMkLst>
        </pc:grpChg>
        <pc:picChg chg="mod topLvl">
          <ac:chgData name="SHHD 山本覚" userId="57e3f178-c88d-44ee-9b09-55235ac55cf9" providerId="ADAL" clId="{C0DA2B10-F1D4-4897-B074-9E17192A92F8}" dt="2023-10-31T16:16:22.489" v="5482" actId="164"/>
          <ac:picMkLst>
            <pc:docMk/>
            <pc:sldMk cId="4127662307" sldId="274"/>
            <ac:picMk id="8" creationId="{723CB865-DA1E-C2A6-CF96-0689624FAC4A}"/>
          </ac:picMkLst>
        </pc:picChg>
        <pc:picChg chg="mod topLvl">
          <ac:chgData name="SHHD 山本覚" userId="57e3f178-c88d-44ee-9b09-55235ac55cf9" providerId="ADAL" clId="{C0DA2B10-F1D4-4897-B074-9E17192A92F8}" dt="2023-10-31T16:16:22.489" v="5482" actId="164"/>
          <ac:picMkLst>
            <pc:docMk/>
            <pc:sldMk cId="4127662307" sldId="274"/>
            <ac:picMk id="10" creationId="{74A33E9B-16DE-3F34-D9B9-BB35B90B90A4}"/>
          </ac:picMkLst>
        </pc:picChg>
        <pc:picChg chg="mod">
          <ac:chgData name="SHHD 山本覚" userId="57e3f178-c88d-44ee-9b09-55235ac55cf9" providerId="ADAL" clId="{C0DA2B10-F1D4-4897-B074-9E17192A92F8}" dt="2023-10-31T16:14:26.552" v="5400" actId="165"/>
          <ac:picMkLst>
            <pc:docMk/>
            <pc:sldMk cId="4127662307" sldId="274"/>
            <ac:picMk id="13" creationId="{67D647F0-3F69-A87D-FB7E-02870BBED28F}"/>
          </ac:picMkLst>
        </pc:picChg>
        <pc:picChg chg="mod">
          <ac:chgData name="SHHD 山本覚" userId="57e3f178-c88d-44ee-9b09-55235ac55cf9" providerId="ADAL" clId="{C0DA2B10-F1D4-4897-B074-9E17192A92F8}" dt="2023-10-31T16:14:26.552" v="5400" actId="165"/>
          <ac:picMkLst>
            <pc:docMk/>
            <pc:sldMk cId="4127662307" sldId="274"/>
            <ac:picMk id="14" creationId="{D1BC76E4-92B7-00E7-946D-E15E04557986}"/>
          </ac:picMkLst>
        </pc:picChg>
        <pc:cxnChg chg="del mod topLvl">
          <ac:chgData name="SHHD 山本覚" userId="57e3f178-c88d-44ee-9b09-55235ac55cf9" providerId="ADAL" clId="{C0DA2B10-F1D4-4897-B074-9E17192A92F8}" dt="2023-10-31T16:14:28.338" v="5401" actId="478"/>
          <ac:cxnSpMkLst>
            <pc:docMk/>
            <pc:sldMk cId="4127662307" sldId="274"/>
            <ac:cxnSpMk id="11" creationId="{F3905044-35BC-B986-E993-1F156AE45296}"/>
          </ac:cxnSpMkLst>
        </pc:cxnChg>
        <pc:cxnChg chg="mod topLvl">
          <ac:chgData name="SHHD 山本覚" userId="57e3f178-c88d-44ee-9b09-55235ac55cf9" providerId="ADAL" clId="{C0DA2B10-F1D4-4897-B074-9E17192A92F8}" dt="2023-10-31T16:16:22.489" v="5482" actId="164"/>
          <ac:cxnSpMkLst>
            <pc:docMk/>
            <pc:sldMk cId="4127662307" sldId="274"/>
            <ac:cxnSpMk id="12" creationId="{467CCEDD-49A7-C564-B006-6C6A42CC552C}"/>
          </ac:cxnSpMkLst>
        </pc:cxn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216514209" sldId="274"/>
        </pc:sldMkLst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48280346" sldId="275"/>
        </pc:sldMkLst>
      </pc:sldChg>
      <pc:sldChg chg="addSp delSp modSp add mod">
        <pc:chgData name="SHHD 山本覚" userId="57e3f178-c88d-44ee-9b09-55235ac55cf9" providerId="ADAL" clId="{C0DA2B10-F1D4-4897-B074-9E17192A92F8}" dt="2023-10-31T16:48:42.752" v="6707" actId="113"/>
        <pc:sldMkLst>
          <pc:docMk/>
          <pc:sldMk cId="1061335163" sldId="275"/>
        </pc:sldMkLst>
        <pc:spChg chg="mod">
          <ac:chgData name="SHHD 山本覚" userId="57e3f178-c88d-44ee-9b09-55235ac55cf9" providerId="ADAL" clId="{C0DA2B10-F1D4-4897-B074-9E17192A92F8}" dt="2023-10-31T16:23:19.391" v="5808" actId="1076"/>
          <ac:spMkLst>
            <pc:docMk/>
            <pc:sldMk cId="1061335163" sldId="275"/>
            <ac:spMk id="4" creationId="{81E22F13-F9BA-6547-7B98-D5E042138C96}"/>
          </ac:spMkLst>
        </pc:spChg>
        <pc:spChg chg="del mod">
          <ac:chgData name="SHHD 山本覚" userId="57e3f178-c88d-44ee-9b09-55235ac55cf9" providerId="ADAL" clId="{C0DA2B10-F1D4-4897-B074-9E17192A92F8}" dt="2023-10-31T16:18:28.659" v="5619" actId="478"/>
          <ac:spMkLst>
            <pc:docMk/>
            <pc:sldMk cId="1061335163" sldId="275"/>
            <ac:spMk id="10" creationId="{00BDA035-39FB-EF05-E1BC-F6752452FF0B}"/>
          </ac:spMkLst>
        </pc:spChg>
        <pc:spChg chg="mod">
          <ac:chgData name="SHHD 山本覚" userId="57e3f178-c88d-44ee-9b09-55235ac55cf9" providerId="ADAL" clId="{C0DA2B10-F1D4-4897-B074-9E17192A92F8}" dt="2023-10-31T16:18:58.339" v="5623" actId="571"/>
          <ac:spMkLst>
            <pc:docMk/>
            <pc:sldMk cId="1061335163" sldId="275"/>
            <ac:spMk id="12" creationId="{41067259-38C8-4001-C16E-1D8DCE2EA82F}"/>
          </ac:spMkLst>
        </pc:spChg>
        <pc:spChg chg="del mod">
          <ac:chgData name="SHHD 山本覚" userId="57e3f178-c88d-44ee-9b09-55235ac55cf9" providerId="ADAL" clId="{C0DA2B10-F1D4-4897-B074-9E17192A92F8}" dt="2023-10-31T16:18:24.881" v="5617" actId="478"/>
          <ac:spMkLst>
            <pc:docMk/>
            <pc:sldMk cId="1061335163" sldId="275"/>
            <ac:spMk id="13" creationId="{E62D44DA-2E24-C28B-11FE-4AF2939F915C}"/>
          </ac:spMkLst>
        </pc:spChg>
        <pc:spChg chg="del mod">
          <ac:chgData name="SHHD 山本覚" userId="57e3f178-c88d-44ee-9b09-55235ac55cf9" providerId="ADAL" clId="{C0DA2B10-F1D4-4897-B074-9E17192A92F8}" dt="2023-10-31T16:18:30.806" v="5620" actId="478"/>
          <ac:spMkLst>
            <pc:docMk/>
            <pc:sldMk cId="1061335163" sldId="275"/>
            <ac:spMk id="14" creationId="{5E7F689D-92BD-DFC0-9E59-CEF0C196EFB3}"/>
          </ac:spMkLst>
        </pc:spChg>
        <pc:spChg chg="add mod">
          <ac:chgData name="SHHD 山本覚" userId="57e3f178-c88d-44ee-9b09-55235ac55cf9" providerId="ADAL" clId="{C0DA2B10-F1D4-4897-B074-9E17192A92F8}" dt="2023-10-31T16:22:59.907" v="5805" actId="164"/>
          <ac:spMkLst>
            <pc:docMk/>
            <pc:sldMk cId="1061335163" sldId="275"/>
            <ac:spMk id="15" creationId="{642D2BAD-5EB3-5336-5AB5-2EB2C22E7FEB}"/>
          </ac:spMkLst>
        </pc:spChg>
        <pc:spChg chg="add mod">
          <ac:chgData name="SHHD 山本覚" userId="57e3f178-c88d-44ee-9b09-55235ac55cf9" providerId="ADAL" clId="{C0DA2B10-F1D4-4897-B074-9E17192A92F8}" dt="2023-10-31T16:22:59.907" v="5805" actId="164"/>
          <ac:spMkLst>
            <pc:docMk/>
            <pc:sldMk cId="1061335163" sldId="275"/>
            <ac:spMk id="16" creationId="{1E1459F3-6B79-6C2C-4E62-7EEAF4FE4101}"/>
          </ac:spMkLst>
        </pc:spChg>
        <pc:spChg chg="add mod">
          <ac:chgData name="SHHD 山本覚" userId="57e3f178-c88d-44ee-9b09-55235ac55cf9" providerId="ADAL" clId="{C0DA2B10-F1D4-4897-B074-9E17192A92F8}" dt="2023-10-31T16:48:37.740" v="6706" actId="113"/>
          <ac:spMkLst>
            <pc:docMk/>
            <pc:sldMk cId="1061335163" sldId="275"/>
            <ac:spMk id="21" creationId="{8762D2D6-DD22-D7A2-89FF-F09C54E7AD2A}"/>
          </ac:spMkLst>
        </pc:spChg>
        <pc:spChg chg="add mod">
          <ac:chgData name="SHHD 山本覚" userId="57e3f178-c88d-44ee-9b09-55235ac55cf9" providerId="ADAL" clId="{C0DA2B10-F1D4-4897-B074-9E17192A92F8}" dt="2023-10-31T16:48:42.752" v="6707" actId="113"/>
          <ac:spMkLst>
            <pc:docMk/>
            <pc:sldMk cId="1061335163" sldId="275"/>
            <ac:spMk id="22" creationId="{1202B606-FAFC-A22D-385C-C79984B640C4}"/>
          </ac:spMkLst>
        </pc:spChg>
        <pc:spChg chg="add mod">
          <ac:chgData name="SHHD 山本覚" userId="57e3f178-c88d-44ee-9b09-55235ac55cf9" providerId="ADAL" clId="{C0DA2B10-F1D4-4897-B074-9E17192A92F8}" dt="2023-10-31T16:24:10.447" v="5821" actId="1076"/>
          <ac:spMkLst>
            <pc:docMk/>
            <pc:sldMk cId="1061335163" sldId="275"/>
            <ac:spMk id="24" creationId="{408A4586-B141-1116-483A-A617855DC6BF}"/>
          </ac:spMkLst>
        </pc:spChg>
        <pc:grpChg chg="add mod">
          <ac:chgData name="SHHD 山本覚" userId="57e3f178-c88d-44ee-9b09-55235ac55cf9" providerId="ADAL" clId="{C0DA2B10-F1D4-4897-B074-9E17192A92F8}" dt="2023-10-31T16:22:59.907" v="5805" actId="164"/>
          <ac:grpSpMkLst>
            <pc:docMk/>
            <pc:sldMk cId="1061335163" sldId="275"/>
            <ac:grpSpMk id="3" creationId="{79BE74C5-2913-BDA2-DAA8-3CDD293729E5}"/>
          </ac:grpSpMkLst>
        </pc:grpChg>
        <pc:grpChg chg="add mod">
          <ac:chgData name="SHHD 山本覚" userId="57e3f178-c88d-44ee-9b09-55235ac55cf9" providerId="ADAL" clId="{C0DA2B10-F1D4-4897-B074-9E17192A92F8}" dt="2023-10-31T16:23:26.084" v="5810" actId="1076"/>
          <ac:grpSpMkLst>
            <pc:docMk/>
            <pc:sldMk cId="1061335163" sldId="275"/>
            <ac:grpSpMk id="23" creationId="{BAC32562-C455-184F-3AFE-5C48319D27A5}"/>
          </ac:grpSpMkLst>
        </pc:grpChg>
        <pc:picChg chg="mod">
          <ac:chgData name="SHHD 山本覚" userId="57e3f178-c88d-44ee-9b09-55235ac55cf9" providerId="ADAL" clId="{C0DA2B10-F1D4-4897-B074-9E17192A92F8}" dt="2023-10-31T16:18:58.339" v="5623" actId="571"/>
          <ac:picMkLst>
            <pc:docMk/>
            <pc:sldMk cId="1061335163" sldId="275"/>
            <ac:picMk id="5" creationId="{172D618D-D4C9-6067-D804-2FDB21334395}"/>
          </ac:picMkLst>
        </pc:picChg>
        <pc:picChg chg="mod">
          <ac:chgData name="SHHD 山本覚" userId="57e3f178-c88d-44ee-9b09-55235ac55cf9" providerId="ADAL" clId="{C0DA2B10-F1D4-4897-B074-9E17192A92F8}" dt="2023-10-31T16:18:58.339" v="5623" actId="571"/>
          <ac:picMkLst>
            <pc:docMk/>
            <pc:sldMk cId="1061335163" sldId="275"/>
            <ac:picMk id="6" creationId="{AAC9A070-EDDA-196C-C2F2-6A2C7C1352F0}"/>
          </ac:picMkLst>
        </pc:picChg>
        <pc:picChg chg="mod">
          <ac:chgData name="SHHD 山本覚" userId="57e3f178-c88d-44ee-9b09-55235ac55cf9" providerId="ADAL" clId="{C0DA2B10-F1D4-4897-B074-9E17192A92F8}" dt="2023-10-31T16:18:58.339" v="5623" actId="571"/>
          <ac:picMkLst>
            <pc:docMk/>
            <pc:sldMk cId="1061335163" sldId="275"/>
            <ac:picMk id="7" creationId="{FEF79E15-D45E-AE99-B8ED-C1FC2B7B4C39}"/>
          </ac:picMkLst>
        </pc:picChg>
        <pc:picChg chg="del mod">
          <ac:chgData name="SHHD 山本覚" userId="57e3f178-c88d-44ee-9b09-55235ac55cf9" providerId="ADAL" clId="{C0DA2B10-F1D4-4897-B074-9E17192A92F8}" dt="2023-10-31T16:18:26.208" v="5618" actId="478"/>
          <ac:picMkLst>
            <pc:docMk/>
            <pc:sldMk cId="1061335163" sldId="275"/>
            <ac:picMk id="8" creationId="{631B4889-D247-DF13-5B8D-5696BA0268F5}"/>
          </ac:picMkLst>
        </pc:picChg>
        <pc:picChg chg="add mod">
          <ac:chgData name="SHHD 山本覚" userId="57e3f178-c88d-44ee-9b09-55235ac55cf9" providerId="ADAL" clId="{C0DA2B10-F1D4-4897-B074-9E17192A92F8}" dt="2023-10-31T16:22:59.907" v="5805" actId="164"/>
          <ac:picMkLst>
            <pc:docMk/>
            <pc:sldMk cId="1061335163" sldId="275"/>
            <ac:picMk id="20" creationId="{19E56029-2A57-1B39-EED7-25732D8EDDA5}"/>
          </ac:picMkLst>
        </pc:picChg>
        <pc:cxnChg chg="mod">
          <ac:chgData name="SHHD 山本覚" userId="57e3f178-c88d-44ee-9b09-55235ac55cf9" providerId="ADAL" clId="{C0DA2B10-F1D4-4897-B074-9E17192A92F8}" dt="2023-10-31T16:18:58.339" v="5623" actId="571"/>
          <ac:cxnSpMkLst>
            <pc:docMk/>
            <pc:sldMk cId="1061335163" sldId="275"/>
            <ac:cxnSpMk id="9" creationId="{9E706C25-ED6D-7CD8-D63C-B31630C838C5}"/>
          </ac:cxnSpMkLst>
        </pc:cxnChg>
        <pc:cxnChg chg="del mod">
          <ac:chgData name="SHHD 山本覚" userId="57e3f178-c88d-44ee-9b09-55235ac55cf9" providerId="ADAL" clId="{C0DA2B10-F1D4-4897-B074-9E17192A92F8}" dt="2023-10-31T16:18:52.217" v="5622" actId="478"/>
          <ac:cxnSpMkLst>
            <pc:docMk/>
            <pc:sldMk cId="1061335163" sldId="275"/>
            <ac:cxnSpMk id="11" creationId="{157ADD8A-CC15-1CC7-3FBB-F96828985929}"/>
          </ac:cxnSpMkLst>
        </pc:cxnChg>
        <pc:cxnChg chg="add mod">
          <ac:chgData name="SHHD 山本覚" userId="57e3f178-c88d-44ee-9b09-55235ac55cf9" providerId="ADAL" clId="{C0DA2B10-F1D4-4897-B074-9E17192A92F8}" dt="2023-10-31T16:18:58.339" v="5623" actId="571"/>
          <ac:cxnSpMkLst>
            <pc:docMk/>
            <pc:sldMk cId="1061335163" sldId="275"/>
            <ac:cxnSpMk id="18" creationId="{168DE61A-4E70-3C52-2A12-177E2DA91265}"/>
          </ac:cxnSpMkLst>
        </pc:cxnChg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089258036" sldId="275"/>
        </pc:sldMkLst>
        <pc:spChg chg="mod">
          <ac:chgData name="SHHD 山本覚" userId="57e3f178-c88d-44ee-9b09-55235ac55cf9" providerId="ADAL" clId="{C0DA2B10-F1D4-4897-B074-9E17192A92F8}" dt="2023-10-30T14:42:53.771" v="1348" actId="20577"/>
          <ac:spMkLst>
            <pc:docMk/>
            <pc:sldMk cId="1089258036" sldId="275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0T22:02:44.503" v="1839" actId="403"/>
          <ac:spMkLst>
            <pc:docMk/>
            <pc:sldMk cId="1089258036" sldId="275"/>
            <ac:spMk id="4" creationId="{81E22F13-F9BA-6547-7B98-D5E042138C96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904240913" sldId="275"/>
        </pc:sldMkLst>
      </pc:sldChg>
      <pc:sldChg chg="addSp delSp modSp add mod">
        <pc:chgData name="SHHD 山本覚" userId="57e3f178-c88d-44ee-9b09-55235ac55cf9" providerId="ADAL" clId="{C0DA2B10-F1D4-4897-B074-9E17192A92F8}" dt="2023-10-31T17:34:30.225" v="8001" actId="14100"/>
        <pc:sldMkLst>
          <pc:docMk/>
          <pc:sldMk cId="406308" sldId="276"/>
        </pc:sldMkLst>
        <pc:spChg chg="mod">
          <ac:chgData name="SHHD 山本覚" userId="57e3f178-c88d-44ee-9b09-55235ac55cf9" providerId="ADAL" clId="{C0DA2B10-F1D4-4897-B074-9E17192A92F8}" dt="2023-10-31T16:32:47.641" v="6289" actId="1076"/>
          <ac:spMkLst>
            <pc:docMk/>
            <pc:sldMk cId="406308" sldId="276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0" creationId="{5EF37066-9CF3-A2C6-CE45-D1ED78A29812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2" creationId="{E930B0D2-7FD4-FDE4-DDC7-3D41431722B1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3" creationId="{9540D1E3-93A1-FC01-AABE-3E7BB073C9C2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4" creationId="{31C73668-5128-EE36-1A92-AAB045519809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5" creationId="{19720E15-8EC4-0C69-025C-8E2B9BCF3366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2" creationId="{D9B36191-BD10-D71B-2388-34E05BFC4D2F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4" creationId="{1999123A-57FA-27AC-4B23-4316221840E7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5" creationId="{99327CDF-5997-5841-390B-3E5DDAAFFEB8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6" creationId="{858E416F-69AF-8DFC-DED8-BCECD0BA5F53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7" creationId="{B8370742-250E-6981-E4E2-E11816ECBE1C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39" creationId="{D62E5BAF-6540-EAE5-45C1-F9445EFB8793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0" creationId="{0395E20C-3DD3-F160-A47A-A245E9161592}"/>
          </ac:spMkLst>
        </pc:spChg>
        <pc:spChg chg="add mod">
          <ac:chgData name="SHHD 山本覚" userId="57e3f178-c88d-44ee-9b09-55235ac55cf9" providerId="ADAL" clId="{C0DA2B10-F1D4-4897-B074-9E17192A92F8}" dt="2023-10-31T17:34:26.465" v="8000" actId="1076"/>
          <ac:spMkLst>
            <pc:docMk/>
            <pc:sldMk cId="406308" sldId="276"/>
            <ac:spMk id="42" creationId="{85F0053B-A91C-F375-859B-A3C15E4FBE96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3" creationId="{8A79EF19-F558-B1D3-92EC-298F376D6036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4" creationId="{EA6B6F78-AE6B-B851-5D47-1FB3EF178F22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5" creationId="{5742F7B9-7CBB-D071-19F7-17445F7E2D44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6" creationId="{D1C843DE-BBAB-AFC0-51E7-EAF45D5DA6E1}"/>
          </ac:spMkLst>
        </pc:spChg>
        <pc:spChg chg="add del mod">
          <ac:chgData name="SHHD 山本覚" userId="57e3f178-c88d-44ee-9b09-55235ac55cf9" providerId="ADAL" clId="{C0DA2B10-F1D4-4897-B074-9E17192A92F8}" dt="2023-10-31T16:30:03.405" v="6109" actId="478"/>
          <ac:spMkLst>
            <pc:docMk/>
            <pc:sldMk cId="406308" sldId="276"/>
            <ac:spMk id="49" creationId="{D1C589B3-CC40-5805-A825-DCCFD230BBA0}"/>
          </ac:spMkLst>
        </pc:spChg>
        <pc:spChg chg="add mod">
          <ac:chgData name="SHHD 山本覚" userId="57e3f178-c88d-44ee-9b09-55235ac55cf9" providerId="ADAL" clId="{C0DA2B10-F1D4-4897-B074-9E17192A92F8}" dt="2023-10-31T16:32:47.641" v="6289" actId="1076"/>
          <ac:spMkLst>
            <pc:docMk/>
            <pc:sldMk cId="406308" sldId="276"/>
            <ac:spMk id="50" creationId="{A72ED596-A7B8-A660-8DB0-7546F1551345}"/>
          </ac:spMkLst>
        </pc:spChg>
        <pc:spChg chg="add del mod">
          <ac:chgData name="SHHD 山本覚" userId="57e3f178-c88d-44ee-9b09-55235ac55cf9" providerId="ADAL" clId="{C0DA2B10-F1D4-4897-B074-9E17192A92F8}" dt="2023-10-31T16:31:41.844" v="6263" actId="478"/>
          <ac:spMkLst>
            <pc:docMk/>
            <pc:sldMk cId="406308" sldId="276"/>
            <ac:spMk id="51" creationId="{C1647B0A-8E0D-4184-83DF-2F7EEE41C9EE}"/>
          </ac:spMkLst>
        </pc:spChg>
        <pc:grpChg chg="add del mod">
          <ac:chgData name="SHHD 山本覚" userId="57e3f178-c88d-44ee-9b09-55235ac55cf9" providerId="ADAL" clId="{C0DA2B10-F1D4-4897-B074-9E17192A92F8}" dt="2023-10-31T16:26:32.703" v="6042"/>
          <ac:grpSpMkLst>
            <pc:docMk/>
            <pc:sldMk cId="406308" sldId="276"/>
            <ac:grpSpMk id="6" creationId="{3F3FE19D-3107-2DA9-E79C-E3196D86F33D}"/>
          </ac:grpSpMkLst>
        </pc:grpChg>
        <pc:grpChg chg="add del mod">
          <ac:chgData name="SHHD 山本覚" userId="57e3f178-c88d-44ee-9b09-55235ac55cf9" providerId="ADAL" clId="{C0DA2B10-F1D4-4897-B074-9E17192A92F8}" dt="2023-10-31T16:26:58.426" v="6046" actId="478"/>
          <ac:grpSpMkLst>
            <pc:docMk/>
            <pc:sldMk cId="406308" sldId="276"/>
            <ac:grpSpMk id="18" creationId="{7A5EF461-6BFC-E4C3-2FFA-A30CB1FF1740}"/>
          </ac:grpSpMkLst>
        </pc:grpChg>
        <pc:grpChg chg="add del mod">
          <ac:chgData name="SHHD 山本覚" userId="57e3f178-c88d-44ee-9b09-55235ac55cf9" providerId="ADAL" clId="{C0DA2B10-F1D4-4897-B074-9E17192A92F8}" dt="2023-10-31T16:28:00.602" v="6098" actId="165"/>
          <ac:grpSpMkLst>
            <pc:docMk/>
            <pc:sldMk cId="406308" sldId="276"/>
            <ac:grpSpMk id="29" creationId="{5C158671-0710-5540-1FC7-DF82C0528D59}"/>
          </ac:grpSpMkLst>
        </pc:grpChg>
        <pc:grpChg chg="add mod">
          <ac:chgData name="SHHD 山本覚" userId="57e3f178-c88d-44ee-9b09-55235ac55cf9" providerId="ADAL" clId="{C0DA2B10-F1D4-4897-B074-9E17192A92F8}" dt="2023-10-31T16:32:34.306" v="6287" actId="164"/>
          <ac:grpSpMkLst>
            <pc:docMk/>
            <pc:sldMk cId="406308" sldId="276"/>
            <ac:grpSpMk id="34" creationId="{20EE9D88-E71B-CA8B-0B75-CCBCDC9047FE}"/>
          </ac:grpSpMkLst>
        </pc:grpChg>
        <pc:grpChg chg="add mod">
          <ac:chgData name="SHHD 山本覚" userId="57e3f178-c88d-44ee-9b09-55235ac55cf9" providerId="ADAL" clId="{C0DA2B10-F1D4-4897-B074-9E17192A92F8}" dt="2023-10-31T16:32:37.135" v="6288" actId="1076"/>
          <ac:grpSpMkLst>
            <pc:docMk/>
            <pc:sldMk cId="406308" sldId="276"/>
            <ac:grpSpMk id="56" creationId="{1B6487DF-8F6A-2EEA-0F4F-E71ACDAE0973}"/>
          </ac:grpSpMkLst>
        </pc:grpChg>
        <pc:picChg chg="add del mod">
          <ac:chgData name="SHHD 山本覚" userId="57e3f178-c88d-44ee-9b09-55235ac55cf9" providerId="ADAL" clId="{C0DA2B10-F1D4-4897-B074-9E17192A92F8}" dt="2023-10-31T16:26:32.703" v="6042"/>
          <ac:picMkLst>
            <pc:docMk/>
            <pc:sldMk cId="406308" sldId="276"/>
            <ac:picMk id="3" creationId="{0FD856BB-38E0-9E81-9A26-D2A7391AECD4}"/>
          </ac:picMkLst>
        </pc:picChg>
        <pc:picChg chg="add del mod">
          <ac:chgData name="SHHD 山本覚" userId="57e3f178-c88d-44ee-9b09-55235ac55cf9" providerId="ADAL" clId="{C0DA2B10-F1D4-4897-B074-9E17192A92F8}" dt="2023-10-31T16:26:32.703" v="6042"/>
          <ac:picMkLst>
            <pc:docMk/>
            <pc:sldMk cId="406308" sldId="276"/>
            <ac:picMk id="5" creationId="{784CD38D-73D9-14B1-8011-9A295736F41C}"/>
          </ac:picMkLst>
        </pc:picChg>
        <pc:picChg chg="mod">
          <ac:chgData name="SHHD 山本覚" userId="57e3f178-c88d-44ee-9b09-55235ac55cf9" providerId="ADAL" clId="{C0DA2B10-F1D4-4897-B074-9E17192A92F8}" dt="2023-10-31T16:26:26.597" v="6041"/>
          <ac:picMkLst>
            <pc:docMk/>
            <pc:sldMk cId="406308" sldId="276"/>
            <ac:picMk id="7" creationId="{CC6E6C1C-139D-445F-F846-D1E8A0A33F45}"/>
          </ac:picMkLst>
        </pc:picChg>
        <pc:picChg chg="mod">
          <ac:chgData name="SHHD 山本覚" userId="57e3f178-c88d-44ee-9b09-55235ac55cf9" providerId="ADAL" clId="{C0DA2B10-F1D4-4897-B074-9E17192A92F8}" dt="2023-10-31T16:26:26.597" v="6041"/>
          <ac:picMkLst>
            <pc:docMk/>
            <pc:sldMk cId="406308" sldId="276"/>
            <ac:picMk id="8" creationId="{A228BEB4-4F50-4404-3E45-AD64719BBDB2}"/>
          </ac:picMkLst>
        </pc:picChg>
        <pc:picChg chg="add del mod">
          <ac:chgData name="SHHD 山本覚" userId="57e3f178-c88d-44ee-9b09-55235ac55cf9" providerId="ADAL" clId="{C0DA2B10-F1D4-4897-B074-9E17192A92F8}" dt="2023-10-31T16:26:58.426" v="6046" actId="478"/>
          <ac:picMkLst>
            <pc:docMk/>
            <pc:sldMk cId="406308" sldId="276"/>
            <ac:picMk id="16" creationId="{970C44A9-C9DF-81C0-A510-15462DC41C07}"/>
          </ac:picMkLst>
        </pc:picChg>
        <pc:picChg chg="add del mod">
          <ac:chgData name="SHHD 山本覚" userId="57e3f178-c88d-44ee-9b09-55235ac55cf9" providerId="ADAL" clId="{C0DA2B10-F1D4-4897-B074-9E17192A92F8}" dt="2023-10-31T16:26:58.426" v="6046" actId="478"/>
          <ac:picMkLst>
            <pc:docMk/>
            <pc:sldMk cId="406308" sldId="276"/>
            <ac:picMk id="17" creationId="{83754D41-2808-D092-7625-B8639A3ABE6E}"/>
          </ac:picMkLst>
        </pc:picChg>
        <pc:picChg chg="mod">
          <ac:chgData name="SHHD 山本覚" userId="57e3f178-c88d-44ee-9b09-55235ac55cf9" providerId="ADAL" clId="{C0DA2B10-F1D4-4897-B074-9E17192A92F8}" dt="2023-10-31T16:26:33.512" v="6043"/>
          <ac:picMkLst>
            <pc:docMk/>
            <pc:sldMk cId="406308" sldId="276"/>
            <ac:picMk id="19" creationId="{89F35DF0-F630-9EBF-A7C9-2251A64D8990}"/>
          </ac:picMkLst>
        </pc:picChg>
        <pc:picChg chg="mod">
          <ac:chgData name="SHHD 山本覚" userId="57e3f178-c88d-44ee-9b09-55235ac55cf9" providerId="ADAL" clId="{C0DA2B10-F1D4-4897-B074-9E17192A92F8}" dt="2023-10-31T16:26:33.512" v="6043"/>
          <ac:picMkLst>
            <pc:docMk/>
            <pc:sldMk cId="406308" sldId="276"/>
            <ac:picMk id="20" creationId="{8106CD3E-63AA-3D87-DA09-2DDF2E760B3D}"/>
          </ac:picMkLst>
        </pc:picChg>
        <pc:picChg chg="add mod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28" creationId="{31579CE9-D7BD-6F04-0A08-20A2606926B7}"/>
          </ac:picMkLst>
        </pc:picChg>
        <pc:picChg chg="mod topLvl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30" creationId="{2422A586-C5E3-05F1-07B3-15198E47849E}"/>
          </ac:picMkLst>
        </pc:picChg>
        <pc:picChg chg="mod topLvl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31" creationId="{DB108E8E-1164-2D85-C13B-882321F6678C}"/>
          </ac:picMkLst>
        </pc:picChg>
        <pc:picChg chg="mod topLvl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32" creationId="{A46096DA-8CDA-4DF0-2C83-D4970CA04CF9}"/>
          </ac:picMkLst>
        </pc:picChg>
        <pc:picChg chg="mod topLvl">
          <ac:chgData name="SHHD 山本覚" userId="57e3f178-c88d-44ee-9b09-55235ac55cf9" providerId="ADAL" clId="{C0DA2B10-F1D4-4897-B074-9E17192A92F8}" dt="2023-10-31T17:34:26.465" v="8000" actId="1076"/>
          <ac:picMkLst>
            <pc:docMk/>
            <pc:sldMk cId="406308" sldId="276"/>
            <ac:picMk id="33" creationId="{A2F8E692-E96E-4E93-E7BF-18C11DAB1AF6}"/>
          </ac:picMkLst>
        </pc:picChg>
        <pc:picChg chg="mod">
          <ac:chgData name="SHHD 山本覚" userId="57e3f178-c88d-44ee-9b09-55235ac55cf9" providerId="ADAL" clId="{C0DA2B10-F1D4-4897-B074-9E17192A92F8}" dt="2023-10-31T16:27:07.233" v="6047"/>
          <ac:picMkLst>
            <pc:docMk/>
            <pc:sldMk cId="406308" sldId="276"/>
            <ac:picMk id="35" creationId="{CC5B2CB5-7DF5-F8A0-984D-D5918463BA80}"/>
          </ac:picMkLst>
        </pc:picChg>
        <pc:picChg chg="mod">
          <ac:chgData name="SHHD 山本覚" userId="57e3f178-c88d-44ee-9b09-55235ac55cf9" providerId="ADAL" clId="{C0DA2B10-F1D4-4897-B074-9E17192A92F8}" dt="2023-10-31T16:27:07.233" v="6047"/>
          <ac:picMkLst>
            <pc:docMk/>
            <pc:sldMk cId="406308" sldId="276"/>
            <ac:picMk id="36" creationId="{F8AC8EC8-10EC-04E2-6927-D873383EFB0C}"/>
          </ac:picMkLst>
        </pc:picChg>
        <pc:picChg chg="mod">
          <ac:chgData name="SHHD 山本覚" userId="57e3f178-c88d-44ee-9b09-55235ac55cf9" providerId="ADAL" clId="{C0DA2B10-F1D4-4897-B074-9E17192A92F8}" dt="2023-10-31T16:27:07.233" v="6047"/>
          <ac:picMkLst>
            <pc:docMk/>
            <pc:sldMk cId="406308" sldId="276"/>
            <ac:picMk id="37" creationId="{6DFD6052-F692-1496-0BB2-9BE2BE4FD2BB}"/>
          </ac:picMkLst>
        </pc:picChg>
        <pc:cxnChg chg="add del mod">
          <ac:chgData name="SHHD 山本覚" userId="57e3f178-c88d-44ee-9b09-55235ac55cf9" providerId="ADAL" clId="{C0DA2B10-F1D4-4897-B074-9E17192A92F8}" dt="2023-10-31T16:26:32.703" v="6042"/>
          <ac:cxnSpMkLst>
            <pc:docMk/>
            <pc:sldMk cId="406308" sldId="276"/>
            <ac:cxnSpMk id="9" creationId="{4CF612E7-627D-10FD-AEED-FA516B0EB440}"/>
          </ac:cxnSpMkLst>
        </pc:cxnChg>
        <pc:cxnChg chg="add del mod">
          <ac:chgData name="SHHD 山本覚" userId="57e3f178-c88d-44ee-9b09-55235ac55cf9" providerId="ADAL" clId="{C0DA2B10-F1D4-4897-B074-9E17192A92F8}" dt="2023-10-31T16:26:32.703" v="6042"/>
          <ac:cxnSpMkLst>
            <pc:docMk/>
            <pc:sldMk cId="406308" sldId="276"/>
            <ac:cxnSpMk id="11" creationId="{71B5C331-1A2F-6DD8-5104-CB7B478E9361}"/>
          </ac:cxnSpMkLst>
        </pc:cxnChg>
        <pc:cxnChg chg="add del mod">
          <ac:chgData name="SHHD 山本覚" userId="57e3f178-c88d-44ee-9b09-55235ac55cf9" providerId="ADAL" clId="{C0DA2B10-F1D4-4897-B074-9E17192A92F8}" dt="2023-10-31T16:26:58.426" v="6046" actId="478"/>
          <ac:cxnSpMkLst>
            <pc:docMk/>
            <pc:sldMk cId="406308" sldId="276"/>
            <ac:cxnSpMk id="21" creationId="{3DD4239F-905F-F03E-6BBF-11BCDB19FC03}"/>
          </ac:cxnSpMkLst>
        </pc:cxnChg>
        <pc:cxnChg chg="add del mod">
          <ac:chgData name="SHHD 山本覚" userId="57e3f178-c88d-44ee-9b09-55235ac55cf9" providerId="ADAL" clId="{C0DA2B10-F1D4-4897-B074-9E17192A92F8}" dt="2023-10-31T16:26:58.426" v="6046" actId="478"/>
          <ac:cxnSpMkLst>
            <pc:docMk/>
            <pc:sldMk cId="406308" sldId="276"/>
            <ac:cxnSpMk id="23" creationId="{E35A8692-EF85-7C0E-DE30-FA905707B6F5}"/>
          </ac:cxnSpMkLst>
        </pc:cxnChg>
        <pc:cxnChg chg="add mod">
          <ac:chgData name="SHHD 山本覚" userId="57e3f178-c88d-44ee-9b09-55235ac55cf9" providerId="ADAL" clId="{C0DA2B10-F1D4-4897-B074-9E17192A92F8}" dt="2023-10-31T16:32:34.306" v="6287" actId="164"/>
          <ac:cxnSpMkLst>
            <pc:docMk/>
            <pc:sldMk cId="406308" sldId="276"/>
            <ac:cxnSpMk id="38" creationId="{00025607-63A5-587D-BFA4-84C305DAC5CF}"/>
          </ac:cxnSpMkLst>
        </pc:cxnChg>
        <pc:cxnChg chg="add mod">
          <ac:chgData name="SHHD 山本覚" userId="57e3f178-c88d-44ee-9b09-55235ac55cf9" providerId="ADAL" clId="{C0DA2B10-F1D4-4897-B074-9E17192A92F8}" dt="2023-10-31T17:34:30.225" v="8001" actId="14100"/>
          <ac:cxnSpMkLst>
            <pc:docMk/>
            <pc:sldMk cId="406308" sldId="276"/>
            <ac:cxnSpMk id="41" creationId="{260312CC-78A2-2D74-869E-A0A996E5FDAD}"/>
          </ac:cxnSpMkLst>
        </pc:cxnChg>
        <pc:cxnChg chg="add mod">
          <ac:chgData name="SHHD 山本覚" userId="57e3f178-c88d-44ee-9b09-55235ac55cf9" providerId="ADAL" clId="{C0DA2B10-F1D4-4897-B074-9E17192A92F8}" dt="2023-10-31T16:32:47.641" v="6289" actId="1076"/>
          <ac:cxnSpMkLst>
            <pc:docMk/>
            <pc:sldMk cId="406308" sldId="276"/>
            <ac:cxnSpMk id="52" creationId="{062E3FFB-8D32-30E2-4E09-0D907A3BD022}"/>
          </ac:cxnSpMkLst>
        </pc:cxnChg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312477690" sldId="276"/>
        </pc:sldMkLst>
        <pc:spChg chg="mod">
          <ac:chgData name="SHHD 山本覚" userId="57e3f178-c88d-44ee-9b09-55235ac55cf9" providerId="ADAL" clId="{C0DA2B10-F1D4-4897-B074-9E17192A92F8}" dt="2023-10-30T14:43:07.934" v="1380" actId="20577"/>
          <ac:spMkLst>
            <pc:docMk/>
            <pc:sldMk cId="312477690" sldId="276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06:58:22.415" v="2226" actId="14100"/>
          <ac:spMkLst>
            <pc:docMk/>
            <pc:sldMk cId="312477690" sldId="276"/>
            <ac:spMk id="4" creationId="{81E22F13-F9BA-6547-7B98-D5E042138C96}"/>
          </ac:spMkLst>
        </pc:spChg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004626427" sldId="276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2144390671" sldId="276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205590069" sldId="277"/>
        </pc:sldMkLst>
      </pc:sldChg>
      <pc:sldChg chg="addSp delSp modSp new mod ord modClrScheme chgLayout">
        <pc:chgData name="SHHD 山本覚" userId="57e3f178-c88d-44ee-9b09-55235ac55cf9" providerId="ADAL" clId="{C0DA2B10-F1D4-4897-B074-9E17192A92F8}" dt="2023-10-31T08:00:19.907" v="2361" actId="1076"/>
        <pc:sldMkLst>
          <pc:docMk/>
          <pc:sldMk cId="3921864204" sldId="277"/>
        </pc:sldMkLst>
        <pc:spChg chg="del mod ord">
          <ac:chgData name="SHHD 山本覚" userId="57e3f178-c88d-44ee-9b09-55235ac55cf9" providerId="ADAL" clId="{C0DA2B10-F1D4-4897-B074-9E17192A92F8}" dt="2023-10-31T07:48:35.175" v="2228" actId="700"/>
          <ac:spMkLst>
            <pc:docMk/>
            <pc:sldMk cId="3921864204" sldId="277"/>
            <ac:spMk id="2" creationId="{DA7E911E-E303-FABC-2AD2-A557CF640F21}"/>
          </ac:spMkLst>
        </pc:spChg>
        <pc:spChg chg="del mod ord">
          <ac:chgData name="SHHD 山本覚" userId="57e3f178-c88d-44ee-9b09-55235ac55cf9" providerId="ADAL" clId="{C0DA2B10-F1D4-4897-B074-9E17192A92F8}" dt="2023-10-31T07:48:35.175" v="2228" actId="700"/>
          <ac:spMkLst>
            <pc:docMk/>
            <pc:sldMk cId="3921864204" sldId="277"/>
            <ac:spMk id="3" creationId="{A490419A-7139-0721-13C5-D5FA22C679D2}"/>
          </ac:spMkLst>
        </pc:spChg>
        <pc:spChg chg="add mod ord">
          <ac:chgData name="SHHD 山本覚" userId="57e3f178-c88d-44ee-9b09-55235ac55cf9" providerId="ADAL" clId="{C0DA2B10-F1D4-4897-B074-9E17192A92F8}" dt="2023-10-31T08:00:19.907" v="2361" actId="1076"/>
          <ac:spMkLst>
            <pc:docMk/>
            <pc:sldMk cId="3921864204" sldId="277"/>
            <ac:spMk id="4" creationId="{9696FD56-A136-8319-D86C-0569605E49F0}"/>
          </ac:spMkLst>
        </pc:spChg>
        <pc:spChg chg="add del mod ord">
          <ac:chgData name="SHHD 山本覚" userId="57e3f178-c88d-44ee-9b09-55235ac55cf9" providerId="ADAL" clId="{C0DA2B10-F1D4-4897-B074-9E17192A92F8}" dt="2023-10-31T07:51:08.786" v="2262" actId="478"/>
          <ac:spMkLst>
            <pc:docMk/>
            <pc:sldMk cId="3921864204" sldId="277"/>
            <ac:spMk id="5" creationId="{A33DBD91-F315-D5E0-07D2-E679247DCD76}"/>
          </ac:spMkLst>
        </pc:spChg>
        <pc:spChg chg="mod">
          <ac:chgData name="SHHD 山本覚" userId="57e3f178-c88d-44ee-9b09-55235ac55cf9" providerId="ADAL" clId="{C0DA2B10-F1D4-4897-B074-9E17192A92F8}" dt="2023-10-31T08:00:15.436" v="2360" actId="1076"/>
          <ac:spMkLst>
            <pc:docMk/>
            <pc:sldMk cId="3921864204" sldId="277"/>
            <ac:spMk id="10" creationId="{B2371AEE-3D4A-D56F-B7D0-1F2682376F5B}"/>
          </ac:spMkLst>
        </pc:spChg>
        <pc:spChg chg="add mod ord">
          <ac:chgData name="SHHD 山本覚" userId="57e3f178-c88d-44ee-9b09-55235ac55cf9" providerId="ADAL" clId="{C0DA2B10-F1D4-4897-B074-9E17192A92F8}" dt="2023-10-31T07:55:53.993" v="2329" actId="167"/>
          <ac:spMkLst>
            <pc:docMk/>
            <pc:sldMk cId="3921864204" sldId="277"/>
            <ac:spMk id="11" creationId="{1285EFFE-5514-138C-91D6-9278F46A30A9}"/>
          </ac:spMkLst>
        </pc:spChg>
        <pc:grpChg chg="add mod">
          <ac:chgData name="SHHD 山本覚" userId="57e3f178-c88d-44ee-9b09-55235ac55cf9" providerId="ADAL" clId="{C0DA2B10-F1D4-4897-B074-9E17192A92F8}" dt="2023-10-31T08:00:15.436" v="2360" actId="1076"/>
          <ac:grpSpMkLst>
            <pc:docMk/>
            <pc:sldMk cId="3921864204" sldId="277"/>
            <ac:grpSpMk id="7" creationId="{663DE046-33B6-E249-2D96-B13A95C66780}"/>
          </ac:grpSpMkLst>
        </pc:grpChg>
        <pc:picChg chg="add del mod">
          <ac:chgData name="SHHD 山本覚" userId="57e3f178-c88d-44ee-9b09-55235ac55cf9" providerId="ADAL" clId="{C0DA2B10-F1D4-4897-B074-9E17192A92F8}" dt="2023-10-31T07:54:40.943" v="2321" actId="478"/>
          <ac:picMkLst>
            <pc:docMk/>
            <pc:sldMk cId="3921864204" sldId="277"/>
            <ac:picMk id="6" creationId="{1DDA4FDE-E615-A112-5B4E-8B5968606C38}"/>
          </ac:picMkLst>
        </pc:picChg>
        <pc:picChg chg="mod">
          <ac:chgData name="SHHD 山本覚" userId="57e3f178-c88d-44ee-9b09-55235ac55cf9" providerId="ADAL" clId="{C0DA2B10-F1D4-4897-B074-9E17192A92F8}" dt="2023-10-31T08:00:15.436" v="2360" actId="1076"/>
          <ac:picMkLst>
            <pc:docMk/>
            <pc:sldMk cId="3921864204" sldId="277"/>
            <ac:picMk id="8" creationId="{B5712062-420E-C422-F78E-837D7DFC9FBD}"/>
          </ac:picMkLst>
        </pc:picChg>
        <pc:picChg chg="mod">
          <ac:chgData name="SHHD 山本覚" userId="57e3f178-c88d-44ee-9b09-55235ac55cf9" providerId="ADAL" clId="{C0DA2B10-F1D4-4897-B074-9E17192A92F8}" dt="2023-10-31T08:00:15.436" v="2360" actId="1076"/>
          <ac:picMkLst>
            <pc:docMk/>
            <pc:sldMk cId="3921864204" sldId="277"/>
            <ac:picMk id="9" creationId="{B6EA514E-2C76-0584-3549-36C265EC8AB5}"/>
          </ac:picMkLst>
        </pc:picChg>
      </pc:sldChg>
      <pc:sldChg chg="modSp add mod">
        <pc:chgData name="SHHD 山本覚" userId="57e3f178-c88d-44ee-9b09-55235ac55cf9" providerId="ADAL" clId="{C0DA2B10-F1D4-4897-B074-9E17192A92F8}" dt="2023-10-31T08:00:32.424" v="2375" actId="20577"/>
        <pc:sldMkLst>
          <pc:docMk/>
          <pc:sldMk cId="736853584" sldId="278"/>
        </pc:sldMkLst>
        <pc:spChg chg="mod">
          <ac:chgData name="SHHD 山本覚" userId="57e3f178-c88d-44ee-9b09-55235ac55cf9" providerId="ADAL" clId="{C0DA2B10-F1D4-4897-B074-9E17192A92F8}" dt="2023-10-31T08:00:32.424" v="2375" actId="20577"/>
          <ac:spMkLst>
            <pc:docMk/>
            <pc:sldMk cId="736853584" sldId="278"/>
            <ac:spMk id="4" creationId="{9696FD56-A136-8319-D86C-0569605E49F0}"/>
          </ac:spMkLst>
        </pc:spChg>
      </pc:sldChg>
      <pc:sldChg chg="modSp add del mod">
        <pc:chgData name="SHHD 山本覚" userId="57e3f178-c88d-44ee-9b09-55235ac55cf9" providerId="ADAL" clId="{C0DA2B10-F1D4-4897-B074-9E17192A92F8}" dt="2023-10-31T07:54:21.280" v="2320" actId="47"/>
        <pc:sldMkLst>
          <pc:docMk/>
          <pc:sldMk cId="1619977358" sldId="278"/>
        </pc:sldMkLst>
        <pc:spChg chg="mod">
          <ac:chgData name="SHHD 山本覚" userId="57e3f178-c88d-44ee-9b09-55235ac55cf9" providerId="ADAL" clId="{C0DA2B10-F1D4-4897-B074-9E17192A92F8}" dt="2023-10-31T07:53:59.197" v="2315" actId="20577"/>
          <ac:spMkLst>
            <pc:docMk/>
            <pc:sldMk cId="1619977358" sldId="278"/>
            <ac:spMk id="4" creationId="{9696FD56-A136-8319-D86C-0569605E49F0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941647672" sldId="278"/>
        </pc:sldMkLst>
      </pc:sldChg>
      <pc:sldChg chg="modSp add del mod">
        <pc:chgData name="SHHD 山本覚" userId="57e3f178-c88d-44ee-9b09-55235ac55cf9" providerId="ADAL" clId="{C0DA2B10-F1D4-4897-B074-9E17192A92F8}" dt="2023-10-31T08:00:24.152" v="2362" actId="47"/>
        <pc:sldMkLst>
          <pc:docMk/>
          <pc:sldMk cId="3780625364" sldId="278"/>
        </pc:sldMkLst>
        <pc:spChg chg="mod">
          <ac:chgData name="SHHD 山本覚" userId="57e3f178-c88d-44ee-9b09-55235ac55cf9" providerId="ADAL" clId="{C0DA2B10-F1D4-4897-B074-9E17192A92F8}" dt="2023-10-31T07:59:37.824" v="2352" actId="20577"/>
          <ac:spMkLst>
            <pc:docMk/>
            <pc:sldMk cId="3780625364" sldId="278"/>
            <ac:spMk id="4" creationId="{9696FD56-A136-8319-D86C-0569605E49F0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976493523" sldId="279"/>
        </pc:sldMkLst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699497212" sldId="279"/>
        </pc:sldMkLst>
        <pc:spChg chg="mod">
          <ac:chgData name="SHHD 山本覚" userId="57e3f178-c88d-44ee-9b09-55235ac55cf9" providerId="ADAL" clId="{C0DA2B10-F1D4-4897-B074-9E17192A92F8}" dt="2023-10-31T08:00:43.387" v="2388" actId="20577"/>
          <ac:spMkLst>
            <pc:docMk/>
            <pc:sldMk cId="1699497212" sldId="279"/>
            <ac:spMk id="4" creationId="{9696FD56-A136-8319-D86C-0569605E49F0}"/>
          </ac:spMkLst>
        </pc:spChg>
      </pc:sldChg>
      <pc:sldChg chg="add">
        <pc:chgData name="SHHD 山本覚" userId="57e3f178-c88d-44ee-9b09-55235ac55cf9" providerId="ADAL" clId="{C0DA2B10-F1D4-4897-B074-9E17192A92F8}" dt="2023-10-31T14:59:26.301" v="4631"/>
        <pc:sldMkLst>
          <pc:docMk/>
          <pc:sldMk cId="2931874971" sldId="279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941876795" sldId="280"/>
        </pc:sldMkLst>
      </pc:sldChg>
      <pc:sldChg chg="modSp add mod">
        <pc:chgData name="SHHD 山本覚" userId="57e3f178-c88d-44ee-9b09-55235ac55cf9" providerId="ADAL" clId="{C0DA2B10-F1D4-4897-B074-9E17192A92F8}" dt="2023-10-31T08:01:17.675" v="2458" actId="20577"/>
        <pc:sldMkLst>
          <pc:docMk/>
          <pc:sldMk cId="1590978194" sldId="280"/>
        </pc:sldMkLst>
        <pc:spChg chg="mod">
          <ac:chgData name="SHHD 山本覚" userId="57e3f178-c88d-44ee-9b09-55235ac55cf9" providerId="ADAL" clId="{C0DA2B10-F1D4-4897-B074-9E17192A92F8}" dt="2023-10-31T08:01:17.675" v="2458" actId="20577"/>
          <ac:spMkLst>
            <pc:docMk/>
            <pc:sldMk cId="1590978194" sldId="280"/>
            <ac:spMk id="4" creationId="{9696FD56-A136-8319-D86C-0569605E49F0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18:41:32.169" v="8629" actId="20577"/>
        <pc:sldMkLst>
          <pc:docMk/>
          <pc:sldMk cId="1378349243" sldId="281"/>
        </pc:sldMkLst>
        <pc:spChg chg="mod">
          <ac:chgData name="SHHD 山本覚" userId="57e3f178-c88d-44ee-9b09-55235ac55cf9" providerId="ADAL" clId="{C0DA2B10-F1D4-4897-B074-9E17192A92F8}" dt="2023-10-31T18:41:32.169" v="8629" actId="20577"/>
          <ac:spMkLst>
            <pc:docMk/>
            <pc:sldMk cId="1378349243" sldId="281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08:11:21.240" v="2480" actId="478"/>
          <ac:spMkLst>
            <pc:docMk/>
            <pc:sldMk cId="1378349243" sldId="281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8:39:50.079" v="8497" actId="1076"/>
          <ac:spMkLst>
            <pc:docMk/>
            <pc:sldMk cId="1378349243" sldId="281"/>
            <ac:spMk id="7" creationId="{F706FC73-A2E9-C719-E491-08C3C9CC409F}"/>
          </ac:spMkLst>
        </pc:spChg>
        <pc:spChg chg="add mod">
          <ac:chgData name="SHHD 山本覚" userId="57e3f178-c88d-44ee-9b09-55235ac55cf9" providerId="ADAL" clId="{C0DA2B10-F1D4-4897-B074-9E17192A92F8}" dt="2023-10-31T18:40:45.156" v="8573" actId="122"/>
          <ac:spMkLst>
            <pc:docMk/>
            <pc:sldMk cId="1378349243" sldId="281"/>
            <ac:spMk id="8" creationId="{366D4E25-DA6C-0251-FA47-196D67BFD66E}"/>
          </ac:spMkLst>
        </pc:spChg>
        <pc:spChg chg="add del mod">
          <ac:chgData name="SHHD 山本覚" userId="57e3f178-c88d-44ee-9b09-55235ac55cf9" providerId="ADAL" clId="{C0DA2B10-F1D4-4897-B074-9E17192A92F8}" dt="2023-10-31T08:11:22.792" v="2481" actId="478"/>
          <ac:spMkLst>
            <pc:docMk/>
            <pc:sldMk cId="1378349243" sldId="281"/>
            <ac:spMk id="11" creationId="{AD285096-EA9E-8E23-8BD2-246BB4D72535}"/>
          </ac:spMkLst>
        </pc:spChg>
        <pc:spChg chg="del">
          <ac:chgData name="SHHD 山本覚" userId="57e3f178-c88d-44ee-9b09-55235ac55cf9" providerId="ADAL" clId="{C0DA2B10-F1D4-4897-B074-9E17192A92F8}" dt="2023-10-31T08:11:24.045" v="2482" actId="478"/>
          <ac:spMkLst>
            <pc:docMk/>
            <pc:sldMk cId="1378349243" sldId="281"/>
            <ac:spMk id="16" creationId="{7A57C9BE-363F-3668-ABF0-82EA776098C3}"/>
          </ac:spMkLst>
        </pc:spChg>
        <pc:grpChg chg="del">
          <ac:chgData name="SHHD 山本覚" userId="57e3f178-c88d-44ee-9b09-55235ac55cf9" providerId="ADAL" clId="{C0DA2B10-F1D4-4897-B074-9E17192A92F8}" dt="2023-10-31T08:11:24.045" v="2482" actId="478"/>
          <ac:grpSpMkLst>
            <pc:docMk/>
            <pc:sldMk cId="1378349243" sldId="281"/>
            <ac:grpSpMk id="15" creationId="{7E75A89C-FF08-392D-812A-4311482EAB46}"/>
          </ac:grpSpMkLst>
        </pc:grpChg>
        <pc:picChg chg="add del mod">
          <ac:chgData name="SHHD 山本覚" userId="57e3f178-c88d-44ee-9b09-55235ac55cf9" providerId="ADAL" clId="{C0DA2B10-F1D4-4897-B074-9E17192A92F8}" dt="2023-10-31T17:35:10.876" v="8004" actId="478"/>
          <ac:picMkLst>
            <pc:docMk/>
            <pc:sldMk cId="1378349243" sldId="281"/>
            <ac:picMk id="4" creationId="{71E8572C-C10F-6D16-D2F8-A9F644F45D1E}"/>
          </ac:picMkLst>
        </pc:picChg>
        <pc:picChg chg="add mod">
          <ac:chgData name="SHHD 山本覚" userId="57e3f178-c88d-44ee-9b09-55235ac55cf9" providerId="ADAL" clId="{C0DA2B10-F1D4-4897-B074-9E17192A92F8}" dt="2023-10-31T18:40:52.701" v="8574" actId="1076"/>
          <ac:picMkLst>
            <pc:docMk/>
            <pc:sldMk cId="1378349243" sldId="281"/>
            <ac:picMk id="6" creationId="{821063C1-1EFB-98EC-C8E7-6FB6905B6585}"/>
          </ac:picMkLst>
        </pc:pic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890090629" sldId="281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108919878" sldId="282"/>
        </pc:sldMkLst>
      </pc:sldChg>
      <pc:sldChg chg="addSp modSp add mod">
        <pc:chgData name="SHHD 山本覚" userId="57e3f178-c88d-44ee-9b09-55235ac55cf9" providerId="ADAL" clId="{C0DA2B10-F1D4-4897-B074-9E17192A92F8}" dt="2023-10-31T18:41:40.857" v="8645" actId="20577"/>
        <pc:sldMkLst>
          <pc:docMk/>
          <pc:sldMk cId="1424329812" sldId="282"/>
        </pc:sldMkLst>
        <pc:spChg chg="mod">
          <ac:chgData name="SHHD 山本覚" userId="57e3f178-c88d-44ee-9b09-55235ac55cf9" providerId="ADAL" clId="{C0DA2B10-F1D4-4897-B074-9E17192A92F8}" dt="2023-10-31T18:41:40.857" v="8645" actId="20577"/>
          <ac:spMkLst>
            <pc:docMk/>
            <pc:sldMk cId="1424329812" sldId="282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8:06:24.729" v="8423" actId="1076"/>
          <ac:spMkLst>
            <pc:docMk/>
            <pc:sldMk cId="1424329812" sldId="282"/>
            <ac:spMk id="3" creationId="{1CE907A8-F4E9-E6AB-4B39-B6FD14C63475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766010445" sldId="283"/>
        </pc:sldMkLst>
      </pc:sldChg>
      <pc:sldChg chg="addSp modSp add mod">
        <pc:chgData name="SHHD 山本覚" userId="57e3f178-c88d-44ee-9b09-55235ac55cf9" providerId="ADAL" clId="{C0DA2B10-F1D4-4897-B074-9E17192A92F8}" dt="2023-10-31T18:50:21.584" v="8952" actId="120"/>
        <pc:sldMkLst>
          <pc:docMk/>
          <pc:sldMk cId="3319574417" sldId="283"/>
        </pc:sldMkLst>
        <pc:spChg chg="mod">
          <ac:chgData name="SHHD 山本覚" userId="57e3f178-c88d-44ee-9b09-55235ac55cf9" providerId="ADAL" clId="{C0DA2B10-F1D4-4897-B074-9E17192A92F8}" dt="2023-10-31T18:42:57.895" v="8658" actId="20577"/>
          <ac:spMkLst>
            <pc:docMk/>
            <pc:sldMk cId="3319574417" sldId="283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8:39:42.390" v="8496" actId="1076"/>
          <ac:spMkLst>
            <pc:docMk/>
            <pc:sldMk cId="3319574417" sldId="283"/>
            <ac:spMk id="5" creationId="{4CAFE40C-4770-AF94-90A3-9F6C784FB701}"/>
          </ac:spMkLst>
        </pc:spChg>
        <pc:spChg chg="add mod">
          <ac:chgData name="SHHD 山本覚" userId="57e3f178-c88d-44ee-9b09-55235ac55cf9" providerId="ADAL" clId="{C0DA2B10-F1D4-4897-B074-9E17192A92F8}" dt="2023-10-31T18:50:21.584" v="8952" actId="120"/>
          <ac:spMkLst>
            <pc:docMk/>
            <pc:sldMk cId="3319574417" sldId="283"/>
            <ac:spMk id="6" creationId="{C08465FF-1904-DE6C-6399-BC872D7F5EAB}"/>
          </ac:spMkLst>
        </pc:spChg>
        <pc:picChg chg="add mod">
          <ac:chgData name="SHHD 山本覚" userId="57e3f178-c88d-44ee-9b09-55235ac55cf9" providerId="ADAL" clId="{C0DA2B10-F1D4-4897-B074-9E17192A92F8}" dt="2023-10-31T18:39:39.355" v="8495" actId="1076"/>
          <ac:picMkLst>
            <pc:docMk/>
            <pc:sldMk cId="3319574417" sldId="283"/>
            <ac:picMk id="4" creationId="{D14822EF-50A3-EBF3-D175-1869D5D966DA}"/>
          </ac:picMkLst>
        </pc:picChg>
      </pc:sldChg>
      <pc:sldChg chg="addSp modSp add mod">
        <pc:chgData name="SHHD 山本覚" userId="57e3f178-c88d-44ee-9b09-55235ac55cf9" providerId="ADAL" clId="{C0DA2B10-F1D4-4897-B074-9E17192A92F8}" dt="2023-10-31T18:52:04.395" v="9041" actId="1076"/>
        <pc:sldMkLst>
          <pc:docMk/>
          <pc:sldMk cId="2637753194" sldId="284"/>
        </pc:sldMkLst>
        <pc:spChg chg="mod">
          <ac:chgData name="SHHD 山本覚" userId="57e3f178-c88d-44ee-9b09-55235ac55cf9" providerId="ADAL" clId="{C0DA2B10-F1D4-4897-B074-9E17192A92F8}" dt="2023-10-31T08:12:55.341" v="2548" actId="20577"/>
          <ac:spMkLst>
            <pc:docMk/>
            <pc:sldMk cId="2637753194" sldId="284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8:52:04.395" v="9041" actId="1076"/>
          <ac:spMkLst>
            <pc:docMk/>
            <pc:sldMk cId="2637753194" sldId="284"/>
            <ac:spMk id="5" creationId="{11732FCA-1080-11DD-FDED-52C15E9A54A1}"/>
          </ac:spMkLst>
        </pc:spChg>
        <pc:spChg chg="add mod">
          <ac:chgData name="SHHD 山本覚" userId="57e3f178-c88d-44ee-9b09-55235ac55cf9" providerId="ADAL" clId="{C0DA2B10-F1D4-4897-B074-9E17192A92F8}" dt="2023-10-31T18:51:56.789" v="9038" actId="1076"/>
          <ac:spMkLst>
            <pc:docMk/>
            <pc:sldMk cId="2637753194" sldId="284"/>
            <ac:spMk id="6" creationId="{F4AF7E18-D661-0549-D1AD-F8E179DF99A6}"/>
          </ac:spMkLst>
        </pc:spChg>
        <pc:picChg chg="add mod">
          <ac:chgData name="SHHD 山本覚" userId="57e3f178-c88d-44ee-9b09-55235ac55cf9" providerId="ADAL" clId="{C0DA2B10-F1D4-4897-B074-9E17192A92F8}" dt="2023-10-31T18:52:04.395" v="9041" actId="1076"/>
          <ac:picMkLst>
            <pc:docMk/>
            <pc:sldMk cId="2637753194" sldId="284"/>
            <ac:picMk id="4" creationId="{92C96473-9BCD-41C8-6A28-C2E7B2709F4E}"/>
          </ac:picMkLst>
        </pc:picChg>
        <pc:picChg chg="add mod">
          <ac:chgData name="SHHD 山本覚" userId="57e3f178-c88d-44ee-9b09-55235ac55cf9" providerId="ADAL" clId="{C0DA2B10-F1D4-4897-B074-9E17192A92F8}" dt="2023-10-31T18:51:59.680" v="9040" actId="571"/>
          <ac:picMkLst>
            <pc:docMk/>
            <pc:sldMk cId="2637753194" sldId="284"/>
            <ac:picMk id="7" creationId="{2B0A816E-1402-6EA7-8D01-9E8A0E258CDA}"/>
          </ac:picMkLst>
        </pc:pic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487670288" sldId="284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37902838" sldId="285"/>
        </pc:sldMkLst>
      </pc:sldChg>
      <pc:sldChg chg="addSp modSp add mod">
        <pc:chgData name="SHHD 山本覚" userId="57e3f178-c88d-44ee-9b09-55235ac55cf9" providerId="ADAL" clId="{C0DA2B10-F1D4-4897-B074-9E17192A92F8}" dt="2023-10-31T18:54:23.973" v="9212" actId="14100"/>
        <pc:sldMkLst>
          <pc:docMk/>
          <pc:sldMk cId="2517323573" sldId="285"/>
        </pc:sldMkLst>
        <pc:spChg chg="mod">
          <ac:chgData name="SHHD 山本覚" userId="57e3f178-c88d-44ee-9b09-55235ac55cf9" providerId="ADAL" clId="{C0DA2B10-F1D4-4897-B074-9E17192A92F8}" dt="2023-10-31T08:13:10.881" v="2570" actId="20577"/>
          <ac:spMkLst>
            <pc:docMk/>
            <pc:sldMk cId="2517323573" sldId="285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8:54:23.973" v="9212" actId="14100"/>
          <ac:spMkLst>
            <pc:docMk/>
            <pc:sldMk cId="2517323573" sldId="285"/>
            <ac:spMk id="3" creationId="{895D536F-403C-E920-88A4-160A3F99248D}"/>
          </ac:spMkLst>
        </pc:spChg>
      </pc:sldChg>
      <pc:sldChg chg="addSp delSp modSp add del mod">
        <pc:chgData name="SHHD 山本覚" userId="57e3f178-c88d-44ee-9b09-55235ac55cf9" providerId="ADAL" clId="{C0DA2B10-F1D4-4897-B074-9E17192A92F8}" dt="2023-10-31T17:02:04.428" v="6708" actId="47"/>
        <pc:sldMkLst>
          <pc:docMk/>
          <pc:sldMk cId="898054369" sldId="286"/>
        </pc:sldMkLst>
        <pc:spChg chg="mod">
          <ac:chgData name="SHHD 山本覚" userId="57e3f178-c88d-44ee-9b09-55235ac55cf9" providerId="ADAL" clId="{C0DA2B10-F1D4-4897-B074-9E17192A92F8}" dt="2023-10-31T08:14:28.803" v="2610" actId="20577"/>
          <ac:spMkLst>
            <pc:docMk/>
            <pc:sldMk cId="898054369" sldId="286"/>
            <ac:spMk id="2" creationId="{679B1F19-EA37-6319-E74D-3884CF7D7061}"/>
          </ac:spMkLst>
        </pc:spChg>
        <pc:spChg chg="add del">
          <ac:chgData name="SHHD 山本覚" userId="57e3f178-c88d-44ee-9b09-55235ac55cf9" providerId="ADAL" clId="{C0DA2B10-F1D4-4897-B074-9E17192A92F8}" dt="2023-10-31T08:14:43.366" v="2612" actId="22"/>
          <ac:spMkLst>
            <pc:docMk/>
            <pc:sldMk cId="898054369" sldId="286"/>
            <ac:spMk id="4" creationId="{5DC6BF89-4C99-AC36-6AFE-7C666E5B5C38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2520815508" sldId="286"/>
        </pc:sldMkLst>
      </pc:sldChg>
      <pc:sldChg chg="modSp add del mod">
        <pc:chgData name="SHHD 山本覚" userId="57e3f178-c88d-44ee-9b09-55235ac55cf9" providerId="ADAL" clId="{C0DA2B10-F1D4-4897-B074-9E17192A92F8}" dt="2023-10-31T17:51:36.680" v="8111" actId="47"/>
        <pc:sldMkLst>
          <pc:docMk/>
          <pc:sldMk cId="3982079533" sldId="287"/>
        </pc:sldMkLst>
        <pc:spChg chg="mod">
          <ac:chgData name="SHHD 山本覚" userId="57e3f178-c88d-44ee-9b09-55235ac55cf9" providerId="ADAL" clId="{C0DA2B10-F1D4-4897-B074-9E17192A92F8}" dt="2023-10-31T17:48:20.935" v="8108" actId="20577"/>
          <ac:spMkLst>
            <pc:docMk/>
            <pc:sldMk cId="3982079533" sldId="287"/>
            <ac:spMk id="2" creationId="{679B1F19-EA37-6319-E74D-3884CF7D7061}"/>
          </ac:spMkLst>
        </pc:spChg>
      </pc:sldChg>
      <pc:sldChg chg="addSp delSp modSp add del mod">
        <pc:chgData name="SHHD 山本覚" userId="57e3f178-c88d-44ee-9b09-55235ac55cf9" providerId="ADAL" clId="{C0DA2B10-F1D4-4897-B074-9E17192A92F8}" dt="2023-10-31T17:51:36.680" v="8111" actId="47"/>
        <pc:sldMkLst>
          <pc:docMk/>
          <pc:sldMk cId="2588003327" sldId="288"/>
        </pc:sldMkLst>
        <pc:spChg chg="mod">
          <ac:chgData name="SHHD 山本覚" userId="57e3f178-c88d-44ee-9b09-55235ac55cf9" providerId="ADAL" clId="{C0DA2B10-F1D4-4897-B074-9E17192A92F8}" dt="2023-10-31T14:58:11.579" v="4627" actId="20577"/>
          <ac:spMkLst>
            <pc:docMk/>
            <pc:sldMk cId="2588003327" sldId="288"/>
            <ac:spMk id="4" creationId="{9696FD56-A136-8319-D86C-0569605E49F0}"/>
          </ac:spMkLst>
        </pc:spChg>
        <pc:grpChg chg="del">
          <ac:chgData name="SHHD 山本覚" userId="57e3f178-c88d-44ee-9b09-55235ac55cf9" providerId="ADAL" clId="{C0DA2B10-F1D4-4897-B074-9E17192A92F8}" dt="2023-10-31T17:41:53.956" v="8050" actId="478"/>
          <ac:grpSpMkLst>
            <pc:docMk/>
            <pc:sldMk cId="2588003327" sldId="288"/>
            <ac:grpSpMk id="7" creationId="{663DE046-33B6-E249-2D96-B13A95C66780}"/>
          </ac:grpSpMkLst>
        </pc:grpChg>
        <pc:picChg chg="add mod">
          <ac:chgData name="SHHD 山本覚" userId="57e3f178-c88d-44ee-9b09-55235ac55cf9" providerId="ADAL" clId="{C0DA2B10-F1D4-4897-B074-9E17192A92F8}" dt="2023-10-31T17:42:25.763" v="8054" actId="1076"/>
          <ac:picMkLst>
            <pc:docMk/>
            <pc:sldMk cId="2588003327" sldId="288"/>
            <ac:picMk id="1026" creationId="{CC43D325-0101-2C3F-6767-15FD8FDB1822}"/>
          </ac:picMkLst>
        </pc:picChg>
      </pc:sldChg>
      <pc:sldChg chg="add del">
        <pc:chgData name="SHHD 山本覚" userId="57e3f178-c88d-44ee-9b09-55235ac55cf9" providerId="ADAL" clId="{C0DA2B10-F1D4-4897-B074-9E17192A92F8}" dt="2023-10-31T08:18:39.433" v="2641"/>
        <pc:sldMkLst>
          <pc:docMk/>
          <pc:sldMk cId="3653599568" sldId="288"/>
        </pc:sldMkLst>
      </pc:sldChg>
      <pc:sldChg chg="addSp delSp modSp add mod">
        <pc:chgData name="SHHD 山本覚" userId="57e3f178-c88d-44ee-9b09-55235ac55cf9" providerId="ADAL" clId="{C0DA2B10-F1D4-4897-B074-9E17192A92F8}" dt="2023-10-31T16:45:30.888" v="6610" actId="1076"/>
        <pc:sldMkLst>
          <pc:docMk/>
          <pc:sldMk cId="3663364912" sldId="289"/>
        </pc:sldMkLst>
        <pc:spChg chg="mod">
          <ac:chgData name="SHHD 山本覚" userId="57e3f178-c88d-44ee-9b09-55235ac55cf9" providerId="ADAL" clId="{C0DA2B10-F1D4-4897-B074-9E17192A92F8}" dt="2023-10-31T14:23:57.341" v="3703" actId="20577"/>
          <ac:spMkLst>
            <pc:docMk/>
            <pc:sldMk cId="3663364912" sldId="289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14:24:00.988" v="3704" actId="478"/>
          <ac:spMkLst>
            <pc:docMk/>
            <pc:sldMk cId="3663364912" sldId="289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4:24:02.763" v="3705" actId="478"/>
          <ac:spMkLst>
            <pc:docMk/>
            <pc:sldMk cId="3663364912" sldId="289"/>
            <ac:spMk id="5" creationId="{51CDE8F9-D858-2AA9-F119-1A7629778257}"/>
          </ac:spMkLst>
        </pc:spChg>
        <pc:spChg chg="add del mod">
          <ac:chgData name="SHHD 山本覚" userId="57e3f178-c88d-44ee-9b09-55235ac55cf9" providerId="ADAL" clId="{C0DA2B10-F1D4-4897-B074-9E17192A92F8}" dt="2023-10-31T14:27:31.038" v="3793" actId="478"/>
          <ac:spMkLst>
            <pc:docMk/>
            <pc:sldMk cId="3663364912" sldId="289"/>
            <ac:spMk id="21" creationId="{E3656A8B-2F03-662B-7CAF-B19736F592A7}"/>
          </ac:spMkLst>
        </pc:spChg>
        <pc:spChg chg="add del mod">
          <ac:chgData name="SHHD 山本覚" userId="57e3f178-c88d-44ee-9b09-55235ac55cf9" providerId="ADAL" clId="{C0DA2B10-F1D4-4897-B074-9E17192A92F8}" dt="2023-10-31T14:24:33.719" v="3721" actId="478"/>
          <ac:spMkLst>
            <pc:docMk/>
            <pc:sldMk cId="3663364912" sldId="289"/>
            <ac:spMk id="23" creationId="{B4157783-1777-1A7E-7947-87D5915A6A77}"/>
          </ac:spMkLst>
        </pc:spChg>
        <pc:spChg chg="add del mod">
          <ac:chgData name="SHHD 山本覚" userId="57e3f178-c88d-44ee-9b09-55235ac55cf9" providerId="ADAL" clId="{C0DA2B10-F1D4-4897-B074-9E17192A92F8}" dt="2023-10-31T14:26:24.638" v="3774" actId="478"/>
          <ac:spMkLst>
            <pc:docMk/>
            <pc:sldMk cId="3663364912" sldId="289"/>
            <ac:spMk id="24" creationId="{2C45373D-2F9F-0BF4-8557-146B5F2B4494}"/>
          </ac:spMkLst>
        </pc:spChg>
        <pc:spChg chg="add del mod">
          <ac:chgData name="SHHD 山本覚" userId="57e3f178-c88d-44ee-9b09-55235ac55cf9" providerId="ADAL" clId="{C0DA2B10-F1D4-4897-B074-9E17192A92F8}" dt="2023-10-31T14:27:21.826" v="3789" actId="478"/>
          <ac:spMkLst>
            <pc:docMk/>
            <pc:sldMk cId="3663364912" sldId="289"/>
            <ac:spMk id="26" creationId="{09C7C5B5-B549-8956-5AE6-FDB9AC811F4D}"/>
          </ac:spMkLst>
        </pc:spChg>
        <pc:spChg chg="add del mod">
          <ac:chgData name="SHHD 山本覚" userId="57e3f178-c88d-44ee-9b09-55235ac55cf9" providerId="ADAL" clId="{C0DA2B10-F1D4-4897-B074-9E17192A92F8}" dt="2023-10-31T14:28:34.679" v="3828" actId="478"/>
          <ac:spMkLst>
            <pc:docMk/>
            <pc:sldMk cId="3663364912" sldId="289"/>
            <ac:spMk id="27" creationId="{D9488EEE-EA7D-3781-E4E9-B4CC79171019}"/>
          </ac:spMkLst>
        </pc:spChg>
        <pc:spChg chg="add del mod">
          <ac:chgData name="SHHD 山本覚" userId="57e3f178-c88d-44ee-9b09-55235ac55cf9" providerId="ADAL" clId="{C0DA2B10-F1D4-4897-B074-9E17192A92F8}" dt="2023-10-31T14:24:35.340" v="3722" actId="478"/>
          <ac:spMkLst>
            <pc:docMk/>
            <pc:sldMk cId="3663364912" sldId="289"/>
            <ac:spMk id="28" creationId="{BCECB761-ABF6-CF88-15B5-C7CABB82CEF7}"/>
          </ac:spMkLst>
        </pc:spChg>
        <pc:spChg chg="add del mod topLvl">
          <ac:chgData name="SHHD 山本覚" userId="57e3f178-c88d-44ee-9b09-55235ac55cf9" providerId="ADAL" clId="{C0DA2B10-F1D4-4897-B074-9E17192A92F8}" dt="2023-10-31T14:52:29.619" v="4334" actId="478"/>
          <ac:spMkLst>
            <pc:docMk/>
            <pc:sldMk cId="3663364912" sldId="289"/>
            <ac:spMk id="29" creationId="{0105C48E-3124-2D61-131F-EE413A2E9D05}"/>
          </ac:spMkLst>
        </pc:spChg>
        <pc:spChg chg="add mod topLvl">
          <ac:chgData name="SHHD 山本覚" userId="57e3f178-c88d-44ee-9b09-55235ac55cf9" providerId="ADAL" clId="{C0DA2B10-F1D4-4897-B074-9E17192A92F8}" dt="2023-10-31T14:52:50.980" v="4338" actId="164"/>
          <ac:spMkLst>
            <pc:docMk/>
            <pc:sldMk cId="3663364912" sldId="289"/>
            <ac:spMk id="30" creationId="{2DD4925A-685E-13F2-659E-5DC5A8BB1557}"/>
          </ac:spMkLst>
        </pc:spChg>
        <pc:spChg chg="add del mod topLvl">
          <ac:chgData name="SHHD 山本覚" userId="57e3f178-c88d-44ee-9b09-55235ac55cf9" providerId="ADAL" clId="{C0DA2B10-F1D4-4897-B074-9E17192A92F8}" dt="2023-10-31T14:51:16.424" v="4308" actId="478"/>
          <ac:spMkLst>
            <pc:docMk/>
            <pc:sldMk cId="3663364912" sldId="289"/>
            <ac:spMk id="32" creationId="{DA2E56D9-826F-29DF-8D6D-6D619D1202F6}"/>
          </ac:spMkLst>
        </pc:spChg>
        <pc:spChg chg="add mod">
          <ac:chgData name="SHHD 山本覚" userId="57e3f178-c88d-44ee-9b09-55235ac55cf9" providerId="ADAL" clId="{C0DA2B10-F1D4-4897-B074-9E17192A92F8}" dt="2023-10-31T16:45:30.888" v="6610" actId="1076"/>
          <ac:spMkLst>
            <pc:docMk/>
            <pc:sldMk cId="3663364912" sldId="289"/>
            <ac:spMk id="34" creationId="{DD45C064-31D6-545C-5762-61CF7A090811}"/>
          </ac:spMkLst>
        </pc:spChg>
        <pc:spChg chg="add mod">
          <ac:chgData name="SHHD 山本覚" userId="57e3f178-c88d-44ee-9b09-55235ac55cf9" providerId="ADAL" clId="{C0DA2B10-F1D4-4897-B074-9E17192A92F8}" dt="2023-10-31T14:51:32.483" v="4312" actId="571"/>
          <ac:spMkLst>
            <pc:docMk/>
            <pc:sldMk cId="3663364912" sldId="289"/>
            <ac:spMk id="46" creationId="{AB191420-403F-D8DE-3F21-FCA306B98D1F}"/>
          </ac:spMkLst>
        </pc:spChg>
        <pc:spChg chg="add mod">
          <ac:chgData name="SHHD 山本覚" userId="57e3f178-c88d-44ee-9b09-55235ac55cf9" providerId="ADAL" clId="{C0DA2B10-F1D4-4897-B074-9E17192A92F8}" dt="2023-10-31T14:55:59.744" v="4487" actId="1076"/>
          <ac:spMkLst>
            <pc:docMk/>
            <pc:sldMk cId="3663364912" sldId="289"/>
            <ac:spMk id="49" creationId="{451678D1-3872-E944-D84B-CA4C64635741}"/>
          </ac:spMkLst>
        </pc:spChg>
        <pc:grpChg chg="add mod topLvl">
          <ac:chgData name="SHHD 山本覚" userId="57e3f178-c88d-44ee-9b09-55235ac55cf9" providerId="ADAL" clId="{C0DA2B10-F1D4-4897-B074-9E17192A92F8}" dt="2023-10-31T14:52:50.980" v="4338" actId="164"/>
          <ac:grpSpMkLst>
            <pc:docMk/>
            <pc:sldMk cId="3663364912" sldId="289"/>
            <ac:grpSpMk id="8" creationId="{20A0A9C4-292B-4B47-1FC7-E8CC2F5CF9D7}"/>
          </ac:grpSpMkLst>
        </pc:grpChg>
        <pc:grpChg chg="add del mod">
          <ac:chgData name="SHHD 山本覚" userId="57e3f178-c88d-44ee-9b09-55235ac55cf9" providerId="ADAL" clId="{C0DA2B10-F1D4-4897-B074-9E17192A92F8}" dt="2023-10-31T14:27:27.563" v="3792" actId="165"/>
          <ac:grpSpMkLst>
            <pc:docMk/>
            <pc:sldMk cId="3663364912" sldId="289"/>
            <ac:grpSpMk id="11" creationId="{AE55EB6F-4476-8A28-BFC6-2FF69A789423}"/>
          </ac:grpSpMkLst>
        </pc:grpChg>
        <pc:grpChg chg="add del mod topLvl">
          <ac:chgData name="SHHD 山本覚" userId="57e3f178-c88d-44ee-9b09-55235ac55cf9" providerId="ADAL" clId="{C0DA2B10-F1D4-4897-B074-9E17192A92F8}" dt="2023-10-31T14:51:16.424" v="4308" actId="478"/>
          <ac:grpSpMkLst>
            <pc:docMk/>
            <pc:sldMk cId="3663364912" sldId="289"/>
            <ac:grpSpMk id="16" creationId="{E2AFABCD-32BE-BBAE-4C9E-D85B737DCBAA}"/>
          </ac:grpSpMkLst>
        </pc:grpChg>
        <pc:grpChg chg="add del mod">
          <ac:chgData name="SHHD 山本覚" userId="57e3f178-c88d-44ee-9b09-55235ac55cf9" providerId="ADAL" clId="{C0DA2B10-F1D4-4897-B074-9E17192A92F8}" dt="2023-10-31T14:50:28.348" v="4294" actId="165"/>
          <ac:grpSpMkLst>
            <pc:docMk/>
            <pc:sldMk cId="3663364912" sldId="289"/>
            <ac:grpSpMk id="33" creationId="{0673DFF0-8C3F-1F50-274E-7ECAA2106A59}"/>
          </ac:grpSpMkLst>
        </pc:grpChg>
        <pc:grpChg chg="add mod">
          <ac:chgData name="SHHD 山本覚" userId="57e3f178-c88d-44ee-9b09-55235ac55cf9" providerId="ADAL" clId="{C0DA2B10-F1D4-4897-B074-9E17192A92F8}" dt="2023-10-31T14:52:50.980" v="4338" actId="164"/>
          <ac:grpSpMkLst>
            <pc:docMk/>
            <pc:sldMk cId="3663364912" sldId="289"/>
            <ac:grpSpMk id="44" creationId="{07446AA8-6EA3-B9A4-B7C1-CFB5D7E115D2}"/>
          </ac:grpSpMkLst>
        </pc:grpChg>
        <pc:grpChg chg="add mod">
          <ac:chgData name="SHHD 山本覚" userId="57e3f178-c88d-44ee-9b09-55235ac55cf9" providerId="ADAL" clId="{C0DA2B10-F1D4-4897-B074-9E17192A92F8}" dt="2023-10-31T14:53:34.745" v="4345" actId="1076"/>
          <ac:grpSpMkLst>
            <pc:docMk/>
            <pc:sldMk cId="3663364912" sldId="289"/>
            <ac:grpSpMk id="51" creationId="{B54BF36E-6C44-FEF1-6E92-F62B30735950}"/>
          </ac:grpSpMkLst>
        </pc:grpChg>
        <pc:picChg chg="add mod topLvl">
          <ac:chgData name="SHHD 山本覚" userId="57e3f178-c88d-44ee-9b09-55235ac55cf9" providerId="ADAL" clId="{C0DA2B10-F1D4-4897-B074-9E17192A92F8}" dt="2023-10-31T14:52:50.980" v="4338" actId="164"/>
          <ac:picMkLst>
            <pc:docMk/>
            <pc:sldMk cId="3663364912" sldId="289"/>
            <ac:picMk id="6" creationId="{F5F64F72-1CDB-0717-F784-D5938A447A10}"/>
          </ac:picMkLst>
        </pc:picChg>
        <pc:picChg chg="add del mod">
          <ac:chgData name="SHHD 山本覚" userId="57e3f178-c88d-44ee-9b09-55235ac55cf9" providerId="ADAL" clId="{C0DA2B10-F1D4-4897-B074-9E17192A92F8}" dt="2023-10-31T14:27:31.919" v="3794" actId="478"/>
          <ac:picMkLst>
            <pc:docMk/>
            <pc:sldMk cId="3663364912" sldId="289"/>
            <ac:picMk id="7" creationId="{281D96E7-C677-69FE-9967-F5EA3849DD44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9" creationId="{979C10DB-4425-F340-1972-F8F49C94B6A6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0" creationId="{0CC60F66-675C-B7F4-C4F6-062D1157937D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2" creationId="{8FFCBF53-E235-20D1-6ED7-3708BD914AAD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3" creationId="{6A33123F-8A4E-6E35-DB0A-29C81C791B69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4" creationId="{4D2AC119-5CF2-BC61-3D6C-D80709B66B19}"/>
          </ac:picMkLst>
        </pc:picChg>
        <pc:picChg chg="del mod topLvl">
          <ac:chgData name="SHHD 山本覚" userId="57e3f178-c88d-44ee-9b09-55235ac55cf9" providerId="ADAL" clId="{C0DA2B10-F1D4-4897-B074-9E17192A92F8}" dt="2023-10-31T14:51:16.424" v="4308" actId="478"/>
          <ac:picMkLst>
            <pc:docMk/>
            <pc:sldMk cId="3663364912" sldId="289"/>
            <ac:picMk id="15" creationId="{9D21115B-1E5B-C332-E915-D85CB4BAD636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7" creationId="{7443224D-E93E-C393-3339-070080713C14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8" creationId="{78C85972-24F6-BCD1-03D0-6A0207DD81CD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9" creationId="{B742C358-70C1-160D-59FB-1E8830095969}"/>
          </ac:picMkLst>
        </pc:picChg>
        <pc:picChg chg="add mod topLvl">
          <ac:chgData name="SHHD 山本覚" userId="57e3f178-c88d-44ee-9b09-55235ac55cf9" providerId="ADAL" clId="{C0DA2B10-F1D4-4897-B074-9E17192A92F8}" dt="2023-10-31T14:52:50.980" v="4338" actId="164"/>
          <ac:picMkLst>
            <pc:docMk/>
            <pc:sldMk cId="3663364912" sldId="289"/>
            <ac:picMk id="31" creationId="{82240C9D-2420-EA44-DA1F-4A39E124D7A9}"/>
          </ac:picMkLst>
        </pc:picChg>
        <pc:picChg chg="add mod">
          <ac:chgData name="SHHD 山本覚" userId="57e3f178-c88d-44ee-9b09-55235ac55cf9" providerId="ADAL" clId="{C0DA2B10-F1D4-4897-B074-9E17192A92F8}" dt="2023-10-31T14:51:32.483" v="4312" actId="571"/>
          <ac:picMkLst>
            <pc:docMk/>
            <pc:sldMk cId="3663364912" sldId="289"/>
            <ac:picMk id="47" creationId="{65FE9929-8BDE-2195-1378-D5D9143BDF3D}"/>
          </ac:picMkLst>
        </pc:picChg>
        <pc:picChg chg="add mod">
          <ac:chgData name="SHHD 山本覚" userId="57e3f178-c88d-44ee-9b09-55235ac55cf9" providerId="ADAL" clId="{C0DA2B10-F1D4-4897-B074-9E17192A92F8}" dt="2023-10-31T14:56:02.585" v="4488" actId="1076"/>
          <ac:picMkLst>
            <pc:docMk/>
            <pc:sldMk cId="3663364912" sldId="289"/>
            <ac:picMk id="50" creationId="{C977D2E6-D18B-CEE9-468B-0006A2D32EF8}"/>
          </ac:picMkLst>
        </pc:picChg>
        <pc:cxnChg chg="add mod topLvl">
          <ac:chgData name="SHHD 山本覚" userId="57e3f178-c88d-44ee-9b09-55235ac55cf9" providerId="ADAL" clId="{C0DA2B10-F1D4-4897-B074-9E17192A92F8}" dt="2023-10-31T14:52:50.980" v="4338" actId="164"/>
          <ac:cxnSpMkLst>
            <pc:docMk/>
            <pc:sldMk cId="3663364912" sldId="289"/>
            <ac:cxnSpMk id="20" creationId="{2C8C61ED-98ED-8215-56A5-BB6F96280196}"/>
          </ac:cxnSpMkLst>
        </pc:cxnChg>
        <pc:cxnChg chg="add del mod topLvl">
          <ac:chgData name="SHHD 山本覚" userId="57e3f178-c88d-44ee-9b09-55235ac55cf9" providerId="ADAL" clId="{C0DA2B10-F1D4-4897-B074-9E17192A92F8}" dt="2023-10-31T14:51:12.986" v="4307" actId="478"/>
          <ac:cxnSpMkLst>
            <pc:docMk/>
            <pc:sldMk cId="3663364912" sldId="289"/>
            <ac:cxnSpMk id="22" creationId="{B997886E-D214-D6BF-713F-B5E9C1156D13}"/>
          </ac:cxnSpMkLst>
        </pc:cxnChg>
        <pc:cxnChg chg="add del mod topLvl">
          <ac:chgData name="SHHD 山本覚" userId="57e3f178-c88d-44ee-9b09-55235ac55cf9" providerId="ADAL" clId="{C0DA2B10-F1D4-4897-B074-9E17192A92F8}" dt="2023-10-31T14:51:16.424" v="4308" actId="478"/>
          <ac:cxnSpMkLst>
            <pc:docMk/>
            <pc:sldMk cId="3663364912" sldId="289"/>
            <ac:cxnSpMk id="25" creationId="{4727A9A5-124B-80EA-5F17-B6CA590BFF6F}"/>
          </ac:cxnSpMkLst>
        </pc:cxnChg>
        <pc:cxnChg chg="add mod">
          <ac:chgData name="SHHD 山本覚" userId="57e3f178-c88d-44ee-9b09-55235ac55cf9" providerId="ADAL" clId="{C0DA2B10-F1D4-4897-B074-9E17192A92F8}" dt="2023-10-31T14:51:32.483" v="4312" actId="571"/>
          <ac:cxnSpMkLst>
            <pc:docMk/>
            <pc:sldMk cId="3663364912" sldId="289"/>
            <ac:cxnSpMk id="45" creationId="{444904E1-4E79-5024-36F3-C31AB07AC008}"/>
          </ac:cxnSpMkLst>
        </pc:cxnChg>
        <pc:cxnChg chg="add mod">
          <ac:chgData name="SHHD 山本覚" userId="57e3f178-c88d-44ee-9b09-55235ac55cf9" providerId="ADAL" clId="{C0DA2B10-F1D4-4897-B074-9E17192A92F8}" dt="2023-10-31T14:52:50.980" v="4338" actId="164"/>
          <ac:cxnSpMkLst>
            <pc:docMk/>
            <pc:sldMk cId="3663364912" sldId="289"/>
            <ac:cxnSpMk id="48" creationId="{4906B775-D5DE-59D4-532A-509FCC5B496F}"/>
          </ac:cxnSpMkLst>
        </pc:cxnChg>
      </pc:sldChg>
      <pc:sldChg chg="addSp delSp modSp add mod modShow">
        <pc:chgData name="SHHD 山本覚" userId="57e3f178-c88d-44ee-9b09-55235ac55cf9" providerId="ADAL" clId="{C0DA2B10-F1D4-4897-B074-9E17192A92F8}" dt="2023-10-31T17:51:27.489" v="8110" actId="729"/>
        <pc:sldMkLst>
          <pc:docMk/>
          <pc:sldMk cId="132740242" sldId="290"/>
        </pc:sldMkLst>
        <pc:spChg chg="mod">
          <ac:chgData name="SHHD 山本覚" userId="57e3f178-c88d-44ee-9b09-55235ac55cf9" providerId="ADAL" clId="{C0DA2B10-F1D4-4897-B074-9E17192A92F8}" dt="2023-10-31T15:15:13.860" v="4658" actId="20577"/>
          <ac:spMkLst>
            <pc:docMk/>
            <pc:sldMk cId="132740242" sldId="290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6:45:38.807" v="6611" actId="1076"/>
          <ac:spMkLst>
            <pc:docMk/>
            <pc:sldMk cId="132740242" sldId="290"/>
            <ac:spMk id="4" creationId="{81E22F13-F9BA-6547-7B98-D5E042138C96}"/>
          </ac:spMkLst>
        </pc:spChg>
        <pc:spChg chg="mod topLvl">
          <ac:chgData name="SHHD 山本覚" userId="57e3f178-c88d-44ee-9b09-55235ac55cf9" providerId="ADAL" clId="{C0DA2B10-F1D4-4897-B074-9E17192A92F8}" dt="2023-10-31T16:45:51.688" v="6612" actId="1076"/>
          <ac:spMkLst>
            <pc:docMk/>
            <pc:sldMk cId="132740242" sldId="290"/>
            <ac:spMk id="9" creationId="{0A269712-5ACB-F4AD-C09D-2A926F812D93}"/>
          </ac:spMkLst>
        </pc:spChg>
        <pc:spChg chg="del mod topLvl">
          <ac:chgData name="SHHD 山本覚" userId="57e3f178-c88d-44ee-9b09-55235ac55cf9" providerId="ADAL" clId="{C0DA2B10-F1D4-4897-B074-9E17192A92F8}" dt="2023-10-31T15:41:27.778" v="4667" actId="478"/>
          <ac:spMkLst>
            <pc:docMk/>
            <pc:sldMk cId="132740242" sldId="290"/>
            <ac:spMk id="12" creationId="{5BBB4065-BE8A-4D6C-EE26-538A05C91C7E}"/>
          </ac:spMkLst>
        </pc:spChg>
        <pc:spChg chg="add mod">
          <ac:chgData name="SHHD 山本覚" userId="57e3f178-c88d-44ee-9b09-55235ac55cf9" providerId="ADAL" clId="{C0DA2B10-F1D4-4897-B074-9E17192A92F8}" dt="2023-10-31T15:45:46.784" v="4773" actId="1076"/>
          <ac:spMkLst>
            <pc:docMk/>
            <pc:sldMk cId="132740242" sldId="290"/>
            <ac:spMk id="28" creationId="{492BD090-22D2-FD5B-D007-A3298B554B0E}"/>
          </ac:spMkLst>
        </pc:spChg>
        <pc:spChg chg="add mod">
          <ac:chgData name="SHHD 山本覚" userId="57e3f178-c88d-44ee-9b09-55235ac55cf9" providerId="ADAL" clId="{C0DA2B10-F1D4-4897-B074-9E17192A92F8}" dt="2023-10-31T15:45:51.628" v="4786" actId="20577"/>
          <ac:spMkLst>
            <pc:docMk/>
            <pc:sldMk cId="132740242" sldId="290"/>
            <ac:spMk id="29" creationId="{84341C76-2997-33A8-1AA4-1EAB6EF47BA4}"/>
          </ac:spMkLst>
        </pc:spChg>
        <pc:spChg chg="add mod">
          <ac:chgData name="SHHD 山本覚" userId="57e3f178-c88d-44ee-9b09-55235ac55cf9" providerId="ADAL" clId="{C0DA2B10-F1D4-4897-B074-9E17192A92F8}" dt="2023-10-31T15:45:05.570" v="4753" actId="164"/>
          <ac:spMkLst>
            <pc:docMk/>
            <pc:sldMk cId="132740242" sldId="290"/>
            <ac:spMk id="30" creationId="{1E4079AC-3189-FFC5-5938-35B9DFEC7AF3}"/>
          </ac:spMkLst>
        </pc:spChg>
        <pc:spChg chg="add mod">
          <ac:chgData name="SHHD 山本覚" userId="57e3f178-c88d-44ee-9b09-55235ac55cf9" providerId="ADAL" clId="{C0DA2B10-F1D4-4897-B074-9E17192A92F8}" dt="2023-10-31T16:45:38.807" v="6611" actId="1076"/>
          <ac:spMkLst>
            <pc:docMk/>
            <pc:sldMk cId="132740242" sldId="290"/>
            <ac:spMk id="32" creationId="{66E61F6F-0912-DCF6-9AC3-37EBC87DBE03}"/>
          </ac:spMkLst>
        </pc:spChg>
        <pc:spChg chg="add mod">
          <ac:chgData name="SHHD 山本覚" userId="57e3f178-c88d-44ee-9b09-55235ac55cf9" providerId="ADAL" clId="{C0DA2B10-F1D4-4897-B074-9E17192A92F8}" dt="2023-10-31T16:45:38.807" v="6611" actId="1076"/>
          <ac:spMkLst>
            <pc:docMk/>
            <pc:sldMk cId="132740242" sldId="290"/>
            <ac:spMk id="33" creationId="{76E0AAC1-37C4-2ABC-728D-A88887509203}"/>
          </ac:spMkLst>
        </pc:spChg>
        <pc:grpChg chg="add del mod">
          <ac:chgData name="SHHD 山本覚" userId="57e3f178-c88d-44ee-9b09-55235ac55cf9" providerId="ADAL" clId="{C0DA2B10-F1D4-4897-B074-9E17192A92F8}" dt="2023-10-31T15:41:24.887" v="4666" actId="165"/>
          <ac:grpSpMkLst>
            <pc:docMk/>
            <pc:sldMk cId="132740242" sldId="290"/>
            <ac:grpSpMk id="3" creationId="{896A2D24-1A29-FA5C-00FB-75E9CF18E240}"/>
          </ac:grpSpMkLst>
        </pc:grpChg>
        <pc:grpChg chg="del mod topLvl">
          <ac:chgData name="SHHD 山本覚" userId="57e3f178-c88d-44ee-9b09-55235ac55cf9" providerId="ADAL" clId="{C0DA2B10-F1D4-4897-B074-9E17192A92F8}" dt="2023-10-31T15:44:53.224" v="4750" actId="165"/>
          <ac:grpSpMkLst>
            <pc:docMk/>
            <pc:sldMk cId="132740242" sldId="290"/>
            <ac:grpSpMk id="6" creationId="{7251492F-A6E6-F715-F184-1F1A5EF7A87F}"/>
          </ac:grpSpMkLst>
        </pc:grpChg>
        <pc:grpChg chg="del mod topLvl">
          <ac:chgData name="SHHD 山本覚" userId="57e3f178-c88d-44ee-9b09-55235ac55cf9" providerId="ADAL" clId="{C0DA2B10-F1D4-4897-B074-9E17192A92F8}" dt="2023-10-31T15:41:27.778" v="4667" actId="478"/>
          <ac:grpSpMkLst>
            <pc:docMk/>
            <pc:sldMk cId="132740242" sldId="290"/>
            <ac:grpSpMk id="7" creationId="{3BA753AE-3529-E90B-FD38-C0899968A3DD}"/>
          </ac:grpSpMkLst>
        </pc:grpChg>
        <pc:grpChg chg="add mod">
          <ac:chgData name="SHHD 山本覚" userId="57e3f178-c88d-44ee-9b09-55235ac55cf9" providerId="ADAL" clId="{C0DA2B10-F1D4-4897-B074-9E17192A92F8}" dt="2023-10-31T16:45:38.807" v="6611" actId="1076"/>
          <ac:grpSpMkLst>
            <pc:docMk/>
            <pc:sldMk cId="132740242" sldId="290"/>
            <ac:grpSpMk id="31" creationId="{B5EEACAB-F680-7867-5387-5121DD090417}"/>
          </ac:grpSpMkLst>
        </pc:grp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5" creationId="{32D89DCC-7EF0-0B67-A8D0-D4A8E7853477}"/>
          </ac:picMkLst>
        </pc:picChg>
        <pc:picChg chg="del mod topLvl">
          <ac:chgData name="SHHD 山本覚" userId="57e3f178-c88d-44ee-9b09-55235ac55cf9" providerId="ADAL" clId="{C0DA2B10-F1D4-4897-B074-9E17192A92F8}" dt="2023-10-31T15:41:45.795" v="4671" actId="478"/>
          <ac:picMkLst>
            <pc:docMk/>
            <pc:sldMk cId="132740242" sldId="290"/>
            <ac:picMk id="10" creationId="{BA835B23-F71A-D433-396B-E1854A05B995}"/>
          </ac:picMkLst>
        </pc:picChg>
        <pc:picChg chg="del mod topLvl">
          <ac:chgData name="SHHD 山本覚" userId="57e3f178-c88d-44ee-9b09-55235ac55cf9" providerId="ADAL" clId="{C0DA2B10-F1D4-4897-B074-9E17192A92F8}" dt="2023-10-31T15:41:27.778" v="4667" actId="478"/>
          <ac:picMkLst>
            <pc:docMk/>
            <pc:sldMk cId="132740242" sldId="290"/>
            <ac:picMk id="13" creationId="{E9487C72-91AB-53D8-E716-6A37B2650497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4" creationId="{E0A840DA-8955-C364-4BE3-6FF1EC7E1289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5" creationId="{A41CF930-CEB0-242D-FC3F-CCFE3C285979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6" creationId="{61B1AA1B-7029-32BB-8BFB-2F8A9F29F234}"/>
          </ac:picMkLst>
        </pc:pic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7" creationId="{526F6276-6D50-2008-691C-B408A08650EB}"/>
          </ac:picMkLst>
        </pc:pic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8" creationId="{51635509-DEA1-473B-D99C-0BEB9ED831D3}"/>
          </ac:picMkLst>
        </pc:picChg>
        <pc:picChg chg="add 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9" creationId="{7834DF50-6F7F-4199-1C84-E6123E97AE52}"/>
          </ac:picMkLst>
        </pc:picChg>
        <pc:cxnChg chg="mod topLvl">
          <ac:chgData name="SHHD 山本覚" userId="57e3f178-c88d-44ee-9b09-55235ac55cf9" providerId="ADAL" clId="{C0DA2B10-F1D4-4897-B074-9E17192A92F8}" dt="2023-10-31T15:45:05.570" v="4753" actId="164"/>
          <ac:cxnSpMkLst>
            <pc:docMk/>
            <pc:sldMk cId="132740242" sldId="290"/>
            <ac:cxnSpMk id="8" creationId="{76D164EB-8FBC-0441-0E90-CBEAAC06AFFB}"/>
          </ac:cxnSpMkLst>
        </pc:cxnChg>
        <pc:cxnChg chg="del mod topLvl">
          <ac:chgData name="SHHD 山本覚" userId="57e3f178-c88d-44ee-9b09-55235ac55cf9" providerId="ADAL" clId="{C0DA2B10-F1D4-4897-B074-9E17192A92F8}" dt="2023-10-31T15:41:27.778" v="4667" actId="478"/>
          <ac:cxnSpMkLst>
            <pc:docMk/>
            <pc:sldMk cId="132740242" sldId="290"/>
            <ac:cxnSpMk id="11" creationId="{ECD3BFA2-BEDC-04D7-CAC5-7F039BD9B5E1}"/>
          </ac:cxnSpMkLst>
        </pc:cxnChg>
        <pc:cxnChg chg="add mod">
          <ac:chgData name="SHHD 山本覚" userId="57e3f178-c88d-44ee-9b09-55235ac55cf9" providerId="ADAL" clId="{C0DA2B10-F1D4-4897-B074-9E17192A92F8}" dt="2023-10-31T15:42:21.780" v="4691" actId="571"/>
          <ac:cxnSpMkLst>
            <pc:docMk/>
            <pc:sldMk cId="132740242" sldId="290"/>
            <ac:cxnSpMk id="20" creationId="{FE6C8578-00BD-C8E5-9162-6D43AC9883D5}"/>
          </ac:cxnSpMkLst>
        </pc:cxnChg>
        <pc:cxnChg chg="add del mod">
          <ac:chgData name="SHHD 山本覚" userId="57e3f178-c88d-44ee-9b09-55235ac55cf9" providerId="ADAL" clId="{C0DA2B10-F1D4-4897-B074-9E17192A92F8}" dt="2023-10-31T15:42:56.591" v="4702" actId="478"/>
          <ac:cxnSpMkLst>
            <pc:docMk/>
            <pc:sldMk cId="132740242" sldId="290"/>
            <ac:cxnSpMk id="21" creationId="{B710D55E-D15A-E87F-B384-D265E9A4D188}"/>
          </ac:cxnSpMkLst>
        </pc:cxnChg>
        <pc:cxnChg chg="add del mod">
          <ac:chgData name="SHHD 山本覚" userId="57e3f178-c88d-44ee-9b09-55235ac55cf9" providerId="ADAL" clId="{C0DA2B10-F1D4-4897-B074-9E17192A92F8}" dt="2023-10-31T15:42:41.582" v="4697" actId="478"/>
          <ac:cxnSpMkLst>
            <pc:docMk/>
            <pc:sldMk cId="132740242" sldId="290"/>
            <ac:cxnSpMk id="23" creationId="{B818B88F-34CB-A0CA-28E8-B8C51F128481}"/>
          </ac:cxnSpMkLst>
        </pc:cxnChg>
        <pc:cxnChg chg="add mod">
          <ac:chgData name="SHHD 山本覚" userId="57e3f178-c88d-44ee-9b09-55235ac55cf9" providerId="ADAL" clId="{C0DA2B10-F1D4-4897-B074-9E17192A92F8}" dt="2023-10-31T15:45:05.570" v="4753" actId="164"/>
          <ac:cxnSpMkLst>
            <pc:docMk/>
            <pc:sldMk cId="132740242" sldId="290"/>
            <ac:cxnSpMk id="27" creationId="{5D8DCEAC-0539-08F8-5CB4-3487C0618AF4}"/>
          </ac:cxnSpMkLst>
        </pc:cxnChg>
      </pc:sldChg>
      <pc:sldChg chg="modSp add mod">
        <pc:chgData name="SHHD 山本覚" userId="57e3f178-c88d-44ee-9b09-55235ac55cf9" providerId="ADAL" clId="{C0DA2B10-F1D4-4897-B074-9E17192A92F8}" dt="2023-10-31T14:49:31.628" v="4282" actId="20577"/>
        <pc:sldMkLst>
          <pc:docMk/>
          <pc:sldMk cId="2144669938" sldId="291"/>
        </pc:sldMkLst>
        <pc:spChg chg="mod">
          <ac:chgData name="SHHD 山本覚" userId="57e3f178-c88d-44ee-9b09-55235ac55cf9" providerId="ADAL" clId="{C0DA2B10-F1D4-4897-B074-9E17192A92F8}" dt="2023-10-31T14:49:31.628" v="4282" actId="20577"/>
          <ac:spMkLst>
            <pc:docMk/>
            <pc:sldMk cId="2144669938" sldId="291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4:31:00.520" v="3836" actId="1076"/>
          <ac:spMkLst>
            <pc:docMk/>
            <pc:sldMk cId="2144669938" sldId="291"/>
            <ac:spMk id="4" creationId="{81E22F13-F9BA-6547-7B98-D5E042138C96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16:45:18.887" v="6609" actId="1076"/>
        <pc:sldMkLst>
          <pc:docMk/>
          <pc:sldMk cId="2529936868" sldId="292"/>
        </pc:sldMkLst>
        <pc:spChg chg="mod">
          <ac:chgData name="SHHD 山本覚" userId="57e3f178-c88d-44ee-9b09-55235ac55cf9" providerId="ADAL" clId="{C0DA2B10-F1D4-4897-B074-9E17192A92F8}" dt="2023-10-31T14:20:01.686" v="3459" actId="20577"/>
          <ac:spMkLst>
            <pc:docMk/>
            <pc:sldMk cId="2529936868" sldId="292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14:19:48.477" v="3452" actId="478"/>
          <ac:spMkLst>
            <pc:docMk/>
            <pc:sldMk cId="2529936868" sldId="292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4:19:53.272" v="3453" actId="478"/>
          <ac:spMkLst>
            <pc:docMk/>
            <pc:sldMk cId="2529936868" sldId="292"/>
            <ac:spMk id="7" creationId="{36A0E365-A869-44E1-9305-36F27C7F0FBD}"/>
          </ac:spMkLst>
        </pc:spChg>
        <pc:spChg chg="add mod">
          <ac:chgData name="SHHD 山本覚" userId="57e3f178-c88d-44ee-9b09-55235ac55cf9" providerId="ADAL" clId="{C0DA2B10-F1D4-4897-B074-9E17192A92F8}" dt="2023-10-31T16:45:18.887" v="6609" actId="1076"/>
          <ac:spMkLst>
            <pc:docMk/>
            <pc:sldMk cId="2529936868" sldId="292"/>
            <ac:spMk id="8" creationId="{825B4930-6CD9-23D2-8032-6EA8E097259A}"/>
          </ac:spMkLst>
        </pc:spChg>
        <pc:spChg chg="add mod">
          <ac:chgData name="SHHD 山本覚" userId="57e3f178-c88d-44ee-9b09-55235ac55cf9" providerId="ADAL" clId="{C0DA2B10-F1D4-4897-B074-9E17192A92F8}" dt="2023-10-31T14:22:08.051" v="3615" actId="1076"/>
          <ac:spMkLst>
            <pc:docMk/>
            <pc:sldMk cId="2529936868" sldId="292"/>
            <ac:spMk id="9" creationId="{27B9D798-FA09-AB78-D0DD-8FE59CD5DD02}"/>
          </ac:spMkLst>
        </pc:spChg>
        <pc:spChg chg="add mod">
          <ac:chgData name="SHHD 山本覚" userId="57e3f178-c88d-44ee-9b09-55235ac55cf9" providerId="ADAL" clId="{C0DA2B10-F1D4-4897-B074-9E17192A92F8}" dt="2023-10-31T14:22:41.469" v="3630" actId="20577"/>
          <ac:spMkLst>
            <pc:docMk/>
            <pc:sldMk cId="2529936868" sldId="292"/>
            <ac:spMk id="10" creationId="{306DF2AC-1BE0-FCD4-F73A-579127FA7332}"/>
          </ac:spMkLst>
        </pc:spChg>
        <pc:spChg chg="del">
          <ac:chgData name="SHHD 山本覚" userId="57e3f178-c88d-44ee-9b09-55235ac55cf9" providerId="ADAL" clId="{C0DA2B10-F1D4-4897-B074-9E17192A92F8}" dt="2023-10-31T14:19:38.088" v="3447" actId="478"/>
          <ac:spMkLst>
            <pc:docMk/>
            <pc:sldMk cId="2529936868" sldId="292"/>
            <ac:spMk id="12" creationId="{B5D3AEA9-28FF-ECBB-4D95-87F96993D3CD}"/>
          </ac:spMkLst>
        </pc:spChg>
        <pc:spChg chg="del mod">
          <ac:chgData name="SHHD 山本覚" userId="57e3f178-c88d-44ee-9b09-55235ac55cf9" providerId="ADAL" clId="{C0DA2B10-F1D4-4897-B074-9E17192A92F8}" dt="2023-10-31T14:19:38.088" v="3447" actId="478"/>
          <ac:spMkLst>
            <pc:docMk/>
            <pc:sldMk cId="2529936868" sldId="292"/>
            <ac:spMk id="13" creationId="{D23D34EC-03D4-3121-901F-E8BA6899EF45}"/>
          </ac:spMkLst>
        </pc:spChg>
        <pc:picChg chg="add mod">
          <ac:chgData name="SHHD 山本覚" userId="57e3f178-c88d-44ee-9b09-55235ac55cf9" providerId="ADAL" clId="{C0DA2B10-F1D4-4897-B074-9E17192A92F8}" dt="2023-10-31T14:21:10.572" v="3593" actId="1076"/>
          <ac:picMkLst>
            <pc:docMk/>
            <pc:sldMk cId="2529936868" sldId="292"/>
            <ac:picMk id="5" creationId="{A4DB81ED-37A5-7CFE-F019-C5F967FBB28D}"/>
          </ac:picMkLst>
        </pc:picChg>
        <pc:picChg chg="del">
          <ac:chgData name="SHHD 山本覚" userId="57e3f178-c88d-44ee-9b09-55235ac55cf9" providerId="ADAL" clId="{C0DA2B10-F1D4-4897-B074-9E17192A92F8}" dt="2023-10-31T14:19:34.380" v="3446" actId="478"/>
          <ac:picMkLst>
            <pc:docMk/>
            <pc:sldMk cId="2529936868" sldId="292"/>
            <ac:picMk id="11" creationId="{F9317947-FF04-F21A-3FD4-6C537A7549CA}"/>
          </ac:picMkLst>
        </pc:picChg>
        <pc:cxnChg chg="add mod">
          <ac:chgData name="SHHD 山本覚" userId="57e3f178-c88d-44ee-9b09-55235ac55cf9" providerId="ADAL" clId="{C0DA2B10-F1D4-4897-B074-9E17192A92F8}" dt="2023-10-31T14:22:26.175" v="3618" actId="1076"/>
          <ac:cxnSpMkLst>
            <pc:docMk/>
            <pc:sldMk cId="2529936868" sldId="292"/>
            <ac:cxnSpMk id="14" creationId="{466DB4E1-6A63-BE61-A70C-A5944299718C}"/>
          </ac:cxnSpMkLst>
        </pc:cxnChg>
        <pc:cxnChg chg="add mod">
          <ac:chgData name="SHHD 山本覚" userId="57e3f178-c88d-44ee-9b09-55235ac55cf9" providerId="ADAL" clId="{C0DA2B10-F1D4-4897-B074-9E17192A92F8}" dt="2023-10-31T14:22:38.177" v="3620" actId="1076"/>
          <ac:cxnSpMkLst>
            <pc:docMk/>
            <pc:sldMk cId="2529936868" sldId="292"/>
            <ac:cxnSpMk id="15" creationId="{2D49F83B-65D7-03F5-6178-6BEE88D45AAD}"/>
          </ac:cxnSpMkLst>
        </pc:cxnChg>
      </pc:sldChg>
      <pc:sldChg chg="modSp add mod">
        <pc:chgData name="SHHD 山本覚" userId="57e3f178-c88d-44ee-9b09-55235ac55cf9" providerId="ADAL" clId="{C0DA2B10-F1D4-4897-B074-9E17192A92F8}" dt="2023-10-31T14:57:32.175" v="4585" actId="20577"/>
        <pc:sldMkLst>
          <pc:docMk/>
          <pc:sldMk cId="2954290235" sldId="293"/>
        </pc:sldMkLst>
        <pc:spChg chg="mod">
          <ac:chgData name="SHHD 山本覚" userId="57e3f178-c88d-44ee-9b09-55235ac55cf9" providerId="ADAL" clId="{C0DA2B10-F1D4-4897-B074-9E17192A92F8}" dt="2023-10-31T14:57:32.175" v="4585" actId="20577"/>
          <ac:spMkLst>
            <pc:docMk/>
            <pc:sldMk cId="2954290235" sldId="293"/>
            <ac:spMk id="2" creationId="{679B1F19-EA37-6319-E74D-3884CF7D7061}"/>
          </ac:spMkLst>
        </pc:spChg>
      </pc:sldChg>
      <pc:sldChg chg="modSp add mod">
        <pc:chgData name="SHHD 山本覚" userId="57e3f178-c88d-44ee-9b09-55235ac55cf9" providerId="ADAL" clId="{C0DA2B10-F1D4-4897-B074-9E17192A92F8}" dt="2023-10-31T14:57:55.112" v="4617" actId="20577"/>
        <pc:sldMkLst>
          <pc:docMk/>
          <pc:sldMk cId="18491178" sldId="294"/>
        </pc:sldMkLst>
        <pc:spChg chg="mod">
          <ac:chgData name="SHHD 山本覚" userId="57e3f178-c88d-44ee-9b09-55235ac55cf9" providerId="ADAL" clId="{C0DA2B10-F1D4-4897-B074-9E17192A92F8}" dt="2023-10-31T14:57:55.112" v="4617" actId="20577"/>
          <ac:spMkLst>
            <pc:docMk/>
            <pc:sldMk cId="18491178" sldId="294"/>
            <ac:spMk id="2" creationId="{679B1F19-EA37-6319-E74D-3884CF7D7061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17:24:58.678" v="7562" actId="20577"/>
        <pc:sldMkLst>
          <pc:docMk/>
          <pc:sldMk cId="2367720400" sldId="295"/>
        </pc:sldMkLst>
        <pc:spChg chg="mod">
          <ac:chgData name="SHHD 山本覚" userId="57e3f178-c88d-44ee-9b09-55235ac55cf9" providerId="ADAL" clId="{C0DA2B10-F1D4-4897-B074-9E17192A92F8}" dt="2023-10-31T17:24:58.678" v="7562" actId="20577"/>
          <ac:spMkLst>
            <pc:docMk/>
            <pc:sldMk cId="2367720400" sldId="295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7:22:32.437" v="7534" actId="1076"/>
          <ac:spMkLst>
            <pc:docMk/>
            <pc:sldMk cId="2367720400" sldId="295"/>
            <ac:spMk id="4" creationId="{81E22F13-F9BA-6547-7B98-D5E042138C96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6" creationId="{42044AE3-0788-D772-FB06-7C1F992891C2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7" creationId="{2061203B-F806-6425-FDED-05808E63E978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8" creationId="{359A6650-4DE1-F358-D92C-C1ECF980A36D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9" creationId="{F1233B3E-788A-0948-EB0A-4F8067497350}"/>
          </ac:spMkLst>
        </pc:spChg>
        <pc:spChg chg="add del mod">
          <ac:chgData name="SHHD 山本覚" userId="57e3f178-c88d-44ee-9b09-55235ac55cf9" providerId="ADAL" clId="{C0DA2B10-F1D4-4897-B074-9E17192A92F8}" dt="2023-10-31T17:12:23.505" v="7301" actId="478"/>
          <ac:spMkLst>
            <pc:docMk/>
            <pc:sldMk cId="2367720400" sldId="295"/>
            <ac:spMk id="21" creationId="{BBE3691F-5343-B3F3-DD60-B34FC640DE9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22" creationId="{791AD4D3-ADA7-77BA-3A8B-4E638E9EEB50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28" creationId="{47293999-DAFD-F7F2-E70D-9FFFF1E3550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30" creationId="{F0C429CC-4933-B275-2FB1-16FEFDD98588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33" creationId="{B0BF3E88-BCF7-9BB7-2001-420AA8259FF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0" creationId="{8900F0FB-4DAC-ED37-4879-9DE3A1B4CF92}"/>
          </ac:spMkLst>
        </pc:spChg>
        <pc:spChg chg="add del mod ord">
          <ac:chgData name="SHHD 山本覚" userId="57e3f178-c88d-44ee-9b09-55235ac55cf9" providerId="ADAL" clId="{C0DA2B10-F1D4-4897-B074-9E17192A92F8}" dt="2023-10-31T17:16:35.567" v="7369" actId="478"/>
          <ac:spMkLst>
            <pc:docMk/>
            <pc:sldMk cId="2367720400" sldId="295"/>
            <ac:spMk id="43" creationId="{E9BE0B50-876E-E82D-9648-1BE4FFFFDA97}"/>
          </ac:spMkLst>
        </pc:spChg>
        <pc:spChg chg="add mod ord topLvl">
          <ac:chgData name="SHHD 山本覚" userId="57e3f178-c88d-44ee-9b09-55235ac55cf9" providerId="ADAL" clId="{C0DA2B10-F1D4-4897-B074-9E17192A92F8}" dt="2023-10-31T17:21:43.717" v="7518" actId="167"/>
          <ac:spMkLst>
            <pc:docMk/>
            <pc:sldMk cId="2367720400" sldId="295"/>
            <ac:spMk id="44" creationId="{76FE786B-D78E-0855-53D9-C73D31E80A46}"/>
          </ac:spMkLst>
        </pc:spChg>
        <pc:spChg chg="add mod ord topLvl">
          <ac:chgData name="SHHD 山本覚" userId="57e3f178-c88d-44ee-9b09-55235ac55cf9" providerId="ADAL" clId="{C0DA2B10-F1D4-4897-B074-9E17192A92F8}" dt="2023-10-31T17:21:47.499" v="7519" actId="167"/>
          <ac:spMkLst>
            <pc:docMk/>
            <pc:sldMk cId="2367720400" sldId="295"/>
            <ac:spMk id="45" creationId="{98BE27CD-1E0B-B233-B0E9-E854BB161CC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6" creationId="{0274AECC-BD34-4144-C3D2-BA266EB553C3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7" creationId="{3DB619D7-2181-036B-C869-1B1091BF5271}"/>
          </ac:spMkLst>
        </pc:spChg>
        <pc:spChg chg="add mod or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8" creationId="{91E73509-912D-BF04-0BA9-FFD39DC48F75}"/>
          </ac:spMkLst>
        </pc:spChg>
        <pc:spChg chg="add mod topLvl">
          <ac:chgData name="SHHD 山本覚" userId="57e3f178-c88d-44ee-9b09-55235ac55cf9" providerId="ADAL" clId="{C0DA2B10-F1D4-4897-B074-9E17192A92F8}" dt="2023-10-31T17:24:21.429" v="7557" actId="14100"/>
          <ac:spMkLst>
            <pc:docMk/>
            <pc:sldMk cId="2367720400" sldId="295"/>
            <ac:spMk id="52" creationId="{A8E04EE1-72F7-F988-5522-AA1806928FC7}"/>
          </ac:spMkLst>
        </pc:spChg>
        <pc:grpChg chg="add del mod">
          <ac:chgData name="SHHD 山本覚" userId="57e3f178-c88d-44ee-9b09-55235ac55cf9" providerId="ADAL" clId="{C0DA2B10-F1D4-4897-B074-9E17192A92F8}" dt="2023-10-31T17:12:31.139" v="7302" actId="165"/>
          <ac:grpSpMkLst>
            <pc:docMk/>
            <pc:sldMk cId="2367720400" sldId="295"/>
            <ac:grpSpMk id="20" creationId="{652A88E8-840C-2D9E-AF99-A1C883F1DC58}"/>
          </ac:grpSpMkLst>
        </pc:grpChg>
        <pc:grpChg chg="add del mod ord">
          <ac:chgData name="SHHD 山本覚" userId="57e3f178-c88d-44ee-9b09-55235ac55cf9" providerId="ADAL" clId="{C0DA2B10-F1D4-4897-B074-9E17192A92F8}" dt="2023-10-31T17:19:08.569" v="7444" actId="165"/>
          <ac:grpSpMkLst>
            <pc:docMk/>
            <pc:sldMk cId="2367720400" sldId="295"/>
            <ac:grpSpMk id="42" creationId="{871EF045-C023-CA97-89A1-C9B5930EF0E3}"/>
          </ac:grpSpMkLst>
        </pc:grpChg>
        <pc:grpChg chg="add del mod">
          <ac:chgData name="SHHD 山本覚" userId="57e3f178-c88d-44ee-9b09-55235ac55cf9" providerId="ADAL" clId="{C0DA2B10-F1D4-4897-B074-9E17192A92F8}" dt="2023-10-31T17:21:23.405" v="7515" actId="165"/>
          <ac:grpSpMkLst>
            <pc:docMk/>
            <pc:sldMk cId="2367720400" sldId="295"/>
            <ac:grpSpMk id="49" creationId="{211769B4-0064-DE6A-5E7A-5FD64CD4752D}"/>
          </ac:grpSpMkLst>
        </pc:grpChg>
        <pc:grpChg chg="add mod">
          <ac:chgData name="SHHD 山本覚" userId="57e3f178-c88d-44ee-9b09-55235ac55cf9" providerId="ADAL" clId="{C0DA2B10-F1D4-4897-B074-9E17192A92F8}" dt="2023-10-31T17:22:26.461" v="7532" actId="1076"/>
          <ac:grpSpMkLst>
            <pc:docMk/>
            <pc:sldMk cId="2367720400" sldId="295"/>
            <ac:grpSpMk id="53" creationId="{CEAD3D94-35EC-F1F1-8614-E9ED185D0946}"/>
          </ac:grpSpMkLst>
        </pc:grpChg>
        <pc:picChg chg="add del mod">
          <ac:chgData name="SHHD 山本覚" userId="57e3f178-c88d-44ee-9b09-55235ac55cf9" providerId="ADAL" clId="{C0DA2B10-F1D4-4897-B074-9E17192A92F8}" dt="2023-10-31T17:09:37.893" v="7228" actId="21"/>
          <ac:picMkLst>
            <pc:docMk/>
            <pc:sldMk cId="2367720400" sldId="295"/>
            <ac:picMk id="5" creationId="{58C68D59-B0CB-91F3-F7E2-732EEF9862C0}"/>
          </ac:picMkLst>
        </pc:pic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11" creationId="{45FEE1C9-B059-7172-2ED7-944E58EFD98F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14" creationId="{55FE2C51-2614-AA6D-8B23-799037C66C45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17" creationId="{1B964D15-1952-C0FD-F4E4-13E757910569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23" creationId="{4370EDFF-0824-06D1-5BA1-B7CB2877C4A3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24" creationId="{C447B22F-CAFE-A86A-20B5-0BEF7C3DBEE5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31" creationId="{5F4AE67D-2E81-5C72-F055-04FCF1CF5508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34" creationId="{36AFF840-E42B-DDA6-3A11-F6A467552858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35" creationId="{5ED311F1-4561-788D-44FF-554ECFB55830}"/>
          </ac:cxnSpMkLst>
        </pc:cxnChg>
        <pc:cxnChg chg="add mod">
          <ac:chgData name="SHHD 山本覚" userId="57e3f178-c88d-44ee-9b09-55235ac55cf9" providerId="ADAL" clId="{C0DA2B10-F1D4-4897-B074-9E17192A92F8}" dt="2023-10-31T17:14:49.908" v="7331" actId="571"/>
          <ac:cxnSpMkLst>
            <pc:docMk/>
            <pc:sldMk cId="2367720400" sldId="295"/>
            <ac:cxnSpMk id="38" creationId="{C90B3729-A63A-379F-328D-AB0528BED4F4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41" creationId="{1B144BA5-3691-956F-BEB9-87201FA8EBD7}"/>
          </ac:cxnSpMkLst>
        </pc:cxnChg>
        <pc:cxnChg chg="add mod">
          <ac:chgData name="SHHD 山本覚" userId="57e3f178-c88d-44ee-9b09-55235ac55cf9" providerId="ADAL" clId="{C0DA2B10-F1D4-4897-B074-9E17192A92F8}" dt="2023-10-31T17:24:11.539" v="7555" actId="692"/>
          <ac:cxnSpMkLst>
            <pc:docMk/>
            <pc:sldMk cId="2367720400" sldId="295"/>
            <ac:cxnSpMk id="51" creationId="{4097A0C8-2598-5CC5-1070-3A9BD9F1028F}"/>
          </ac:cxnSpMkLst>
        </pc:cxnChg>
      </pc:sldChg>
      <pc:sldChg chg="addSp delSp modSp add mod">
        <pc:chgData name="SHHD 山本覚" userId="57e3f178-c88d-44ee-9b09-55235ac55cf9" providerId="ADAL" clId="{C0DA2B10-F1D4-4897-B074-9E17192A92F8}" dt="2023-10-31T17:37:11.936" v="8026" actId="1076"/>
        <pc:sldMkLst>
          <pc:docMk/>
          <pc:sldMk cId="1884859591" sldId="296"/>
        </pc:sldMkLst>
        <pc:spChg chg="mod">
          <ac:chgData name="SHHD 山本覚" userId="57e3f178-c88d-44ee-9b09-55235ac55cf9" providerId="ADAL" clId="{C0DA2B10-F1D4-4897-B074-9E17192A92F8}" dt="2023-10-31T17:26:16.871" v="7567" actId="20577"/>
          <ac:spMkLst>
            <pc:docMk/>
            <pc:sldMk cId="1884859591" sldId="296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17:09:44.580" v="7230" actId="478"/>
          <ac:spMkLst>
            <pc:docMk/>
            <pc:sldMk cId="1884859591" sldId="296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7:09:46.972" v="7231" actId="478"/>
          <ac:spMkLst>
            <pc:docMk/>
            <pc:sldMk cId="1884859591" sldId="296"/>
            <ac:spMk id="5" creationId="{9E865AD6-AB2A-6022-E5C5-102993F1BB4E}"/>
          </ac:spMkLst>
        </pc:spChg>
        <pc:spChg chg="add del">
          <ac:chgData name="SHHD 山本覚" userId="57e3f178-c88d-44ee-9b09-55235ac55cf9" providerId="ADAL" clId="{C0DA2B10-F1D4-4897-B074-9E17192A92F8}" dt="2023-10-31T17:23:16.562" v="7536" actId="11529"/>
          <ac:spMkLst>
            <pc:docMk/>
            <pc:sldMk cId="1884859591" sldId="296"/>
            <ac:spMk id="8" creationId="{A3AE29A2-6B69-9226-4AF8-27503B199CE3}"/>
          </ac:spMkLst>
        </pc:spChg>
        <pc:spChg chg="add del mod">
          <ac:chgData name="SHHD 山本覚" userId="57e3f178-c88d-44ee-9b09-55235ac55cf9" providerId="ADAL" clId="{C0DA2B10-F1D4-4897-B074-9E17192A92F8}" dt="2023-10-31T17:26:44.047" v="7569" actId="478"/>
          <ac:spMkLst>
            <pc:docMk/>
            <pc:sldMk cId="1884859591" sldId="296"/>
            <ac:spMk id="9" creationId="{C3CD7963-6227-669D-3A97-51C3DEFCAA3F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11" creationId="{E4680E6A-00AB-38DE-5162-F6938F36DDF0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12" creationId="{47C5B508-EADD-D6BD-1899-C74FA703DD00}"/>
          </ac:spMkLst>
        </pc:spChg>
        <pc:spChg chg="add mod">
          <ac:chgData name="SHHD 山本覚" userId="57e3f178-c88d-44ee-9b09-55235ac55cf9" providerId="ADAL" clId="{C0DA2B10-F1D4-4897-B074-9E17192A92F8}" dt="2023-10-31T17:27:58.975" v="7602" actId="571"/>
          <ac:spMkLst>
            <pc:docMk/>
            <pc:sldMk cId="1884859591" sldId="296"/>
            <ac:spMk id="14" creationId="{D326A7E9-C7F0-BFDA-293A-2B5F484CC0FA}"/>
          </ac:spMkLst>
        </pc:spChg>
        <pc:spChg chg="add mod">
          <ac:chgData name="SHHD 山本覚" userId="57e3f178-c88d-44ee-9b09-55235ac55cf9" providerId="ADAL" clId="{C0DA2B10-F1D4-4897-B074-9E17192A92F8}" dt="2023-10-31T17:27:58.975" v="7602" actId="571"/>
          <ac:spMkLst>
            <pc:docMk/>
            <pc:sldMk cId="1884859591" sldId="296"/>
            <ac:spMk id="15" creationId="{5908C775-0EEA-0C65-F49A-97E35ED46123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24" creationId="{C5D8EEC6-FB29-7D05-37B9-EC0DF2455D7F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25" creationId="{3C575014-9AF2-EAF6-2A68-5923A84EB8A2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33" creationId="{7A536DBE-24DA-968B-DCFF-82D613431F86}"/>
          </ac:spMkLst>
        </pc:spChg>
        <pc:spChg chg="add mod">
          <ac:chgData name="SHHD 山本覚" userId="57e3f178-c88d-44ee-9b09-55235ac55cf9" providerId="ADAL" clId="{C0DA2B10-F1D4-4897-B074-9E17192A92F8}" dt="2023-10-31T17:33:11.091" v="7926" actId="1076"/>
          <ac:spMkLst>
            <pc:docMk/>
            <pc:sldMk cId="1884859591" sldId="296"/>
            <ac:spMk id="35" creationId="{930634EF-E284-20A2-6771-3E8475440A8B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36" creationId="{12C210E3-86E7-5557-2AEB-3700F41B204D}"/>
          </ac:spMkLst>
        </pc:spChg>
        <pc:spChg chg="add mod">
          <ac:chgData name="SHHD 山本覚" userId="57e3f178-c88d-44ee-9b09-55235ac55cf9" providerId="ADAL" clId="{C0DA2B10-F1D4-4897-B074-9E17192A92F8}" dt="2023-10-31T17:36:54.363" v="8024" actId="1076"/>
          <ac:spMkLst>
            <pc:docMk/>
            <pc:sldMk cId="1884859591" sldId="296"/>
            <ac:spMk id="37" creationId="{0FBE1FBF-9BF1-0299-FAE0-D03E9F87FDBC}"/>
          </ac:spMkLst>
        </pc:spChg>
        <pc:spChg chg="add mod">
          <ac:chgData name="SHHD 山本覚" userId="57e3f178-c88d-44ee-9b09-55235ac55cf9" providerId="ADAL" clId="{C0DA2B10-F1D4-4897-B074-9E17192A92F8}" dt="2023-10-31T17:37:11.936" v="8026" actId="1076"/>
          <ac:spMkLst>
            <pc:docMk/>
            <pc:sldMk cId="1884859591" sldId="296"/>
            <ac:spMk id="38" creationId="{98C04690-1908-A586-C277-EFCC2C477FA2}"/>
          </ac:spMkLst>
        </pc:spChg>
        <pc:grpChg chg="add mod">
          <ac:chgData name="SHHD 山本覚" userId="57e3f178-c88d-44ee-9b09-55235ac55cf9" providerId="ADAL" clId="{C0DA2B10-F1D4-4897-B074-9E17192A92F8}" dt="2023-10-31T17:36:46.984" v="8022" actId="1076"/>
          <ac:grpSpMkLst>
            <pc:docMk/>
            <pc:sldMk cId="1884859591" sldId="296"/>
            <ac:grpSpMk id="34" creationId="{02DE3AF8-A3F2-207A-FCE4-5F6BC02749D5}"/>
          </ac:grpSpMkLst>
        </pc:grpChg>
        <pc:picChg chg="add del mod">
          <ac:chgData name="SHHD 山本覚" userId="57e3f178-c88d-44ee-9b09-55235ac55cf9" providerId="ADAL" clId="{C0DA2B10-F1D4-4897-B074-9E17192A92F8}" dt="2023-10-31T17:26:40.906" v="7568" actId="478"/>
          <ac:picMkLst>
            <pc:docMk/>
            <pc:sldMk cId="1884859591" sldId="296"/>
            <ac:picMk id="7" creationId="{F8B1820C-CE3E-AA9B-C289-1AA6DB3C4037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10" creationId="{DD2E25F6-40E6-BB95-2E0A-0126D01C47D7}"/>
          </ac:picMkLst>
        </pc:picChg>
        <pc:picChg chg="add mod">
          <ac:chgData name="SHHD 山本覚" userId="57e3f178-c88d-44ee-9b09-55235ac55cf9" providerId="ADAL" clId="{C0DA2B10-F1D4-4897-B074-9E17192A92F8}" dt="2023-10-31T17:27:58.975" v="7602" actId="571"/>
          <ac:picMkLst>
            <pc:docMk/>
            <pc:sldMk cId="1884859591" sldId="296"/>
            <ac:picMk id="13" creationId="{37FCA67F-2660-09B9-B87A-0FEC4C9620CA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19" creationId="{532CB79E-3D44-ACC7-C89C-E856A7EC721B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23" creationId="{7545F65C-26CE-499B-5D98-40644FA45337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32" creationId="{EAA41B80-6591-34F2-B98C-3C53A7755517}"/>
          </ac:picMkLst>
        </pc:pic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16" creationId="{F62413A0-4E0D-6BF3-35D6-542C3C917530}"/>
          </ac:cxnSpMkLst>
        </pc:cxn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20" creationId="{2C03A1D8-AF2F-D1D0-EDED-34960695F957}"/>
          </ac:cxnSpMkLst>
        </pc:cxn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26" creationId="{A822FB5B-4592-04E9-5FB7-76DED9A612EB}"/>
          </ac:cxnSpMkLst>
        </pc:cxn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29" creationId="{4084AE1A-9146-1CA9-468D-0B480EC3EF6A}"/>
          </ac:cxnSpMkLst>
        </pc:cxnChg>
      </pc:sldChg>
      <pc:sldChg chg="add del">
        <pc:chgData name="SHHD 山本覚" userId="57e3f178-c88d-44ee-9b09-55235ac55cf9" providerId="ADAL" clId="{C0DA2B10-F1D4-4897-B074-9E17192A92F8}" dt="2023-10-31T17:09:48.645" v="7233"/>
        <pc:sldMkLst>
          <pc:docMk/>
          <pc:sldMk cId="970702717" sldId="297"/>
        </pc:sldMkLst>
      </pc:sldChg>
      <pc:sldChg chg="addSp delSp modSp add mod">
        <pc:chgData name="SHHD 山本覚" userId="57e3f178-c88d-44ee-9b09-55235ac55cf9" providerId="ADAL" clId="{C0DA2B10-F1D4-4897-B074-9E17192A92F8}" dt="2023-10-31T18:41:35.744" v="8637" actId="20577"/>
        <pc:sldMkLst>
          <pc:docMk/>
          <pc:sldMk cId="3503807179" sldId="297"/>
        </pc:sldMkLst>
        <pc:spChg chg="mod">
          <ac:chgData name="SHHD 山本覚" userId="57e3f178-c88d-44ee-9b09-55235ac55cf9" providerId="ADAL" clId="{C0DA2B10-F1D4-4897-B074-9E17192A92F8}" dt="2023-10-31T18:41:35.744" v="8637" actId="20577"/>
          <ac:spMkLst>
            <pc:docMk/>
            <pc:sldMk cId="3503807179" sldId="297"/>
            <ac:spMk id="2" creationId="{679B1F19-EA37-6319-E74D-3884CF7D7061}"/>
          </ac:spMkLst>
        </pc:spChg>
        <pc:spChg chg="mod ord">
          <ac:chgData name="SHHD 山本覚" userId="57e3f178-c88d-44ee-9b09-55235ac55cf9" providerId="ADAL" clId="{C0DA2B10-F1D4-4897-B074-9E17192A92F8}" dt="2023-10-31T17:41:09.160" v="8046" actId="14100"/>
          <ac:spMkLst>
            <pc:docMk/>
            <pc:sldMk cId="3503807179" sldId="297"/>
            <ac:spMk id="7" creationId="{F706FC73-A2E9-C719-E491-08C3C9CC409F}"/>
          </ac:spMkLst>
        </pc:spChg>
        <pc:spChg chg="add mod">
          <ac:chgData name="SHHD 山本覚" userId="57e3f178-c88d-44ee-9b09-55235ac55cf9" providerId="ADAL" clId="{C0DA2B10-F1D4-4897-B074-9E17192A92F8}" dt="2023-10-31T17:40:56.347" v="8042" actId="571"/>
          <ac:spMkLst>
            <pc:docMk/>
            <pc:sldMk cId="3503807179" sldId="297"/>
            <ac:spMk id="10" creationId="{35722FA5-7FFF-E1B4-FCBE-0DC83F8E414A}"/>
          </ac:spMkLst>
        </pc:spChg>
        <pc:spChg chg="add mod">
          <ac:chgData name="SHHD 山本覚" userId="57e3f178-c88d-44ee-9b09-55235ac55cf9" providerId="ADAL" clId="{C0DA2B10-F1D4-4897-B074-9E17192A92F8}" dt="2023-10-31T17:41:13.824" v="8047" actId="571"/>
          <ac:spMkLst>
            <pc:docMk/>
            <pc:sldMk cId="3503807179" sldId="297"/>
            <ac:spMk id="11" creationId="{3BFCACC0-E243-C6A0-7F28-106D1A191A83}"/>
          </ac:spMkLst>
        </pc:spChg>
        <pc:spChg chg="add mod">
          <ac:chgData name="SHHD 山本覚" userId="57e3f178-c88d-44ee-9b09-55235ac55cf9" providerId="ADAL" clId="{C0DA2B10-F1D4-4897-B074-9E17192A92F8}" dt="2023-10-31T17:41:23.282" v="8049" actId="14100"/>
          <ac:spMkLst>
            <pc:docMk/>
            <pc:sldMk cId="3503807179" sldId="297"/>
            <ac:spMk id="12" creationId="{25A7EB17-CA49-6896-CE0B-C72FF624E29E}"/>
          </ac:spMkLst>
        </pc:spChg>
        <pc:spChg chg="add mod">
          <ac:chgData name="SHHD 山本覚" userId="57e3f178-c88d-44ee-9b09-55235ac55cf9" providerId="ADAL" clId="{C0DA2B10-F1D4-4897-B074-9E17192A92F8}" dt="2023-10-31T18:37:01.484" v="8455" actId="1076"/>
          <ac:spMkLst>
            <pc:docMk/>
            <pc:sldMk cId="3503807179" sldId="297"/>
            <ac:spMk id="13" creationId="{F42C2EE9-A4E6-1C60-7EA2-6B5242352452}"/>
          </ac:spMkLst>
        </pc:spChg>
        <pc:spChg chg="add mod">
          <ac:chgData name="SHHD 山本覚" userId="57e3f178-c88d-44ee-9b09-55235ac55cf9" providerId="ADAL" clId="{C0DA2B10-F1D4-4897-B074-9E17192A92F8}" dt="2023-10-31T18:37:13.315" v="8482" actId="20577"/>
          <ac:spMkLst>
            <pc:docMk/>
            <pc:sldMk cId="3503807179" sldId="297"/>
            <ac:spMk id="14" creationId="{57FA239F-9C9D-027B-6E9F-6054A1E585A2}"/>
          </ac:spMkLst>
        </pc:spChg>
        <pc:picChg chg="add del mod">
          <ac:chgData name="SHHD 山本覚" userId="57e3f178-c88d-44ee-9b09-55235ac55cf9" providerId="ADAL" clId="{C0DA2B10-F1D4-4897-B074-9E17192A92F8}" dt="2023-10-31T17:39:54.760" v="8032" actId="22"/>
          <ac:picMkLst>
            <pc:docMk/>
            <pc:sldMk cId="3503807179" sldId="297"/>
            <ac:picMk id="4" creationId="{A7AF177A-17C0-5057-CFC9-32C27B53C566}"/>
          </ac:picMkLst>
        </pc:picChg>
        <pc:picChg chg="del">
          <ac:chgData name="SHHD 山本覚" userId="57e3f178-c88d-44ee-9b09-55235ac55cf9" providerId="ADAL" clId="{C0DA2B10-F1D4-4897-B074-9E17192A92F8}" dt="2023-10-31T17:39:43.076" v="8027" actId="478"/>
          <ac:picMkLst>
            <pc:docMk/>
            <pc:sldMk cId="3503807179" sldId="297"/>
            <ac:picMk id="6" creationId="{821063C1-1EFB-98EC-C8E7-6FB6905B6585}"/>
          </ac:picMkLst>
        </pc:picChg>
        <pc:picChg chg="add mod">
          <ac:chgData name="SHHD 山本覚" userId="57e3f178-c88d-44ee-9b09-55235ac55cf9" providerId="ADAL" clId="{C0DA2B10-F1D4-4897-B074-9E17192A92F8}" dt="2023-10-31T18:37:14.794" v="8483" actId="1076"/>
          <ac:picMkLst>
            <pc:docMk/>
            <pc:sldMk cId="3503807179" sldId="297"/>
            <ac:picMk id="8" creationId="{4217BBD4-A1CF-A451-599B-28ED205544EF}"/>
          </ac:picMkLst>
        </pc:picChg>
        <pc:picChg chg="add mod">
          <ac:chgData name="SHHD 山本覚" userId="57e3f178-c88d-44ee-9b09-55235ac55cf9" providerId="ADAL" clId="{C0DA2B10-F1D4-4897-B074-9E17192A92F8}" dt="2023-10-31T17:40:56.347" v="8042" actId="571"/>
          <ac:picMkLst>
            <pc:docMk/>
            <pc:sldMk cId="3503807179" sldId="297"/>
            <ac:picMk id="9" creationId="{5DB83A8A-2364-3AFF-25A5-72CBA5D38197}"/>
          </ac:picMkLst>
        </pc:picChg>
      </pc:sldChg>
      <pc:sldChg chg="addSp delSp modSp add mod">
        <pc:chgData name="SHHD 山本覚" userId="57e3f178-c88d-44ee-9b09-55235ac55cf9" providerId="ADAL" clId="{C0DA2B10-F1D4-4897-B074-9E17192A92F8}" dt="2023-10-31T18:48:08.634" v="8809" actId="22"/>
        <pc:sldMkLst>
          <pc:docMk/>
          <pc:sldMk cId="1563580008" sldId="298"/>
        </pc:sldMkLst>
        <pc:spChg chg="del mod">
          <ac:chgData name="SHHD 山本覚" userId="57e3f178-c88d-44ee-9b09-55235ac55cf9" providerId="ADAL" clId="{C0DA2B10-F1D4-4897-B074-9E17192A92F8}" dt="2023-10-31T18:44:53.463" v="8679" actId="478"/>
          <ac:spMkLst>
            <pc:docMk/>
            <pc:sldMk cId="1563580008" sldId="298"/>
            <ac:spMk id="2" creationId="{679B1F19-EA37-6319-E74D-3884CF7D7061}"/>
          </ac:spMkLst>
        </pc:spChg>
        <pc:spChg chg="mod ord">
          <ac:chgData name="SHHD 山本覚" userId="57e3f178-c88d-44ee-9b09-55235ac55cf9" providerId="ADAL" clId="{C0DA2B10-F1D4-4897-B074-9E17192A92F8}" dt="2023-10-31T18:45:27.050" v="8692" actId="14100"/>
          <ac:spMkLst>
            <pc:docMk/>
            <pc:sldMk cId="1563580008" sldId="298"/>
            <ac:spMk id="5" creationId="{4CAFE40C-4770-AF94-90A3-9F6C784FB701}"/>
          </ac:spMkLst>
        </pc:spChg>
        <pc:spChg chg="del">
          <ac:chgData name="SHHD 山本覚" userId="57e3f178-c88d-44ee-9b09-55235ac55cf9" providerId="ADAL" clId="{C0DA2B10-F1D4-4897-B074-9E17192A92F8}" dt="2023-10-31T18:44:45.169" v="8676" actId="478"/>
          <ac:spMkLst>
            <pc:docMk/>
            <pc:sldMk cId="1563580008" sldId="298"/>
            <ac:spMk id="6" creationId="{C08465FF-1904-DE6C-6399-BC872D7F5EAB}"/>
          </ac:spMkLst>
        </pc:spChg>
        <pc:spChg chg="add del mod">
          <ac:chgData name="SHHD 山本覚" userId="57e3f178-c88d-44ee-9b09-55235ac55cf9" providerId="ADAL" clId="{C0DA2B10-F1D4-4897-B074-9E17192A92F8}" dt="2023-10-31T18:44:47.908" v="8677" actId="478"/>
          <ac:spMkLst>
            <pc:docMk/>
            <pc:sldMk cId="1563580008" sldId="298"/>
            <ac:spMk id="9" creationId="{5F08F636-8101-EF02-2EB3-668FF1FAF176}"/>
          </ac:spMkLst>
        </pc:spChg>
        <pc:spChg chg="add del mod">
          <ac:chgData name="SHHD 山本覚" userId="57e3f178-c88d-44ee-9b09-55235ac55cf9" providerId="ADAL" clId="{C0DA2B10-F1D4-4897-B074-9E17192A92F8}" dt="2023-10-31T18:45:00.112" v="8681" actId="478"/>
          <ac:spMkLst>
            <pc:docMk/>
            <pc:sldMk cId="1563580008" sldId="298"/>
            <ac:spMk id="11" creationId="{227C87DA-9E83-87ED-12F9-EB076171019D}"/>
          </ac:spMkLst>
        </pc:spChg>
        <pc:spChg chg="add mod">
          <ac:chgData name="SHHD 山本覚" userId="57e3f178-c88d-44ee-9b09-55235ac55cf9" providerId="ADAL" clId="{C0DA2B10-F1D4-4897-B074-9E17192A92F8}" dt="2023-10-31T18:45:40.837" v="8696" actId="1076"/>
          <ac:spMkLst>
            <pc:docMk/>
            <pc:sldMk cId="1563580008" sldId="298"/>
            <ac:spMk id="12" creationId="{3D1EBD0A-86F9-7096-659A-7CE93BFA55E2}"/>
          </ac:spMkLst>
        </pc:spChg>
        <pc:spChg chg="add mod">
          <ac:chgData name="SHHD 山本覚" userId="57e3f178-c88d-44ee-9b09-55235ac55cf9" providerId="ADAL" clId="{C0DA2B10-F1D4-4897-B074-9E17192A92F8}" dt="2023-10-31T18:45:33.900" v="8695" actId="571"/>
          <ac:spMkLst>
            <pc:docMk/>
            <pc:sldMk cId="1563580008" sldId="298"/>
            <ac:spMk id="14" creationId="{7E82AC6D-E141-D70E-380B-9D251714220F}"/>
          </ac:spMkLst>
        </pc:spChg>
        <pc:spChg chg="add mod">
          <ac:chgData name="SHHD 山本覚" userId="57e3f178-c88d-44ee-9b09-55235ac55cf9" providerId="ADAL" clId="{C0DA2B10-F1D4-4897-B074-9E17192A92F8}" dt="2023-10-31T18:45:49.124" v="8698" actId="14100"/>
          <ac:spMkLst>
            <pc:docMk/>
            <pc:sldMk cId="1563580008" sldId="298"/>
            <ac:spMk id="15" creationId="{DFC0EDC5-8093-3CBA-7ADB-2442C5356F0E}"/>
          </ac:spMkLst>
        </pc:spChg>
        <pc:spChg chg="add mod">
          <ac:chgData name="SHHD 山本覚" userId="57e3f178-c88d-44ee-9b09-55235ac55cf9" providerId="ADAL" clId="{C0DA2B10-F1D4-4897-B074-9E17192A92F8}" dt="2023-10-31T18:47:04.801" v="8806" actId="1076"/>
          <ac:spMkLst>
            <pc:docMk/>
            <pc:sldMk cId="1563580008" sldId="298"/>
            <ac:spMk id="16" creationId="{07CB138B-E48D-089E-519B-43C832AE7A3D}"/>
          </ac:spMkLst>
        </pc:spChg>
        <pc:spChg chg="add mod">
          <ac:chgData name="SHHD 山本覚" userId="57e3f178-c88d-44ee-9b09-55235ac55cf9" providerId="ADAL" clId="{C0DA2B10-F1D4-4897-B074-9E17192A92F8}" dt="2023-10-31T18:47:08.152" v="8807" actId="1076"/>
          <ac:spMkLst>
            <pc:docMk/>
            <pc:sldMk cId="1563580008" sldId="298"/>
            <ac:spMk id="17" creationId="{98200992-C22A-CE76-4376-CE4379A82BA3}"/>
          </ac:spMkLst>
        </pc:spChg>
        <pc:spChg chg="add mod">
          <ac:chgData name="SHHD 山本覚" userId="57e3f178-c88d-44ee-9b09-55235ac55cf9" providerId="ADAL" clId="{C0DA2B10-F1D4-4897-B074-9E17192A92F8}" dt="2023-10-31T18:46:33.393" v="8752" actId="1076"/>
          <ac:spMkLst>
            <pc:docMk/>
            <pc:sldMk cId="1563580008" sldId="298"/>
            <ac:spMk id="18" creationId="{9E67D20A-C8CE-5E1D-A76D-EB3D35259E5F}"/>
          </ac:spMkLst>
        </pc:spChg>
        <pc:picChg chg="add del">
          <ac:chgData name="SHHD 山本覚" userId="57e3f178-c88d-44ee-9b09-55235ac55cf9" providerId="ADAL" clId="{C0DA2B10-F1D4-4897-B074-9E17192A92F8}" dt="2023-10-31T18:48:08.634" v="8809" actId="22"/>
          <ac:picMkLst>
            <pc:docMk/>
            <pc:sldMk cId="1563580008" sldId="298"/>
            <ac:picMk id="3" creationId="{BF97FC4D-62D2-A040-5216-A929B53B3546}"/>
          </ac:picMkLst>
        </pc:picChg>
        <pc:picChg chg="del">
          <ac:chgData name="SHHD 山本覚" userId="57e3f178-c88d-44ee-9b09-55235ac55cf9" providerId="ADAL" clId="{C0DA2B10-F1D4-4897-B074-9E17192A92F8}" dt="2023-10-31T18:43:08.383" v="8672" actId="478"/>
          <ac:picMkLst>
            <pc:docMk/>
            <pc:sldMk cId="1563580008" sldId="298"/>
            <ac:picMk id="4" creationId="{D14822EF-50A3-EBF3-D175-1869D5D966DA}"/>
          </ac:picMkLst>
        </pc:picChg>
        <pc:picChg chg="add mod">
          <ac:chgData name="SHHD 山本覚" userId="57e3f178-c88d-44ee-9b09-55235ac55cf9" providerId="ADAL" clId="{C0DA2B10-F1D4-4897-B074-9E17192A92F8}" dt="2023-10-31T18:46:29.539" v="8751" actId="1076"/>
          <ac:picMkLst>
            <pc:docMk/>
            <pc:sldMk cId="1563580008" sldId="298"/>
            <ac:picMk id="7" creationId="{0B4CCAFE-DDCA-F4DF-F297-19E5118AFF9E}"/>
          </ac:picMkLst>
        </pc:picChg>
        <pc:picChg chg="add mod">
          <ac:chgData name="SHHD 山本覚" userId="57e3f178-c88d-44ee-9b09-55235ac55cf9" providerId="ADAL" clId="{C0DA2B10-F1D4-4897-B074-9E17192A92F8}" dt="2023-10-31T18:45:33.900" v="8695" actId="571"/>
          <ac:picMkLst>
            <pc:docMk/>
            <pc:sldMk cId="1563580008" sldId="298"/>
            <ac:picMk id="13" creationId="{C4F16BDA-85A8-B817-99C9-A5E537873808}"/>
          </ac:picMkLst>
        </pc:picChg>
      </pc:sldChg>
      <pc:sldChg chg="addSp delSp modSp add mod">
        <pc:chgData name="SHHD 山本覚" userId="57e3f178-c88d-44ee-9b09-55235ac55cf9" providerId="ADAL" clId="{C0DA2B10-F1D4-4897-B074-9E17192A92F8}" dt="2023-10-31T18:51:10.871" v="8963"/>
        <pc:sldMkLst>
          <pc:docMk/>
          <pc:sldMk cId="1434006125" sldId="299"/>
        </pc:sldMkLst>
        <pc:spChg chg="mod">
          <ac:chgData name="SHHD 山本覚" userId="57e3f178-c88d-44ee-9b09-55235ac55cf9" providerId="ADAL" clId="{C0DA2B10-F1D4-4897-B074-9E17192A92F8}" dt="2023-10-31T18:49:35.294" v="8893" actId="20577"/>
          <ac:spMkLst>
            <pc:docMk/>
            <pc:sldMk cId="1434006125" sldId="299"/>
            <ac:spMk id="2" creationId="{679B1F19-EA37-6319-E74D-3884CF7D7061}"/>
          </ac:spMkLst>
        </pc:spChg>
        <pc:spChg chg="mod ord">
          <ac:chgData name="SHHD 山本覚" userId="57e3f178-c88d-44ee-9b09-55235ac55cf9" providerId="ADAL" clId="{C0DA2B10-F1D4-4897-B074-9E17192A92F8}" dt="2023-10-31T18:49:09.137" v="8821" actId="14100"/>
          <ac:spMkLst>
            <pc:docMk/>
            <pc:sldMk cId="1434006125" sldId="299"/>
            <ac:spMk id="5" creationId="{4CAFE40C-4770-AF94-90A3-9F6C784FB701}"/>
          </ac:spMkLst>
        </pc:spChg>
        <pc:spChg chg="mod">
          <ac:chgData name="SHHD 山本覚" userId="57e3f178-c88d-44ee-9b09-55235ac55cf9" providerId="ADAL" clId="{C0DA2B10-F1D4-4897-B074-9E17192A92F8}" dt="2023-10-31T18:50:07.390" v="8949" actId="1076"/>
          <ac:spMkLst>
            <pc:docMk/>
            <pc:sldMk cId="1434006125" sldId="299"/>
            <ac:spMk id="6" creationId="{C08465FF-1904-DE6C-6399-BC872D7F5EAB}"/>
          </ac:spMkLst>
        </pc:spChg>
        <pc:spChg chg="add del mod">
          <ac:chgData name="SHHD 山本覚" userId="57e3f178-c88d-44ee-9b09-55235ac55cf9" providerId="ADAL" clId="{C0DA2B10-F1D4-4897-B074-9E17192A92F8}" dt="2023-10-31T18:51:10.871" v="8963"/>
          <ac:spMkLst>
            <pc:docMk/>
            <pc:sldMk cId="1434006125" sldId="299"/>
            <ac:spMk id="8" creationId="{E088C086-89DA-18D7-2505-B91721A7DE7E}"/>
          </ac:spMkLst>
        </pc:spChg>
        <pc:picChg chg="del">
          <ac:chgData name="SHHD 山本覚" userId="57e3f178-c88d-44ee-9b09-55235ac55cf9" providerId="ADAL" clId="{C0DA2B10-F1D4-4897-B074-9E17192A92F8}" dt="2023-10-31T18:48:44.314" v="8811" actId="478"/>
          <ac:picMkLst>
            <pc:docMk/>
            <pc:sldMk cId="1434006125" sldId="299"/>
            <ac:picMk id="4" creationId="{D14822EF-50A3-EBF3-D175-1869D5D966DA}"/>
          </ac:picMkLst>
        </pc:picChg>
        <pc:picChg chg="add mod">
          <ac:chgData name="SHHD 山本覚" userId="57e3f178-c88d-44ee-9b09-55235ac55cf9" providerId="ADAL" clId="{C0DA2B10-F1D4-4897-B074-9E17192A92F8}" dt="2023-10-31T18:50:09.576" v="8950" actId="1076"/>
          <ac:picMkLst>
            <pc:docMk/>
            <pc:sldMk cId="1434006125" sldId="299"/>
            <ac:picMk id="7" creationId="{F382BC79-1A6A-3EA6-3503-F5D918687F60}"/>
          </ac:picMkLst>
        </pc:picChg>
      </pc:sldChg>
    </pc:docChg>
  </pc:docChgLst>
  <pc:docChgLst>
    <pc:chgData name="SHHD 山本覚" userId="57e3f178-c88d-44ee-9b09-55235ac55cf9" providerId="ADAL" clId="{90FA48F5-FA59-48F7-AEE2-C5783AE6C803}"/>
    <pc:docChg chg="undo custSel addSld delSld modSld">
      <pc:chgData name="SHHD 山本覚" userId="57e3f178-c88d-44ee-9b09-55235ac55cf9" providerId="ADAL" clId="{90FA48F5-FA59-48F7-AEE2-C5783AE6C803}" dt="2023-10-30T13:40:03.224" v="1702" actId="1076"/>
      <pc:docMkLst>
        <pc:docMk/>
      </pc:docMkLst>
      <pc:sldChg chg="modSp mod">
        <pc:chgData name="SHHD 山本覚" userId="57e3f178-c88d-44ee-9b09-55235ac55cf9" providerId="ADAL" clId="{90FA48F5-FA59-48F7-AEE2-C5783AE6C803}" dt="2023-10-28T09:33:52.204" v="16" actId="20577"/>
        <pc:sldMkLst>
          <pc:docMk/>
          <pc:sldMk cId="1691603085" sldId="256"/>
        </pc:sldMkLst>
        <pc:spChg chg="mod">
          <ac:chgData name="SHHD 山本覚" userId="57e3f178-c88d-44ee-9b09-55235ac55cf9" providerId="ADAL" clId="{90FA48F5-FA59-48F7-AEE2-C5783AE6C803}" dt="2023-10-28T09:33:52.204" v="16" actId="20577"/>
          <ac:spMkLst>
            <pc:docMk/>
            <pc:sldMk cId="1691603085" sldId="256"/>
            <ac:spMk id="2" creationId="{D68AA9E8-35A4-F087-721F-23B15853FB65}"/>
          </ac:spMkLst>
        </pc:spChg>
      </pc:sldChg>
      <pc:sldChg chg="addSp delSp modSp mod">
        <pc:chgData name="SHHD 山本覚" userId="57e3f178-c88d-44ee-9b09-55235ac55cf9" providerId="ADAL" clId="{90FA48F5-FA59-48F7-AEE2-C5783AE6C803}" dt="2023-10-30T12:54:58.897" v="895" actId="2711"/>
        <pc:sldMkLst>
          <pc:docMk/>
          <pc:sldMk cId="404124480" sldId="257"/>
        </pc:sldMkLst>
        <pc:spChg chg="mod">
          <ac:chgData name="SHHD 山本覚" userId="57e3f178-c88d-44ee-9b09-55235ac55cf9" providerId="ADAL" clId="{90FA48F5-FA59-48F7-AEE2-C5783AE6C803}" dt="2023-10-28T09:34:26.886" v="40" actId="20577"/>
          <ac:spMkLst>
            <pc:docMk/>
            <pc:sldMk cId="404124480" sldId="257"/>
            <ac:spMk id="2" creationId="{C623B405-D7F7-2C2D-5984-F261AFFE18C8}"/>
          </ac:spMkLst>
        </pc:spChg>
        <pc:spChg chg="mod">
          <ac:chgData name="SHHD 山本覚" userId="57e3f178-c88d-44ee-9b09-55235ac55cf9" providerId="ADAL" clId="{90FA48F5-FA59-48F7-AEE2-C5783AE6C803}" dt="2023-10-30T12:50:49.118" v="842" actId="1076"/>
          <ac:spMkLst>
            <pc:docMk/>
            <pc:sldMk cId="404124480" sldId="257"/>
            <ac:spMk id="3" creationId="{01442235-B642-AA12-6072-56C4EA4C8D71}"/>
          </ac:spMkLst>
        </pc:spChg>
        <pc:spChg chg="add mod">
          <ac:chgData name="SHHD 山本覚" userId="57e3f178-c88d-44ee-9b09-55235ac55cf9" providerId="ADAL" clId="{90FA48F5-FA59-48F7-AEE2-C5783AE6C803}" dt="2023-10-30T12:54:58.897" v="895" actId="2711"/>
          <ac:spMkLst>
            <pc:docMk/>
            <pc:sldMk cId="404124480" sldId="257"/>
            <ac:spMk id="4" creationId="{D8EF5833-DBA2-A9D0-9967-08AE06E7F850}"/>
          </ac:spMkLst>
        </pc:spChg>
        <pc:picChg chg="add mod">
          <ac:chgData name="SHHD 山本覚" userId="57e3f178-c88d-44ee-9b09-55235ac55cf9" providerId="ADAL" clId="{90FA48F5-FA59-48F7-AEE2-C5783AE6C803}" dt="2023-10-30T12:54:12.071" v="890" actId="1076"/>
          <ac:picMkLst>
            <pc:docMk/>
            <pc:sldMk cId="404124480" sldId="257"/>
            <ac:picMk id="1026" creationId="{DA11E51B-4734-00CE-BF01-466F53A76598}"/>
          </ac:picMkLst>
        </pc:picChg>
        <pc:picChg chg="add mod">
          <ac:chgData name="SHHD 山本覚" userId="57e3f178-c88d-44ee-9b09-55235ac55cf9" providerId="ADAL" clId="{90FA48F5-FA59-48F7-AEE2-C5783AE6C803}" dt="2023-10-30T12:54:13.991" v="891" actId="1076"/>
          <ac:picMkLst>
            <pc:docMk/>
            <pc:sldMk cId="404124480" sldId="257"/>
            <ac:picMk id="1028" creationId="{F96E401D-0D93-D911-EE5A-6F5F8AC03530}"/>
          </ac:picMkLst>
        </pc:picChg>
        <pc:picChg chg="add del">
          <ac:chgData name="SHHD 山本覚" userId="57e3f178-c88d-44ee-9b09-55235ac55cf9" providerId="ADAL" clId="{90FA48F5-FA59-48F7-AEE2-C5783AE6C803}" dt="2023-10-30T12:52:41.546" v="852"/>
          <ac:picMkLst>
            <pc:docMk/>
            <pc:sldMk cId="404124480" sldId="257"/>
            <ac:picMk id="1030" creationId="{9DD46595-4811-C533-C87D-48FE6A8F990E}"/>
          </ac:picMkLst>
        </pc:picChg>
      </pc:sldChg>
      <pc:sldChg chg="del">
        <pc:chgData name="SHHD 山本覚" userId="57e3f178-c88d-44ee-9b09-55235ac55cf9" providerId="ADAL" clId="{90FA48F5-FA59-48F7-AEE2-C5783AE6C803}" dt="2023-10-30T12:23:38.780" v="474" actId="47"/>
        <pc:sldMkLst>
          <pc:docMk/>
          <pc:sldMk cId="1388031519" sldId="258"/>
        </pc:sldMkLst>
      </pc:sldChg>
      <pc:sldChg chg="addSp delSp modSp mod">
        <pc:chgData name="SHHD 山本覚" userId="57e3f178-c88d-44ee-9b09-55235ac55cf9" providerId="ADAL" clId="{90FA48F5-FA59-48F7-AEE2-C5783AE6C803}" dt="2023-10-30T13:07:32.908" v="1302" actId="14100"/>
        <pc:sldMkLst>
          <pc:docMk/>
          <pc:sldMk cId="301389911" sldId="259"/>
        </pc:sldMkLst>
        <pc:spChg chg="mod">
          <ac:chgData name="SHHD 山本覚" userId="57e3f178-c88d-44ee-9b09-55235ac55cf9" providerId="ADAL" clId="{90FA48F5-FA59-48F7-AEE2-C5783AE6C803}" dt="2023-10-30T12:27:32.378" v="567" actId="20577"/>
          <ac:spMkLst>
            <pc:docMk/>
            <pc:sldMk cId="301389911" sldId="259"/>
            <ac:spMk id="2" creationId="{679B1F19-EA37-6319-E74D-3884CF7D7061}"/>
          </ac:spMkLst>
        </pc:spChg>
        <pc:spChg chg="add del mod">
          <ac:chgData name="SHHD 山本覚" userId="57e3f178-c88d-44ee-9b09-55235ac55cf9" providerId="ADAL" clId="{90FA48F5-FA59-48F7-AEE2-C5783AE6C803}" dt="2023-10-30T13:05:02.771" v="1051" actId="478"/>
          <ac:spMkLst>
            <pc:docMk/>
            <pc:sldMk cId="301389911" sldId="259"/>
            <ac:spMk id="3" creationId="{BB0BA730-15E6-B0B9-1BCA-EC9B7124D435}"/>
          </ac:spMkLst>
        </pc:spChg>
        <pc:spChg chg="mod">
          <ac:chgData name="SHHD 山本覚" userId="57e3f178-c88d-44ee-9b09-55235ac55cf9" providerId="ADAL" clId="{90FA48F5-FA59-48F7-AEE2-C5783AE6C803}" dt="2023-10-30T13:07:32.908" v="1302" actId="14100"/>
          <ac:spMkLst>
            <pc:docMk/>
            <pc:sldMk cId="301389911" sldId="259"/>
            <ac:spMk id="4" creationId="{81E22F13-F9BA-6547-7B98-D5E042138C96}"/>
          </ac:spMkLst>
        </pc:spChg>
        <pc:picChg chg="add del mod">
          <ac:chgData name="SHHD 山本覚" userId="57e3f178-c88d-44ee-9b09-55235ac55cf9" providerId="ADAL" clId="{90FA48F5-FA59-48F7-AEE2-C5783AE6C803}" dt="2023-10-30T13:05:01.608" v="1049" actId="478"/>
          <ac:picMkLst>
            <pc:docMk/>
            <pc:sldMk cId="301389911" sldId="259"/>
            <ac:picMk id="5" creationId="{B4FF41A0-2D6A-1AB3-29E7-F7B9A59FBC4F}"/>
          </ac:picMkLst>
        </pc:picChg>
        <pc:picChg chg="add del mod">
          <ac:chgData name="SHHD 山本覚" userId="57e3f178-c88d-44ee-9b09-55235ac55cf9" providerId="ADAL" clId="{90FA48F5-FA59-48F7-AEE2-C5783AE6C803}" dt="2023-10-30T13:05:00.995" v="1048" actId="478"/>
          <ac:picMkLst>
            <pc:docMk/>
            <pc:sldMk cId="301389911" sldId="259"/>
            <ac:picMk id="6" creationId="{6BDD52AD-6F4D-0EDA-FE6E-5B978D21ABC1}"/>
          </ac:picMkLst>
        </pc:picChg>
        <pc:picChg chg="add del mod">
          <ac:chgData name="SHHD 山本覚" userId="57e3f178-c88d-44ee-9b09-55235ac55cf9" providerId="ADAL" clId="{90FA48F5-FA59-48F7-AEE2-C5783AE6C803}" dt="2023-10-30T13:00:46.849" v="960" actId="478"/>
          <ac:picMkLst>
            <pc:docMk/>
            <pc:sldMk cId="301389911" sldId="259"/>
            <ac:picMk id="2050" creationId="{E043BFCD-07E5-47B4-458C-707BE9AE85E1}"/>
          </ac:picMkLst>
        </pc:picChg>
        <pc:picChg chg="add del mod">
          <ac:chgData name="SHHD 山本覚" userId="57e3f178-c88d-44ee-9b09-55235ac55cf9" providerId="ADAL" clId="{90FA48F5-FA59-48F7-AEE2-C5783AE6C803}" dt="2023-10-30T12:58:31.575" v="926" actId="478"/>
          <ac:picMkLst>
            <pc:docMk/>
            <pc:sldMk cId="301389911" sldId="259"/>
            <ac:picMk id="2052" creationId="{B7F1D879-17B1-3997-6E74-FF9E00309A3E}"/>
          </ac:picMkLst>
        </pc:picChg>
        <pc:picChg chg="add del mod">
          <ac:chgData name="SHHD 山本覚" userId="57e3f178-c88d-44ee-9b09-55235ac55cf9" providerId="ADAL" clId="{90FA48F5-FA59-48F7-AEE2-C5783AE6C803}" dt="2023-10-30T12:58:26.845" v="923" actId="478"/>
          <ac:picMkLst>
            <pc:docMk/>
            <pc:sldMk cId="301389911" sldId="259"/>
            <ac:picMk id="2054" creationId="{77CBE485-F4CF-9BA4-5580-30E8AA25E7C2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56" creationId="{69ED9CC8-ABEF-0EF0-480D-A91E69E2A6E1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58" creationId="{45FC720B-4AFC-5FEF-7CEC-4329649ABB30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0" creationId="{E4C8297C-9659-D84D-8F65-214B47671472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2" creationId="{1B02E15E-1889-7D30-779A-FEF7426618E2}"/>
          </ac:picMkLst>
        </pc:picChg>
        <pc:picChg chg="add del">
          <ac:chgData name="SHHD 山本覚" userId="57e3f178-c88d-44ee-9b09-55235ac55cf9" providerId="ADAL" clId="{90FA48F5-FA59-48F7-AEE2-C5783AE6C803}" dt="2023-10-30T13:00:50.866" v="962" actId="478"/>
          <ac:picMkLst>
            <pc:docMk/>
            <pc:sldMk cId="301389911" sldId="259"/>
            <ac:picMk id="2064" creationId="{A9D97EDD-1F7E-C60D-EA75-3A0FF404BD74}"/>
          </ac:picMkLst>
        </pc:picChg>
        <pc:picChg chg="add del mod">
          <ac:chgData name="SHHD 山本覚" userId="57e3f178-c88d-44ee-9b09-55235ac55cf9" providerId="ADAL" clId="{90FA48F5-FA59-48F7-AEE2-C5783AE6C803}" dt="2023-10-30T13:01:31.010" v="966" actId="478"/>
          <ac:picMkLst>
            <pc:docMk/>
            <pc:sldMk cId="301389911" sldId="259"/>
            <ac:picMk id="2066" creationId="{A7D1D9D8-5900-A70F-F6A3-1CD948058038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8" creationId="{B112DE8C-66BF-68C7-1BA5-5342DA719D57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70" creationId="{5CC5A725-F4F6-1FA8-2281-BB59011F44B4}"/>
          </ac:picMkLst>
        </pc:picChg>
        <pc:picChg chg="add del mod">
          <ac:chgData name="SHHD 山本覚" userId="57e3f178-c88d-44ee-9b09-55235ac55cf9" providerId="ADAL" clId="{90FA48F5-FA59-48F7-AEE2-C5783AE6C803}" dt="2023-10-30T13:05:02.032" v="1050" actId="478"/>
          <ac:picMkLst>
            <pc:docMk/>
            <pc:sldMk cId="301389911" sldId="259"/>
            <ac:picMk id="2072" creationId="{463CDDB7-A3D5-AE9E-19AD-DC1612882AE8}"/>
          </ac:picMkLst>
        </pc:picChg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914635037" sldId="260"/>
        </pc:sldMkLst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1948299851" sldId="261"/>
        </pc:sldMkLst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1626540398" sldId="262"/>
        </pc:sldMkLst>
      </pc:sldChg>
      <pc:sldChg chg="modSp mod">
        <pc:chgData name="SHHD 山本覚" userId="57e3f178-c88d-44ee-9b09-55235ac55cf9" providerId="ADAL" clId="{90FA48F5-FA59-48F7-AEE2-C5783AE6C803}" dt="2023-10-30T12:24:07.128" v="532" actId="1076"/>
        <pc:sldMkLst>
          <pc:docMk/>
          <pc:sldMk cId="827925618" sldId="263"/>
        </pc:sldMkLst>
        <pc:spChg chg="mod">
          <ac:chgData name="SHHD 山本覚" userId="57e3f178-c88d-44ee-9b09-55235ac55cf9" providerId="ADAL" clId="{90FA48F5-FA59-48F7-AEE2-C5783AE6C803}" dt="2023-10-30T12:24:07.128" v="532" actId="1076"/>
          <ac:spMkLst>
            <pc:docMk/>
            <pc:sldMk cId="827925618" sldId="263"/>
            <ac:spMk id="3" creationId="{7CC22780-5062-2994-BF8C-AABD73FBBCF9}"/>
          </ac:spMkLst>
        </pc:spChg>
      </pc:sldChg>
      <pc:sldChg chg="modSp add mod">
        <pc:chgData name="SHHD 山本覚" userId="57e3f178-c88d-44ee-9b09-55235ac55cf9" providerId="ADAL" clId="{90FA48F5-FA59-48F7-AEE2-C5783AE6C803}" dt="2023-10-30T13:10:54.855" v="1482" actId="1076"/>
        <pc:sldMkLst>
          <pc:docMk/>
          <pc:sldMk cId="1002267640" sldId="264"/>
        </pc:sldMkLst>
        <pc:spChg chg="mod">
          <ac:chgData name="SHHD 山本覚" userId="57e3f178-c88d-44ee-9b09-55235ac55cf9" providerId="ADAL" clId="{90FA48F5-FA59-48F7-AEE2-C5783AE6C803}" dt="2023-10-30T13:05:29.655" v="1073" actId="20577"/>
          <ac:spMkLst>
            <pc:docMk/>
            <pc:sldMk cId="1002267640" sldId="264"/>
            <ac:spMk id="2" creationId="{679B1F19-EA37-6319-E74D-3884CF7D7061}"/>
          </ac:spMkLst>
        </pc:spChg>
        <pc:spChg chg="mod">
          <ac:chgData name="SHHD 山本覚" userId="57e3f178-c88d-44ee-9b09-55235ac55cf9" providerId="ADAL" clId="{90FA48F5-FA59-48F7-AEE2-C5783AE6C803}" dt="2023-10-30T13:10:54.855" v="1482" actId="1076"/>
          <ac:spMkLst>
            <pc:docMk/>
            <pc:sldMk cId="1002267640" sldId="264"/>
            <ac:spMk id="4" creationId="{81E22F13-F9BA-6547-7B98-D5E042138C96}"/>
          </ac:spMkLst>
        </pc:spChg>
      </pc:sldChg>
      <pc:sldChg chg="addSp delSp modSp add mod">
        <pc:chgData name="SHHD 山本覚" userId="57e3f178-c88d-44ee-9b09-55235ac55cf9" providerId="ADAL" clId="{90FA48F5-FA59-48F7-AEE2-C5783AE6C803}" dt="2023-10-30T13:28:26.052" v="1591"/>
        <pc:sldMkLst>
          <pc:docMk/>
          <pc:sldMk cId="1639691319" sldId="265"/>
        </pc:sldMkLst>
        <pc:spChg chg="mod">
          <ac:chgData name="SHHD 山本覚" userId="57e3f178-c88d-44ee-9b09-55235ac55cf9" providerId="ADAL" clId="{90FA48F5-FA59-48F7-AEE2-C5783AE6C803}" dt="2023-10-30T13:27:26.802" v="1575" actId="20577"/>
          <ac:spMkLst>
            <pc:docMk/>
            <pc:sldMk cId="1639691319" sldId="265"/>
            <ac:spMk id="2" creationId="{679B1F19-EA37-6319-E74D-3884CF7D7061}"/>
          </ac:spMkLst>
        </pc:spChg>
        <pc:spChg chg="del mod">
          <ac:chgData name="SHHD 山本覚" userId="57e3f178-c88d-44ee-9b09-55235ac55cf9" providerId="ADAL" clId="{90FA48F5-FA59-48F7-AEE2-C5783AE6C803}" dt="2023-10-30T13:27:30.354" v="1576" actId="478"/>
          <ac:spMkLst>
            <pc:docMk/>
            <pc:sldMk cId="1639691319" sldId="265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90FA48F5-FA59-48F7-AEE2-C5783AE6C803}" dt="2023-10-30T13:27:32.802" v="1577" actId="478"/>
          <ac:spMkLst>
            <pc:docMk/>
            <pc:sldMk cId="1639691319" sldId="265"/>
            <ac:spMk id="5" creationId="{1BB66CB0-F11B-CCA3-5D94-0E37293E28DD}"/>
          </ac:spMkLst>
        </pc:spChg>
        <pc:spChg chg="add mod">
          <ac:chgData name="SHHD 山本覚" userId="57e3f178-c88d-44ee-9b09-55235ac55cf9" providerId="ADAL" clId="{90FA48F5-FA59-48F7-AEE2-C5783AE6C803}" dt="2023-10-30T13:28:04.863" v="1587" actId="14100"/>
          <ac:spMkLst>
            <pc:docMk/>
            <pc:sldMk cId="1639691319" sldId="265"/>
            <ac:spMk id="8" creationId="{201EC2A1-D0D1-0AB6-6DF7-AF2354741295}"/>
          </ac:spMkLst>
        </pc:spChg>
        <pc:spChg chg="add del mod">
          <ac:chgData name="SHHD 山本覚" userId="57e3f178-c88d-44ee-9b09-55235ac55cf9" providerId="ADAL" clId="{90FA48F5-FA59-48F7-AEE2-C5783AE6C803}" dt="2023-10-30T13:28:23.678" v="1589"/>
          <ac:spMkLst>
            <pc:docMk/>
            <pc:sldMk cId="1639691319" sldId="265"/>
            <ac:spMk id="9" creationId="{DC534DE0-1991-375C-129C-DE1A952EAD20}"/>
          </ac:spMkLst>
        </pc:spChg>
        <pc:spChg chg="add del mod">
          <ac:chgData name="SHHD 山本覚" userId="57e3f178-c88d-44ee-9b09-55235ac55cf9" providerId="ADAL" clId="{90FA48F5-FA59-48F7-AEE2-C5783AE6C803}" dt="2023-10-30T13:28:26.052" v="1591"/>
          <ac:spMkLst>
            <pc:docMk/>
            <pc:sldMk cId="1639691319" sldId="265"/>
            <ac:spMk id="10" creationId="{AF68768F-17B0-C825-0880-29BC91B70484}"/>
          </ac:spMkLst>
        </pc:spChg>
        <pc:picChg chg="add mod">
          <ac:chgData name="SHHD 山本覚" userId="57e3f178-c88d-44ee-9b09-55235ac55cf9" providerId="ADAL" clId="{90FA48F5-FA59-48F7-AEE2-C5783AE6C803}" dt="2023-10-30T13:27:52.837" v="1585" actId="1076"/>
          <ac:picMkLst>
            <pc:docMk/>
            <pc:sldMk cId="1639691319" sldId="265"/>
            <ac:picMk id="7" creationId="{D9324220-86AB-4D99-9B94-223751877FD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4:20.844" v="1568" actId="1076"/>
        <pc:sldMkLst>
          <pc:docMk/>
          <pc:sldMk cId="1320489598" sldId="266"/>
        </pc:sldMkLst>
        <pc:spChg chg="mod">
          <ac:chgData name="SHHD 山本覚" userId="57e3f178-c88d-44ee-9b09-55235ac55cf9" providerId="ADAL" clId="{90FA48F5-FA59-48F7-AEE2-C5783AE6C803}" dt="2023-10-30T13:15:30.143" v="1484" actId="20577"/>
          <ac:spMkLst>
            <pc:docMk/>
            <pc:sldMk cId="1320489598" sldId="266"/>
            <ac:spMk id="2" creationId="{679B1F19-EA37-6319-E74D-3884CF7D7061}"/>
          </ac:spMkLst>
        </pc:spChg>
        <pc:spChg chg="del">
          <ac:chgData name="SHHD 山本覚" userId="57e3f178-c88d-44ee-9b09-55235ac55cf9" providerId="ADAL" clId="{90FA48F5-FA59-48F7-AEE2-C5783AE6C803}" dt="2023-10-30T13:15:48.540" v="1490" actId="478"/>
          <ac:spMkLst>
            <pc:docMk/>
            <pc:sldMk cId="1320489598" sldId="266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90FA48F5-FA59-48F7-AEE2-C5783AE6C803}" dt="2023-10-30T13:15:51.103" v="1491" actId="478"/>
          <ac:spMkLst>
            <pc:docMk/>
            <pc:sldMk cId="1320489598" sldId="266"/>
            <ac:spMk id="7" creationId="{ECB391C9-EBA8-32F3-D7C6-123E24C057B7}"/>
          </ac:spMkLst>
        </pc:spChg>
        <pc:spChg chg="add mod">
          <ac:chgData name="SHHD 山本覚" userId="57e3f178-c88d-44ee-9b09-55235ac55cf9" providerId="ADAL" clId="{90FA48F5-FA59-48F7-AEE2-C5783AE6C803}" dt="2023-10-30T13:24:16.629" v="1567" actId="164"/>
          <ac:spMkLst>
            <pc:docMk/>
            <pc:sldMk cId="1320489598" sldId="266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20.844" v="1568" actId="1076"/>
          <ac:grpSpMkLst>
            <pc:docMk/>
            <pc:sldMk cId="1320489598" sldId="266"/>
            <ac:grpSpMk id="9" creationId="{CE34EC31-1F88-EF80-F2CF-063863817E50}"/>
          </ac:grpSpMkLst>
        </pc:grpChg>
        <pc:picChg chg="add mod">
          <ac:chgData name="SHHD 山本覚" userId="57e3f178-c88d-44ee-9b09-55235ac55cf9" providerId="ADAL" clId="{90FA48F5-FA59-48F7-AEE2-C5783AE6C803}" dt="2023-10-30T13:24:16.629" v="1567" actId="164"/>
          <ac:picMkLst>
            <pc:docMk/>
            <pc:sldMk cId="1320489598" sldId="266"/>
            <ac:picMk id="5" creationId="{6708ED3D-BDB8-5993-B2B8-A9B5452AB5E5}"/>
          </ac:picMkLst>
        </pc:picChg>
      </pc:sldChg>
      <pc:sldChg chg="add del">
        <pc:chgData name="SHHD 山本覚" userId="57e3f178-c88d-44ee-9b09-55235ac55cf9" providerId="ADAL" clId="{90FA48F5-FA59-48F7-AEE2-C5783AE6C803}" dt="2023-10-30T13:15:34.351" v="1486"/>
        <pc:sldMkLst>
          <pc:docMk/>
          <pc:sldMk cId="524951164" sldId="267"/>
        </pc:sldMkLst>
      </pc:sldChg>
      <pc:sldChg chg="addSp delSp modSp add mod">
        <pc:chgData name="SHHD 山本覚" userId="57e3f178-c88d-44ee-9b09-55235ac55cf9" providerId="ADAL" clId="{90FA48F5-FA59-48F7-AEE2-C5783AE6C803}" dt="2023-10-30T13:24:30.654" v="1569" actId="1076"/>
        <pc:sldMkLst>
          <pc:docMk/>
          <pc:sldMk cId="1305876647" sldId="267"/>
        </pc:sldMkLst>
        <pc:spChg chg="add mod">
          <ac:chgData name="SHHD 山本覚" userId="57e3f178-c88d-44ee-9b09-55235ac55cf9" providerId="ADAL" clId="{90FA48F5-FA59-48F7-AEE2-C5783AE6C803}" dt="2023-10-30T13:24:03.449" v="1566" actId="164"/>
          <ac:spMkLst>
            <pc:docMk/>
            <pc:sldMk cId="1305876647" sldId="267"/>
            <ac:spMk id="6" creationId="{461E8E8C-CB9B-ECA4-80DE-CC20E8E00157}"/>
          </ac:spMkLst>
        </pc:spChg>
        <pc:spChg chg="mod">
          <ac:chgData name="SHHD 山本覚" userId="57e3f178-c88d-44ee-9b09-55235ac55cf9" providerId="ADAL" clId="{90FA48F5-FA59-48F7-AEE2-C5783AE6C803}" dt="2023-10-30T13:24:03.449" v="1566" actId="164"/>
          <ac:spMkLst>
            <pc:docMk/>
            <pc:sldMk cId="1305876647" sldId="267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30.654" v="1569" actId="1076"/>
          <ac:grpSpMkLst>
            <pc:docMk/>
            <pc:sldMk cId="1305876647" sldId="267"/>
            <ac:grpSpMk id="7" creationId="{C0ACB627-4B2E-AF74-700E-AD64714E272B}"/>
          </ac:grpSpMkLst>
        </pc:grpChg>
        <pc:picChg chg="add mod ord">
          <ac:chgData name="SHHD 山本覚" userId="57e3f178-c88d-44ee-9b09-55235ac55cf9" providerId="ADAL" clId="{90FA48F5-FA59-48F7-AEE2-C5783AE6C803}" dt="2023-10-30T13:24:03.449" v="1566" actId="164"/>
          <ac:picMkLst>
            <pc:docMk/>
            <pc:sldMk cId="1305876647" sldId="267"/>
            <ac:picMk id="4" creationId="{2F573425-FDF6-8327-58CE-17AE9299DDF1}"/>
          </ac:picMkLst>
        </pc:picChg>
        <pc:picChg chg="del">
          <ac:chgData name="SHHD 山本覚" userId="57e3f178-c88d-44ee-9b09-55235ac55cf9" providerId="ADAL" clId="{90FA48F5-FA59-48F7-AEE2-C5783AE6C803}" dt="2023-10-30T13:17:10.295" v="1513" actId="478"/>
          <ac:picMkLst>
            <pc:docMk/>
            <pc:sldMk cId="1305876647" sldId="267"/>
            <ac:picMk id="5" creationId="{6708ED3D-BDB8-5993-B2B8-A9B5452AB5E5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4:45.779" v="1573" actId="1076"/>
        <pc:sldMkLst>
          <pc:docMk/>
          <pc:sldMk cId="2548665621" sldId="268"/>
        </pc:sldMkLst>
        <pc:spChg chg="add mod">
          <ac:chgData name="SHHD 山本覚" userId="57e3f178-c88d-44ee-9b09-55235ac55cf9" providerId="ADAL" clId="{90FA48F5-FA59-48F7-AEE2-C5783AE6C803}" dt="2023-10-30T13:24:42.462" v="1572" actId="164"/>
          <ac:spMkLst>
            <pc:docMk/>
            <pc:sldMk cId="2548665621" sldId="268"/>
            <ac:spMk id="6" creationId="{B1F08B14-2EC1-5372-015E-5EF317131813}"/>
          </ac:spMkLst>
        </pc:spChg>
        <pc:spChg chg="mod">
          <ac:chgData name="SHHD 山本覚" userId="57e3f178-c88d-44ee-9b09-55235ac55cf9" providerId="ADAL" clId="{90FA48F5-FA59-48F7-AEE2-C5783AE6C803}" dt="2023-10-30T13:24:42.462" v="1572" actId="164"/>
          <ac:spMkLst>
            <pc:docMk/>
            <pc:sldMk cId="2548665621" sldId="268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45.779" v="1573" actId="1076"/>
          <ac:grpSpMkLst>
            <pc:docMk/>
            <pc:sldMk cId="2548665621" sldId="268"/>
            <ac:grpSpMk id="7" creationId="{BE08FB0B-68D4-4A51-2F0A-C2245C5BDE12}"/>
          </ac:grpSpMkLst>
        </pc:grpChg>
        <pc:picChg chg="add mod ord">
          <ac:chgData name="SHHD 山本覚" userId="57e3f178-c88d-44ee-9b09-55235ac55cf9" providerId="ADAL" clId="{90FA48F5-FA59-48F7-AEE2-C5783AE6C803}" dt="2023-10-30T13:24:42.462" v="1572" actId="164"/>
          <ac:picMkLst>
            <pc:docMk/>
            <pc:sldMk cId="2548665621" sldId="268"/>
            <ac:picMk id="4" creationId="{DED4ABE4-A92C-1A34-7F21-A735C9F1259F}"/>
          </ac:picMkLst>
        </pc:picChg>
        <pc:picChg chg="del">
          <ac:chgData name="SHHD 山本覚" userId="57e3f178-c88d-44ee-9b09-55235ac55cf9" providerId="ADAL" clId="{90FA48F5-FA59-48F7-AEE2-C5783AE6C803}" dt="2023-10-30T13:18:34.401" v="1527" actId="478"/>
          <ac:picMkLst>
            <pc:docMk/>
            <pc:sldMk cId="2548665621" sldId="268"/>
            <ac:picMk id="5" creationId="{6708ED3D-BDB8-5993-B2B8-A9B5452AB5E5}"/>
          </ac:picMkLst>
        </pc:picChg>
      </pc:sldChg>
      <pc:sldChg chg="delSp add del mod">
        <pc:chgData name="SHHD 山本覚" userId="57e3f178-c88d-44ee-9b09-55235ac55cf9" providerId="ADAL" clId="{90FA48F5-FA59-48F7-AEE2-C5783AE6C803}" dt="2023-10-30T13:21:06.898" v="1557" actId="47"/>
        <pc:sldMkLst>
          <pc:docMk/>
          <pc:sldMk cId="1162202752" sldId="269"/>
        </pc:sldMkLst>
        <pc:picChg chg="del">
          <ac:chgData name="SHHD 山本覚" userId="57e3f178-c88d-44ee-9b09-55235ac55cf9" providerId="ADAL" clId="{90FA48F5-FA59-48F7-AEE2-C5783AE6C803}" dt="2023-10-30T13:20:03.237" v="1543" actId="478"/>
          <ac:picMkLst>
            <pc:docMk/>
            <pc:sldMk cId="1162202752" sldId="269"/>
            <ac:picMk id="4" creationId="{DED4ABE4-A92C-1A34-7F21-A735C9F1259F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0:48.366" v="1556" actId="1076"/>
        <pc:sldMkLst>
          <pc:docMk/>
          <pc:sldMk cId="3013563385" sldId="270"/>
        </pc:sldMkLst>
        <pc:spChg chg="mod">
          <ac:chgData name="SHHD 山本覚" userId="57e3f178-c88d-44ee-9b09-55235ac55cf9" providerId="ADAL" clId="{90FA48F5-FA59-48F7-AEE2-C5783AE6C803}" dt="2023-10-30T13:20:43.153" v="1554" actId="164"/>
          <ac:spMkLst>
            <pc:docMk/>
            <pc:sldMk cId="3013563385" sldId="270"/>
            <ac:spMk id="6" creationId="{B1F08B14-2EC1-5372-015E-5EF317131813}"/>
          </ac:spMkLst>
        </pc:spChg>
        <pc:spChg chg="del">
          <ac:chgData name="SHHD 山本覚" userId="57e3f178-c88d-44ee-9b09-55235ac55cf9" providerId="ADAL" clId="{90FA48F5-FA59-48F7-AEE2-C5783AE6C803}" dt="2023-10-30T13:20:12.327" v="1548" actId="478"/>
          <ac:spMkLst>
            <pc:docMk/>
            <pc:sldMk cId="3013563385" sldId="270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0:48.366" v="1556" actId="1076"/>
          <ac:grpSpMkLst>
            <pc:docMk/>
            <pc:sldMk cId="3013563385" sldId="270"/>
            <ac:grpSpMk id="7" creationId="{638D20F1-7623-95DF-132B-389F8D07FC3A}"/>
          </ac:grpSpMkLst>
        </pc:grpChg>
        <pc:picChg chg="del">
          <ac:chgData name="SHHD 山本覚" userId="57e3f178-c88d-44ee-9b09-55235ac55cf9" providerId="ADAL" clId="{90FA48F5-FA59-48F7-AEE2-C5783AE6C803}" dt="2023-10-30T13:20:05.862" v="1545" actId="478"/>
          <ac:picMkLst>
            <pc:docMk/>
            <pc:sldMk cId="3013563385" sldId="270"/>
            <ac:picMk id="4" creationId="{DED4ABE4-A92C-1A34-7F21-A735C9F1259F}"/>
          </ac:picMkLst>
        </pc:picChg>
        <pc:picChg chg="add mod ord">
          <ac:chgData name="SHHD 山本覚" userId="57e3f178-c88d-44ee-9b09-55235ac55cf9" providerId="ADAL" clId="{90FA48F5-FA59-48F7-AEE2-C5783AE6C803}" dt="2023-10-30T13:20:43.153" v="1554" actId="164"/>
          <ac:picMkLst>
            <pc:docMk/>
            <pc:sldMk cId="3013563385" sldId="270"/>
            <ac:picMk id="5" creationId="{613483F1-E408-F95A-155A-3B3F3EE4995B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3:50.526" v="1565" actId="1076"/>
        <pc:sldMkLst>
          <pc:docMk/>
          <pc:sldMk cId="2305174529" sldId="271"/>
        </pc:sldMkLst>
        <pc:grpChg chg="del">
          <ac:chgData name="SHHD 山本覚" userId="57e3f178-c88d-44ee-9b09-55235ac55cf9" providerId="ADAL" clId="{90FA48F5-FA59-48F7-AEE2-C5783AE6C803}" dt="2023-10-30T13:23:28.151" v="1559" actId="478"/>
          <ac:grpSpMkLst>
            <pc:docMk/>
            <pc:sldMk cId="2305174529" sldId="271"/>
            <ac:grpSpMk id="7" creationId="{638D20F1-7623-95DF-132B-389F8D07FC3A}"/>
          </ac:grpSpMkLst>
        </pc:grpChg>
        <pc:picChg chg="add mod">
          <ac:chgData name="SHHD 山本覚" userId="57e3f178-c88d-44ee-9b09-55235ac55cf9" providerId="ADAL" clId="{90FA48F5-FA59-48F7-AEE2-C5783AE6C803}" dt="2023-10-30T13:23:50.526" v="1565" actId="1076"/>
          <ac:picMkLst>
            <pc:docMk/>
            <pc:sldMk cId="2305174529" sldId="271"/>
            <ac:picMk id="4" creationId="{890A16A2-D076-3674-7CA9-801F16E644F8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9:32.592" v="1605" actId="22"/>
        <pc:sldMkLst>
          <pc:docMk/>
          <pc:sldMk cId="479057209" sldId="272"/>
        </pc:sldMkLst>
        <pc:spChg chg="add mod">
          <ac:chgData name="SHHD 山本覚" userId="57e3f178-c88d-44ee-9b09-55235ac55cf9" providerId="ADAL" clId="{90FA48F5-FA59-48F7-AEE2-C5783AE6C803}" dt="2023-10-30T13:28:50.122" v="1599" actId="571"/>
          <ac:spMkLst>
            <pc:docMk/>
            <pc:sldMk cId="479057209" sldId="272"/>
            <ac:spMk id="6" creationId="{007B71EC-BB93-E494-46BD-B493A1BE2CCE}"/>
          </ac:spMkLst>
        </pc:spChg>
        <pc:spChg chg="add mod">
          <ac:chgData name="SHHD 山本覚" userId="57e3f178-c88d-44ee-9b09-55235ac55cf9" providerId="ADAL" clId="{90FA48F5-FA59-48F7-AEE2-C5783AE6C803}" dt="2023-10-30T13:29:01.585" v="1601" actId="14100"/>
          <ac:spMkLst>
            <pc:docMk/>
            <pc:sldMk cId="479057209" sldId="272"/>
            <ac:spMk id="9" creationId="{29A40203-F276-18AB-D080-FD26552A8CAB}"/>
          </ac:spMkLst>
        </pc:spChg>
        <pc:picChg chg="add mod ord">
          <ac:chgData name="SHHD 山本覚" userId="57e3f178-c88d-44ee-9b09-55235ac55cf9" providerId="ADAL" clId="{90FA48F5-FA59-48F7-AEE2-C5783AE6C803}" dt="2023-10-30T13:28:45.964" v="1597" actId="167"/>
          <ac:picMkLst>
            <pc:docMk/>
            <pc:sldMk cId="479057209" sldId="272"/>
            <ac:picMk id="4" creationId="{D8C20148-CDDB-3FCD-DE9A-FCFE01DF81FD}"/>
          </ac:picMkLst>
        </pc:picChg>
        <pc:picChg chg="add mod">
          <ac:chgData name="SHHD 山本覚" userId="57e3f178-c88d-44ee-9b09-55235ac55cf9" providerId="ADAL" clId="{90FA48F5-FA59-48F7-AEE2-C5783AE6C803}" dt="2023-10-30T13:28:50.122" v="1599" actId="571"/>
          <ac:picMkLst>
            <pc:docMk/>
            <pc:sldMk cId="479057209" sldId="272"/>
            <ac:picMk id="5" creationId="{E49E5724-C148-F472-6776-A65CAA477E0C}"/>
          </ac:picMkLst>
        </pc:picChg>
        <pc:picChg chg="del">
          <ac:chgData name="SHHD 山本覚" userId="57e3f178-c88d-44ee-9b09-55235ac55cf9" providerId="ADAL" clId="{90FA48F5-FA59-48F7-AEE2-C5783AE6C803}" dt="2023-10-30T13:28:36.093" v="1593" actId="478"/>
          <ac:picMkLst>
            <pc:docMk/>
            <pc:sldMk cId="479057209" sldId="272"/>
            <ac:picMk id="7" creationId="{D9324220-86AB-4D99-9B94-223751877FD7}"/>
          </ac:picMkLst>
        </pc:picChg>
        <pc:picChg chg="add del">
          <ac:chgData name="SHHD 山本覚" userId="57e3f178-c88d-44ee-9b09-55235ac55cf9" providerId="ADAL" clId="{90FA48F5-FA59-48F7-AEE2-C5783AE6C803}" dt="2023-10-30T13:29:29.512" v="1603" actId="22"/>
          <ac:picMkLst>
            <pc:docMk/>
            <pc:sldMk cId="479057209" sldId="272"/>
            <ac:picMk id="11" creationId="{469A4B85-CC76-801E-EBEC-7C33A56944DF}"/>
          </ac:picMkLst>
        </pc:picChg>
        <pc:picChg chg="add del">
          <ac:chgData name="SHHD 山本覚" userId="57e3f178-c88d-44ee-9b09-55235ac55cf9" providerId="ADAL" clId="{90FA48F5-FA59-48F7-AEE2-C5783AE6C803}" dt="2023-10-30T13:29:32.592" v="1605" actId="22"/>
          <ac:picMkLst>
            <pc:docMk/>
            <pc:sldMk cId="479057209" sldId="272"/>
            <ac:picMk id="13" creationId="{A5BD307D-9E1A-278E-3BF7-5054CF9A9369}"/>
          </ac:picMkLst>
        </pc:picChg>
      </pc:sldChg>
      <pc:sldChg chg="add del">
        <pc:chgData name="SHHD 山本覚" userId="57e3f178-c88d-44ee-9b09-55235ac55cf9" providerId="ADAL" clId="{90FA48F5-FA59-48F7-AEE2-C5783AE6C803}" dt="2023-10-30T13:23:31.614" v="1561"/>
        <pc:sldMkLst>
          <pc:docMk/>
          <pc:sldMk cId="691041050" sldId="272"/>
        </pc:sldMkLst>
      </pc:sldChg>
      <pc:sldChg chg="addSp delSp modSp add mod">
        <pc:chgData name="SHHD 山本覚" userId="57e3f178-c88d-44ee-9b09-55235ac55cf9" providerId="ADAL" clId="{90FA48F5-FA59-48F7-AEE2-C5783AE6C803}" dt="2023-10-30T13:30:04.566" v="1613" actId="1076"/>
        <pc:sldMkLst>
          <pc:docMk/>
          <pc:sldMk cId="126556158" sldId="273"/>
        </pc:sldMkLst>
        <pc:spChg chg="mod">
          <ac:chgData name="SHHD 山本覚" userId="57e3f178-c88d-44ee-9b09-55235ac55cf9" providerId="ADAL" clId="{90FA48F5-FA59-48F7-AEE2-C5783AE6C803}" dt="2023-10-30T13:30:04.566" v="1613" actId="1076"/>
          <ac:spMkLst>
            <pc:docMk/>
            <pc:sldMk cId="126556158" sldId="273"/>
            <ac:spMk id="8" creationId="{201EC2A1-D0D1-0AB6-6DF7-AF2354741295}"/>
          </ac:spMkLst>
        </pc:spChg>
        <pc:spChg chg="del">
          <ac:chgData name="SHHD 山本覚" userId="57e3f178-c88d-44ee-9b09-55235ac55cf9" providerId="ADAL" clId="{90FA48F5-FA59-48F7-AEE2-C5783AE6C803}" dt="2023-10-30T13:29:59.707" v="1612" actId="478"/>
          <ac:spMkLst>
            <pc:docMk/>
            <pc:sldMk cId="126556158" sldId="273"/>
            <ac:spMk id="9" creationId="{29A40203-F276-18AB-D080-FD26552A8CAB}"/>
          </ac:spMkLst>
        </pc:spChg>
        <pc:picChg chg="del">
          <ac:chgData name="SHHD 山本覚" userId="57e3f178-c88d-44ee-9b09-55235ac55cf9" providerId="ADAL" clId="{90FA48F5-FA59-48F7-AEE2-C5783AE6C803}" dt="2023-10-30T13:29:39.415" v="1607" actId="478"/>
          <ac:picMkLst>
            <pc:docMk/>
            <pc:sldMk cId="126556158" sldId="273"/>
            <ac:picMk id="4" creationId="{D8C20148-CDDB-3FCD-DE9A-FCFE01DF81FD}"/>
          </ac:picMkLst>
        </pc:picChg>
        <pc:picChg chg="add mod ord">
          <ac:chgData name="SHHD 山本覚" userId="57e3f178-c88d-44ee-9b09-55235ac55cf9" providerId="ADAL" clId="{90FA48F5-FA59-48F7-AEE2-C5783AE6C803}" dt="2023-10-30T13:29:56.624" v="1611" actId="167"/>
          <ac:picMkLst>
            <pc:docMk/>
            <pc:sldMk cId="126556158" sldId="273"/>
            <ac:picMk id="5" creationId="{0BFC45F3-C3A0-43B5-DAC8-F23D7C748274}"/>
          </ac:picMkLst>
        </pc:picChg>
      </pc:sldChg>
      <pc:sldChg chg="add">
        <pc:chgData name="SHHD 山本覚" userId="57e3f178-c88d-44ee-9b09-55235ac55cf9" providerId="ADAL" clId="{90FA48F5-FA59-48F7-AEE2-C5783AE6C803}" dt="2023-10-30T13:30:15.491" v="1614"/>
        <pc:sldMkLst>
          <pc:docMk/>
          <pc:sldMk cId="4216514209" sldId="274"/>
        </pc:sldMkLst>
      </pc:sldChg>
      <pc:sldChg chg="addSp delSp modSp add mod">
        <pc:chgData name="SHHD 山本覚" userId="57e3f178-c88d-44ee-9b09-55235ac55cf9" providerId="ADAL" clId="{90FA48F5-FA59-48F7-AEE2-C5783AE6C803}" dt="2023-10-30T13:31:27.335" v="1623" actId="14100"/>
        <pc:sldMkLst>
          <pc:docMk/>
          <pc:sldMk cId="3904240913" sldId="275"/>
        </pc:sldMkLst>
        <pc:spChg chg="mod">
          <ac:chgData name="SHHD 山本覚" userId="57e3f178-c88d-44ee-9b09-55235ac55cf9" providerId="ADAL" clId="{90FA48F5-FA59-48F7-AEE2-C5783AE6C803}" dt="2023-10-30T13:31:27.335" v="1623" actId="14100"/>
          <ac:spMkLst>
            <pc:docMk/>
            <pc:sldMk cId="3904240913" sldId="275"/>
            <ac:spMk id="8" creationId="{201EC2A1-D0D1-0AB6-6DF7-AF2354741295}"/>
          </ac:spMkLst>
        </pc:spChg>
        <pc:picChg chg="add mod ord">
          <ac:chgData name="SHHD 山本覚" userId="57e3f178-c88d-44ee-9b09-55235ac55cf9" providerId="ADAL" clId="{90FA48F5-FA59-48F7-AEE2-C5783AE6C803}" dt="2023-10-30T13:31:18.233" v="1621" actId="1076"/>
          <ac:picMkLst>
            <pc:docMk/>
            <pc:sldMk cId="3904240913" sldId="275"/>
            <ac:picMk id="4" creationId="{818E7E9E-42D4-0861-C47F-FC5B05206BFE}"/>
          </ac:picMkLst>
        </pc:picChg>
        <pc:picChg chg="del">
          <ac:chgData name="SHHD 山本覚" userId="57e3f178-c88d-44ee-9b09-55235ac55cf9" providerId="ADAL" clId="{90FA48F5-FA59-48F7-AEE2-C5783AE6C803}" dt="2023-10-30T13:30:58.675" v="1616" actId="478"/>
          <ac:picMkLst>
            <pc:docMk/>
            <pc:sldMk cId="3904240913" sldId="275"/>
            <ac:picMk id="5" creationId="{0BFC45F3-C3A0-43B5-DAC8-F23D7C748274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2:42.951" v="1634" actId="22"/>
        <pc:sldMkLst>
          <pc:docMk/>
          <pc:sldMk cId="2144390671" sldId="276"/>
        </pc:sldMkLst>
        <pc:spChg chg="mod">
          <ac:chgData name="SHHD 山本覚" userId="57e3f178-c88d-44ee-9b09-55235ac55cf9" providerId="ADAL" clId="{90FA48F5-FA59-48F7-AEE2-C5783AE6C803}" dt="2023-10-30T13:32:23.813" v="1630" actId="1076"/>
          <ac:spMkLst>
            <pc:docMk/>
            <pc:sldMk cId="2144390671" sldId="276"/>
            <ac:spMk id="8" creationId="{201EC2A1-D0D1-0AB6-6DF7-AF2354741295}"/>
          </ac:spMkLst>
        </pc:spChg>
        <pc:picChg chg="del">
          <ac:chgData name="SHHD 山本覚" userId="57e3f178-c88d-44ee-9b09-55235ac55cf9" providerId="ADAL" clId="{90FA48F5-FA59-48F7-AEE2-C5783AE6C803}" dt="2023-10-30T13:32:04.886" v="1625" actId="478"/>
          <ac:picMkLst>
            <pc:docMk/>
            <pc:sldMk cId="2144390671" sldId="276"/>
            <ac:picMk id="4" creationId="{818E7E9E-42D4-0861-C47F-FC5B05206BFE}"/>
          </ac:picMkLst>
        </pc:picChg>
        <pc:picChg chg="add mod ord">
          <ac:chgData name="SHHD 山本覚" userId="57e3f178-c88d-44ee-9b09-55235ac55cf9" providerId="ADAL" clId="{90FA48F5-FA59-48F7-AEE2-C5783AE6C803}" dt="2023-10-30T13:32:17.679" v="1629" actId="167"/>
          <ac:picMkLst>
            <pc:docMk/>
            <pc:sldMk cId="2144390671" sldId="276"/>
            <ac:picMk id="5" creationId="{330AABA0-60F4-73D2-0FFF-054B4344479B}"/>
          </ac:picMkLst>
        </pc:picChg>
        <pc:picChg chg="add del">
          <ac:chgData name="SHHD 山本覚" userId="57e3f178-c88d-44ee-9b09-55235ac55cf9" providerId="ADAL" clId="{90FA48F5-FA59-48F7-AEE2-C5783AE6C803}" dt="2023-10-30T13:32:40.010" v="1632" actId="22"/>
          <ac:picMkLst>
            <pc:docMk/>
            <pc:sldMk cId="2144390671" sldId="276"/>
            <ac:picMk id="7" creationId="{05235EAB-5CEC-976D-32EE-61205841B625}"/>
          </ac:picMkLst>
        </pc:picChg>
        <pc:picChg chg="add del">
          <ac:chgData name="SHHD 山本覚" userId="57e3f178-c88d-44ee-9b09-55235ac55cf9" providerId="ADAL" clId="{90FA48F5-FA59-48F7-AEE2-C5783AE6C803}" dt="2023-10-30T13:32:42.951" v="1634" actId="22"/>
          <ac:picMkLst>
            <pc:docMk/>
            <pc:sldMk cId="2144390671" sldId="276"/>
            <ac:picMk id="10" creationId="{B08F78A7-7B60-D67E-1E0F-D10B2492B6B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3:07.461" v="1640" actId="1076"/>
        <pc:sldMkLst>
          <pc:docMk/>
          <pc:sldMk cId="3205590069" sldId="277"/>
        </pc:sldMkLst>
        <pc:picChg chg="add mod ord">
          <ac:chgData name="SHHD 山本覚" userId="57e3f178-c88d-44ee-9b09-55235ac55cf9" providerId="ADAL" clId="{90FA48F5-FA59-48F7-AEE2-C5783AE6C803}" dt="2023-10-30T13:33:07.461" v="1640" actId="1076"/>
          <ac:picMkLst>
            <pc:docMk/>
            <pc:sldMk cId="3205590069" sldId="277"/>
            <ac:picMk id="4" creationId="{7F55FAFE-5F2A-B2A6-42D1-EBABE44FDFAA}"/>
          </ac:picMkLst>
        </pc:picChg>
        <pc:picChg chg="del">
          <ac:chgData name="SHHD 山本覚" userId="57e3f178-c88d-44ee-9b09-55235ac55cf9" providerId="ADAL" clId="{90FA48F5-FA59-48F7-AEE2-C5783AE6C803}" dt="2023-10-30T13:32:53.650" v="1636" actId="478"/>
          <ac:picMkLst>
            <pc:docMk/>
            <pc:sldMk cId="3205590069" sldId="277"/>
            <ac:picMk id="5" creationId="{330AABA0-60F4-73D2-0FFF-054B4344479B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3:58.203" v="1646" actId="167"/>
        <pc:sldMkLst>
          <pc:docMk/>
          <pc:sldMk cId="1941647672" sldId="278"/>
        </pc:sldMkLst>
        <pc:picChg chg="del">
          <ac:chgData name="SHHD 山本覚" userId="57e3f178-c88d-44ee-9b09-55235ac55cf9" providerId="ADAL" clId="{90FA48F5-FA59-48F7-AEE2-C5783AE6C803}" dt="2023-10-30T13:33:47.270" v="1642" actId="478"/>
          <ac:picMkLst>
            <pc:docMk/>
            <pc:sldMk cId="1941647672" sldId="278"/>
            <ac:picMk id="4" creationId="{7F55FAFE-5F2A-B2A6-42D1-EBABE44FDFAA}"/>
          </ac:picMkLst>
        </pc:picChg>
        <pc:picChg chg="add mod ord">
          <ac:chgData name="SHHD 山本覚" userId="57e3f178-c88d-44ee-9b09-55235ac55cf9" providerId="ADAL" clId="{90FA48F5-FA59-48F7-AEE2-C5783AE6C803}" dt="2023-10-30T13:33:58.203" v="1646" actId="167"/>
          <ac:picMkLst>
            <pc:docMk/>
            <pc:sldMk cId="1941647672" sldId="278"/>
            <ac:picMk id="5" creationId="{27374331-962E-FD36-6DDA-E1EEFBE9C762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4:40.027" v="1654" actId="1076"/>
        <pc:sldMkLst>
          <pc:docMk/>
          <pc:sldMk cId="976493523" sldId="279"/>
        </pc:sldMkLst>
        <pc:picChg chg="add mod ord">
          <ac:chgData name="SHHD 山本覚" userId="57e3f178-c88d-44ee-9b09-55235ac55cf9" providerId="ADAL" clId="{90FA48F5-FA59-48F7-AEE2-C5783AE6C803}" dt="2023-10-30T13:34:40.027" v="1654" actId="1076"/>
          <ac:picMkLst>
            <pc:docMk/>
            <pc:sldMk cId="976493523" sldId="279"/>
            <ac:picMk id="4" creationId="{E735D103-6124-5BB1-FC89-878BDE3D254C}"/>
          </ac:picMkLst>
        </pc:picChg>
        <pc:picChg chg="del">
          <ac:chgData name="SHHD 山本覚" userId="57e3f178-c88d-44ee-9b09-55235ac55cf9" providerId="ADAL" clId="{90FA48F5-FA59-48F7-AEE2-C5783AE6C803}" dt="2023-10-30T13:34:20.318" v="1648" actId="478"/>
          <ac:picMkLst>
            <pc:docMk/>
            <pc:sldMk cId="976493523" sldId="279"/>
            <ac:picMk id="5" creationId="{27374331-962E-FD36-6DDA-E1EEFBE9C762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5:30.269" v="1661" actId="1076"/>
        <pc:sldMkLst>
          <pc:docMk/>
          <pc:sldMk cId="941876795" sldId="280"/>
        </pc:sldMkLst>
        <pc:picChg chg="del">
          <ac:chgData name="SHHD 山本覚" userId="57e3f178-c88d-44ee-9b09-55235ac55cf9" providerId="ADAL" clId="{90FA48F5-FA59-48F7-AEE2-C5783AE6C803}" dt="2023-10-30T13:35:07.836" v="1656" actId="478"/>
          <ac:picMkLst>
            <pc:docMk/>
            <pc:sldMk cId="941876795" sldId="280"/>
            <ac:picMk id="4" creationId="{E735D103-6124-5BB1-FC89-878BDE3D254C}"/>
          </ac:picMkLst>
        </pc:picChg>
        <pc:picChg chg="add mod ord">
          <ac:chgData name="SHHD 山本覚" userId="57e3f178-c88d-44ee-9b09-55235ac55cf9" providerId="ADAL" clId="{90FA48F5-FA59-48F7-AEE2-C5783AE6C803}" dt="2023-10-30T13:35:30.269" v="1661" actId="1076"/>
          <ac:picMkLst>
            <pc:docMk/>
            <pc:sldMk cId="941876795" sldId="280"/>
            <ac:picMk id="5" creationId="{84DB7522-B95C-5E4C-2D20-45B2A364360B}"/>
          </ac:picMkLst>
        </pc:picChg>
      </pc:sldChg>
      <pc:sldChg chg="add del">
        <pc:chgData name="SHHD 山本覚" userId="57e3f178-c88d-44ee-9b09-55235ac55cf9" providerId="ADAL" clId="{90FA48F5-FA59-48F7-AEE2-C5783AE6C803}" dt="2023-10-30T13:34:23.082" v="1650"/>
        <pc:sldMkLst>
          <pc:docMk/>
          <pc:sldMk cId="2856855840" sldId="280"/>
        </pc:sldMkLst>
      </pc:sldChg>
      <pc:sldChg chg="addSp delSp modSp add mod">
        <pc:chgData name="SHHD 山本覚" userId="57e3f178-c88d-44ee-9b09-55235ac55cf9" providerId="ADAL" clId="{90FA48F5-FA59-48F7-AEE2-C5783AE6C803}" dt="2023-10-30T13:36:26.994" v="1671"/>
        <pc:sldMkLst>
          <pc:docMk/>
          <pc:sldMk cId="1890090629" sldId="281"/>
        </pc:sldMkLst>
        <pc:picChg chg="add del">
          <ac:chgData name="SHHD 山本覚" userId="57e3f178-c88d-44ee-9b09-55235ac55cf9" providerId="ADAL" clId="{90FA48F5-FA59-48F7-AEE2-C5783AE6C803}" dt="2023-10-30T13:36:00.182" v="1665" actId="478"/>
          <ac:picMkLst>
            <pc:docMk/>
            <pc:sldMk cId="1890090629" sldId="281"/>
            <ac:picMk id="4" creationId="{D18F0DE2-544E-4CC6-810D-23591C28B2C5}"/>
          </ac:picMkLst>
        </pc:picChg>
        <pc:picChg chg="del">
          <ac:chgData name="SHHD 山本覚" userId="57e3f178-c88d-44ee-9b09-55235ac55cf9" providerId="ADAL" clId="{90FA48F5-FA59-48F7-AEE2-C5783AE6C803}" dt="2023-10-30T13:35:52.910" v="1663" actId="478"/>
          <ac:picMkLst>
            <pc:docMk/>
            <pc:sldMk cId="1890090629" sldId="281"/>
            <ac:picMk id="5" creationId="{84DB7522-B95C-5E4C-2D20-45B2A364360B}"/>
          </ac:picMkLst>
        </pc:picChg>
        <pc:picChg chg="add mod ord">
          <ac:chgData name="SHHD 山本覚" userId="57e3f178-c88d-44ee-9b09-55235ac55cf9" providerId="ADAL" clId="{90FA48F5-FA59-48F7-AEE2-C5783AE6C803}" dt="2023-10-30T13:36:14.200" v="1669" actId="167"/>
          <ac:picMkLst>
            <pc:docMk/>
            <pc:sldMk cId="1890090629" sldId="281"/>
            <ac:picMk id="7" creationId="{51BC7683-4682-EB9A-7134-02F11E9D5FF7}"/>
          </ac:picMkLst>
        </pc:picChg>
        <pc:picChg chg="add del mod">
          <ac:chgData name="SHHD 山本覚" userId="57e3f178-c88d-44ee-9b09-55235ac55cf9" providerId="ADAL" clId="{90FA48F5-FA59-48F7-AEE2-C5783AE6C803}" dt="2023-10-30T13:36:26.994" v="1671"/>
          <ac:picMkLst>
            <pc:docMk/>
            <pc:sldMk cId="1890090629" sldId="281"/>
            <ac:picMk id="9" creationId="{B6D05A07-27EC-3BDB-B40B-D8DDCD86A8B1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6:54.986" v="1677" actId="167"/>
        <pc:sldMkLst>
          <pc:docMk/>
          <pc:sldMk cId="1108919878" sldId="282"/>
        </pc:sldMkLst>
        <pc:picChg chg="add mod ord">
          <ac:chgData name="SHHD 山本覚" userId="57e3f178-c88d-44ee-9b09-55235ac55cf9" providerId="ADAL" clId="{90FA48F5-FA59-48F7-AEE2-C5783AE6C803}" dt="2023-10-30T13:36:54.986" v="1677" actId="167"/>
          <ac:picMkLst>
            <pc:docMk/>
            <pc:sldMk cId="1108919878" sldId="282"/>
            <ac:picMk id="4" creationId="{96419D75-B159-33DF-AE9B-2A292FA616C8}"/>
          </ac:picMkLst>
        </pc:picChg>
        <pc:picChg chg="del">
          <ac:chgData name="SHHD 山本覚" userId="57e3f178-c88d-44ee-9b09-55235ac55cf9" providerId="ADAL" clId="{90FA48F5-FA59-48F7-AEE2-C5783AE6C803}" dt="2023-10-30T13:36:31.903" v="1673" actId="478"/>
          <ac:picMkLst>
            <pc:docMk/>
            <pc:sldMk cId="1108919878" sldId="282"/>
            <ac:picMk id="7" creationId="{51BC7683-4682-EB9A-7134-02F11E9D5FF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7:57.724" v="1683" actId="167"/>
        <pc:sldMkLst>
          <pc:docMk/>
          <pc:sldMk cId="1766010445" sldId="283"/>
        </pc:sldMkLst>
        <pc:picChg chg="del">
          <ac:chgData name="SHHD 山本覚" userId="57e3f178-c88d-44ee-9b09-55235ac55cf9" providerId="ADAL" clId="{90FA48F5-FA59-48F7-AEE2-C5783AE6C803}" dt="2023-10-30T13:37:46.330" v="1679" actId="478"/>
          <ac:picMkLst>
            <pc:docMk/>
            <pc:sldMk cId="1766010445" sldId="283"/>
            <ac:picMk id="4" creationId="{96419D75-B159-33DF-AE9B-2A292FA616C8}"/>
          </ac:picMkLst>
        </pc:picChg>
        <pc:picChg chg="add mod ord">
          <ac:chgData name="SHHD 山本覚" userId="57e3f178-c88d-44ee-9b09-55235ac55cf9" providerId="ADAL" clId="{90FA48F5-FA59-48F7-AEE2-C5783AE6C803}" dt="2023-10-30T13:37:57.724" v="1683" actId="167"/>
          <ac:picMkLst>
            <pc:docMk/>
            <pc:sldMk cId="1766010445" sldId="283"/>
            <ac:picMk id="5" creationId="{DC86154E-6E26-8B90-0DF6-2D3AB834E83A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8:42.823" v="1689" actId="167"/>
        <pc:sldMkLst>
          <pc:docMk/>
          <pc:sldMk cId="3487670288" sldId="284"/>
        </pc:sldMkLst>
        <pc:picChg chg="add mod ord">
          <ac:chgData name="SHHD 山本覚" userId="57e3f178-c88d-44ee-9b09-55235ac55cf9" providerId="ADAL" clId="{90FA48F5-FA59-48F7-AEE2-C5783AE6C803}" dt="2023-10-30T13:38:42.823" v="1689" actId="167"/>
          <ac:picMkLst>
            <pc:docMk/>
            <pc:sldMk cId="3487670288" sldId="284"/>
            <ac:picMk id="4" creationId="{B513A453-6E59-89AF-C648-021B89046789}"/>
          </ac:picMkLst>
        </pc:picChg>
        <pc:picChg chg="del">
          <ac:chgData name="SHHD 山本覚" userId="57e3f178-c88d-44ee-9b09-55235ac55cf9" providerId="ADAL" clId="{90FA48F5-FA59-48F7-AEE2-C5783AE6C803}" dt="2023-10-30T13:38:32.899" v="1685" actId="478"/>
          <ac:picMkLst>
            <pc:docMk/>
            <pc:sldMk cId="3487670288" sldId="284"/>
            <ac:picMk id="5" creationId="{DC86154E-6E26-8B90-0DF6-2D3AB834E83A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9:30.669" v="1696" actId="1076"/>
        <pc:sldMkLst>
          <pc:docMk/>
          <pc:sldMk cId="437902838" sldId="285"/>
        </pc:sldMkLst>
        <pc:picChg chg="del">
          <ac:chgData name="SHHD 山本覚" userId="57e3f178-c88d-44ee-9b09-55235ac55cf9" providerId="ADAL" clId="{90FA48F5-FA59-48F7-AEE2-C5783AE6C803}" dt="2023-10-30T13:39:18.719" v="1691" actId="478"/>
          <ac:picMkLst>
            <pc:docMk/>
            <pc:sldMk cId="437902838" sldId="285"/>
            <ac:picMk id="4" creationId="{B513A453-6E59-89AF-C648-021B89046789}"/>
          </ac:picMkLst>
        </pc:picChg>
        <pc:picChg chg="add mod ord">
          <ac:chgData name="SHHD 山本覚" userId="57e3f178-c88d-44ee-9b09-55235ac55cf9" providerId="ADAL" clId="{90FA48F5-FA59-48F7-AEE2-C5783AE6C803}" dt="2023-10-30T13:39:30.669" v="1696" actId="1076"/>
          <ac:picMkLst>
            <pc:docMk/>
            <pc:sldMk cId="437902838" sldId="285"/>
            <ac:picMk id="5" creationId="{DAF6EEC9-8411-AC7F-D6D9-2ACF727B939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40:03.224" v="1702" actId="1076"/>
        <pc:sldMkLst>
          <pc:docMk/>
          <pc:sldMk cId="2520815508" sldId="286"/>
        </pc:sldMkLst>
        <pc:picChg chg="add mod ord">
          <ac:chgData name="SHHD 山本覚" userId="57e3f178-c88d-44ee-9b09-55235ac55cf9" providerId="ADAL" clId="{90FA48F5-FA59-48F7-AEE2-C5783AE6C803}" dt="2023-10-30T13:40:03.224" v="1702" actId="1076"/>
          <ac:picMkLst>
            <pc:docMk/>
            <pc:sldMk cId="2520815508" sldId="286"/>
            <ac:picMk id="4" creationId="{63B00A32-1CC6-16F7-C030-FEA78C7A4DFE}"/>
          </ac:picMkLst>
        </pc:picChg>
        <pc:picChg chg="del">
          <ac:chgData name="SHHD 山本覚" userId="57e3f178-c88d-44ee-9b09-55235ac55cf9" providerId="ADAL" clId="{90FA48F5-FA59-48F7-AEE2-C5783AE6C803}" dt="2023-10-30T13:39:53.845" v="1698" actId="478"/>
          <ac:picMkLst>
            <pc:docMk/>
            <pc:sldMk cId="2520815508" sldId="286"/>
            <ac:picMk id="5" creationId="{DAF6EEC9-8411-AC7F-D6D9-2ACF727B93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E035-FB07-446B-A26E-E8C61E49FEB3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F2518-C81B-4DFE-8FD7-FBA88C278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6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F2518-C81B-4DFE-8FD7-FBA88C2788B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1980979"/>
          </a:xfrm>
        </p:spPr>
        <p:txBody>
          <a:bodyPr anchor="b">
            <a:normAutofit/>
          </a:bodyPr>
          <a:lstStyle>
            <a:lvl1pPr algn="ctr">
              <a:defRPr sz="6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392"/>
            <a:ext cx="9144000" cy="13414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8BEA83CE-7942-4D00-A2F9-2434B9DB8797}" type="datetimeFigureOut">
              <a:rPr kumimoji="1" lang="ja-JP" altLang="en-US" smtClean="0"/>
              <a:pPr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A230E4-FB3A-42FB-B6D8-ED6F6325B95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B899E8-CD4E-FCB0-F189-D2B2B16E0B0D}"/>
              </a:ext>
            </a:extLst>
          </p:cNvPr>
          <p:cNvSpPr/>
          <p:nvPr userDrawn="1"/>
        </p:nvSpPr>
        <p:spPr>
          <a:xfrm>
            <a:off x="0" y="3355675"/>
            <a:ext cx="12192000" cy="56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4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3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217736"/>
            <a:ext cx="10515600" cy="824685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76218"/>
            <a:ext cx="10515600" cy="4803919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8BEA83CE-7942-4D00-A2F9-2434B9DB8797}" type="datetimeFigureOut">
              <a:rPr kumimoji="1" lang="ja-JP" altLang="en-US" smtClean="0"/>
              <a:pPr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A230E4-FB3A-42FB-B6D8-ED6F6325B95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CA3EA7-CA39-C83B-E898-12238307B126}"/>
              </a:ext>
            </a:extLst>
          </p:cNvPr>
          <p:cNvSpPr/>
          <p:nvPr userDrawn="1"/>
        </p:nvSpPr>
        <p:spPr>
          <a:xfrm>
            <a:off x="0" y="1042421"/>
            <a:ext cx="12192000" cy="56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3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1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7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94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5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AA9E8-35A4-F087-721F-23B15853F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ハンズオン ～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Git</a:t>
            </a:r>
            <a:r>
              <a:rPr kumimoji="1"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入門～</a:t>
            </a:r>
            <a:b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5400" dirty="0"/>
              <a:t>2023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en-US" altLang="ja-JP" sz="5400" dirty="0"/>
              <a:t>11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.01</a:t>
            </a:r>
            <a:endParaRPr kumimoji="1" lang="ja-JP" altLang="en-US" sz="5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963885-801F-200F-7633-1AD09F793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  <a:r>
              <a:rPr lang="ja-JP" altLang="en-US" dirty="0"/>
              <a:t>４</a:t>
            </a:r>
            <a:r>
              <a:rPr kumimoji="1" lang="ja-JP" altLang="en-US" dirty="0"/>
              <a:t>部　企画２チーム</a:t>
            </a:r>
            <a:endParaRPr kumimoji="1" lang="en-US" altLang="ja-JP" dirty="0"/>
          </a:p>
          <a:p>
            <a:r>
              <a:rPr lang="ja-JP" altLang="en-US" dirty="0"/>
              <a:t>山本　覚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160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基礎知識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87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の基礎知識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042" y="1445377"/>
            <a:ext cx="6671459" cy="463269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以下の項目について説明します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リポジトリ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クローン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コミット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プッシュ／プル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ブランチ</a:t>
            </a:r>
            <a:endParaRPr kumimoji="1" lang="ja-JP" altLang="en-US" dirty="0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618AE55-DD73-249F-EFA1-84DF13C41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74" y="2011451"/>
            <a:ext cx="1159328" cy="1159328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318A8623-1518-D7F2-67F2-F0708CE3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3157210"/>
            <a:ext cx="377628" cy="377628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3AFFE0D-2056-5D34-432B-51E4283CED5B}"/>
              </a:ext>
            </a:extLst>
          </p:cNvPr>
          <p:cNvGrpSpPr/>
          <p:nvPr/>
        </p:nvGrpSpPr>
        <p:grpSpPr>
          <a:xfrm>
            <a:off x="4711871" y="4533941"/>
            <a:ext cx="1733867" cy="992615"/>
            <a:chOff x="4604295" y="5192847"/>
            <a:chExt cx="1733867" cy="992615"/>
          </a:xfrm>
        </p:grpSpPr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8F97454D-F471-ED23-0164-D59048FE0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9" name="図 8" descr="アイコン&#10;&#10;自動的に生成された説明">
              <a:extLst>
                <a:ext uri="{FF2B5EF4-FFF2-40B4-BE49-F238E27FC236}">
                  <a16:creationId xmlns:a16="http://schemas.microsoft.com/office/drawing/2014/main" id="{65FF9DAE-76A8-6F2E-2DAE-3806BB43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249019F-635B-388C-3459-2FB09BB9DB5C}"/>
              </a:ext>
            </a:extLst>
          </p:cNvPr>
          <p:cNvGrpSpPr/>
          <p:nvPr/>
        </p:nvGrpSpPr>
        <p:grpSpPr>
          <a:xfrm>
            <a:off x="7269365" y="3225725"/>
            <a:ext cx="3138586" cy="2300831"/>
            <a:chOff x="4604295" y="3884631"/>
            <a:chExt cx="3138586" cy="2300831"/>
          </a:xfrm>
        </p:grpSpPr>
        <p:pic>
          <p:nvPicPr>
            <p:cNvPr id="32" name="図 31" descr="アイコン&#10;&#10;自動的に生成された説明">
              <a:extLst>
                <a:ext uri="{FF2B5EF4-FFF2-40B4-BE49-F238E27FC236}">
                  <a16:creationId xmlns:a16="http://schemas.microsoft.com/office/drawing/2014/main" id="{8413B28F-F99C-675A-0EC7-8AD1768A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33" name="図 32" descr="アイコン&#10;&#10;自動的に生成された説明">
              <a:extLst>
                <a:ext uri="{FF2B5EF4-FFF2-40B4-BE49-F238E27FC236}">
                  <a16:creationId xmlns:a16="http://schemas.microsoft.com/office/drawing/2014/main" id="{6096277F-CF1E-C078-092C-327284823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  <p:pic>
          <p:nvPicPr>
            <p:cNvPr id="34" name="図 33" descr="アイコン&#10;&#10;自動的に生成された説明">
              <a:extLst>
                <a:ext uri="{FF2B5EF4-FFF2-40B4-BE49-F238E27FC236}">
                  <a16:creationId xmlns:a16="http://schemas.microsoft.com/office/drawing/2014/main" id="{FC3347F5-B171-C6C8-5A83-4E0D46AAE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061" y="5400139"/>
              <a:ext cx="376358" cy="376358"/>
            </a:xfrm>
            <a:prstGeom prst="rect">
              <a:avLst/>
            </a:prstGeom>
          </p:spPr>
        </p:pic>
        <p:pic>
          <p:nvPicPr>
            <p:cNvPr id="63" name="図 62" descr="アイコン&#10;&#10;自動的に生成された説明">
              <a:extLst>
                <a:ext uri="{FF2B5EF4-FFF2-40B4-BE49-F238E27FC236}">
                  <a16:creationId xmlns:a16="http://schemas.microsoft.com/office/drawing/2014/main" id="{F01C8CA8-C37A-8BE6-BA92-E5E060DA1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523" y="3884631"/>
              <a:ext cx="376358" cy="376358"/>
            </a:xfrm>
            <a:prstGeom prst="rect">
              <a:avLst/>
            </a:prstGeom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F1DCB2E-5306-FC09-610F-B6DCC40F93D9}"/>
              </a:ext>
            </a:extLst>
          </p:cNvPr>
          <p:cNvGrpSpPr/>
          <p:nvPr/>
        </p:nvGrpSpPr>
        <p:grpSpPr>
          <a:xfrm>
            <a:off x="9828201" y="4533941"/>
            <a:ext cx="1733867" cy="992615"/>
            <a:chOff x="4604295" y="5192847"/>
            <a:chExt cx="1733867" cy="992615"/>
          </a:xfrm>
        </p:grpSpPr>
        <p:pic>
          <p:nvPicPr>
            <p:cNvPr id="36" name="図 35" descr="アイコン&#10;&#10;自動的に生成された説明">
              <a:extLst>
                <a:ext uri="{FF2B5EF4-FFF2-40B4-BE49-F238E27FC236}">
                  <a16:creationId xmlns:a16="http://schemas.microsoft.com/office/drawing/2014/main" id="{24FD75F0-D045-AFEC-7F69-A2E49ED3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37" name="図 36" descr="アイコン&#10;&#10;自動的に生成された説明">
              <a:extLst>
                <a:ext uri="{FF2B5EF4-FFF2-40B4-BE49-F238E27FC236}">
                  <a16:creationId xmlns:a16="http://schemas.microsoft.com/office/drawing/2014/main" id="{4D80EC32-7935-55B6-3E83-3F215DE50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  <p:pic>
          <p:nvPicPr>
            <p:cNvPr id="38" name="図 37" descr="アイコン&#10;&#10;自動的に生成された説明">
              <a:extLst>
                <a:ext uri="{FF2B5EF4-FFF2-40B4-BE49-F238E27FC236}">
                  <a16:creationId xmlns:a16="http://schemas.microsoft.com/office/drawing/2014/main" id="{FDB05B54-60A6-B75B-AC63-F5855908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061" y="5400139"/>
              <a:ext cx="376358" cy="376358"/>
            </a:xfrm>
            <a:prstGeom prst="rect">
              <a:avLst/>
            </a:prstGeom>
          </p:spPr>
        </p:pic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72886F5-D99D-555E-EC98-DDB8DB12070A}"/>
              </a:ext>
            </a:extLst>
          </p:cNvPr>
          <p:cNvCxnSpPr>
            <a:cxnSpLocks/>
          </p:cNvCxnSpPr>
          <p:nvPr/>
        </p:nvCxnSpPr>
        <p:spPr>
          <a:xfrm flipH="1">
            <a:off x="6084154" y="3140824"/>
            <a:ext cx="1454582" cy="1329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コンテンツ プレースホルダー 2">
            <a:extLst>
              <a:ext uri="{FF2B5EF4-FFF2-40B4-BE49-F238E27FC236}">
                <a16:creationId xmlns:a16="http://schemas.microsoft.com/office/drawing/2014/main" id="{55802C53-F85B-9304-4F19-A5536D5A811C}"/>
              </a:ext>
            </a:extLst>
          </p:cNvPr>
          <p:cNvSpPr txBox="1">
            <a:spLocks/>
          </p:cNvSpPr>
          <p:nvPr/>
        </p:nvSpPr>
        <p:spPr>
          <a:xfrm>
            <a:off x="5721480" y="3438673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クローン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3A4979E-9830-DF80-644C-C62BB8A9ED5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284090" y="3312499"/>
            <a:ext cx="222835" cy="1221442"/>
          </a:xfrm>
          <a:prstGeom prst="straightConnector1">
            <a:avLst/>
          </a:prstGeom>
          <a:ln w="76200">
            <a:solidFill>
              <a:srgbClr val="DE9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コンテンツ プレースホルダー 2">
            <a:extLst>
              <a:ext uri="{FF2B5EF4-FFF2-40B4-BE49-F238E27FC236}">
                <a16:creationId xmlns:a16="http://schemas.microsoft.com/office/drawing/2014/main" id="{1DE1B145-FD91-9CEB-A04F-919EDACB1D3F}"/>
              </a:ext>
            </a:extLst>
          </p:cNvPr>
          <p:cNvSpPr txBox="1">
            <a:spLocks/>
          </p:cNvSpPr>
          <p:nvPr/>
        </p:nvSpPr>
        <p:spPr>
          <a:xfrm>
            <a:off x="7993024" y="5277600"/>
            <a:ext cx="1061171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ローカル</a:t>
            </a:r>
          </a:p>
        </p:txBody>
      </p:sp>
      <p:sp>
        <p:nvSpPr>
          <p:cNvPr id="51" name="コンテンツ プレースホルダー 2">
            <a:extLst>
              <a:ext uri="{FF2B5EF4-FFF2-40B4-BE49-F238E27FC236}">
                <a16:creationId xmlns:a16="http://schemas.microsoft.com/office/drawing/2014/main" id="{8B477E42-EC7B-6965-E763-492A607C731C}"/>
              </a:ext>
            </a:extLst>
          </p:cNvPr>
          <p:cNvSpPr txBox="1">
            <a:spLocks/>
          </p:cNvSpPr>
          <p:nvPr/>
        </p:nvSpPr>
        <p:spPr>
          <a:xfrm>
            <a:off x="8439562" y="3778985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プッシュ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5FD3CC2-2358-916C-6C75-C44F58BA5E41}"/>
              </a:ext>
            </a:extLst>
          </p:cNvPr>
          <p:cNvCxnSpPr>
            <a:cxnSpLocks/>
          </p:cNvCxnSpPr>
          <p:nvPr/>
        </p:nvCxnSpPr>
        <p:spPr>
          <a:xfrm>
            <a:off x="8780398" y="3046000"/>
            <a:ext cx="1842778" cy="1487941"/>
          </a:xfrm>
          <a:prstGeom prst="straightConnector1">
            <a:avLst/>
          </a:prstGeom>
          <a:ln w="76200">
            <a:solidFill>
              <a:srgbClr val="DE9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C44B09B7-40A5-9A2A-431F-0FD3407CFFDD}"/>
              </a:ext>
            </a:extLst>
          </p:cNvPr>
          <p:cNvSpPr txBox="1">
            <a:spLocks/>
          </p:cNvSpPr>
          <p:nvPr/>
        </p:nvSpPr>
        <p:spPr>
          <a:xfrm>
            <a:off x="9895885" y="3534838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プル</a:t>
            </a:r>
          </a:p>
        </p:txBody>
      </p:sp>
      <p:sp>
        <p:nvSpPr>
          <p:cNvPr id="57" name="吹き出し: 円形 56">
            <a:extLst>
              <a:ext uri="{FF2B5EF4-FFF2-40B4-BE49-F238E27FC236}">
                <a16:creationId xmlns:a16="http://schemas.microsoft.com/office/drawing/2014/main" id="{AC4AD521-5940-6EFB-6ED4-27FFB8834061}"/>
              </a:ext>
            </a:extLst>
          </p:cNvPr>
          <p:cNvSpPr/>
          <p:nvPr/>
        </p:nvSpPr>
        <p:spPr>
          <a:xfrm flipH="1">
            <a:off x="4716216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ローカルが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ないから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コピーしよう</a:t>
            </a:r>
          </a:p>
        </p:txBody>
      </p:sp>
      <p:sp>
        <p:nvSpPr>
          <p:cNvPr id="61" name="吹き出し: 円形 60">
            <a:extLst>
              <a:ext uri="{FF2B5EF4-FFF2-40B4-BE49-F238E27FC236}">
                <a16:creationId xmlns:a16="http://schemas.microsoft.com/office/drawing/2014/main" id="{00CED09E-478D-B59B-3A90-48CA2C6F4A45}"/>
              </a:ext>
            </a:extLst>
          </p:cNvPr>
          <p:cNvSpPr/>
          <p:nvPr/>
        </p:nvSpPr>
        <p:spPr>
          <a:xfrm flipH="1">
            <a:off x="7259695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ローカルを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変更したから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アップしよう</a:t>
            </a:r>
          </a:p>
        </p:txBody>
      </p:sp>
      <p:sp>
        <p:nvSpPr>
          <p:cNvPr id="62" name="吹き出し: 円形 61">
            <a:extLst>
              <a:ext uri="{FF2B5EF4-FFF2-40B4-BE49-F238E27FC236}">
                <a16:creationId xmlns:a16="http://schemas.microsoft.com/office/drawing/2014/main" id="{177C1E7D-3400-ED67-E7EF-FA55D840ED43}"/>
              </a:ext>
            </a:extLst>
          </p:cNvPr>
          <p:cNvSpPr/>
          <p:nvPr/>
        </p:nvSpPr>
        <p:spPr>
          <a:xfrm flipH="1">
            <a:off x="9894144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他の人の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変更を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ダウンロード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AA9907-CCD5-D249-A48E-15BC7A2F16F2}"/>
              </a:ext>
            </a:extLst>
          </p:cNvPr>
          <p:cNvSpPr txBox="1">
            <a:spLocks/>
          </p:cNvSpPr>
          <p:nvPr/>
        </p:nvSpPr>
        <p:spPr>
          <a:xfrm>
            <a:off x="7669788" y="1534428"/>
            <a:ext cx="1112269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リモート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96E4358-CCCB-BA2F-88C3-BB1958AA996B}"/>
              </a:ext>
            </a:extLst>
          </p:cNvPr>
          <p:cNvSpPr txBox="1">
            <a:spLocks/>
          </p:cNvSpPr>
          <p:nvPr/>
        </p:nvSpPr>
        <p:spPr>
          <a:xfrm>
            <a:off x="10545560" y="5277600"/>
            <a:ext cx="1061171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ローカル</a:t>
            </a:r>
          </a:p>
        </p:txBody>
      </p:sp>
    </p:spTree>
    <p:extLst>
      <p:ext uri="{BB962C8B-B14F-4D97-AF65-F5344CB8AC3E}">
        <p14:creationId xmlns:p14="http://schemas.microsoft.com/office/powerpoint/2010/main" val="40708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838" y="1297946"/>
            <a:ext cx="9395934" cy="3459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リポジトリとはデータの保管場所のことです</a:t>
            </a:r>
            <a:br>
              <a:rPr lang="en-US" altLang="ja-JP" dirty="0"/>
            </a:br>
            <a:r>
              <a:rPr lang="ja-JP" altLang="en-US" b="1" dirty="0"/>
              <a:t>ローカル</a:t>
            </a:r>
            <a:r>
              <a:rPr lang="ja-JP" altLang="en-US" dirty="0"/>
              <a:t>と</a:t>
            </a:r>
            <a:r>
              <a:rPr lang="ja-JP" altLang="en-US" b="1" dirty="0"/>
              <a:t>リモート</a:t>
            </a:r>
            <a:r>
              <a:rPr lang="ja-JP" altLang="en-US" dirty="0"/>
              <a:t>の２種類があります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b="1" dirty="0"/>
              <a:t>ローカル</a:t>
            </a:r>
            <a:r>
              <a:rPr lang="ja-JP" altLang="en-US" dirty="0"/>
              <a:t>とは自分の</a:t>
            </a:r>
            <a:r>
              <a:rPr lang="en-US" altLang="ja-JP" dirty="0"/>
              <a:t>PC</a:t>
            </a:r>
            <a:r>
              <a:rPr lang="ja-JP" altLang="en-US" dirty="0"/>
              <a:t>に保管しているものを指します</a:t>
            </a:r>
            <a:br>
              <a:rPr lang="en-US" altLang="ja-JP" dirty="0"/>
            </a:br>
            <a:r>
              <a:rPr lang="ja-JP" altLang="en-US" dirty="0"/>
              <a:t>作業するときはこのローカルを編集していきます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b="1" dirty="0"/>
              <a:t>リモート</a:t>
            </a:r>
            <a:r>
              <a:rPr lang="ja-JP" altLang="en-US" dirty="0"/>
              <a:t>は</a:t>
            </a:r>
            <a:r>
              <a:rPr lang="en-US" altLang="ja-JP" dirty="0"/>
              <a:t>Web</a:t>
            </a:r>
            <a:r>
              <a:rPr lang="ja-JP" altLang="en-US" dirty="0"/>
              <a:t>上にあり、皆が参照しているものです</a:t>
            </a:r>
            <a:br>
              <a:rPr lang="en-US" altLang="ja-JP" dirty="0"/>
            </a:br>
            <a:r>
              <a:rPr lang="ja-JP" altLang="en-US" dirty="0"/>
              <a:t>ローカルのデータをアップして、内容を更新します</a:t>
            </a:r>
            <a:endParaRPr lang="en-US" altLang="ja-JP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E75A89C-FF08-392D-812A-4311482EAB46}"/>
              </a:ext>
            </a:extLst>
          </p:cNvPr>
          <p:cNvGrpSpPr/>
          <p:nvPr/>
        </p:nvGrpSpPr>
        <p:grpSpPr>
          <a:xfrm>
            <a:off x="2719144" y="4702387"/>
            <a:ext cx="5814500" cy="992615"/>
            <a:chOff x="2698974" y="5322435"/>
            <a:chExt cx="5814500" cy="992615"/>
          </a:xfrm>
        </p:grpSpPr>
        <p:pic>
          <p:nvPicPr>
            <p:cNvPr id="3" name="図 2" descr="アイコン&#10;&#10;自動的に生成された説明">
              <a:extLst>
                <a:ext uri="{FF2B5EF4-FFF2-40B4-BE49-F238E27FC236}">
                  <a16:creationId xmlns:a16="http://schemas.microsoft.com/office/drawing/2014/main" id="{63645E22-4705-827C-9BA0-C2B7B8795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023" y="5322606"/>
              <a:ext cx="937451" cy="937451"/>
            </a:xfrm>
            <a:prstGeom prst="rect">
              <a:avLst/>
            </a:prstGeom>
          </p:spPr>
        </p:pic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3570E6D-F389-4EFD-5518-F33023447770}"/>
                </a:ext>
              </a:extLst>
            </p:cNvPr>
            <p:cNvGrpSpPr/>
            <p:nvPr/>
          </p:nvGrpSpPr>
          <p:grpSpPr>
            <a:xfrm>
              <a:off x="2698974" y="5322435"/>
              <a:ext cx="1733867" cy="992615"/>
              <a:chOff x="4604295" y="5192847"/>
              <a:chExt cx="1733867" cy="992615"/>
            </a:xfrm>
          </p:grpSpPr>
          <p:pic>
            <p:nvPicPr>
              <p:cNvPr id="6" name="図 5" descr="アイコン&#10;&#10;自動的に生成された説明">
                <a:extLst>
                  <a:ext uri="{FF2B5EF4-FFF2-40B4-BE49-F238E27FC236}">
                    <a16:creationId xmlns:a16="http://schemas.microsoft.com/office/drawing/2014/main" id="{9F6B8CA0-3E38-54C8-A202-73EF2857B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7" name="図 6" descr="アイコン&#10;&#10;自動的に生成された説明">
                <a:extLst>
                  <a:ext uri="{FF2B5EF4-FFF2-40B4-BE49-F238E27FC236}">
                    <a16:creationId xmlns:a16="http://schemas.microsoft.com/office/drawing/2014/main" id="{68E6F91C-810F-D85B-B51C-9F06565C2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</p:grpSp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909C12C1-F739-236C-86B6-C962575E4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926" y="5540163"/>
              <a:ext cx="359214" cy="359214"/>
            </a:xfrm>
            <a:prstGeom prst="rect">
              <a:avLst/>
            </a:prstGeom>
          </p:spPr>
        </p:pic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64AA179-4C0C-0CAC-D022-3D3AB5CDBA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7889" y="5616466"/>
              <a:ext cx="23622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4D54EA5-047C-A963-99E0-8D8A847668B2}"/>
                </a:ext>
              </a:extLst>
            </p:cNvPr>
            <p:cNvCxnSpPr>
              <a:cxnSpLocks/>
            </p:cNvCxnSpPr>
            <p:nvPr/>
          </p:nvCxnSpPr>
          <p:spPr>
            <a:xfrm>
              <a:off x="4823332" y="5981138"/>
              <a:ext cx="2362200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FCC6460-BD96-4CCA-A231-900AB5A9057D}"/>
              </a:ext>
            </a:extLst>
          </p:cNvPr>
          <p:cNvSpPr/>
          <p:nvPr/>
        </p:nvSpPr>
        <p:spPr>
          <a:xfrm>
            <a:off x="5344468" y="4469803"/>
            <a:ext cx="1289205" cy="3697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アップロード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3F7ADF-5DE7-C4E0-2C46-8A07F2402B84}"/>
              </a:ext>
            </a:extLst>
          </p:cNvPr>
          <p:cNvSpPr/>
          <p:nvPr/>
        </p:nvSpPr>
        <p:spPr>
          <a:xfrm>
            <a:off x="5344469" y="5540357"/>
            <a:ext cx="1289205" cy="3697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ダウンロード</a:t>
            </a:r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6949390B-D0B5-FBEA-CD4A-092D5A06A608}"/>
              </a:ext>
            </a:extLst>
          </p:cNvPr>
          <p:cNvSpPr/>
          <p:nvPr/>
        </p:nvSpPr>
        <p:spPr>
          <a:xfrm>
            <a:off x="3242080" y="5855225"/>
            <a:ext cx="1788459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手元のものが</a:t>
            </a:r>
            <a:r>
              <a:rPr kumimoji="1" lang="ja-JP" altLang="en-US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</a:t>
            </a:r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0D7134DB-94AF-3EE5-9E62-D040540B0877}"/>
              </a:ext>
            </a:extLst>
          </p:cNvPr>
          <p:cNvSpPr/>
          <p:nvPr/>
        </p:nvSpPr>
        <p:spPr>
          <a:xfrm>
            <a:off x="7437562" y="5855225"/>
            <a:ext cx="1788459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上のものが</a:t>
            </a:r>
            <a:r>
              <a:rPr kumimoji="1" lang="ja-JP" altLang="en-US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リモート</a:t>
            </a:r>
          </a:p>
        </p:txBody>
      </p:sp>
    </p:spTree>
    <p:extLst>
      <p:ext uri="{BB962C8B-B14F-4D97-AF65-F5344CB8AC3E}">
        <p14:creationId xmlns:p14="http://schemas.microsoft.com/office/powerpoint/2010/main" val="134677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9F4C9B5-4986-A165-582F-9510D4C13EEF}"/>
              </a:ext>
            </a:extLst>
          </p:cNvPr>
          <p:cNvSpPr txBox="1">
            <a:spLocks/>
          </p:cNvSpPr>
          <p:nvPr/>
        </p:nvSpPr>
        <p:spPr>
          <a:xfrm>
            <a:off x="2187401" y="1290354"/>
            <a:ext cx="8495721" cy="2909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まず作業を始める前にリモートの内容を、</a:t>
            </a:r>
            <a:br>
              <a:rPr lang="en-US" altLang="ja-JP" dirty="0"/>
            </a:br>
            <a:r>
              <a:rPr lang="ja-JP" altLang="en-US" dirty="0"/>
              <a:t>ローカルへコピーしなければいけません</a:t>
            </a:r>
            <a:br>
              <a:rPr lang="en-US" altLang="ja-JP" dirty="0"/>
            </a:br>
            <a:r>
              <a:rPr lang="ja-JP" altLang="en-US" dirty="0"/>
              <a:t>このコピーすることを</a:t>
            </a:r>
            <a:r>
              <a:rPr lang="ja-JP" altLang="en-US" b="1" dirty="0"/>
              <a:t>クローン</a:t>
            </a:r>
            <a:r>
              <a:rPr lang="ja-JP" altLang="en-US" dirty="0"/>
              <a:t>といいます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クローンして、ローカルのファイルを編集して、</a:t>
            </a:r>
            <a:br>
              <a:rPr lang="en-US" altLang="ja-JP" dirty="0"/>
            </a:br>
            <a:r>
              <a:rPr lang="ja-JP" altLang="en-US" dirty="0"/>
              <a:t>リモートへアップロードして</a:t>
            </a:r>
            <a:r>
              <a:rPr lang="en-US" altLang="ja-JP" dirty="0"/>
              <a:t>…</a:t>
            </a:r>
            <a:r>
              <a:rPr lang="ja-JP" altLang="en-US" dirty="0"/>
              <a:t>という要領で、</a:t>
            </a:r>
            <a:br>
              <a:rPr lang="en-US" altLang="ja-JP" dirty="0"/>
            </a:br>
            <a:r>
              <a:rPr lang="ja-JP" altLang="en-US" dirty="0"/>
              <a:t>変更を行っていくことになります</a:t>
            </a:r>
            <a:endParaRPr lang="en-US" altLang="ja-JP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C136C72-1EC0-6F4D-FAEA-B0EE79F58B55}"/>
              </a:ext>
            </a:extLst>
          </p:cNvPr>
          <p:cNvGrpSpPr/>
          <p:nvPr/>
        </p:nvGrpSpPr>
        <p:grpSpPr>
          <a:xfrm>
            <a:off x="2740915" y="4393208"/>
            <a:ext cx="5858204" cy="2173507"/>
            <a:chOff x="2719144" y="4534722"/>
            <a:chExt cx="5858204" cy="2173507"/>
          </a:xfrm>
        </p:grpSpPr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723CB865-DA1E-C2A6-CF96-0689624FA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193" y="4617160"/>
              <a:ext cx="937451" cy="937451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BE47961F-1896-0FB4-6E63-FF224BDC8E5D}"/>
                </a:ext>
              </a:extLst>
            </p:cNvPr>
            <p:cNvGrpSpPr/>
            <p:nvPr/>
          </p:nvGrpSpPr>
          <p:grpSpPr>
            <a:xfrm>
              <a:off x="2719144" y="4616989"/>
              <a:ext cx="1733867" cy="992615"/>
              <a:chOff x="4604295" y="5192847"/>
              <a:chExt cx="1733867" cy="992615"/>
            </a:xfrm>
          </p:grpSpPr>
          <p:pic>
            <p:nvPicPr>
              <p:cNvPr id="13" name="図 12" descr="アイコン&#10;&#10;自動的に生成された説明">
                <a:extLst>
                  <a:ext uri="{FF2B5EF4-FFF2-40B4-BE49-F238E27FC236}">
                    <a16:creationId xmlns:a16="http://schemas.microsoft.com/office/drawing/2014/main" id="{67D647F0-3F69-A87D-FB7E-02870BBED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14" name="図 13" descr="アイコン&#10;&#10;自動的に生成された説明">
                <a:extLst>
                  <a:ext uri="{FF2B5EF4-FFF2-40B4-BE49-F238E27FC236}">
                    <a16:creationId xmlns:a16="http://schemas.microsoft.com/office/drawing/2014/main" id="{D1BC76E4-92B7-00E7-946D-E15E04557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</p:grp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74A33E9B-16DE-3F34-D9B9-BB35B90B9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391" y="4534722"/>
              <a:ext cx="359214" cy="359214"/>
            </a:xfrm>
            <a:prstGeom prst="rect">
              <a:avLst/>
            </a:prstGeom>
          </p:spPr>
        </p:pic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67CCEDD-49A7-C564-B006-6C6A42CC552C}"/>
                </a:ext>
              </a:extLst>
            </p:cNvPr>
            <p:cNvCxnSpPr>
              <a:cxnSpLocks/>
            </p:cNvCxnSpPr>
            <p:nvPr/>
          </p:nvCxnSpPr>
          <p:spPr>
            <a:xfrm>
              <a:off x="4843502" y="5060543"/>
              <a:ext cx="2362200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D3A8EE8E-0436-BDB8-D592-E118ACC1F58C}"/>
                </a:ext>
              </a:extLst>
            </p:cNvPr>
            <p:cNvSpPr/>
            <p:nvPr/>
          </p:nvSpPr>
          <p:spPr>
            <a:xfrm>
              <a:off x="5451396" y="5239810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クローン</a:t>
              </a:r>
            </a:p>
          </p:txBody>
        </p:sp>
        <p:sp>
          <p:nvSpPr>
            <p:cNvPr id="17" name="吹き出し: 円形 16">
              <a:extLst>
                <a:ext uri="{FF2B5EF4-FFF2-40B4-BE49-F238E27FC236}">
                  <a16:creationId xmlns:a16="http://schemas.microsoft.com/office/drawing/2014/main" id="{48BB2CCA-A6F3-4A15-F2B4-F09131FF2953}"/>
                </a:ext>
              </a:extLst>
            </p:cNvPr>
            <p:cNvSpPr/>
            <p:nvPr/>
          </p:nvSpPr>
          <p:spPr>
            <a:xfrm>
              <a:off x="3193095" y="5776211"/>
              <a:ext cx="1788459" cy="9320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ローカルが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ないので、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コピーする！</a:t>
              </a:r>
              <a:endParaRPr kumimoji="1" lang="ja-JP" altLang="en-US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9" name="コンテンツ プレースホルダー 2">
              <a:extLst>
                <a:ext uri="{FF2B5EF4-FFF2-40B4-BE49-F238E27FC236}">
                  <a16:creationId xmlns:a16="http://schemas.microsoft.com/office/drawing/2014/main" id="{8BDC3181-B410-7FE8-8635-1F8491B97E28}"/>
                </a:ext>
              </a:extLst>
            </p:cNvPr>
            <p:cNvSpPr txBox="1">
              <a:spLocks/>
            </p:cNvSpPr>
            <p:nvPr/>
          </p:nvSpPr>
          <p:spPr>
            <a:xfrm>
              <a:off x="7552487" y="5554611"/>
              <a:ext cx="102486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リモート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66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4" y="1358196"/>
            <a:ext cx="7489371" cy="23521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/>
              <a:t>ローカルで変更を加えるときは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１．ファイルの内容を変更する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/>
              <a:t>２．その変更を</a:t>
            </a:r>
            <a:r>
              <a:rPr kumimoji="1" lang="ja-JP" altLang="en-US" b="1" dirty="0"/>
              <a:t>コミット</a:t>
            </a:r>
            <a:r>
              <a:rPr kumimoji="1" lang="ja-JP" altLang="en-US" dirty="0"/>
              <a:t>する（確定させる）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という２段階で変更します</a:t>
            </a:r>
            <a:endParaRPr kumimoji="1" lang="en-US" altLang="ja-JP" sz="24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AC32562-C455-184F-3AFE-5C48319D27A5}"/>
              </a:ext>
            </a:extLst>
          </p:cNvPr>
          <p:cNvGrpSpPr/>
          <p:nvPr/>
        </p:nvGrpSpPr>
        <p:grpSpPr>
          <a:xfrm>
            <a:off x="1778563" y="3710335"/>
            <a:ext cx="8634871" cy="2346065"/>
            <a:chOff x="1724029" y="4294199"/>
            <a:chExt cx="8634871" cy="234606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9BE74C5-2913-BDA2-DAA8-3CDD293729E5}"/>
                </a:ext>
              </a:extLst>
            </p:cNvPr>
            <p:cNvGrpSpPr/>
            <p:nvPr/>
          </p:nvGrpSpPr>
          <p:grpSpPr>
            <a:xfrm>
              <a:off x="1724029" y="4417370"/>
              <a:ext cx="8156085" cy="1317785"/>
              <a:chOff x="1260105" y="4581318"/>
              <a:chExt cx="8156085" cy="1317785"/>
            </a:xfrm>
          </p:grpSpPr>
          <p:pic>
            <p:nvPicPr>
              <p:cNvPr id="5" name="図 4" descr="アイコン&#10;&#10;自動的に生成された説明">
                <a:extLst>
                  <a:ext uri="{FF2B5EF4-FFF2-40B4-BE49-F238E27FC236}">
                    <a16:creationId xmlns:a16="http://schemas.microsoft.com/office/drawing/2014/main" id="{172D618D-D4C9-6067-D804-2FDB21334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3575" y="4581318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6" name="図 5" descr="アイコン&#10;&#10;自動的に生成された説明">
                <a:extLst>
                  <a:ext uri="{FF2B5EF4-FFF2-40B4-BE49-F238E27FC236}">
                    <a16:creationId xmlns:a16="http://schemas.microsoft.com/office/drawing/2014/main" id="{AAC9A070-EDDA-196C-C2F2-6A2C7C135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0621" y="4581318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7" name="図 6" descr="アイコン&#10;&#10;自動的に生成された説明">
                <a:extLst>
                  <a:ext uri="{FF2B5EF4-FFF2-40B4-BE49-F238E27FC236}">
                    <a16:creationId xmlns:a16="http://schemas.microsoft.com/office/drawing/2014/main" id="{FEF79E15-D45E-AE99-B8ED-C1FC2B7B4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9369" y="4788610"/>
                <a:ext cx="630679" cy="630678"/>
              </a:xfrm>
              <a:prstGeom prst="rect">
                <a:avLst/>
              </a:prstGeom>
            </p:spPr>
          </p:pic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9E706C25-ED6D-7CD8-D63C-B31630C838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2860" y="5077626"/>
                <a:ext cx="1606830" cy="0"/>
              </a:xfrm>
              <a:prstGeom prst="straightConnector1">
                <a:avLst/>
              </a:prstGeom>
              <a:ln w="762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41067259-38C8-4001-C16E-1D8DCE2EA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105" y="5395799"/>
                <a:ext cx="1289205" cy="5033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Char char=""/>
                  <a:defRPr kumimoji="1" sz="2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24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20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Wingdings 2" pitchFamily="18" charset="2"/>
                  <a:buNone/>
                </a:pPr>
                <a:r>
                  <a:rPr lang="ja-JP" altLang="en-US" sz="1600" dirty="0"/>
                  <a:t>申請者</a:t>
                </a:r>
              </a:p>
            </p:txBody>
          </p: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168DE61A-4E70-3C52-2A12-177E2DA91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08574" y="5077626"/>
                <a:ext cx="1606830" cy="0"/>
              </a:xfrm>
              <a:prstGeom prst="straightConnector1">
                <a:avLst/>
              </a:prstGeom>
              <a:ln w="762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吹き出し: 円形 14">
              <a:extLst>
                <a:ext uri="{FF2B5EF4-FFF2-40B4-BE49-F238E27FC236}">
                  <a16:creationId xmlns:a16="http://schemas.microsoft.com/office/drawing/2014/main" id="{642D2BAD-5EB3-5336-5AB5-2EB2C22E7FEB}"/>
                </a:ext>
              </a:extLst>
            </p:cNvPr>
            <p:cNvSpPr/>
            <p:nvPr/>
          </p:nvSpPr>
          <p:spPr>
            <a:xfrm>
              <a:off x="2664497" y="5597001"/>
              <a:ext cx="1471401" cy="816877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変更する</a:t>
              </a:r>
            </a:p>
          </p:txBody>
        </p:sp>
        <p:sp>
          <p:nvSpPr>
            <p:cNvPr id="16" name="吹き出し: 円形 15">
              <a:extLst>
                <a:ext uri="{FF2B5EF4-FFF2-40B4-BE49-F238E27FC236}">
                  <a16:creationId xmlns:a16="http://schemas.microsoft.com/office/drawing/2014/main" id="{1E1459F3-6B79-6C2C-4E62-7EEAF4FE4101}"/>
                </a:ext>
              </a:extLst>
            </p:cNvPr>
            <p:cNvSpPr/>
            <p:nvPr/>
          </p:nvSpPr>
          <p:spPr>
            <a:xfrm>
              <a:off x="8887499" y="5630332"/>
              <a:ext cx="1471401" cy="816877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変更が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適応される</a:t>
              </a:r>
            </a:p>
          </p:txBody>
        </p:sp>
        <p:pic>
          <p:nvPicPr>
            <p:cNvPr id="20" name="図 19" descr="アイコン&#10;&#10;自動的に生成された説明">
              <a:extLst>
                <a:ext uri="{FF2B5EF4-FFF2-40B4-BE49-F238E27FC236}">
                  <a16:creationId xmlns:a16="http://schemas.microsoft.com/office/drawing/2014/main" id="{19E56029-2A57-1B39-EED7-25732D8ED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36" y="4294199"/>
              <a:ext cx="1115786" cy="1115786"/>
            </a:xfrm>
            <a:prstGeom prst="rect">
              <a:avLst/>
            </a:prstGeom>
          </p:spPr>
        </p:pic>
        <p:sp>
          <p:nvSpPr>
            <p:cNvPr id="21" name="吹き出し: 円形 20">
              <a:extLst>
                <a:ext uri="{FF2B5EF4-FFF2-40B4-BE49-F238E27FC236}">
                  <a16:creationId xmlns:a16="http://schemas.microsoft.com/office/drawing/2014/main" id="{8762D2D6-DD22-D7A2-89FF-F09C54E7AD2A}"/>
                </a:ext>
              </a:extLst>
            </p:cNvPr>
            <p:cNvSpPr/>
            <p:nvPr/>
          </p:nvSpPr>
          <p:spPr>
            <a:xfrm>
              <a:off x="5700902" y="5597001"/>
              <a:ext cx="1828127" cy="1043263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確定する</a:t>
              </a:r>
              <a:endParaRPr kumimoji="1" lang="en-US" altLang="ja-JP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endParaRPr kumimoji="1" lang="en-US" altLang="ja-JP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コミット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202B606-FAFC-A22D-385C-C79984B640C4}"/>
                </a:ext>
              </a:extLst>
            </p:cNvPr>
            <p:cNvSpPr txBox="1"/>
            <p:nvPr/>
          </p:nvSpPr>
          <p:spPr>
            <a:xfrm>
              <a:off x="6384132" y="5957049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＝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8A4586-B141-1116-483A-A617855DC6BF}"/>
              </a:ext>
            </a:extLst>
          </p:cNvPr>
          <p:cNvSpPr txBox="1"/>
          <p:nvPr/>
        </p:nvSpPr>
        <p:spPr>
          <a:xfrm>
            <a:off x="2143990" y="5974278"/>
            <a:ext cx="7917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ja-JP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 </a:t>
            </a:r>
            <a:r>
              <a:rPr kumimoji="1" lang="ja-JP" altLang="en-US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ローカルで変更を確定させただけで、 リモートには反映されていません</a:t>
            </a:r>
            <a:endParaRPr kumimoji="1" lang="en-US" altLang="ja-JP" sz="1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3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プッシュ／プル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32" y="1959402"/>
            <a:ext cx="9427029" cy="16790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自分の行った変更をリモートにアップするのが</a:t>
            </a:r>
            <a:r>
              <a:rPr kumimoji="1" lang="ja-JP" altLang="en-US" b="1" dirty="0"/>
              <a:t>プッシュ</a:t>
            </a:r>
            <a:endParaRPr kumimoji="1" lang="en-US" altLang="ja-JP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リモートの内容をダウンロードするのが</a:t>
            </a:r>
            <a:r>
              <a:rPr kumimoji="1" lang="ja-JP" altLang="en-US" b="1" dirty="0"/>
              <a:t>プル</a:t>
            </a:r>
            <a:br>
              <a:rPr kumimoji="1" lang="en-US" altLang="ja-JP" b="1" dirty="0"/>
            </a:br>
            <a:r>
              <a:rPr kumimoji="1" lang="ja-JP" altLang="en-US" b="1" dirty="0"/>
              <a:t>→</a:t>
            </a:r>
            <a:r>
              <a:rPr kumimoji="1" lang="ja-JP" altLang="en-US" dirty="0"/>
              <a:t>ローカルが最新の状態になるということ</a:t>
            </a:r>
            <a:endParaRPr kumimoji="1" lang="en-US" altLang="ja-JP" dirty="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B6487DF-8F6A-2EEA-0F4F-E71ACDAE0973}"/>
              </a:ext>
            </a:extLst>
          </p:cNvPr>
          <p:cNvGrpSpPr/>
          <p:nvPr/>
        </p:nvGrpSpPr>
        <p:grpSpPr>
          <a:xfrm>
            <a:off x="7477410" y="1312647"/>
            <a:ext cx="4414123" cy="5327617"/>
            <a:chOff x="7259695" y="1322322"/>
            <a:chExt cx="4414123" cy="5327617"/>
          </a:xfrm>
        </p:grpSpPr>
        <p:pic>
          <p:nvPicPr>
            <p:cNvPr id="28" name="図 27" descr="アイコン&#10;&#10;自動的に生成された説明">
              <a:extLst>
                <a:ext uri="{FF2B5EF4-FFF2-40B4-BE49-F238E27FC236}">
                  <a16:creationId xmlns:a16="http://schemas.microsoft.com/office/drawing/2014/main" id="{31579CE9-D7BD-6F04-0A08-20A26069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973" y="1777026"/>
              <a:ext cx="1159328" cy="1159328"/>
            </a:xfrm>
            <a:prstGeom prst="rect">
              <a:avLst/>
            </a:prstGeom>
          </p:spPr>
        </p:pic>
        <p:pic>
          <p:nvPicPr>
            <p:cNvPr id="30" name="図 29" descr="アイコン&#10;&#10;自動的に生成された説明">
              <a:extLst>
                <a:ext uri="{FF2B5EF4-FFF2-40B4-BE49-F238E27FC236}">
                  <a16:creationId xmlns:a16="http://schemas.microsoft.com/office/drawing/2014/main" id="{2422A586-C5E3-05F1-07B3-15198E478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845" y="4533941"/>
              <a:ext cx="999616" cy="992615"/>
            </a:xfrm>
            <a:prstGeom prst="rect">
              <a:avLst/>
            </a:prstGeom>
          </p:spPr>
        </p:pic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DB108E8E-1164-2D85-C13B-882321F6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65" y="4741233"/>
              <a:ext cx="635127" cy="630678"/>
            </a:xfrm>
            <a:prstGeom prst="rect">
              <a:avLst/>
            </a:prstGeom>
          </p:spPr>
        </p:pic>
        <p:pic>
          <p:nvPicPr>
            <p:cNvPr id="32" name="図 31" descr="アイコン&#10;&#10;自動的に生成された説明">
              <a:extLst>
                <a:ext uri="{FF2B5EF4-FFF2-40B4-BE49-F238E27FC236}">
                  <a16:creationId xmlns:a16="http://schemas.microsoft.com/office/drawing/2014/main" id="{A46096DA-8CDA-4DF0-2C83-D4970CA04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06" y="4741233"/>
              <a:ext cx="379013" cy="376358"/>
            </a:xfrm>
            <a:prstGeom prst="rect">
              <a:avLst/>
            </a:prstGeom>
          </p:spPr>
        </p:pic>
        <p:pic>
          <p:nvPicPr>
            <p:cNvPr id="33" name="図 32" descr="アイコン&#10;&#10;自動的に生成された説明">
              <a:extLst>
                <a:ext uri="{FF2B5EF4-FFF2-40B4-BE49-F238E27FC236}">
                  <a16:creationId xmlns:a16="http://schemas.microsoft.com/office/drawing/2014/main" id="{A2F8E692-E96E-4E93-E7BF-18C11DAB1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818" y="3545289"/>
              <a:ext cx="379013" cy="376358"/>
            </a:xfrm>
            <a:prstGeom prst="rect">
              <a:avLst/>
            </a:prstGeom>
          </p:spPr>
        </p:pic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20EE9D88-E71B-CA8B-0B75-CCBCDC9047FE}"/>
                </a:ext>
              </a:extLst>
            </p:cNvPr>
            <p:cNvGrpSpPr/>
            <p:nvPr/>
          </p:nvGrpSpPr>
          <p:grpSpPr>
            <a:xfrm>
              <a:off x="9828201" y="4533941"/>
              <a:ext cx="1733867" cy="992615"/>
              <a:chOff x="4604295" y="5192847"/>
              <a:chExt cx="1733867" cy="992615"/>
            </a:xfrm>
          </p:grpSpPr>
          <p:pic>
            <p:nvPicPr>
              <p:cNvPr id="35" name="図 34" descr="アイコン&#10;&#10;自動的に生成された説明">
                <a:extLst>
                  <a:ext uri="{FF2B5EF4-FFF2-40B4-BE49-F238E27FC236}">
                    <a16:creationId xmlns:a16="http://schemas.microsoft.com/office/drawing/2014/main" id="{CC5B2CB5-7DF5-F8A0-984D-D5918463B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36" name="図 35" descr="アイコン&#10;&#10;自動的に生成された説明">
                <a:extLst>
                  <a:ext uri="{FF2B5EF4-FFF2-40B4-BE49-F238E27FC236}">
                    <a16:creationId xmlns:a16="http://schemas.microsoft.com/office/drawing/2014/main" id="{F8AC8EC8-10EC-04E2-6927-D873383EF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  <p:pic>
            <p:nvPicPr>
              <p:cNvPr id="37" name="図 36" descr="アイコン&#10;&#10;自動的に生成された説明">
                <a:extLst>
                  <a:ext uri="{FF2B5EF4-FFF2-40B4-BE49-F238E27FC236}">
                    <a16:creationId xmlns:a16="http://schemas.microsoft.com/office/drawing/2014/main" id="{6DFD6052-F692-1496-0BB2-9BE2BE4FD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4061" y="5400139"/>
                <a:ext cx="376358" cy="376358"/>
              </a:xfrm>
              <a:prstGeom prst="rect">
                <a:avLst/>
              </a:prstGeom>
            </p:spPr>
          </p:pic>
        </p:grp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00025607-63A5-587D-BFA4-84C305DAC5C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8515653" y="3033043"/>
              <a:ext cx="1796747" cy="1500898"/>
            </a:xfrm>
            <a:prstGeom prst="straightConnector1">
              <a:avLst/>
            </a:prstGeom>
            <a:ln w="76200">
              <a:solidFill>
                <a:srgbClr val="DE9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コンテンツ プレースホルダー 2">
              <a:extLst>
                <a:ext uri="{FF2B5EF4-FFF2-40B4-BE49-F238E27FC236}">
                  <a16:creationId xmlns:a16="http://schemas.microsoft.com/office/drawing/2014/main" id="{D62E5BAF-6540-EAE5-45C1-F9445EFB8793}"/>
                </a:ext>
              </a:extLst>
            </p:cNvPr>
            <p:cNvSpPr txBox="1">
              <a:spLocks/>
            </p:cNvSpPr>
            <p:nvPr/>
          </p:nvSpPr>
          <p:spPr>
            <a:xfrm>
              <a:off x="7993024" y="5277600"/>
              <a:ext cx="106117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ローカル</a:t>
              </a:r>
            </a:p>
          </p:txBody>
        </p:sp>
        <p:sp>
          <p:nvSpPr>
            <p:cNvPr id="40" name="コンテンツ プレースホルダー 2">
              <a:extLst>
                <a:ext uri="{FF2B5EF4-FFF2-40B4-BE49-F238E27FC236}">
                  <a16:creationId xmlns:a16="http://schemas.microsoft.com/office/drawing/2014/main" id="{0395E20C-3DD3-F160-A47A-A245E9161592}"/>
                </a:ext>
              </a:extLst>
            </p:cNvPr>
            <p:cNvSpPr txBox="1">
              <a:spLocks/>
            </p:cNvSpPr>
            <p:nvPr/>
          </p:nvSpPr>
          <p:spPr>
            <a:xfrm>
              <a:off x="8426801" y="3390173"/>
              <a:ext cx="1454582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プッシュ</a:t>
              </a: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260312CC-78A2-2D74-869E-A0A996E5FDA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981" y="3149507"/>
              <a:ext cx="0" cy="1355872"/>
            </a:xfrm>
            <a:prstGeom prst="straightConnector1">
              <a:avLst/>
            </a:prstGeom>
            <a:ln w="76200">
              <a:solidFill>
                <a:srgbClr val="DE9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コンテンツ プレースホルダー 2">
              <a:extLst>
                <a:ext uri="{FF2B5EF4-FFF2-40B4-BE49-F238E27FC236}">
                  <a16:creationId xmlns:a16="http://schemas.microsoft.com/office/drawing/2014/main" id="{85F0053B-A91C-F375-859B-A3C15E4FBE96}"/>
                </a:ext>
              </a:extLst>
            </p:cNvPr>
            <p:cNvSpPr txBox="1">
              <a:spLocks/>
            </p:cNvSpPr>
            <p:nvPr/>
          </p:nvSpPr>
          <p:spPr>
            <a:xfrm>
              <a:off x="10962516" y="3854402"/>
              <a:ext cx="630679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プル</a:t>
              </a:r>
            </a:p>
          </p:txBody>
        </p:sp>
        <p:sp>
          <p:nvSpPr>
            <p:cNvPr id="43" name="吹き出し: 円形 42">
              <a:extLst>
                <a:ext uri="{FF2B5EF4-FFF2-40B4-BE49-F238E27FC236}">
                  <a16:creationId xmlns:a16="http://schemas.microsoft.com/office/drawing/2014/main" id="{8A79EF19-F558-B1D3-92EC-298F376D6036}"/>
                </a:ext>
              </a:extLst>
            </p:cNvPr>
            <p:cNvSpPr/>
            <p:nvPr/>
          </p:nvSpPr>
          <p:spPr>
            <a:xfrm flipH="1">
              <a:off x="7259695" y="5657324"/>
              <a:ext cx="1779674" cy="992615"/>
            </a:xfrm>
            <a:prstGeom prst="wedgeEllipseCallout">
              <a:avLst>
                <a:gd name="adj1" fmla="val 33192"/>
                <a:gd name="adj2" fmla="val -7026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ローカルを</a:t>
              </a:r>
              <a:endPara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変更したから</a:t>
              </a:r>
              <a:endPara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アップしよう</a:t>
              </a:r>
            </a:p>
          </p:txBody>
        </p:sp>
        <p:sp>
          <p:nvSpPr>
            <p:cNvPr id="44" name="吹き出し: 円形 43">
              <a:extLst>
                <a:ext uri="{FF2B5EF4-FFF2-40B4-BE49-F238E27FC236}">
                  <a16:creationId xmlns:a16="http://schemas.microsoft.com/office/drawing/2014/main" id="{EA6B6F78-AE6B-B851-5D47-1FB3EF178F22}"/>
                </a:ext>
              </a:extLst>
            </p:cNvPr>
            <p:cNvSpPr/>
            <p:nvPr/>
          </p:nvSpPr>
          <p:spPr>
            <a:xfrm flipH="1">
              <a:off x="9894144" y="5657324"/>
              <a:ext cx="1779674" cy="992615"/>
            </a:xfrm>
            <a:prstGeom prst="wedgeEllipseCallout">
              <a:avLst>
                <a:gd name="adj1" fmla="val 33192"/>
                <a:gd name="adj2" fmla="val -7026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ローカルを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最新に！</a:t>
              </a:r>
            </a:p>
          </p:txBody>
        </p:sp>
        <p:sp>
          <p:nvSpPr>
            <p:cNvPr id="45" name="コンテンツ プレースホルダー 2">
              <a:extLst>
                <a:ext uri="{FF2B5EF4-FFF2-40B4-BE49-F238E27FC236}">
                  <a16:creationId xmlns:a16="http://schemas.microsoft.com/office/drawing/2014/main" id="{5742F7B9-7CBB-D071-19F7-17445F7E2D44}"/>
                </a:ext>
              </a:extLst>
            </p:cNvPr>
            <p:cNvSpPr txBox="1">
              <a:spLocks/>
            </p:cNvSpPr>
            <p:nvPr/>
          </p:nvSpPr>
          <p:spPr>
            <a:xfrm>
              <a:off x="10227846" y="1322322"/>
              <a:ext cx="1112269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リモート</a:t>
              </a:r>
            </a:p>
          </p:txBody>
        </p:sp>
        <p:sp>
          <p:nvSpPr>
            <p:cNvPr id="46" name="コンテンツ プレースホルダー 2">
              <a:extLst>
                <a:ext uri="{FF2B5EF4-FFF2-40B4-BE49-F238E27FC236}">
                  <a16:creationId xmlns:a16="http://schemas.microsoft.com/office/drawing/2014/main" id="{D1C843DE-BBAB-AFC0-51E7-EAF45D5DA6E1}"/>
                </a:ext>
              </a:extLst>
            </p:cNvPr>
            <p:cNvSpPr txBox="1">
              <a:spLocks/>
            </p:cNvSpPr>
            <p:nvPr/>
          </p:nvSpPr>
          <p:spPr>
            <a:xfrm>
              <a:off x="10545560" y="5277600"/>
              <a:ext cx="106117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ローカル</a:t>
              </a: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2ED596-A7B8-A660-8DB0-7546F1551345}"/>
              </a:ext>
            </a:extLst>
          </p:cNvPr>
          <p:cNvSpPr txBox="1"/>
          <p:nvPr/>
        </p:nvSpPr>
        <p:spPr>
          <a:xfrm>
            <a:off x="591961" y="4043087"/>
            <a:ext cx="67434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ローカルで作業する前には、 </a:t>
            </a:r>
            <a:b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必ずプルする 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最新にする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必要がある！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62E3FFB-8D32-30E2-4E09-0D907A3BD022}"/>
              </a:ext>
            </a:extLst>
          </p:cNvPr>
          <p:cNvCxnSpPr>
            <a:cxnSpLocks/>
          </p:cNvCxnSpPr>
          <p:nvPr/>
        </p:nvCxnSpPr>
        <p:spPr>
          <a:xfrm flipV="1">
            <a:off x="4113152" y="3578858"/>
            <a:ext cx="0" cy="765838"/>
          </a:xfrm>
          <a:prstGeom prst="straightConnector1">
            <a:avLst/>
          </a:prstGeom>
          <a:ln w="1238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ブランチ（１）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6" y="1521817"/>
            <a:ext cx="11257643" cy="1784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Git</a:t>
            </a:r>
            <a:r>
              <a:rPr kumimoji="1" lang="ja-JP" altLang="en-US" dirty="0"/>
              <a:t>では変更の分岐を作ることができます</a:t>
            </a:r>
            <a:br>
              <a:rPr lang="en-US" altLang="ja-JP" dirty="0"/>
            </a:br>
            <a:r>
              <a:rPr lang="ja-JP" altLang="en-US" dirty="0"/>
              <a:t>この分岐した枝のことを</a:t>
            </a:r>
            <a:r>
              <a:rPr lang="ja-JP" altLang="en-US" b="1" dirty="0"/>
              <a:t>ブランチ</a:t>
            </a:r>
            <a:r>
              <a:rPr lang="ja-JP" altLang="en-US" dirty="0"/>
              <a:t>といいます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分岐を作ることもできるし、分岐同士をマージすることもできます</a:t>
            </a:r>
            <a:endParaRPr lang="en-US" altLang="ja-JP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EAD3D94-35EC-F1F1-8614-E9ED185D0946}"/>
              </a:ext>
            </a:extLst>
          </p:cNvPr>
          <p:cNvGrpSpPr/>
          <p:nvPr/>
        </p:nvGrpSpPr>
        <p:grpSpPr>
          <a:xfrm>
            <a:off x="1582057" y="3483854"/>
            <a:ext cx="9100457" cy="2866941"/>
            <a:chOff x="1582057" y="3648245"/>
            <a:chExt cx="9100457" cy="2866941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8BE27CD-1E0B-B233-B0E9-E854BB161CC9}"/>
                </a:ext>
              </a:extLst>
            </p:cNvPr>
            <p:cNvSpPr/>
            <p:nvPr/>
          </p:nvSpPr>
          <p:spPr>
            <a:xfrm>
              <a:off x="3989024" y="3648245"/>
              <a:ext cx="1074723" cy="1074723"/>
            </a:xfrm>
            <a:prstGeom prst="ellipse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6FE786B-D78E-0855-53D9-C73D31E80A46}"/>
                </a:ext>
              </a:extLst>
            </p:cNvPr>
            <p:cNvSpPr/>
            <p:nvPr/>
          </p:nvSpPr>
          <p:spPr>
            <a:xfrm>
              <a:off x="7987722" y="3648245"/>
              <a:ext cx="1074723" cy="1074723"/>
            </a:xfrm>
            <a:prstGeom prst="ellipse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91E73509-912D-BF04-0BA9-FFD39DC48F75}"/>
                </a:ext>
              </a:extLst>
            </p:cNvPr>
            <p:cNvSpPr/>
            <p:nvPr/>
          </p:nvSpPr>
          <p:spPr>
            <a:xfrm>
              <a:off x="5063747" y="4589167"/>
              <a:ext cx="2998939" cy="1201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2044AE3-0788-D772-FB06-7C1F992891C2}"/>
                </a:ext>
              </a:extLst>
            </p:cNvPr>
            <p:cNvSpPr txBox="1"/>
            <p:nvPr/>
          </p:nvSpPr>
          <p:spPr>
            <a:xfrm>
              <a:off x="1582057" y="3852943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061203B-F806-6425-FDED-05808E63E978}"/>
                </a:ext>
              </a:extLst>
            </p:cNvPr>
            <p:cNvSpPr txBox="1"/>
            <p:nvPr/>
          </p:nvSpPr>
          <p:spPr>
            <a:xfrm>
              <a:off x="2924628" y="3852943"/>
              <a:ext cx="5485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B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59A6650-4DE1-F358-D92C-C1ECF980A36D}"/>
                </a:ext>
              </a:extLst>
            </p:cNvPr>
            <p:cNvSpPr txBox="1"/>
            <p:nvPr/>
          </p:nvSpPr>
          <p:spPr>
            <a:xfrm>
              <a:off x="4267199" y="3852943"/>
              <a:ext cx="5533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C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1233B3E-788A-0948-EB0A-4F8067497350}"/>
                </a:ext>
              </a:extLst>
            </p:cNvPr>
            <p:cNvSpPr txBox="1"/>
            <p:nvPr/>
          </p:nvSpPr>
          <p:spPr>
            <a:xfrm>
              <a:off x="5609770" y="3852943"/>
              <a:ext cx="580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45FEE1C9-B059-7172-2ED7-944E58EFD98F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119384" y="4206886"/>
              <a:ext cx="80524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FE2C51-2614-AA6D-8B23-799037C66C4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473176" y="4206886"/>
              <a:ext cx="794023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B964D15-1952-C0FD-F4E4-13E75791056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820556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91AD4D3-ADA7-77BA-3A8B-4E638E9EEB50}"/>
                </a:ext>
              </a:extLst>
            </p:cNvPr>
            <p:cNvSpPr txBox="1"/>
            <p:nvPr/>
          </p:nvSpPr>
          <p:spPr>
            <a:xfrm>
              <a:off x="6979592" y="3852943"/>
              <a:ext cx="5164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4370EDFF-0824-06D1-5BA1-B7CB2877C4A3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190378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C447B22F-CAFE-A86A-20B5-0BEF7C3DBEE5}"/>
                </a:ext>
              </a:extLst>
            </p:cNvPr>
            <p:cNvCxnSpPr>
              <a:cxnSpLocks/>
              <a:stCxn id="8" idx="2"/>
              <a:endCxn id="28" idx="1"/>
            </p:cNvCxnSpPr>
            <p:nvPr/>
          </p:nvCxnSpPr>
          <p:spPr>
            <a:xfrm>
              <a:off x="4543878" y="4560829"/>
              <a:ext cx="1065892" cy="63137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7293999-DAFD-F7F2-E70D-9FFFF1E35509}"/>
                </a:ext>
              </a:extLst>
            </p:cNvPr>
            <p:cNvSpPr txBox="1"/>
            <p:nvPr/>
          </p:nvSpPr>
          <p:spPr>
            <a:xfrm>
              <a:off x="5609770" y="4838256"/>
              <a:ext cx="5357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X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0C429CC-4933-B275-2FB1-16FEFDD98588}"/>
                </a:ext>
              </a:extLst>
            </p:cNvPr>
            <p:cNvSpPr txBox="1"/>
            <p:nvPr/>
          </p:nvSpPr>
          <p:spPr>
            <a:xfrm>
              <a:off x="6979592" y="4835895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Y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F4AE67D-2E81-5C72-F055-04FCF1CF5508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6145494" y="5189838"/>
              <a:ext cx="834098" cy="2361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0BF3E88-BCF7-9BB7-2001-420AA8259FF9}"/>
                </a:ext>
              </a:extLst>
            </p:cNvPr>
            <p:cNvSpPr txBox="1"/>
            <p:nvPr/>
          </p:nvSpPr>
          <p:spPr>
            <a:xfrm>
              <a:off x="8285294" y="3852943"/>
              <a:ext cx="5164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F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36AFF840-E42B-DDA6-3A11-F6A467552858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7496080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5ED311F1-4561-788D-44FF-554ECFB55830}"/>
                </a:ext>
              </a:extLst>
            </p:cNvPr>
            <p:cNvCxnSpPr>
              <a:cxnSpLocks/>
              <a:stCxn id="30" idx="3"/>
              <a:endCxn id="33" idx="2"/>
            </p:cNvCxnSpPr>
            <p:nvPr/>
          </p:nvCxnSpPr>
          <p:spPr>
            <a:xfrm flipV="1">
              <a:off x="7516919" y="4560829"/>
              <a:ext cx="1026619" cy="629009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900F0FB-4DAC-ED37-4879-9DE3A1B4CF92}"/>
                </a:ext>
              </a:extLst>
            </p:cNvPr>
            <p:cNvSpPr txBox="1"/>
            <p:nvPr/>
          </p:nvSpPr>
          <p:spPr>
            <a:xfrm>
              <a:off x="9608616" y="385294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…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1B144BA5-3691-956F-BEB9-87201FA8EBD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8819402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コンテンツ プレースホルダー 2">
              <a:extLst>
                <a:ext uri="{FF2B5EF4-FFF2-40B4-BE49-F238E27FC236}">
                  <a16:creationId xmlns:a16="http://schemas.microsoft.com/office/drawing/2014/main" id="{0274AECC-BD34-4144-C3D2-BA266EB553C3}"/>
                </a:ext>
              </a:extLst>
            </p:cNvPr>
            <p:cNvSpPr txBox="1">
              <a:spLocks/>
            </p:cNvSpPr>
            <p:nvPr/>
          </p:nvSpPr>
          <p:spPr>
            <a:xfrm>
              <a:off x="4131069" y="4800590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分岐</a:t>
              </a:r>
            </a:p>
          </p:txBody>
        </p:sp>
        <p:sp>
          <p:nvSpPr>
            <p:cNvPr id="47" name="コンテンツ プレースホルダー 2">
              <a:extLst>
                <a:ext uri="{FF2B5EF4-FFF2-40B4-BE49-F238E27FC236}">
                  <a16:creationId xmlns:a16="http://schemas.microsoft.com/office/drawing/2014/main" id="{3DB619D7-2181-036B-C869-1B1091BF5271}"/>
                </a:ext>
              </a:extLst>
            </p:cNvPr>
            <p:cNvSpPr txBox="1">
              <a:spLocks/>
            </p:cNvSpPr>
            <p:nvPr/>
          </p:nvSpPr>
          <p:spPr>
            <a:xfrm>
              <a:off x="7791660" y="4800590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マージ</a:t>
              </a:r>
            </a:p>
          </p:txBody>
        </p:sp>
        <p:sp>
          <p:nvSpPr>
            <p:cNvPr id="52" name="コンテンツ プレースホルダー 2">
              <a:extLst>
                <a:ext uri="{FF2B5EF4-FFF2-40B4-BE49-F238E27FC236}">
                  <a16:creationId xmlns:a16="http://schemas.microsoft.com/office/drawing/2014/main" id="{A8E04EE1-72F7-F988-5522-AA1806928FC7}"/>
                </a:ext>
              </a:extLst>
            </p:cNvPr>
            <p:cNvSpPr txBox="1">
              <a:spLocks/>
            </p:cNvSpPr>
            <p:nvPr/>
          </p:nvSpPr>
          <p:spPr>
            <a:xfrm>
              <a:off x="8333563" y="6011882"/>
              <a:ext cx="234895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この枝が</a:t>
              </a:r>
              <a:r>
                <a:rPr lang="ja-JP" altLang="en-US" sz="2000" b="1" dirty="0"/>
                <a:t>ブランチ</a:t>
              </a: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4097A0C8-2598-5CC5-1070-3A9BD9F1028F}"/>
                </a:ext>
              </a:extLst>
            </p:cNvPr>
            <p:cNvCxnSpPr/>
            <p:nvPr/>
          </p:nvCxnSpPr>
          <p:spPr>
            <a:xfrm flipH="1" flipV="1">
              <a:off x="7791660" y="5740329"/>
              <a:ext cx="634396" cy="52320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772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ブランチ（２）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2DE3AF8-A3F2-207A-FCE4-5F6BC02749D5}"/>
              </a:ext>
            </a:extLst>
          </p:cNvPr>
          <p:cNvGrpSpPr/>
          <p:nvPr/>
        </p:nvGrpSpPr>
        <p:grpSpPr>
          <a:xfrm>
            <a:off x="477346" y="2951510"/>
            <a:ext cx="11237307" cy="3792191"/>
            <a:chOff x="163811" y="2246659"/>
            <a:chExt cx="11237307" cy="3792191"/>
          </a:xfrm>
        </p:grpSpPr>
        <p:pic>
          <p:nvPicPr>
            <p:cNvPr id="10" name="Picture 2" descr="Hovione at a glance | Hovione">
              <a:extLst>
                <a:ext uri="{FF2B5EF4-FFF2-40B4-BE49-F238E27FC236}">
                  <a16:creationId xmlns:a16="http://schemas.microsoft.com/office/drawing/2014/main" id="{DD2E25F6-40E6-BB95-2E0A-0126D01C4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733" y="3544821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コンテンツ プレースホルダー 2">
              <a:extLst>
                <a:ext uri="{FF2B5EF4-FFF2-40B4-BE49-F238E27FC236}">
                  <a16:creationId xmlns:a16="http://schemas.microsoft.com/office/drawing/2014/main" id="{E4680E6A-00AB-38DE-5162-F6938F36DDF0}"/>
                </a:ext>
              </a:extLst>
            </p:cNvPr>
            <p:cNvSpPr txBox="1">
              <a:spLocks/>
            </p:cNvSpPr>
            <p:nvPr/>
          </p:nvSpPr>
          <p:spPr>
            <a:xfrm>
              <a:off x="1773105" y="3728891"/>
              <a:ext cx="10644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A</a:t>
              </a:r>
              <a:endParaRPr lang="ja-JP" altLang="en-US" sz="2000" b="1" dirty="0"/>
            </a:p>
          </p:txBody>
        </p:sp>
        <p:sp>
          <p:nvSpPr>
            <p:cNvPr id="12" name="コンテンツ プレースホルダー 2">
              <a:extLst>
                <a:ext uri="{FF2B5EF4-FFF2-40B4-BE49-F238E27FC236}">
                  <a16:creationId xmlns:a16="http://schemas.microsoft.com/office/drawing/2014/main" id="{47C5B508-EADD-D6BD-1899-C74FA703DD00}"/>
                </a:ext>
              </a:extLst>
            </p:cNvPr>
            <p:cNvSpPr txBox="1">
              <a:spLocks/>
            </p:cNvSpPr>
            <p:nvPr/>
          </p:nvSpPr>
          <p:spPr>
            <a:xfrm>
              <a:off x="1773106" y="4314986"/>
              <a:ext cx="10644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B</a:t>
              </a:r>
              <a:endParaRPr lang="ja-JP" altLang="en-US" sz="2000" b="1" dirty="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62413A0-4E0D-6BF3-35D6-542C3C917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7542" y="3544821"/>
              <a:ext cx="1001487" cy="475903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" descr="Hovione at a glance | Hovione">
              <a:extLst>
                <a:ext uri="{FF2B5EF4-FFF2-40B4-BE49-F238E27FC236}">
                  <a16:creationId xmlns:a16="http://schemas.microsoft.com/office/drawing/2014/main" id="{532CB79E-3D44-ACC7-C89C-E856A7EC7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933" y="2658835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C03A1D8-AF2F-D1D0-EDED-34960695F957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42" y="4636035"/>
              <a:ext cx="1001487" cy="632651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 descr="Hovione at a glance | Hovione">
              <a:extLst>
                <a:ext uri="{FF2B5EF4-FFF2-40B4-BE49-F238E27FC236}">
                  <a16:creationId xmlns:a16="http://schemas.microsoft.com/office/drawing/2014/main" id="{7545F65C-26CE-499B-5D98-40644FA45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385" y="4498521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コンテンツ プレースホルダー 2">
              <a:extLst>
                <a:ext uri="{FF2B5EF4-FFF2-40B4-BE49-F238E27FC236}">
                  <a16:creationId xmlns:a16="http://schemas.microsoft.com/office/drawing/2014/main" id="{C5D8EEC6-FB29-7D05-37B9-EC0DF2455D7F}"/>
                </a:ext>
              </a:extLst>
            </p:cNvPr>
            <p:cNvSpPr txBox="1">
              <a:spLocks/>
            </p:cNvSpPr>
            <p:nvPr/>
          </p:nvSpPr>
          <p:spPr>
            <a:xfrm>
              <a:off x="5017681" y="2918090"/>
              <a:ext cx="1644376" cy="10218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A</a:t>
              </a:r>
              <a:r>
                <a:rPr lang="ja-JP" altLang="en-US" sz="2000" dirty="0"/>
                <a:t>を</a:t>
              </a:r>
              <a:br>
                <a:rPr lang="en-US" altLang="ja-JP" sz="2000" dirty="0"/>
              </a:br>
              <a:r>
                <a:rPr lang="ja-JP" altLang="en-US" sz="2000" b="1" dirty="0"/>
                <a:t>太郎</a:t>
              </a:r>
              <a:r>
                <a:rPr lang="ja-JP" altLang="en-US" sz="2000" dirty="0"/>
                <a:t>が変更</a:t>
              </a:r>
            </a:p>
          </p:txBody>
        </p:sp>
        <p:sp>
          <p:nvSpPr>
            <p:cNvPr id="25" name="コンテンツ プレースホルダー 2">
              <a:extLst>
                <a:ext uri="{FF2B5EF4-FFF2-40B4-BE49-F238E27FC236}">
                  <a16:creationId xmlns:a16="http://schemas.microsoft.com/office/drawing/2014/main" id="{3C575014-9AF2-EAF6-2A68-5923A84EB8A2}"/>
                </a:ext>
              </a:extLst>
            </p:cNvPr>
            <p:cNvSpPr txBox="1">
              <a:spLocks/>
            </p:cNvSpPr>
            <p:nvPr/>
          </p:nvSpPr>
          <p:spPr>
            <a:xfrm>
              <a:off x="5017681" y="4757776"/>
              <a:ext cx="1644376" cy="10218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B</a:t>
              </a:r>
              <a:r>
                <a:rPr lang="ja-JP" altLang="en-US" sz="2000" dirty="0"/>
                <a:t>を</a:t>
              </a:r>
              <a:br>
                <a:rPr lang="en-US" altLang="ja-JP" sz="2000" dirty="0"/>
              </a:br>
              <a:r>
                <a:rPr lang="ja-JP" altLang="en-US" sz="2000" b="1" dirty="0"/>
                <a:t>花子</a:t>
              </a:r>
              <a:r>
                <a:rPr lang="ja-JP" altLang="en-US" sz="2000" dirty="0"/>
                <a:t>が変更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A822FB5B-4592-04E9-5FB7-76DED9A612EB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6662057" y="3428999"/>
              <a:ext cx="1178652" cy="510908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084AE1A-9146-1CA9-468D-0B480EC3EF6A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6662057" y="4695371"/>
              <a:ext cx="1178652" cy="573314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Hovione at a glance | Hovione">
              <a:extLst>
                <a:ext uri="{FF2B5EF4-FFF2-40B4-BE49-F238E27FC236}">
                  <a16:creationId xmlns:a16="http://schemas.microsoft.com/office/drawing/2014/main" id="{EAA41B80-6591-34F2-B98C-3C53A7755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2353" y="3544821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コンテンツ プレースホルダー 2">
              <a:extLst>
                <a:ext uri="{FF2B5EF4-FFF2-40B4-BE49-F238E27FC236}">
                  <a16:creationId xmlns:a16="http://schemas.microsoft.com/office/drawing/2014/main" id="{7A536DBE-24DA-968B-DCFF-82D613431F86}"/>
                </a:ext>
              </a:extLst>
            </p:cNvPr>
            <p:cNvSpPr txBox="1">
              <a:spLocks/>
            </p:cNvSpPr>
            <p:nvPr/>
          </p:nvSpPr>
          <p:spPr>
            <a:xfrm>
              <a:off x="9353026" y="3808881"/>
              <a:ext cx="2048092" cy="10218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A</a:t>
              </a:r>
              <a:r>
                <a:rPr lang="ja-JP" altLang="en-US" sz="2000" dirty="0"/>
                <a:t>、</a:t>
              </a:r>
              <a:r>
                <a:rPr lang="en-US" altLang="ja-JP" sz="2000" b="1" dirty="0"/>
                <a:t>B</a:t>
              </a:r>
              <a:r>
                <a:rPr lang="ja-JP" altLang="en-US" sz="2000" dirty="0"/>
                <a:t>が</a:t>
              </a:r>
              <a:br>
                <a:rPr lang="en-US" altLang="ja-JP" sz="2000" dirty="0"/>
              </a:br>
              <a:r>
                <a:rPr lang="ja-JP" altLang="en-US" sz="2000" dirty="0"/>
                <a:t>変更されている</a:t>
              </a:r>
            </a:p>
          </p:txBody>
        </p:sp>
        <p:sp>
          <p:nvSpPr>
            <p:cNvPr id="36" name="コンテンツ プレースホルダー 2">
              <a:extLst>
                <a:ext uri="{FF2B5EF4-FFF2-40B4-BE49-F238E27FC236}">
                  <a16:creationId xmlns:a16="http://schemas.microsoft.com/office/drawing/2014/main" id="{12C210E3-86E7-5557-2AEB-3700F41B204D}"/>
                </a:ext>
              </a:extLst>
            </p:cNvPr>
            <p:cNvSpPr txBox="1">
              <a:spLocks/>
            </p:cNvSpPr>
            <p:nvPr/>
          </p:nvSpPr>
          <p:spPr>
            <a:xfrm>
              <a:off x="163811" y="2246659"/>
              <a:ext cx="46059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ある設定ファイルを編集するとして</a:t>
              </a:r>
              <a:r>
                <a:rPr lang="en-US" altLang="ja-JP" sz="2000" dirty="0"/>
                <a:t>…</a:t>
              </a:r>
              <a:endParaRPr lang="ja-JP" altLang="en-US" sz="2000" b="1" dirty="0"/>
            </a:p>
          </p:txBody>
        </p:sp>
      </p:grp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930634EF-E284-20A2-6771-3E847544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62" y="1251404"/>
            <a:ext cx="7893015" cy="1784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ブランチを使うことで、変更担当を分けて、</a:t>
            </a:r>
            <a:br>
              <a:rPr kumimoji="1" lang="en-US" altLang="ja-JP" dirty="0"/>
            </a:br>
            <a:r>
              <a:rPr kumimoji="1" lang="ja-JP" altLang="en-US" dirty="0"/>
              <a:t>後でマージをすることができるようになる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	</a:t>
            </a:r>
            <a:r>
              <a:rPr lang="ja-JP" altLang="en-US" dirty="0"/>
              <a:t>→ 共同編集がやりやすくなる！</a:t>
            </a:r>
            <a:endParaRPr lang="en-US" altLang="ja-JP" dirty="0"/>
          </a:p>
        </p:txBody>
      </p:sp>
      <p:sp>
        <p:nvSpPr>
          <p:cNvPr id="37" name="コンテンツ プレースホルダー 2">
            <a:extLst>
              <a:ext uri="{FF2B5EF4-FFF2-40B4-BE49-F238E27FC236}">
                <a16:creationId xmlns:a16="http://schemas.microsoft.com/office/drawing/2014/main" id="{0FBE1FBF-9BF1-0299-FAE0-D03E9F87FDBC}"/>
              </a:ext>
            </a:extLst>
          </p:cNvPr>
          <p:cNvSpPr txBox="1">
            <a:spLocks/>
          </p:cNvSpPr>
          <p:nvPr/>
        </p:nvSpPr>
        <p:spPr>
          <a:xfrm>
            <a:off x="7316668" y="4766676"/>
            <a:ext cx="1289205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b="1" dirty="0"/>
              <a:t>マージ</a:t>
            </a:r>
          </a:p>
        </p:txBody>
      </p:sp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98C04690-1908-A586-C277-EFCC2C477FA2}"/>
              </a:ext>
            </a:extLst>
          </p:cNvPr>
          <p:cNvSpPr txBox="1">
            <a:spLocks/>
          </p:cNvSpPr>
          <p:nvPr/>
        </p:nvSpPr>
        <p:spPr>
          <a:xfrm>
            <a:off x="2831089" y="4808366"/>
            <a:ext cx="1289205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b="1" dirty="0"/>
              <a:t>分岐</a:t>
            </a:r>
          </a:p>
        </p:txBody>
      </p:sp>
    </p:spTree>
    <p:extLst>
      <p:ext uri="{BB962C8B-B14F-4D97-AF65-F5344CB8AC3E}">
        <p14:creationId xmlns:p14="http://schemas.microsoft.com/office/powerpoint/2010/main" val="188485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インストール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85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324220-86AB-4D99-9B94-22375187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140" y="2272937"/>
            <a:ext cx="5132663" cy="426282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6411940" y="6084294"/>
            <a:ext cx="935869" cy="3858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A8E590-A663-47E2-C1CA-C374CFB9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0" y="1288312"/>
            <a:ext cx="9561654" cy="738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インストーラー</a:t>
            </a:r>
            <a:r>
              <a:rPr lang="ja-JP" altLang="en-US" sz="2400" dirty="0"/>
              <a:t>を起動した後は、</a:t>
            </a:r>
            <a:r>
              <a:rPr lang="en-US" altLang="ja-JP" sz="2400" dirty="0"/>
              <a:t>Next</a:t>
            </a:r>
            <a:r>
              <a:rPr lang="ja-JP" altLang="en-US" sz="2400" dirty="0"/>
              <a:t>を押し続けてください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969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3B405-D7F7-2C2D-5984-F261AFFE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442235-B642-AA12-6072-56C4EA4C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992" y="1391744"/>
            <a:ext cx="10238016" cy="41762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バージョン管理ソフト「</a:t>
            </a:r>
            <a:r>
              <a:rPr lang="en-US" altLang="ja-JP" dirty="0"/>
              <a:t>Git</a:t>
            </a:r>
            <a:r>
              <a:rPr lang="ja-JP" altLang="en-US" dirty="0"/>
              <a:t>」の基本を覚えるための講座です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バージョン管理の概念や、</a:t>
            </a:r>
            <a:r>
              <a:rPr lang="en-US" altLang="ja-JP" sz="2800" dirty="0"/>
              <a:t>Git</a:t>
            </a:r>
            <a:r>
              <a:rPr lang="ja-JP" altLang="en-US" sz="2800" dirty="0"/>
              <a:t>の基本操作を説明します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dirty="0"/>
              <a:t>今回はハンズオン講習会です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講習会の時間はおよそ</a:t>
            </a:r>
            <a:r>
              <a:rPr lang="en-US" altLang="ja-JP" dirty="0"/>
              <a:t>1</a:t>
            </a:r>
            <a:r>
              <a:rPr lang="ja-JP" altLang="en-US" dirty="0"/>
              <a:t>時間を予定しています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    説明：３０分／ハンズオン：３０分</a:t>
            </a:r>
            <a:endParaRPr kumimoji="1"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01DB2DA-BEFB-D395-C64B-17C90FEED469}"/>
              </a:ext>
            </a:extLst>
          </p:cNvPr>
          <p:cNvGrpSpPr/>
          <p:nvPr/>
        </p:nvGrpSpPr>
        <p:grpSpPr>
          <a:xfrm>
            <a:off x="2061224" y="5107760"/>
            <a:ext cx="8083405" cy="1443669"/>
            <a:chOff x="2118910" y="5265603"/>
            <a:chExt cx="8083405" cy="1443669"/>
          </a:xfrm>
        </p:grpSpPr>
        <p:pic>
          <p:nvPicPr>
            <p:cNvPr id="1026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DA11E51B-4734-00CE-BF01-466F53A76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F96E401D-0D93-D911-EE5A-6F5F8AC03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8EF5833-DBA2-A9D0-9967-08AE06E7F850}"/>
                </a:ext>
              </a:extLst>
            </p:cNvPr>
            <p:cNvSpPr txBox="1"/>
            <p:nvPr/>
          </p:nvSpPr>
          <p:spPr>
            <a:xfrm>
              <a:off x="4544458" y="5602716"/>
              <a:ext cx="748923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44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2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E34EC31-1F88-EF80-F2CF-063863817E50}"/>
              </a:ext>
            </a:extLst>
          </p:cNvPr>
          <p:cNvGrpSpPr/>
          <p:nvPr/>
        </p:nvGrpSpPr>
        <p:grpSpPr>
          <a:xfrm>
            <a:off x="1594116" y="1210060"/>
            <a:ext cx="9017621" cy="5502035"/>
            <a:chOff x="1430744" y="1210060"/>
            <a:chExt cx="9017621" cy="550203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708ED3D-BDB8-5993-B2B8-A9B5452AB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0744" y="1210060"/>
              <a:ext cx="9017621" cy="5502035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8189259" y="5862918"/>
              <a:ext cx="1183341" cy="59167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48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0ACB627-4B2E-AF74-700E-AD64714E272B}"/>
              </a:ext>
            </a:extLst>
          </p:cNvPr>
          <p:cNvGrpSpPr/>
          <p:nvPr/>
        </p:nvGrpSpPr>
        <p:grpSpPr>
          <a:xfrm>
            <a:off x="1523315" y="1183008"/>
            <a:ext cx="9145369" cy="5579979"/>
            <a:chOff x="1523315" y="1136826"/>
            <a:chExt cx="9145369" cy="557997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573425-FDF6-8327-58CE-17AE9299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15" y="1136826"/>
              <a:ext cx="9145369" cy="557997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9338983" y="5876365"/>
              <a:ext cx="1183341" cy="59167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61E8E8C-CB9B-ECA4-80DE-CC20E8E00157}"/>
                </a:ext>
              </a:extLst>
            </p:cNvPr>
            <p:cNvSpPr/>
            <p:nvPr/>
          </p:nvSpPr>
          <p:spPr>
            <a:xfrm>
              <a:off x="4645959" y="2877670"/>
              <a:ext cx="1183341" cy="36979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87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E08FB0B-68D4-4A51-2F0A-C2245C5BDE12}"/>
              </a:ext>
            </a:extLst>
          </p:cNvPr>
          <p:cNvGrpSpPr/>
          <p:nvPr/>
        </p:nvGrpSpPr>
        <p:grpSpPr>
          <a:xfrm>
            <a:off x="1593913" y="1228002"/>
            <a:ext cx="9004174" cy="5493830"/>
            <a:chOff x="1593913" y="1209529"/>
            <a:chExt cx="9004174" cy="549383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ED4ABE4-A92C-1A34-7F21-A735C9F12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913" y="1209529"/>
              <a:ext cx="9004174" cy="549383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4565277" y="2359958"/>
              <a:ext cx="4027394" cy="118334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F08B14-2EC1-5372-015E-5EF317131813}"/>
                </a:ext>
              </a:extLst>
            </p:cNvPr>
            <p:cNvSpPr/>
            <p:nvPr/>
          </p:nvSpPr>
          <p:spPr>
            <a:xfrm>
              <a:off x="9406217" y="5862918"/>
              <a:ext cx="934571" cy="564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66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38D20F1-7623-95DF-132B-389F8D07FC3A}"/>
              </a:ext>
            </a:extLst>
          </p:cNvPr>
          <p:cNvGrpSpPr/>
          <p:nvPr/>
        </p:nvGrpSpPr>
        <p:grpSpPr>
          <a:xfrm>
            <a:off x="2333625" y="2686050"/>
            <a:ext cx="7524750" cy="2171700"/>
            <a:chOff x="2333625" y="1462368"/>
            <a:chExt cx="7524750" cy="21717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13483F1-E408-F95A-155A-3B3F3EE49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3625" y="1462368"/>
              <a:ext cx="7524750" cy="21717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F08B14-2EC1-5372-015E-5EF317131813}"/>
                </a:ext>
              </a:extLst>
            </p:cNvPr>
            <p:cNvSpPr/>
            <p:nvPr/>
          </p:nvSpPr>
          <p:spPr>
            <a:xfrm>
              <a:off x="8518712" y="2998695"/>
              <a:ext cx="1250576" cy="564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563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90A16A2-D076-3674-7CA9-801F16E6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78" y="1185049"/>
            <a:ext cx="8716898" cy="5543641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DC362F-328D-F26C-CFE9-E853AF95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935" y="4094524"/>
            <a:ext cx="5190130" cy="7387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この画面まできたらオッケーです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5174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実際に操作する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7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クローンする（１）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21063C1-1EFB-98EC-C8E7-6FB6905B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6" y="2027045"/>
            <a:ext cx="11179921" cy="444148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06FC73-A2E9-C719-E491-08C3C9CC409F}"/>
              </a:ext>
            </a:extLst>
          </p:cNvPr>
          <p:cNvSpPr/>
          <p:nvPr/>
        </p:nvSpPr>
        <p:spPr>
          <a:xfrm>
            <a:off x="2561771" y="2731381"/>
            <a:ext cx="566058" cy="5916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66D4E25-DA6C-0251-FA47-196D67BF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0" y="1288312"/>
            <a:ext cx="9561654" cy="73873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リモートをクローンしてローカルを作成しましょう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1378349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クローンする（２）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217BBD4-A1CF-A451-599B-28ED2055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67" y="1199178"/>
            <a:ext cx="8753120" cy="557305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06FC73-A2E9-C719-E491-08C3C9CC409F}"/>
              </a:ext>
            </a:extLst>
          </p:cNvPr>
          <p:cNvSpPr/>
          <p:nvPr/>
        </p:nvSpPr>
        <p:spPr>
          <a:xfrm>
            <a:off x="2032000" y="2438399"/>
            <a:ext cx="5058229" cy="3628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FCACC0-E243-C6A0-7F28-106D1A191A83}"/>
              </a:ext>
            </a:extLst>
          </p:cNvPr>
          <p:cNvSpPr/>
          <p:nvPr/>
        </p:nvSpPr>
        <p:spPr>
          <a:xfrm>
            <a:off x="2032000" y="3066143"/>
            <a:ext cx="5058229" cy="3628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A7EB17-CA49-6896-CE0B-C72FF624E29E}"/>
              </a:ext>
            </a:extLst>
          </p:cNvPr>
          <p:cNvSpPr/>
          <p:nvPr/>
        </p:nvSpPr>
        <p:spPr>
          <a:xfrm>
            <a:off x="2032001" y="5295965"/>
            <a:ext cx="1016000" cy="3628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F42C2EE9-A4E6-1C60-7EA2-6B524235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85" y="2438398"/>
            <a:ext cx="2105843" cy="362857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1800" dirty="0"/>
              <a:t>リモートの</a:t>
            </a:r>
            <a:r>
              <a:rPr lang="en-US" altLang="ja-JP" sz="1800" dirty="0"/>
              <a:t>URL</a:t>
            </a:r>
            <a:endParaRPr kumimoji="1" lang="ja-JP" altLang="en-US" sz="18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7FA239F-9C9D-027B-6E9F-6054A1E585A2}"/>
              </a:ext>
            </a:extLst>
          </p:cNvPr>
          <p:cNvSpPr txBox="1">
            <a:spLocks/>
          </p:cNvSpPr>
          <p:nvPr/>
        </p:nvSpPr>
        <p:spPr>
          <a:xfrm>
            <a:off x="8337185" y="3066142"/>
            <a:ext cx="2105843" cy="3628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800" dirty="0"/>
              <a:t>ローカルの保存先</a:t>
            </a:r>
          </a:p>
        </p:txBody>
      </p:sp>
    </p:spTree>
    <p:extLst>
      <p:ext uri="{BB962C8B-B14F-4D97-AF65-F5344CB8AC3E}">
        <p14:creationId xmlns:p14="http://schemas.microsoft.com/office/powerpoint/2010/main" val="3503807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ファイルを編集</a:t>
            </a:r>
            <a:r>
              <a:rPr lang="ja-JP" altLang="en-US" dirty="0"/>
              <a:t>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907A8-F4E9-E6AB-4B39-B6FD14C6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6" y="1591851"/>
            <a:ext cx="11257643" cy="29485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クローンしたときに指定したディレクトリ内の「</a:t>
            </a:r>
            <a:r>
              <a:rPr lang="en-US" altLang="ja-JP" dirty="0"/>
              <a:t>TEST.txt</a:t>
            </a:r>
            <a:r>
              <a:rPr lang="ja-JP" altLang="en-US" dirty="0"/>
              <a:t>」を</a:t>
            </a:r>
            <a:br>
              <a:rPr lang="en-US" altLang="ja-JP" dirty="0"/>
            </a:br>
            <a:r>
              <a:rPr lang="ja-JP" altLang="en-US" dirty="0"/>
              <a:t>編集してみてください。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内容は自由でいいですが、日付と名前を書いておいてください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のちほど代表者にリモートへプッシュしてもらいます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4329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コミットする（１）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4822EF-50A3-EBF3-D175-1869D5D9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99" y="2218834"/>
            <a:ext cx="9456402" cy="379733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AFE40C-4770-AF94-90A3-9F6C784FB701}"/>
              </a:ext>
            </a:extLst>
          </p:cNvPr>
          <p:cNvSpPr/>
          <p:nvPr/>
        </p:nvSpPr>
        <p:spPr>
          <a:xfrm>
            <a:off x="1422398" y="2873614"/>
            <a:ext cx="708389" cy="7404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08465FF-1904-DE6C-6399-BC872D7F5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0" y="1288312"/>
            <a:ext cx="9561654" cy="73873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変更をコミットして確定させましょう</a:t>
            </a:r>
          </a:p>
        </p:txBody>
      </p:sp>
    </p:spTree>
    <p:extLst>
      <p:ext uri="{BB962C8B-B14F-4D97-AF65-F5344CB8AC3E}">
        <p14:creationId xmlns:p14="http://schemas.microsoft.com/office/powerpoint/2010/main" val="331957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Git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とは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864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B4CCAFE-DDCA-F4DF-F297-19E5118A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1"/>
            <a:ext cx="12202456" cy="671285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AFE40C-4770-AF94-90A3-9F6C784FB701}"/>
              </a:ext>
            </a:extLst>
          </p:cNvPr>
          <p:cNvSpPr/>
          <p:nvPr/>
        </p:nvSpPr>
        <p:spPr>
          <a:xfrm>
            <a:off x="4267198" y="2902857"/>
            <a:ext cx="1458688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1EBD0A-86F9-7096-659A-7CE93BFA55E2}"/>
              </a:ext>
            </a:extLst>
          </p:cNvPr>
          <p:cNvSpPr/>
          <p:nvPr/>
        </p:nvSpPr>
        <p:spPr>
          <a:xfrm>
            <a:off x="2481942" y="5733143"/>
            <a:ext cx="1458688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C0EDC5-8093-3CBA-7ADB-2442C5356F0E}"/>
              </a:ext>
            </a:extLst>
          </p:cNvPr>
          <p:cNvSpPr/>
          <p:nvPr/>
        </p:nvSpPr>
        <p:spPr>
          <a:xfrm>
            <a:off x="11226799" y="6408057"/>
            <a:ext cx="899887" cy="2902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CB138B-E48D-089E-519B-43C832AE7A3D}"/>
              </a:ext>
            </a:extLst>
          </p:cNvPr>
          <p:cNvSpPr txBox="1"/>
          <p:nvPr/>
        </p:nvSpPr>
        <p:spPr>
          <a:xfrm>
            <a:off x="3858750" y="2456880"/>
            <a:ext cx="349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①コミットする変更をすべて選択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200992-C22A-CE76-4376-CE4379A82BA3}"/>
              </a:ext>
            </a:extLst>
          </p:cNvPr>
          <p:cNvSpPr txBox="1"/>
          <p:nvPr/>
        </p:nvSpPr>
        <p:spPr>
          <a:xfrm>
            <a:off x="3952644" y="592992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②コメントを記載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67D20A-C8CE-5E1D-A76D-EB3D35259E5F}"/>
              </a:ext>
            </a:extLst>
          </p:cNvPr>
          <p:cNvSpPr txBox="1"/>
          <p:nvPr/>
        </p:nvSpPr>
        <p:spPr>
          <a:xfrm>
            <a:off x="10953836" y="603794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③コミット</a:t>
            </a:r>
          </a:p>
        </p:txBody>
      </p:sp>
    </p:spTree>
    <p:extLst>
      <p:ext uri="{BB962C8B-B14F-4D97-AF65-F5344CB8AC3E}">
        <p14:creationId xmlns:p14="http://schemas.microsoft.com/office/powerpoint/2010/main" val="1563580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コミットする（２）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08465FF-1904-DE6C-6399-BC872D7F5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607" y="1565897"/>
            <a:ext cx="6941641" cy="130793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コミットした内容が表示されるか確認します</a:t>
            </a:r>
            <a:br>
              <a:rPr kumimoji="1" lang="en-US" altLang="ja-JP" sz="2400" dirty="0"/>
            </a:br>
            <a:r>
              <a:rPr kumimoji="1" lang="ja-JP" altLang="en-US" sz="2400" dirty="0"/>
              <a:t>表示されていればコミット完了です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382BC79-1A6A-3EA6-3503-F5D91868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7" y="3289730"/>
            <a:ext cx="11201400" cy="225818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AFE40C-4770-AF94-90A3-9F6C784FB701}"/>
              </a:ext>
            </a:extLst>
          </p:cNvPr>
          <p:cNvSpPr/>
          <p:nvPr/>
        </p:nvSpPr>
        <p:spPr>
          <a:xfrm>
            <a:off x="2440212" y="4718957"/>
            <a:ext cx="9147631" cy="1959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0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プッシュしよう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C96473-9BCD-41C8-6A28-C2E7B270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8" y="2297848"/>
            <a:ext cx="11283203" cy="37560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732FCA-1080-11DD-FDED-52C15E9A54A1}"/>
              </a:ext>
            </a:extLst>
          </p:cNvPr>
          <p:cNvSpPr/>
          <p:nvPr/>
        </p:nvSpPr>
        <p:spPr>
          <a:xfrm>
            <a:off x="1768100" y="2763615"/>
            <a:ext cx="569688" cy="5660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4AF7E18-D661-0549-D1AD-F8E179DF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789" y="1342740"/>
            <a:ext cx="7890422" cy="6547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代表者を指名しますので、プッシュを行ってください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637753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プルして確認しよう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D536F-403C-E920-88A4-160A3F99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1" y="1429825"/>
            <a:ext cx="8762140" cy="12262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先ほど代表者がプッシュした変更内容をプルしましょう</a:t>
            </a:r>
            <a:br>
              <a:rPr lang="en-US" altLang="ja-JP" sz="2400" dirty="0"/>
            </a:br>
            <a:r>
              <a:rPr lang="ja-JP" altLang="en-US" sz="2400" dirty="0"/>
              <a:t>ローカルのファイルが更新されていれば成功です。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7323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ブランチを切る</a:t>
            </a:r>
          </a:p>
        </p:txBody>
      </p:sp>
    </p:spTree>
    <p:extLst>
      <p:ext uri="{BB962C8B-B14F-4D97-AF65-F5344CB8AC3E}">
        <p14:creationId xmlns:p14="http://schemas.microsoft.com/office/powerpoint/2010/main" val="295429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</a:t>
            </a:r>
            <a:r>
              <a:rPr lang="ja-JP" altLang="en-US" dirty="0"/>
              <a:t>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1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C22780-5062-2994-BF8C-AABD73FB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450" y="6111340"/>
            <a:ext cx="4335979" cy="5367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dirty="0"/>
              <a:t>ご清聴ありがとうございました。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792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とは？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48474"/>
            <a:ext cx="10685726" cy="21132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はバージョン管理ソフトです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バージョン管理とは、ファイルの変更履歴と内容を保存して</a:t>
            </a:r>
            <a:br>
              <a:rPr kumimoji="1" lang="en-US" altLang="ja-JP" dirty="0"/>
            </a:br>
            <a:r>
              <a:rPr kumimoji="1" lang="ja-JP" altLang="en-US" dirty="0"/>
              <a:t>整理することです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F5F392B-D3A5-EE9C-4518-C8966E0507F1}"/>
              </a:ext>
            </a:extLst>
          </p:cNvPr>
          <p:cNvGrpSpPr/>
          <p:nvPr/>
        </p:nvGrpSpPr>
        <p:grpSpPr>
          <a:xfrm>
            <a:off x="1304142" y="3496235"/>
            <a:ext cx="9991386" cy="3105951"/>
            <a:chOff x="1304142" y="3496235"/>
            <a:chExt cx="9991386" cy="3105951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1A430F17-96CB-36EB-A423-E63D55F0CAE5}"/>
                </a:ext>
              </a:extLst>
            </p:cNvPr>
            <p:cNvGrpSpPr/>
            <p:nvPr/>
          </p:nvGrpSpPr>
          <p:grpSpPr>
            <a:xfrm>
              <a:off x="1364334" y="3496235"/>
              <a:ext cx="9463331" cy="1540330"/>
              <a:chOff x="1094487" y="4089482"/>
              <a:chExt cx="9463331" cy="1540330"/>
            </a:xfrm>
          </p:grpSpPr>
          <p:pic>
            <p:nvPicPr>
              <p:cNvPr id="1026" name="Picture 2" descr="Hovione at a glance | Hovione">
                <a:extLst>
                  <a:ext uri="{FF2B5EF4-FFF2-40B4-BE49-F238E27FC236}">
                    <a16:creationId xmlns:a16="http://schemas.microsoft.com/office/drawing/2014/main" id="{F22D4785-2348-0164-AB14-E41F810A96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487" y="4089483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 descr="Hovione at a glance | Hovione">
                <a:extLst>
                  <a:ext uri="{FF2B5EF4-FFF2-40B4-BE49-F238E27FC236}">
                    <a16:creationId xmlns:a16="http://schemas.microsoft.com/office/drawing/2014/main" id="{2AA49219-008B-2BA5-C897-55D544BBA0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22962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5488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ovione at a glance | Hovione">
                <a:extLst>
                  <a:ext uri="{FF2B5EF4-FFF2-40B4-BE49-F238E27FC236}">
                    <a16:creationId xmlns:a16="http://schemas.microsoft.com/office/drawing/2014/main" id="{E4F2C567-51C7-C202-7296-F1A4B1FC82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6489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Hovione at a glance | Hovione">
                <a:extLst>
                  <a:ext uri="{FF2B5EF4-FFF2-40B4-BE49-F238E27FC236}">
                    <a16:creationId xmlns:a16="http://schemas.microsoft.com/office/drawing/2014/main" id="{EDC56B72-3D8D-4DA4-4017-FFB74412A9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7489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BC4BD7B-1262-D7E3-D267-4F55F2F7CC93}"/>
                  </a:ext>
                </a:extLst>
              </p:cNvPr>
              <p:cNvCxnSpPr>
                <a:cxnSpLocks/>
                <a:stCxn id="1026" idx="3"/>
                <a:endCxn id="3" idx="1"/>
              </p:cNvCxnSpPr>
              <p:nvPr/>
            </p:nvCxnSpPr>
            <p:spPr>
              <a:xfrm flipV="1">
                <a:off x="2634816" y="4859647"/>
                <a:ext cx="1100672" cy="1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805D5E04-3B25-F780-FE56-4D5F4D5BFFC2}"/>
                  </a:ext>
                </a:extLst>
              </p:cNvPr>
              <p:cNvCxnSpPr>
                <a:cxnSpLocks/>
                <a:stCxn id="3" idx="3"/>
                <a:endCxn id="18" idx="1"/>
              </p:cNvCxnSpPr>
              <p:nvPr/>
            </p:nvCxnSpPr>
            <p:spPr>
              <a:xfrm>
                <a:off x="5275817" y="4859647"/>
                <a:ext cx="1100672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53802BC-8252-28D7-9EF4-5D88C7318225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>
              <a:xfrm>
                <a:off x="7916818" y="4859647"/>
                <a:ext cx="1100671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吹き出し: 円形 30">
              <a:extLst>
                <a:ext uri="{FF2B5EF4-FFF2-40B4-BE49-F238E27FC236}">
                  <a16:creationId xmlns:a16="http://schemas.microsoft.com/office/drawing/2014/main" id="{A15A7778-7B3A-A5B8-B7C0-67C4EC376AF4}"/>
                </a:ext>
              </a:extLst>
            </p:cNvPr>
            <p:cNvSpPr/>
            <p:nvPr/>
          </p:nvSpPr>
          <p:spPr>
            <a:xfrm>
              <a:off x="1304142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2023/11/1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ファイルを作成</a:t>
              </a:r>
            </a:p>
          </p:txBody>
        </p:sp>
        <p:sp>
          <p:nvSpPr>
            <p:cNvPr id="32" name="吹き出し: 円形 31">
              <a:extLst>
                <a:ext uri="{FF2B5EF4-FFF2-40B4-BE49-F238E27FC236}">
                  <a16:creationId xmlns:a16="http://schemas.microsoft.com/office/drawing/2014/main" id="{5AA1FAC6-D517-7FCF-3DEA-C4F7FF8E4CA4}"/>
                </a:ext>
              </a:extLst>
            </p:cNvPr>
            <p:cNvSpPr/>
            <p:nvPr/>
          </p:nvSpPr>
          <p:spPr>
            <a:xfrm>
              <a:off x="3945143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2023/11/5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コマンドを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修正</a:t>
              </a:r>
            </a:p>
          </p:txBody>
        </p:sp>
        <p:sp>
          <p:nvSpPr>
            <p:cNvPr id="33" name="吹き出し: 円形 32">
              <a:extLst>
                <a:ext uri="{FF2B5EF4-FFF2-40B4-BE49-F238E27FC236}">
                  <a16:creationId xmlns:a16="http://schemas.microsoft.com/office/drawing/2014/main" id="{CC0D913D-90E3-7F64-4312-90D41854394D}"/>
                </a:ext>
              </a:extLst>
            </p:cNvPr>
            <p:cNvSpPr/>
            <p:nvPr/>
          </p:nvSpPr>
          <p:spPr>
            <a:xfrm>
              <a:off x="6586144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2023/11/10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設定値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を修正</a:t>
              </a:r>
            </a:p>
          </p:txBody>
        </p:sp>
        <p:sp>
          <p:nvSpPr>
            <p:cNvPr id="34" name="吹き出し: 円形 33">
              <a:extLst>
                <a:ext uri="{FF2B5EF4-FFF2-40B4-BE49-F238E27FC236}">
                  <a16:creationId xmlns:a16="http://schemas.microsoft.com/office/drawing/2014/main" id="{9C9BF4ED-10F2-AD94-56B3-C5BE0879E6C8}"/>
                </a:ext>
              </a:extLst>
            </p:cNvPr>
            <p:cNvSpPr/>
            <p:nvPr/>
          </p:nvSpPr>
          <p:spPr>
            <a:xfrm>
              <a:off x="9287336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2023/12/1</a:t>
              </a:r>
            </a:p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IP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を修正</a:t>
              </a:r>
            </a:p>
          </p:txBody>
        </p:sp>
        <p:sp>
          <p:nvSpPr>
            <p:cNvPr id="35" name="コンテンツ プレースホルダー 2">
              <a:extLst>
                <a:ext uri="{FF2B5EF4-FFF2-40B4-BE49-F238E27FC236}">
                  <a16:creationId xmlns:a16="http://schemas.microsoft.com/office/drawing/2014/main" id="{9093AAE3-D4CB-6C7E-2849-D7A3563EDD2F}"/>
                </a:ext>
              </a:extLst>
            </p:cNvPr>
            <p:cNvSpPr txBox="1">
              <a:spLocks/>
            </p:cNvSpPr>
            <p:nvPr/>
          </p:nvSpPr>
          <p:spPr>
            <a:xfrm>
              <a:off x="1931420" y="6098882"/>
              <a:ext cx="1033434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太郎</a:t>
              </a:r>
            </a:p>
          </p:txBody>
        </p:sp>
        <p:sp>
          <p:nvSpPr>
            <p:cNvPr id="36" name="コンテンツ プレースホルダー 2">
              <a:extLst>
                <a:ext uri="{FF2B5EF4-FFF2-40B4-BE49-F238E27FC236}">
                  <a16:creationId xmlns:a16="http://schemas.microsoft.com/office/drawing/2014/main" id="{D42E7FC5-DC1C-A6C5-D912-70E3E9F6E96F}"/>
                </a:ext>
              </a:extLst>
            </p:cNvPr>
            <p:cNvSpPr txBox="1">
              <a:spLocks/>
            </p:cNvSpPr>
            <p:nvPr/>
          </p:nvSpPr>
          <p:spPr>
            <a:xfrm>
              <a:off x="4572421" y="6098882"/>
              <a:ext cx="1033434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花子</a:t>
              </a:r>
            </a:p>
          </p:txBody>
        </p:sp>
        <p:sp>
          <p:nvSpPr>
            <p:cNvPr id="37" name="コンテンツ プレースホルダー 2">
              <a:extLst>
                <a:ext uri="{FF2B5EF4-FFF2-40B4-BE49-F238E27FC236}">
                  <a16:creationId xmlns:a16="http://schemas.microsoft.com/office/drawing/2014/main" id="{ADA9EC64-5721-F1D4-14AF-E7AEA465CE94}"/>
                </a:ext>
              </a:extLst>
            </p:cNvPr>
            <p:cNvSpPr txBox="1">
              <a:spLocks/>
            </p:cNvSpPr>
            <p:nvPr/>
          </p:nvSpPr>
          <p:spPr>
            <a:xfrm>
              <a:off x="7213421" y="6098882"/>
              <a:ext cx="13187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マイケル</a:t>
              </a:r>
            </a:p>
          </p:txBody>
        </p:sp>
        <p:sp>
          <p:nvSpPr>
            <p:cNvPr id="38" name="コンテンツ プレースホルダー 2">
              <a:extLst>
                <a:ext uri="{FF2B5EF4-FFF2-40B4-BE49-F238E27FC236}">
                  <a16:creationId xmlns:a16="http://schemas.microsoft.com/office/drawing/2014/main" id="{CBF77E5A-DD6D-97F5-B22B-EB38B5827D2E}"/>
                </a:ext>
              </a:extLst>
            </p:cNvPr>
            <p:cNvSpPr txBox="1">
              <a:spLocks/>
            </p:cNvSpPr>
            <p:nvPr/>
          </p:nvSpPr>
          <p:spPr>
            <a:xfrm>
              <a:off x="9914613" y="6098882"/>
              <a:ext cx="138091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ジェーン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8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が</a:t>
            </a:r>
            <a:r>
              <a:rPr kumimoji="1" lang="ja-JP" altLang="en-US" dirty="0"/>
              <a:t>便利な</a:t>
            </a:r>
            <a:r>
              <a:rPr lang="ja-JP" altLang="en-US" dirty="0"/>
              <a:t>ポイント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24" y="1725843"/>
            <a:ext cx="7873152" cy="41370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バージョン管理ができる </a:t>
            </a:r>
            <a:endParaRPr kumimoji="1"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変更にコメントを残すことができる</a:t>
            </a:r>
            <a:r>
              <a:rPr lang="ja-JP" altLang="en-US" dirty="0"/>
              <a:t> </a:t>
            </a:r>
            <a:endParaRPr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チャート式の画面で変更が分かりやすい</a:t>
            </a:r>
            <a:endParaRPr kumimoji="1"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差分が見えるので、チェックもしやすい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共有が簡単で、チームでの作業に向いている</a:t>
            </a:r>
            <a:endParaRPr kumimoji="1"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レビューの申請</a:t>
            </a:r>
            <a:r>
              <a:rPr lang="ja-JP" altLang="en-US" dirty="0"/>
              <a:t>・承認もできる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バージョン管理ができる</a:t>
            </a:r>
            <a:r>
              <a:rPr lang="ja-JP" altLang="en-US" dirty="0"/>
              <a:t>（１）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794" y="1308983"/>
            <a:ext cx="7663450" cy="16426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</a:t>
            </a:r>
            <a:r>
              <a:rPr lang="ja-JP" altLang="en-US" dirty="0"/>
              <a:t>変更履歴の管理が簡単にできます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変更にコメントを残すことができます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 </a:t>
            </a:r>
            <a:r>
              <a:rPr kumimoji="1" lang="ja-JP" altLang="en-US" dirty="0"/>
              <a:t>チャート式の画面で変更が分かりやすいです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342E788-40A5-D3A2-DB6C-F842D6104FAD}"/>
              </a:ext>
            </a:extLst>
          </p:cNvPr>
          <p:cNvGrpSpPr/>
          <p:nvPr/>
        </p:nvGrpSpPr>
        <p:grpSpPr>
          <a:xfrm>
            <a:off x="210404" y="3108341"/>
            <a:ext cx="11771189" cy="3586225"/>
            <a:chOff x="174811" y="2583906"/>
            <a:chExt cx="11771189" cy="3586225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9317947-FF04-F21A-3FD4-6C537A754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853" y="2583906"/>
              <a:ext cx="11686147" cy="3586225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5D3AEA9-28FF-ECBB-4D95-87F96993D3CD}"/>
                </a:ext>
              </a:extLst>
            </p:cNvPr>
            <p:cNvSpPr txBox="1"/>
            <p:nvPr/>
          </p:nvSpPr>
          <p:spPr>
            <a:xfrm>
              <a:off x="3092823" y="2583906"/>
              <a:ext cx="110799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変更内容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23D34EC-03D4-3121-901F-E8BA6899EF45}"/>
                </a:ext>
              </a:extLst>
            </p:cNvPr>
            <p:cNvSpPr txBox="1"/>
            <p:nvPr/>
          </p:nvSpPr>
          <p:spPr>
            <a:xfrm>
              <a:off x="6373904" y="2583906"/>
              <a:ext cx="255494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変更日時や変更した人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493DEAA-2F0C-1B80-432E-B8FDAB2C5FDF}"/>
                </a:ext>
              </a:extLst>
            </p:cNvPr>
            <p:cNvSpPr txBox="1"/>
            <p:nvPr/>
          </p:nvSpPr>
          <p:spPr>
            <a:xfrm>
              <a:off x="174811" y="2583906"/>
              <a:ext cx="110799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チャート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26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バージョン管理ができる</a:t>
            </a:r>
            <a:r>
              <a:rPr lang="ja-JP" altLang="en-US" dirty="0"/>
              <a:t>（２）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4DB81ED-37A5-7CFE-F019-C5F967FB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30" y="1799597"/>
            <a:ext cx="8345938" cy="4729874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25B4930-6CD9-23D2-8032-6EA8E097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766" y="1365930"/>
            <a:ext cx="9190321" cy="710384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変更の</a:t>
            </a:r>
            <a:r>
              <a:rPr lang="ja-JP" altLang="en-US" dirty="0"/>
              <a:t>差分が見れるので、変更内容を追いやすいです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B9D798-FA09-AB78-D0DD-8FE59CD5DD02}"/>
              </a:ext>
            </a:extLst>
          </p:cNvPr>
          <p:cNvSpPr txBox="1"/>
          <p:nvPr/>
        </p:nvSpPr>
        <p:spPr>
          <a:xfrm>
            <a:off x="572554" y="3294872"/>
            <a:ext cx="110799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22962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追加部分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06DF2AC-1BE0-FCD4-F73A-579127FA7332}"/>
              </a:ext>
            </a:extLst>
          </p:cNvPr>
          <p:cNvSpPr txBox="1"/>
          <p:nvPr/>
        </p:nvSpPr>
        <p:spPr>
          <a:xfrm>
            <a:off x="572554" y="5513294"/>
            <a:ext cx="110799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削除部分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66DB4E1-6A63-BE61-A70C-A5944299718C}"/>
              </a:ext>
            </a:extLst>
          </p:cNvPr>
          <p:cNvCxnSpPr>
            <a:cxnSpLocks/>
          </p:cNvCxnSpPr>
          <p:nvPr/>
        </p:nvCxnSpPr>
        <p:spPr>
          <a:xfrm flipV="1">
            <a:off x="1775110" y="3479538"/>
            <a:ext cx="1100672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D49F83B-65D7-03F5-6178-6BEE88D45AAD}"/>
              </a:ext>
            </a:extLst>
          </p:cNvPr>
          <p:cNvCxnSpPr>
            <a:cxnSpLocks/>
          </p:cNvCxnSpPr>
          <p:nvPr/>
        </p:nvCxnSpPr>
        <p:spPr>
          <a:xfrm flipV="1">
            <a:off x="1775110" y="5697960"/>
            <a:ext cx="1100672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3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チームでの作業に向いている</a:t>
            </a: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DD45C064-31D6-545C-5762-61CF7A09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0" y="1693032"/>
            <a:ext cx="10827849" cy="23305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</a:t>
            </a:r>
            <a:r>
              <a:rPr lang="ja-JP" altLang="en-US" dirty="0"/>
              <a:t>データの保管場所が</a:t>
            </a:r>
            <a:r>
              <a:rPr lang="en-US" altLang="ja-JP" dirty="0"/>
              <a:t>Web</a:t>
            </a:r>
            <a:r>
              <a:rPr lang="ja-JP" altLang="en-US" dirty="0"/>
              <a:t>上にあって、</a:t>
            </a:r>
            <a:br>
              <a:rPr lang="en-US" altLang="ja-JP" dirty="0"/>
            </a:br>
            <a:r>
              <a:rPr lang="ja-JP" altLang="en-US" dirty="0"/>
              <a:t> ここからダウンロードしたり、ここへアップロードしたりします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</a:t>
            </a:r>
            <a:r>
              <a:rPr lang="ja-JP" altLang="en-US" dirty="0"/>
              <a:t>これによって複数の人間で共同編集が行えます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共同編集のための便利機能も多数用意されています</a:t>
            </a:r>
            <a:endParaRPr lang="en-US" altLang="ja-JP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54BF36E-6C44-FEF1-6E92-F62B30735950}"/>
              </a:ext>
            </a:extLst>
          </p:cNvPr>
          <p:cNvGrpSpPr/>
          <p:nvPr/>
        </p:nvGrpSpPr>
        <p:grpSpPr>
          <a:xfrm>
            <a:off x="1589369" y="4394369"/>
            <a:ext cx="9013262" cy="1226526"/>
            <a:chOff x="1437813" y="4871739"/>
            <a:chExt cx="9013262" cy="1226526"/>
          </a:xfrm>
        </p:grpSpPr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F5F64F72-1CDB-0717-F784-D5938A447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780" y="4871739"/>
              <a:ext cx="1159328" cy="1159328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0A0A9C4-292B-4B47-1FC7-E8CC2F5CF9D7}"/>
                </a:ext>
              </a:extLst>
            </p:cNvPr>
            <p:cNvGrpSpPr/>
            <p:nvPr/>
          </p:nvGrpSpPr>
          <p:grpSpPr>
            <a:xfrm>
              <a:off x="1437813" y="5058688"/>
              <a:ext cx="1733867" cy="992615"/>
              <a:chOff x="4604295" y="5192847"/>
              <a:chExt cx="1733867" cy="992615"/>
            </a:xfrm>
          </p:grpSpPr>
          <p:pic>
            <p:nvPicPr>
              <p:cNvPr id="9" name="図 8" descr="アイコン&#10;&#10;自動的に生成された説明">
                <a:extLst>
                  <a:ext uri="{FF2B5EF4-FFF2-40B4-BE49-F238E27FC236}">
                    <a16:creationId xmlns:a16="http://schemas.microsoft.com/office/drawing/2014/main" id="{979C10DB-4425-F340-1972-F8F49C94B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10" name="図 9" descr="アイコン&#10;&#10;自動的に生成された説明">
                <a:extLst>
                  <a:ext uri="{FF2B5EF4-FFF2-40B4-BE49-F238E27FC236}">
                    <a16:creationId xmlns:a16="http://schemas.microsoft.com/office/drawing/2014/main" id="{0CC60F66-675C-B7F4-C4F6-062D11579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7446AA8-6EA3-B9A4-B7C1-CFB5D7E115D2}"/>
                </a:ext>
              </a:extLst>
            </p:cNvPr>
            <p:cNvGrpSpPr/>
            <p:nvPr/>
          </p:nvGrpSpPr>
          <p:grpSpPr>
            <a:xfrm>
              <a:off x="8717208" y="5058688"/>
              <a:ext cx="1733867" cy="992615"/>
              <a:chOff x="8279068" y="5058688"/>
              <a:chExt cx="1733867" cy="992615"/>
            </a:xfrm>
          </p:grpSpPr>
          <p:pic>
            <p:nvPicPr>
              <p:cNvPr id="12" name="図 11" descr="アイコン&#10;&#10;自動的に生成された説明">
                <a:extLst>
                  <a:ext uri="{FF2B5EF4-FFF2-40B4-BE49-F238E27FC236}">
                    <a16:creationId xmlns:a16="http://schemas.microsoft.com/office/drawing/2014/main" id="{8FFCBF53-E235-20D1-6ED7-3708BD914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0320" y="5058688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13" name="図 12" descr="アイコン&#10;&#10;自動的に生成された説明">
                <a:extLst>
                  <a:ext uri="{FF2B5EF4-FFF2-40B4-BE49-F238E27FC236}">
                    <a16:creationId xmlns:a16="http://schemas.microsoft.com/office/drawing/2014/main" id="{6A33123F-8A4E-6E35-DB0A-29C81C791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9068" y="5265980"/>
                <a:ext cx="630679" cy="630678"/>
              </a:xfrm>
              <a:prstGeom prst="rect">
                <a:avLst/>
              </a:prstGeom>
            </p:spPr>
          </p:pic>
          <p:pic>
            <p:nvPicPr>
              <p:cNvPr id="14" name="図 13" descr="アイコン&#10;&#10;自動的に生成された説明">
                <a:extLst>
                  <a:ext uri="{FF2B5EF4-FFF2-40B4-BE49-F238E27FC236}">
                    <a16:creationId xmlns:a16="http://schemas.microsoft.com/office/drawing/2014/main" id="{4D2AC119-5CF2-BC61-3D6C-D80709B66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8834" y="5265980"/>
                <a:ext cx="376358" cy="376358"/>
              </a:xfrm>
              <a:prstGeom prst="rect">
                <a:avLst/>
              </a:prstGeom>
            </p:spPr>
          </p:pic>
        </p:grp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C8C61ED-98ED-8215-56A5-BB6F96280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304" y="5554996"/>
              <a:ext cx="187236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2DD4925A-685E-13F2-659E-5DC5A8BB1557}"/>
                </a:ext>
              </a:extLst>
            </p:cNvPr>
            <p:cNvSpPr/>
            <p:nvPr/>
          </p:nvSpPr>
          <p:spPr>
            <a:xfrm>
              <a:off x="3677648" y="572847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ダウンロード</a:t>
              </a:r>
            </a:p>
          </p:txBody>
        </p: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82240C9D-2420-EA44-DA1F-4A39E124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071" y="5058689"/>
              <a:ext cx="376358" cy="376358"/>
            </a:xfrm>
            <a:prstGeom prst="rect">
              <a:avLst/>
            </a:prstGeom>
          </p:spPr>
        </p:pic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4906B775-D5DE-59D4-532A-509FCC5B4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2" y="5554996"/>
              <a:ext cx="1872367" cy="0"/>
            </a:xfrm>
            <a:prstGeom prst="straightConnector1">
              <a:avLst/>
            </a:prstGeom>
            <a:ln w="76200">
              <a:solidFill>
                <a:srgbClr val="D1845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451678D1-3872-E944-D84B-CA4C64635741}"/>
                </a:ext>
              </a:extLst>
            </p:cNvPr>
            <p:cNvSpPr/>
            <p:nvPr/>
          </p:nvSpPr>
          <p:spPr>
            <a:xfrm>
              <a:off x="7054240" y="572847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アップロード</a:t>
              </a:r>
            </a:p>
          </p:txBody>
        </p:sp>
        <p:pic>
          <p:nvPicPr>
            <p:cNvPr id="50" name="図 49" descr="アイコン&#10;&#10;自動的に生成された説明">
              <a:extLst>
                <a:ext uri="{FF2B5EF4-FFF2-40B4-BE49-F238E27FC236}">
                  <a16:creationId xmlns:a16="http://schemas.microsoft.com/office/drawing/2014/main" id="{C977D2E6-D18B-CEE9-468B-0006A2D3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663" y="5058689"/>
              <a:ext cx="376358" cy="376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36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レビューができる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066" y="1588012"/>
            <a:ext cx="9125867" cy="24523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レビューの申請</a:t>
            </a:r>
            <a:r>
              <a:rPr lang="ja-JP" altLang="en-US" dirty="0"/>
              <a:t>・承認ができます</a:t>
            </a:r>
            <a:br>
              <a:rPr lang="en-US" altLang="ja-JP" dirty="0"/>
            </a:br>
            <a:r>
              <a:rPr lang="ja-JP" altLang="en-US" dirty="0"/>
              <a:t>変更後にレビューを申請し、承認されれば変更が適応されるようにもできます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レビューを必須にしたり、権限を設定することで</a:t>
            </a:r>
            <a:br>
              <a:rPr kumimoji="1" lang="en-US" altLang="ja-JP" dirty="0"/>
            </a:br>
            <a:r>
              <a:rPr kumimoji="1" lang="ja-JP" altLang="en-US" dirty="0"/>
              <a:t>意図しない変更を防ぐことができるようになります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5EEACAB-F680-7867-5387-5121DD090417}"/>
              </a:ext>
            </a:extLst>
          </p:cNvPr>
          <p:cNvGrpSpPr/>
          <p:nvPr/>
        </p:nvGrpSpPr>
        <p:grpSpPr>
          <a:xfrm>
            <a:off x="1724029" y="4350138"/>
            <a:ext cx="8156085" cy="1317785"/>
            <a:chOff x="1260105" y="4581318"/>
            <a:chExt cx="8156085" cy="1317785"/>
          </a:xfrm>
        </p:grpSpPr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32D89DCC-7EF0-0B67-A8D0-D4A8E7853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575" y="4581318"/>
              <a:ext cx="992615" cy="992615"/>
            </a:xfrm>
            <a:prstGeom prst="rect">
              <a:avLst/>
            </a:prstGeom>
          </p:spPr>
        </p:pic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526F6276-6D50-2008-691C-B408A0865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0621" y="4581318"/>
              <a:ext cx="992615" cy="992615"/>
            </a:xfrm>
            <a:prstGeom prst="rect">
              <a:avLst/>
            </a:prstGeom>
          </p:spPr>
        </p:pic>
        <p:pic>
          <p:nvPicPr>
            <p:cNvPr id="18" name="図 17" descr="アイコン&#10;&#10;自動的に生成された説明">
              <a:extLst>
                <a:ext uri="{FF2B5EF4-FFF2-40B4-BE49-F238E27FC236}">
                  <a16:creationId xmlns:a16="http://schemas.microsoft.com/office/drawing/2014/main" id="{51635509-DEA1-473B-D99C-0BEB9ED83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369" y="4788610"/>
              <a:ext cx="630679" cy="630678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7834DF50-6F7F-4199-1C84-E6123E97A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451" y="4788610"/>
              <a:ext cx="630679" cy="630678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6D164EB-8FBC-0441-0E90-CBEAAC06A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2860" y="5077626"/>
              <a:ext cx="1872367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A269712-5ACB-F4AD-C09D-2A926F812D93}"/>
                </a:ext>
              </a:extLst>
            </p:cNvPr>
            <p:cNvSpPr/>
            <p:nvPr/>
          </p:nvSpPr>
          <p:spPr>
            <a:xfrm>
              <a:off x="3658133" y="523439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レビュー依頼</a:t>
              </a: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D8DCEAC-0539-08F8-5CB4-3487C0618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5521" y="5077626"/>
              <a:ext cx="1872367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コンテンツ プレースホルダー 2">
              <a:extLst>
                <a:ext uri="{FF2B5EF4-FFF2-40B4-BE49-F238E27FC236}">
                  <a16:creationId xmlns:a16="http://schemas.microsoft.com/office/drawing/2014/main" id="{492BD090-22D2-FD5B-D007-A3298B554B0E}"/>
                </a:ext>
              </a:extLst>
            </p:cNvPr>
            <p:cNvSpPr txBox="1">
              <a:spLocks/>
            </p:cNvSpPr>
            <p:nvPr/>
          </p:nvSpPr>
          <p:spPr>
            <a:xfrm>
              <a:off x="1260105" y="5395799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申請者</a:t>
              </a:r>
            </a:p>
          </p:txBody>
        </p:sp>
        <p:sp>
          <p:nvSpPr>
            <p:cNvPr id="29" name="コンテンツ プレースホルダー 2">
              <a:extLst>
                <a:ext uri="{FF2B5EF4-FFF2-40B4-BE49-F238E27FC236}">
                  <a16:creationId xmlns:a16="http://schemas.microsoft.com/office/drawing/2014/main" id="{84341C76-2997-33A8-1AA4-1EAB6EF47BA4}"/>
                </a:ext>
              </a:extLst>
            </p:cNvPr>
            <p:cNvSpPr txBox="1">
              <a:spLocks/>
            </p:cNvSpPr>
            <p:nvPr/>
          </p:nvSpPr>
          <p:spPr>
            <a:xfrm>
              <a:off x="5226187" y="5375445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承認者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1E4079AC-3189-FFC5-5938-35B9DFEC7AF3}"/>
                </a:ext>
              </a:extLst>
            </p:cNvPr>
            <p:cNvSpPr/>
            <p:nvPr/>
          </p:nvSpPr>
          <p:spPr>
            <a:xfrm>
              <a:off x="6875396" y="5234391"/>
              <a:ext cx="99261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承認</a:t>
              </a:r>
            </a:p>
          </p:txBody>
        </p:sp>
      </p:grpSp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66E61F6F-0912-DCF6-9AC3-37EBC87DBE03}"/>
              </a:ext>
            </a:extLst>
          </p:cNvPr>
          <p:cNvSpPr/>
          <p:nvPr/>
        </p:nvSpPr>
        <p:spPr>
          <a:xfrm>
            <a:off x="2664497" y="5529769"/>
            <a:ext cx="1471401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変更する</a:t>
            </a:r>
          </a:p>
        </p:txBody>
      </p:sp>
      <p:sp>
        <p:nvSpPr>
          <p:cNvPr id="33" name="吹き出し: 円形 32">
            <a:extLst>
              <a:ext uri="{FF2B5EF4-FFF2-40B4-BE49-F238E27FC236}">
                <a16:creationId xmlns:a16="http://schemas.microsoft.com/office/drawing/2014/main" id="{76E0AAC1-37C4-2ABC-728D-A88887509203}"/>
              </a:ext>
            </a:extLst>
          </p:cNvPr>
          <p:cNvSpPr/>
          <p:nvPr/>
        </p:nvSpPr>
        <p:spPr>
          <a:xfrm>
            <a:off x="8875865" y="5529769"/>
            <a:ext cx="1471401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変更が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適応される</a:t>
            </a:r>
          </a:p>
        </p:txBody>
      </p:sp>
    </p:spTree>
    <p:extLst>
      <p:ext uri="{BB962C8B-B14F-4D97-AF65-F5344CB8AC3E}">
        <p14:creationId xmlns:p14="http://schemas.microsoft.com/office/powerpoint/2010/main" val="13274024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1605</TotalTime>
  <Words>1044</Words>
  <Application>Microsoft Office PowerPoint</Application>
  <PresentationFormat>ワイド画面</PresentationFormat>
  <Paragraphs>186</Paragraphs>
  <Slides>36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Noto Sans JP Black</vt:lpstr>
      <vt:lpstr>游ゴシック</vt:lpstr>
      <vt:lpstr>Arial</vt:lpstr>
      <vt:lpstr>Calibri</vt:lpstr>
      <vt:lpstr>Calibri Light</vt:lpstr>
      <vt:lpstr>Wingdings</vt:lpstr>
      <vt:lpstr>Wingdings 2</vt:lpstr>
      <vt:lpstr>HDOfficeLightV0</vt:lpstr>
      <vt:lpstr>ハンズオン ～Git入門～ 2023.11.01</vt:lpstr>
      <vt:lpstr>はじめに</vt:lpstr>
      <vt:lpstr>Gitとは</vt:lpstr>
      <vt:lpstr>Gitとは？</vt:lpstr>
      <vt:lpstr>Gitが便利なポイント</vt:lpstr>
      <vt:lpstr>バージョン管理ができる（１）</vt:lpstr>
      <vt:lpstr>バージョン管理ができる（２）</vt:lpstr>
      <vt:lpstr>チームでの作業に向いている</vt:lpstr>
      <vt:lpstr>レビューができる</vt:lpstr>
      <vt:lpstr>基礎知識</vt:lpstr>
      <vt:lpstr>Gitの基礎知識</vt:lpstr>
      <vt:lpstr>リポジトリ</vt:lpstr>
      <vt:lpstr>クローン</vt:lpstr>
      <vt:lpstr>コミット</vt:lpstr>
      <vt:lpstr>プッシュ／プル</vt:lpstr>
      <vt:lpstr>ブランチ（１）</vt:lpstr>
      <vt:lpstr>ブランチ（２）</vt:lpstr>
      <vt:lpstr>インストール</vt:lpstr>
      <vt:lpstr>Gitのインストール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実際に操作する</vt:lpstr>
      <vt:lpstr>クローンする（１）</vt:lpstr>
      <vt:lpstr>クローンする（２）</vt:lpstr>
      <vt:lpstr>ファイルを編集する</vt:lpstr>
      <vt:lpstr>コミットする（１）</vt:lpstr>
      <vt:lpstr>PowerPoint プレゼンテーション</vt:lpstr>
      <vt:lpstr>コミットする（２）</vt:lpstr>
      <vt:lpstr>プッシュしよう</vt:lpstr>
      <vt:lpstr>プルして確認しよう</vt:lpstr>
      <vt:lpstr>ブランチを切る</vt:lpstr>
      <vt:lpstr>マージをする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AINS 評価面談 2023.10.26</dc:title>
  <dc:creator>SHHD 山本覚</dc:creator>
  <cp:lastModifiedBy>SHHD 山本覚</cp:lastModifiedBy>
  <cp:revision>1</cp:revision>
  <dcterms:created xsi:type="dcterms:W3CDTF">2023-10-21T10:42:48Z</dcterms:created>
  <dcterms:modified xsi:type="dcterms:W3CDTF">2023-10-31T18:54:24Z</dcterms:modified>
</cp:coreProperties>
</file>