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7" r:id="rId4"/>
    <p:sldId id="259" r:id="rId5"/>
    <p:sldId id="264" r:id="rId6"/>
    <p:sldId id="278" r:id="rId7"/>
    <p:sldId id="265" r:id="rId8"/>
    <p:sldId id="266" r:id="rId9"/>
    <p:sldId id="267" r:id="rId10"/>
    <p:sldId id="268" r:id="rId11"/>
    <p:sldId id="270" r:id="rId12"/>
    <p:sldId id="271" r:id="rId13"/>
    <p:sldId id="279" r:id="rId14"/>
    <p:sldId id="272" r:id="rId15"/>
    <p:sldId id="273" r:id="rId16"/>
    <p:sldId id="274" r:id="rId17"/>
    <p:sldId id="275" r:id="rId18"/>
    <p:sldId id="276" r:id="rId19"/>
    <p:sldId id="280"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A48F5-FA59-48F7-AEE2-C5783AE6C803}" v="172" dt="2023-10-30T13:39:38.130"/>
    <p1510:client id="{C0DA2B10-F1D4-4897-B074-9E17192A92F8}" v="66" dt="2023-10-31T08:00:50.8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08:01:17.675" v="2458" actId="20577"/>
      <pc:docMkLst>
        <pc:docMk/>
      </pc:docMkLst>
      <pc:sldChg chg="addSp modSp mod">
        <pc:chgData name="SHHD 山本覚" userId="57e3f178-c88d-44ee-9b09-55235ac55cf9" providerId="ADAL" clId="{C0DA2B10-F1D4-4897-B074-9E17192A92F8}" dt="2023-10-30T14:25:00.609" v="835" actId="1076"/>
        <pc:sldMkLst>
          <pc:docMk/>
          <pc:sldMk cId="404124480" sldId="257"/>
        </pc:sldMkLst>
        <pc:spChg chg="mod">
          <ac:chgData name="SHHD 山本覚" userId="57e3f178-c88d-44ee-9b09-55235ac55cf9" providerId="ADAL" clId="{C0DA2B10-F1D4-4897-B074-9E17192A92F8}" dt="2023-10-30T14:24:44.026" v="833" actId="1076"/>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modSp mod">
        <pc:chgData name="SHHD 山本覚" userId="57e3f178-c88d-44ee-9b09-55235ac55cf9" providerId="ADAL" clId="{C0DA2B10-F1D4-4897-B074-9E17192A92F8}" dt="2023-10-30T14:25:11.172" v="836" actId="255"/>
        <pc:sldMkLst>
          <pc:docMk/>
          <pc:sldMk cId="301389911" sldId="259"/>
        </pc:sldMkLst>
        <pc:spChg chg="mod">
          <ac:chgData name="SHHD 山本覚" userId="57e3f178-c88d-44ee-9b09-55235ac55cf9" providerId="ADAL" clId="{C0DA2B10-F1D4-4897-B074-9E17192A92F8}" dt="2023-10-30T14:25:11.172" v="836" actId="255"/>
          <ac:spMkLst>
            <pc:docMk/>
            <pc:sldMk cId="301389911" sldId="259"/>
            <ac:spMk id="4" creationId="{81E22F13-F9BA-6547-7B98-D5E042138C96}"/>
          </ac:spMkLst>
        </pc:spChg>
      </pc:sldChg>
      <pc:sldChg chg="modSp mod">
        <pc:chgData name="SHHD 山本覚" userId="57e3f178-c88d-44ee-9b09-55235ac55cf9" providerId="ADAL" clId="{C0DA2B10-F1D4-4897-B074-9E17192A92F8}" dt="2023-10-30T14:25:19.599" v="837" actId="255"/>
        <pc:sldMkLst>
          <pc:docMk/>
          <pc:sldMk cId="1002267640" sldId="264"/>
        </pc:sldMkLst>
        <pc:spChg chg="mod">
          <ac:chgData name="SHHD 山本覚" userId="57e3f178-c88d-44ee-9b09-55235ac55cf9" providerId="ADAL" clId="{C0DA2B10-F1D4-4897-B074-9E17192A92F8}" dt="2023-10-30T14:25:19.599" v="837" actId="255"/>
          <ac:spMkLst>
            <pc:docMk/>
            <pc:sldMk cId="1002267640" sldId="264"/>
            <ac:spMk id="4" creationId="{81E22F13-F9BA-6547-7B98-D5E042138C96}"/>
          </ac:spMkLst>
        </pc:spChg>
      </pc:sldChg>
      <pc:sldChg chg="addSp modSp mod">
        <pc:chgData name="SHHD 山本覚" userId="57e3f178-c88d-44ee-9b09-55235ac55cf9" providerId="ADAL" clId="{C0DA2B10-F1D4-4897-B074-9E17192A92F8}" dt="2023-10-30T13:48:35.350" v="97" actId="14100"/>
        <pc:sldMkLst>
          <pc:docMk/>
          <pc:sldMk cId="1639691319" sldId="265"/>
        </pc:sldMkLst>
        <pc:spChg chg="add mod">
          <ac:chgData name="SHHD 山本覚" userId="57e3f178-c88d-44ee-9b09-55235ac55cf9" providerId="ADAL" clId="{C0DA2B10-F1D4-4897-B074-9E17192A92F8}" dt="2023-10-30T13:48:35.350" v="97" actId="14100"/>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mod">
        <pc:chgData name="SHHD 山本覚" userId="57e3f178-c88d-44ee-9b09-55235ac55cf9" providerId="ADAL" clId="{C0DA2B10-F1D4-4897-B074-9E17192A92F8}" dt="2023-10-30T14:44:24.477" v="1381" actId="107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0T14:39:08.447" v="1178" actId="1076"/>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0T14:38:41.336" v="1171"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0T14:38:55.753" v="1175"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0T14:39:01.715" v="1176" actId="1076"/>
          <ac:spMkLst>
            <pc:docMk/>
            <pc:sldMk cId="2273013975" sldId="272"/>
            <ac:spMk id="55" creationId="{C44B09B7-40A5-9A2A-431F-0FD3407CFFDD}"/>
          </ac:spMkLst>
        </pc:spChg>
        <pc:spChg chg="add mod">
          <ac:chgData name="SHHD 山本覚" userId="57e3f178-c88d-44ee-9b09-55235ac55cf9" providerId="ADAL" clId="{C0DA2B10-F1D4-4897-B074-9E17192A92F8}" dt="2023-10-30T14:38:17.890" v="1164" actId="14100"/>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mod">
          <ac:chgData name="SHHD 山本覚" userId="57e3f178-c88d-44ee-9b09-55235ac55cf9" providerId="ADAL" clId="{C0DA2B10-F1D4-4897-B074-9E17192A92F8}" dt="2023-10-30T14:38:50.719" v="1174" actId="571"/>
          <ac:spMkLst>
            <pc:docMk/>
            <pc:sldMk cId="2273013975" sldId="272"/>
            <ac:spMk id="60" creationId="{0DAD9A5A-7D02-7575-39C7-C1BE68B1C2D1}"/>
          </ac:spMkLst>
        </pc:spChg>
        <pc:spChg chg="add mod">
          <ac:chgData name="SHHD 山本覚" userId="57e3f178-c88d-44ee-9b09-55235ac55cf9" providerId="ADAL" clId="{C0DA2B10-F1D4-4897-B074-9E17192A92F8}" dt="2023-10-30T14:39:31.707" v="1216" actId="20577"/>
          <ac:spMkLst>
            <pc:docMk/>
            <pc:sldMk cId="2273013975" sldId="272"/>
            <ac:spMk id="61" creationId="{00CED09E-478D-B59B-3A90-48CA2C6F4A45}"/>
          </ac:spMkLst>
        </pc:spChg>
        <pc:spChg chg="add mod">
          <ac:chgData name="SHHD 山本覚" userId="57e3f178-c88d-44ee-9b09-55235ac55cf9" providerId="ADAL" clId="{C0DA2B10-F1D4-4897-B074-9E17192A92F8}" dt="2023-10-30T14:40:02.449" v="1280" actId="20577"/>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0T14:39:08.447" v="1178"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del">
        <pc:chgData name="SHHD 山本覚" userId="57e3f178-c88d-44ee-9b09-55235ac55cf9" providerId="ADAL" clId="{C0DA2B10-F1D4-4897-B074-9E17192A92F8}" dt="2023-10-30T13:46:45.297" v="0" actId="47"/>
        <pc:sldMkLst>
          <pc:docMk/>
          <pc:sldMk cId="126556158" sldId="273"/>
        </pc:sldMkLst>
      </pc:sldChg>
      <pc:sldChg chg="addSp modSp add mod">
        <pc:chgData name="SHHD 山本覚" userId="57e3f178-c88d-44ee-9b09-55235ac55cf9" providerId="ADAL" clId="{C0DA2B10-F1D4-4897-B074-9E17192A92F8}" dt="2023-10-31T06:54:01.640" v="2051" actId="14100"/>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mod">
        <pc:chgData name="SHHD 山本覚" userId="57e3f178-c88d-44ee-9b09-55235ac55cf9" providerId="ADAL" clId="{C0DA2B10-F1D4-4897-B074-9E17192A92F8}" dt="2023-10-30T22:02:57.483" v="1840" actId="404"/>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modSp add mod">
        <pc:chgData name="SHHD 山本覚" userId="57e3f178-c88d-44ee-9b09-55235ac55cf9" providerId="ADAL" clId="{C0DA2B10-F1D4-4897-B074-9E17192A92F8}" dt="2023-10-30T22:02:44.503" v="1839" actId="403"/>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modSp add mod">
        <pc:chgData name="SHHD 山本覚" userId="57e3f178-c88d-44ee-9b09-55235ac55cf9" providerId="ADAL" clId="{C0DA2B10-F1D4-4897-B074-9E17192A92F8}" dt="2023-10-31T06:58:22.415" v="2226" actId="14100"/>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mod">
        <pc:chgData name="SHHD 山本覚" userId="57e3f178-c88d-44ee-9b09-55235ac55cf9" providerId="ADAL" clId="{C0DA2B10-F1D4-4897-B074-9E17192A92F8}" dt="2023-10-31T08:00:43.387" v="2388" actId="20577"/>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del">
        <pc:chgData name="SHHD 山本覚" userId="57e3f178-c88d-44ee-9b09-55235ac55cf9" providerId="ADAL" clId="{C0DA2B10-F1D4-4897-B074-9E17192A92F8}" dt="2023-10-30T13:46:45.297" v="0" actId="47"/>
        <pc:sldMkLst>
          <pc:docMk/>
          <pc:sldMk cId="1766010445" sldId="283"/>
        </pc:sldMkLst>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del">
        <pc:chgData name="SHHD 山本覚" userId="57e3f178-c88d-44ee-9b09-55235ac55cf9" providerId="ADAL" clId="{C0DA2B10-F1D4-4897-B074-9E17192A92F8}" dt="2023-10-30T13:46:45.297" v="0" actId="47"/>
        <pc:sldMkLst>
          <pc:docMk/>
          <pc:sldMk cId="2520815508" sldId="286"/>
        </pc:sldMkLst>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20</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69949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793778" y="1445377"/>
            <a:ext cx="6671459" cy="3815854"/>
          </a:xfrm>
        </p:spPr>
        <p:txBody>
          <a:bodyPr>
            <a:noAutofit/>
          </a:bodyPr>
          <a:lstStyle/>
          <a:p>
            <a:pPr marL="0" indent="0">
              <a:lnSpc>
                <a:spcPct val="150000"/>
              </a:lnSpc>
              <a:buNone/>
            </a:pPr>
            <a:r>
              <a:rPr kumimoji="1" lang="ja-JP" altLang="en-US" dirty="0"/>
              <a:t>以下の項目について説明していきます。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447" y="2989674"/>
            <a:ext cx="514389" cy="514389"/>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78198" y="5277600"/>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ローカルがないから</a:t>
            </a:r>
            <a:endParaRPr kumimoji="1" lang="en-US" altLang="ja-JP" dirty="0">
              <a:solidFill>
                <a:schemeClr val="tx1"/>
              </a:solidFill>
            </a:endParaRPr>
          </a:p>
          <a:p>
            <a:pPr algn="ctr"/>
            <a:r>
              <a:rPr kumimoji="1" lang="ja-JP" altLang="en-US" dirty="0">
                <a:solidFill>
                  <a:schemeClr val="tx1"/>
                </a:solidFill>
              </a:rPr>
              <a:t>コピーしよう</a:t>
            </a:r>
          </a:p>
        </p:txBody>
      </p:sp>
      <p:sp>
        <p:nvSpPr>
          <p:cNvPr id="60" name="コンテンツ プレースホルダー 2">
            <a:extLst>
              <a:ext uri="{FF2B5EF4-FFF2-40B4-BE49-F238E27FC236}">
                <a16:creationId xmlns:a16="http://schemas.microsoft.com/office/drawing/2014/main" id="{0DAD9A5A-7D02-7575-39C7-C1BE68B1C2D1}"/>
              </a:ext>
            </a:extLst>
          </p:cNvPr>
          <p:cNvSpPr txBox="1">
            <a:spLocks/>
          </p:cNvSpPr>
          <p:nvPr/>
        </p:nvSpPr>
        <p:spPr>
          <a:xfrm>
            <a:off x="10537034" y="5277600"/>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ローカルを</a:t>
            </a:r>
            <a:endParaRPr kumimoji="1" lang="en-US" altLang="ja-JP" dirty="0">
              <a:solidFill>
                <a:schemeClr val="tx1"/>
              </a:solidFill>
            </a:endParaRPr>
          </a:p>
          <a:p>
            <a:pPr algn="ctr"/>
            <a:r>
              <a:rPr kumimoji="1" lang="ja-JP" altLang="en-US" dirty="0">
                <a:solidFill>
                  <a:schemeClr val="tx1"/>
                </a:solidFill>
              </a:rPr>
              <a:t>変更したから</a:t>
            </a:r>
            <a:endParaRPr kumimoji="1" lang="en-US" altLang="ja-JP" dirty="0">
              <a:solidFill>
                <a:schemeClr val="tx1"/>
              </a:solidFill>
            </a:endParaRPr>
          </a:p>
          <a:p>
            <a:pPr algn="ctr"/>
            <a:r>
              <a:rPr kumimoji="1" lang="ja-JP" altLang="en-US" dirty="0">
                <a:solidFill>
                  <a:schemeClr val="tx1"/>
                </a:solidFill>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他の人の</a:t>
            </a:r>
            <a:endParaRPr kumimoji="1" lang="en-US" altLang="ja-JP" dirty="0">
              <a:solidFill>
                <a:schemeClr val="tx1"/>
              </a:solidFill>
            </a:endParaRPr>
          </a:p>
          <a:p>
            <a:pPr algn="ctr"/>
            <a:r>
              <a:rPr kumimoji="1" lang="ja-JP" altLang="en-US" dirty="0">
                <a:solidFill>
                  <a:schemeClr val="tx1"/>
                </a:solidFill>
              </a:rPr>
              <a:t>変更を</a:t>
            </a:r>
            <a:endParaRPr kumimoji="1" lang="en-US" altLang="ja-JP" dirty="0">
              <a:solidFill>
                <a:schemeClr val="tx1"/>
              </a:solidFill>
            </a:endParaRPr>
          </a:p>
          <a:p>
            <a:pPr algn="ctr"/>
            <a:r>
              <a:rPr kumimoji="1" lang="ja-JP" altLang="en-US" dirty="0">
                <a:solidFill>
                  <a:schemeClr val="tx1"/>
                </a:solidFill>
              </a:rPr>
              <a:t>ダウンロード</a:t>
            </a:r>
          </a:p>
        </p:txBody>
      </p:sp>
    </p:spTree>
    <p:extLst>
      <p:ext uri="{BB962C8B-B14F-4D97-AF65-F5344CB8AC3E}">
        <p14:creationId xmlns:p14="http://schemas.microsoft.com/office/powerpoint/2010/main" val="227301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7A57C9BE-363F-3668-ABF0-82EA776098C3}"/>
              </a:ext>
            </a:extLst>
          </p:cNvPr>
          <p:cNvSpPr/>
          <p:nvPr/>
        </p:nvSpPr>
        <p:spPr>
          <a:xfrm>
            <a:off x="6878171" y="4572002"/>
            <a:ext cx="2527704" cy="1788458"/>
          </a:xfrm>
          <a:prstGeom prst="roundRect">
            <a:avLst/>
          </a:prstGeom>
          <a:solidFill>
            <a:schemeClr val="accent1">
              <a:alpha val="45000"/>
            </a:schemeClr>
          </a:solidFill>
          <a:ln>
            <a:noFill/>
          </a:ln>
          <a:effectLst>
            <a:softEdge rad="139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7" y="1297946"/>
            <a:ext cx="9110179"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dirty="0"/>
              <a:t>ローカルとリモートの２種類が存在します。</a:t>
            </a:r>
            <a:endParaRPr lang="en-US" altLang="ja-JP" dirty="0"/>
          </a:p>
          <a:p>
            <a:pPr>
              <a:lnSpc>
                <a:spcPct val="100000"/>
              </a:lnSpc>
              <a:buFont typeface="Arial" panose="020B0604020202020204" pitchFamily="34" charset="0"/>
              <a:buChar char="•"/>
            </a:pPr>
            <a:r>
              <a:rPr lang="ja-JP" altLang="en-US" dirty="0"/>
              <a:t>ローカルとは自分の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dirty="0"/>
              <a:t>リモートはネット上にアップしてあるものです。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893504"/>
            <a:ext cx="5965316" cy="1159328"/>
            <a:chOff x="2698974" y="5155722"/>
            <a:chExt cx="5965316" cy="1159328"/>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962" y="5155722"/>
              <a:ext cx="1159328" cy="1159328"/>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68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dirty="0"/>
              <a:t>リモートのリポジトリをコピーしてきて、</a:t>
            </a:r>
            <a:endParaRPr kumimoji="1" lang="en-US" altLang="ja-JP" dirty="0"/>
          </a:p>
          <a:p>
            <a:pPr marL="0" indent="0">
              <a:lnSpc>
                <a:spcPct val="150000"/>
              </a:lnSpc>
              <a:buNone/>
            </a:pPr>
            <a:r>
              <a:rPr lang="ja-JP" altLang="en-US" dirty="0"/>
              <a:t>ローカルのリポジトリを作ることをクローンといいます。</a:t>
            </a:r>
            <a:endParaRPr lang="en-US" altLang="ja-JP" dirty="0"/>
          </a:p>
        </p:txBody>
      </p:sp>
    </p:spTree>
    <p:extLst>
      <p:ext uri="{BB962C8B-B14F-4D97-AF65-F5344CB8AC3E}">
        <p14:creationId xmlns:p14="http://schemas.microsoft.com/office/powerpoint/2010/main" val="1240419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dirty="0"/>
              <a:t>ローカルで変更を加えるときは</a:t>
            </a:r>
            <a:endParaRPr kumimoji="1" lang="en-US" altLang="ja-JP" dirty="0"/>
          </a:p>
          <a:p>
            <a:pPr marL="0" indent="0">
              <a:lnSpc>
                <a:spcPct val="150000"/>
              </a:lnSpc>
              <a:buNone/>
            </a:pPr>
            <a:r>
              <a:rPr lang="ja-JP" altLang="en-US" dirty="0"/>
              <a:t>１．ファイルの内容を変更する</a:t>
            </a:r>
            <a:endParaRPr lang="en-US" altLang="ja-JP" dirty="0"/>
          </a:p>
          <a:p>
            <a:pPr marL="0" indent="0">
              <a:lnSpc>
                <a:spcPct val="150000"/>
              </a:lnSpc>
              <a:buNone/>
            </a:pPr>
            <a:r>
              <a:rPr kumimoji="1" lang="ja-JP" altLang="en-US" dirty="0"/>
              <a:t>２．その変更をコミットする（確定させる）</a:t>
            </a:r>
            <a:endParaRPr kumimoji="1" lang="en-US" altLang="ja-JP" dirty="0"/>
          </a:p>
          <a:p>
            <a:pPr marL="0" indent="0">
              <a:lnSpc>
                <a:spcPct val="150000"/>
              </a:lnSpc>
              <a:buNone/>
            </a:pPr>
            <a:r>
              <a:rPr lang="ja-JP" altLang="en-US" dirty="0"/>
              <a:t>という２段階で変更します。</a:t>
            </a:r>
            <a:endParaRPr kumimoji="1" lang="en-US" altLang="ja-JP" dirty="0"/>
          </a:p>
        </p:txBody>
      </p:sp>
    </p:spTree>
    <p:extLst>
      <p:ext uri="{BB962C8B-B14F-4D97-AF65-F5344CB8AC3E}">
        <p14:creationId xmlns:p14="http://schemas.microsoft.com/office/powerpoint/2010/main" val="108925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1777117"/>
          </a:xfrm>
        </p:spPr>
        <p:txBody>
          <a:bodyPr>
            <a:noAutofit/>
          </a:bodyPr>
          <a:lstStyle/>
          <a:p>
            <a:pPr>
              <a:lnSpc>
                <a:spcPct val="150000"/>
              </a:lnSpc>
              <a:buFont typeface="Arial" panose="020B0604020202020204" pitchFamily="34" charset="0"/>
              <a:buChar char="•"/>
            </a:pPr>
            <a:r>
              <a:rPr kumimoji="1" lang="ja-JP" altLang="en-US" sz="3200" dirty="0"/>
              <a:t>自分の行った変更をリモートにアップするのがプッシュ</a:t>
            </a:r>
            <a:endParaRPr kumimoji="1" lang="en-US" altLang="ja-JP" sz="3200" dirty="0"/>
          </a:p>
          <a:p>
            <a:pPr>
              <a:lnSpc>
                <a:spcPct val="150000"/>
              </a:lnSpc>
              <a:buFont typeface="Arial" panose="020B0604020202020204" pitchFamily="34" charset="0"/>
              <a:buChar char="•"/>
            </a:pPr>
            <a:r>
              <a:rPr kumimoji="1" lang="ja-JP" altLang="en-US" sz="3200" dirty="0"/>
              <a:t>他の人が変更した内容をダウンロードするのがプル</a:t>
            </a:r>
            <a:endParaRPr kumimoji="1" lang="en-US" altLang="ja-JP" sz="3200" dirty="0"/>
          </a:p>
        </p:txBody>
      </p:sp>
    </p:spTree>
    <p:extLst>
      <p:ext uri="{BB962C8B-B14F-4D97-AF65-F5344CB8AC3E}">
        <p14:creationId xmlns:p14="http://schemas.microsoft.com/office/powerpoint/2010/main" val="31247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説明：２０分／ハンズオン：４０分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376219"/>
            <a:ext cx="10685726" cy="253015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バージョン管理とは、ファイルやフォルダの変更履歴と内容を保存して整理することです。</a:t>
            </a:r>
          </a:p>
        </p:txBody>
      </p:sp>
    </p:spTree>
    <p:extLst>
      <p:ext uri="{BB962C8B-B14F-4D97-AF65-F5344CB8AC3E}">
        <p14:creationId xmlns:p14="http://schemas.microsoft.com/office/powerpoint/2010/main" val="3013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便利なこと</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692225"/>
            <a:ext cx="9125867" cy="4527040"/>
          </a:xfrm>
        </p:spPr>
        <p:txBody>
          <a:bodyPr>
            <a:noAutofit/>
          </a:bodyPr>
          <a:lstStyle/>
          <a:p>
            <a:pPr>
              <a:lnSpc>
                <a:spcPct val="150000"/>
              </a:lnSpc>
              <a:buFont typeface="Wingdings" panose="05000000000000000000" pitchFamily="2" charset="2"/>
              <a:buChar char="ü"/>
            </a:pPr>
            <a:r>
              <a:rPr kumimoji="1" lang="ja-JP" altLang="en-US" dirty="0"/>
              <a:t> チャート式の画面で変更が分かりやすい</a:t>
            </a:r>
            <a:endParaRPr kumimoji="1" lang="en-US" altLang="ja-JP" dirty="0"/>
          </a:p>
          <a:p>
            <a:pPr>
              <a:lnSpc>
                <a:spcPct val="150000"/>
              </a:lnSpc>
              <a:buFont typeface="Wingdings" panose="05000000000000000000" pitchFamily="2" charset="2"/>
              <a:buChar char="ü"/>
            </a:pPr>
            <a:r>
              <a:rPr kumimoji="1" lang="ja-JP" altLang="en-US" dirty="0"/>
              <a:t> 変更にコメントを残すことができる</a:t>
            </a:r>
            <a:endParaRPr kumimoji="1" lang="en-US" altLang="ja-JP" dirty="0"/>
          </a:p>
          <a:p>
            <a:pPr>
              <a:lnSpc>
                <a:spcPct val="150000"/>
              </a:lnSpc>
              <a:buFont typeface="Wingdings" panose="05000000000000000000" pitchFamily="2" charset="2"/>
              <a:buChar char="ü"/>
            </a:pPr>
            <a:r>
              <a:rPr lang="ja-JP" altLang="en-US" dirty="0"/>
              <a:t> 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100226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15173" y="1333907"/>
            <a:ext cx="9561654" cy="738733"/>
          </a:xfrm>
        </p:spPr>
        <p:txBody>
          <a:bodyPr>
            <a:noAutofit/>
          </a:bodyPr>
          <a:lstStyle/>
          <a:p>
            <a:pPr>
              <a:lnSpc>
                <a:spcPct val="150000"/>
              </a:lnSpc>
              <a:buFont typeface="Arial" panose="020B0604020202020204" pitchFamily="34" charset="0"/>
              <a:buChar char="•"/>
            </a:pPr>
            <a:r>
              <a:rPr lang="ja-JP" altLang="en-US" sz="2400" dirty="0"/>
              <a:t>インストーラーを起動した後は、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1187</TotalTime>
  <Words>408</Words>
  <Application>Microsoft Office PowerPoint</Application>
  <PresentationFormat>ワイド画面</PresentationFormat>
  <Paragraphs>71</Paragraphs>
  <Slides>20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Gitが便利なこと</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基礎知識</vt:lpstr>
      <vt:lpstr>Gitの基礎知識</vt:lpstr>
      <vt:lpstr>リポジトリ</vt:lpstr>
      <vt:lpstr>クローン</vt:lpstr>
      <vt:lpstr>コミット</vt:lpstr>
      <vt:lpstr>プッシュ／プル</vt:lpstr>
      <vt:lpstr>実際に操作する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2023-10-31T08:01:23Z</dcterms:modified>
</cp:coreProperties>
</file>