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5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66" r:id="rId18"/>
    <p:sldId id="267" r:id="rId19"/>
    <p:sldId id="268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9B06"/>
    <a:srgbClr val="229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FA48F5-FA59-48F7-AEE2-C5783AE6C803}" v="172" dt="2023-10-30T13:39:38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36" autoAdjust="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HD 山本覚" userId="57e3f178-c88d-44ee-9b09-55235ac55cf9" providerId="ADAL" clId="{F0BEF075-F969-4723-A607-900E1E6F5944}"/>
    <pc:docChg chg="delSld">
      <pc:chgData name="SHHD 山本覚" userId="57e3f178-c88d-44ee-9b09-55235ac55cf9" providerId="ADAL" clId="{F0BEF075-F969-4723-A607-900E1E6F5944}" dt="2023-10-30T13:44:31.562" v="4" actId="47"/>
      <pc:docMkLst>
        <pc:docMk/>
      </pc:docMkLst>
      <pc:sldChg chg="del">
        <pc:chgData name="SHHD 山本覚" userId="57e3f178-c88d-44ee-9b09-55235ac55cf9" providerId="ADAL" clId="{F0BEF075-F969-4723-A607-900E1E6F5944}" dt="2023-10-30T13:44:20.519" v="0" actId="47"/>
        <pc:sldMkLst>
          <pc:docMk/>
          <pc:sldMk cId="1691603085" sldId="256"/>
        </pc:sldMkLst>
      </pc:sldChg>
      <pc:sldChg chg="del">
        <pc:chgData name="SHHD 山本覚" userId="57e3f178-c88d-44ee-9b09-55235ac55cf9" providerId="ADAL" clId="{F0BEF075-F969-4723-A607-900E1E6F5944}" dt="2023-10-30T13:44:22.136" v="2" actId="47"/>
        <pc:sldMkLst>
          <pc:docMk/>
          <pc:sldMk cId="404124480" sldId="257"/>
        </pc:sldMkLst>
      </pc:sldChg>
      <pc:sldChg chg="del">
        <pc:chgData name="SHHD 山本覚" userId="57e3f178-c88d-44ee-9b09-55235ac55cf9" providerId="ADAL" clId="{F0BEF075-F969-4723-A607-900E1E6F5944}" dt="2023-10-30T13:44:21.311" v="1" actId="47"/>
        <pc:sldMkLst>
          <pc:docMk/>
          <pc:sldMk cId="301389911" sldId="259"/>
        </pc:sldMkLst>
      </pc:sldChg>
      <pc:sldChg chg="del">
        <pc:chgData name="SHHD 山本覚" userId="57e3f178-c88d-44ee-9b09-55235ac55cf9" providerId="ADAL" clId="{F0BEF075-F969-4723-A607-900E1E6F5944}" dt="2023-10-30T13:44:31.562" v="4" actId="47"/>
        <pc:sldMkLst>
          <pc:docMk/>
          <pc:sldMk cId="827925618" sldId="263"/>
        </pc:sldMkLst>
      </pc:sldChg>
      <pc:sldChg chg="del">
        <pc:chgData name="SHHD 山本覚" userId="57e3f178-c88d-44ee-9b09-55235ac55cf9" providerId="ADAL" clId="{F0BEF075-F969-4723-A607-900E1E6F5944}" dt="2023-10-30T13:44:23.342" v="3" actId="47"/>
        <pc:sldMkLst>
          <pc:docMk/>
          <pc:sldMk cId="1002267640" sldId="264"/>
        </pc:sldMkLst>
      </pc:sldChg>
    </pc:docChg>
  </pc:docChgLst>
  <pc:docChgLst>
    <pc:chgData name="SHHD 山本覚" userId="57e3f178-c88d-44ee-9b09-55235ac55cf9" providerId="ADAL" clId="{E9A4C08A-28DD-4EFD-B3B3-49433378B0E3}"/>
    <pc:docChg chg="undo custSel addSld modSld modMainMaster">
      <pc:chgData name="SHHD 山本覚" userId="57e3f178-c88d-44ee-9b09-55235ac55cf9" providerId="ADAL" clId="{E9A4C08A-28DD-4EFD-B3B3-49433378B0E3}" dt="2023-10-23T07:49:06.746" v="8341" actId="20577"/>
      <pc:docMkLst>
        <pc:docMk/>
      </pc:docMkLst>
      <pc:sldChg chg="modSp new mod">
        <pc:chgData name="SHHD 山本覚" userId="57e3f178-c88d-44ee-9b09-55235ac55cf9" providerId="ADAL" clId="{E9A4C08A-28DD-4EFD-B3B3-49433378B0E3}" dt="2023-10-21T12:41:49.674" v="2877" actId="20577"/>
        <pc:sldMkLst>
          <pc:docMk/>
          <pc:sldMk cId="1691603085" sldId="256"/>
        </pc:sldMkLst>
        <pc:spChg chg="mod">
          <ac:chgData name="SHHD 山本覚" userId="57e3f178-c88d-44ee-9b09-55235ac55cf9" providerId="ADAL" clId="{E9A4C08A-28DD-4EFD-B3B3-49433378B0E3}" dt="2023-10-21T12:41:49.674" v="2877" actId="20577"/>
          <ac:spMkLst>
            <pc:docMk/>
            <pc:sldMk cId="1691603085" sldId="256"/>
            <ac:spMk id="2" creationId="{D68AA9E8-35A4-F087-721F-23B15853FB65}"/>
          </ac:spMkLst>
        </pc:spChg>
        <pc:spChg chg="mod">
          <ac:chgData name="SHHD 山本覚" userId="57e3f178-c88d-44ee-9b09-55235ac55cf9" providerId="ADAL" clId="{E9A4C08A-28DD-4EFD-B3B3-49433378B0E3}" dt="2023-10-21T12:41:26.195" v="2836" actId="20577"/>
          <ac:spMkLst>
            <pc:docMk/>
            <pc:sldMk cId="1691603085" sldId="256"/>
            <ac:spMk id="3" creationId="{28963885-801F-200F-7633-1AD09F79362B}"/>
          </ac:spMkLst>
        </pc:spChg>
      </pc:sldChg>
      <pc:sldChg chg="modSp new mod">
        <pc:chgData name="SHHD 山本覚" userId="57e3f178-c88d-44ee-9b09-55235ac55cf9" providerId="ADAL" clId="{E9A4C08A-28DD-4EFD-B3B3-49433378B0E3}" dt="2023-10-21T12:45:21.387" v="2966" actId="20577"/>
        <pc:sldMkLst>
          <pc:docMk/>
          <pc:sldMk cId="404124480" sldId="257"/>
        </pc:sldMkLst>
        <pc:spChg chg="mod">
          <ac:chgData name="SHHD 山本覚" userId="57e3f178-c88d-44ee-9b09-55235ac55cf9" providerId="ADAL" clId="{E9A4C08A-28DD-4EFD-B3B3-49433378B0E3}" dt="2023-10-21T12:40:59.600" v="2830" actId="20577"/>
          <ac:spMkLst>
            <pc:docMk/>
            <pc:sldMk cId="404124480" sldId="257"/>
            <ac:spMk id="2" creationId="{C623B405-D7F7-2C2D-5984-F261AFFE18C8}"/>
          </ac:spMkLst>
        </pc:spChg>
        <pc:spChg chg="mod">
          <ac:chgData name="SHHD 山本覚" userId="57e3f178-c88d-44ee-9b09-55235ac55cf9" providerId="ADAL" clId="{E9A4C08A-28DD-4EFD-B3B3-49433378B0E3}" dt="2023-10-21T12:45:21.387" v="2966" actId="20577"/>
          <ac:spMkLst>
            <pc:docMk/>
            <pc:sldMk cId="404124480" sldId="257"/>
            <ac:spMk id="3" creationId="{01442235-B642-AA12-6072-56C4EA4C8D71}"/>
          </ac:spMkLst>
        </pc:spChg>
      </pc:sldChg>
      <pc:sldChg chg="addSp delSp modSp new mod">
        <pc:chgData name="SHHD 山本覚" userId="57e3f178-c88d-44ee-9b09-55235ac55cf9" providerId="ADAL" clId="{E9A4C08A-28DD-4EFD-B3B3-49433378B0E3}" dt="2023-10-23T07:49:06.746" v="8341" actId="20577"/>
        <pc:sldMkLst>
          <pc:docMk/>
          <pc:sldMk cId="1388031519" sldId="258"/>
        </pc:sldMkLst>
        <pc:spChg chg="mod">
          <ac:chgData name="SHHD 山本覚" userId="57e3f178-c88d-44ee-9b09-55235ac55cf9" providerId="ADAL" clId="{E9A4C08A-28DD-4EFD-B3B3-49433378B0E3}" dt="2023-10-21T12:29:01.709" v="1584" actId="20577"/>
          <ac:spMkLst>
            <pc:docMk/>
            <pc:sldMk cId="1388031519" sldId="258"/>
            <ac:spMk id="2" creationId="{D68ADADD-08DC-D676-3BDA-B61422B01E9F}"/>
          </ac:spMkLst>
        </pc:spChg>
        <pc:spChg chg="del">
          <ac:chgData name="SHHD 山本覚" userId="57e3f178-c88d-44ee-9b09-55235ac55cf9" providerId="ADAL" clId="{E9A4C08A-28DD-4EFD-B3B3-49433378B0E3}" dt="2023-10-21T11:07:24.924" v="812" actId="478"/>
          <ac:spMkLst>
            <pc:docMk/>
            <pc:sldMk cId="1388031519" sldId="258"/>
            <ac:spMk id="3" creationId="{505D1E5D-34FC-E40A-3B7B-41E9BAF220FF}"/>
          </ac:spMkLst>
        </pc:spChg>
        <pc:spChg chg="add mod">
          <ac:chgData name="SHHD 山本覚" userId="57e3f178-c88d-44ee-9b09-55235ac55cf9" providerId="ADAL" clId="{E9A4C08A-28DD-4EFD-B3B3-49433378B0E3}" dt="2023-10-21T19:28:03.185" v="8321" actId="20577"/>
          <ac:spMkLst>
            <pc:docMk/>
            <pc:sldMk cId="1388031519" sldId="258"/>
            <ac:spMk id="6" creationId="{23612F77-4ACC-D826-60BF-ECE3EECA0487}"/>
          </ac:spMkLst>
        </pc:spChg>
        <pc:graphicFrameChg chg="add del mod modGraphic">
          <ac:chgData name="SHHD 山本覚" userId="57e3f178-c88d-44ee-9b09-55235ac55cf9" providerId="ADAL" clId="{E9A4C08A-28DD-4EFD-B3B3-49433378B0E3}" dt="2023-10-21T11:07:53.998" v="817" actId="478"/>
          <ac:graphicFrameMkLst>
            <pc:docMk/>
            <pc:sldMk cId="1388031519" sldId="258"/>
            <ac:graphicFrameMk id="4" creationId="{E806C218-977D-DF22-C48E-A4DD610B0C94}"/>
          </ac:graphicFrameMkLst>
        </pc:graphicFrameChg>
        <pc:graphicFrameChg chg="add mod modGraphic">
          <ac:chgData name="SHHD 山本覚" userId="57e3f178-c88d-44ee-9b09-55235ac55cf9" providerId="ADAL" clId="{E9A4C08A-28DD-4EFD-B3B3-49433378B0E3}" dt="2023-10-23T07:49:06.746" v="8341" actId="20577"/>
          <ac:graphicFrameMkLst>
            <pc:docMk/>
            <pc:sldMk cId="1388031519" sldId="258"/>
            <ac:graphicFrameMk id="5" creationId="{C6F2BAA7-E84C-6C26-73F2-03A2561F9A41}"/>
          </ac:graphicFrameMkLst>
        </pc:graphicFrameChg>
      </pc:sldChg>
      <pc:sldChg chg="addSp delSp modSp new mod">
        <pc:chgData name="SHHD 山本覚" userId="57e3f178-c88d-44ee-9b09-55235ac55cf9" providerId="ADAL" clId="{E9A4C08A-28DD-4EFD-B3B3-49433378B0E3}" dt="2023-10-21T13:39:46.864" v="6260" actId="20577"/>
        <pc:sldMkLst>
          <pc:docMk/>
          <pc:sldMk cId="301389911" sldId="259"/>
        </pc:sldMkLst>
        <pc:spChg chg="mod">
          <ac:chgData name="SHHD 山本覚" userId="57e3f178-c88d-44ee-9b09-55235ac55cf9" providerId="ADAL" clId="{E9A4C08A-28DD-4EFD-B3B3-49433378B0E3}" dt="2023-10-21T12:46:37.390" v="2985" actId="20577"/>
          <ac:spMkLst>
            <pc:docMk/>
            <pc:sldMk cId="301389911" sldId="259"/>
            <ac:spMk id="2" creationId="{679B1F19-EA37-6319-E74D-3884CF7D7061}"/>
          </ac:spMkLst>
        </pc:spChg>
        <pc:spChg chg="del">
          <ac:chgData name="SHHD 山本覚" userId="57e3f178-c88d-44ee-9b09-55235ac55cf9" providerId="ADAL" clId="{E9A4C08A-28DD-4EFD-B3B3-49433378B0E3}" dt="2023-10-21T12:46:18.726" v="2971" actId="478"/>
          <ac:spMkLst>
            <pc:docMk/>
            <pc:sldMk cId="301389911" sldId="259"/>
            <ac:spMk id="3" creationId="{511E01FD-484C-EADE-8E2B-4C315CD2D594}"/>
          </ac:spMkLst>
        </pc:spChg>
        <pc:spChg chg="add mod">
          <ac:chgData name="SHHD 山本覚" userId="57e3f178-c88d-44ee-9b09-55235ac55cf9" providerId="ADAL" clId="{E9A4C08A-28DD-4EFD-B3B3-49433378B0E3}" dt="2023-10-21T13:39:46.864" v="6260" actId="20577"/>
          <ac:spMkLst>
            <pc:docMk/>
            <pc:sldMk cId="301389911" sldId="259"/>
            <ac:spMk id="4" creationId="{81E22F13-F9BA-6547-7B98-D5E042138C96}"/>
          </ac:spMkLst>
        </pc:spChg>
      </pc:sldChg>
      <pc:sldChg chg="addSp delSp modSp new mod">
        <pc:chgData name="SHHD 山本覚" userId="57e3f178-c88d-44ee-9b09-55235ac55cf9" providerId="ADAL" clId="{E9A4C08A-28DD-4EFD-B3B3-49433378B0E3}" dt="2023-10-21T13:41:22.893" v="6288" actId="20577"/>
        <pc:sldMkLst>
          <pc:docMk/>
          <pc:sldMk cId="914635037" sldId="260"/>
        </pc:sldMkLst>
        <pc:spChg chg="mod">
          <ac:chgData name="SHHD 山本覚" userId="57e3f178-c88d-44ee-9b09-55235ac55cf9" providerId="ADAL" clId="{E9A4C08A-28DD-4EFD-B3B3-49433378B0E3}" dt="2023-10-21T13:33:42.023" v="5713" actId="20577"/>
          <ac:spMkLst>
            <pc:docMk/>
            <pc:sldMk cId="914635037" sldId="260"/>
            <ac:spMk id="2" creationId="{9D3DD31E-3BA5-DFDC-5E1C-10E08A13B3A0}"/>
          </ac:spMkLst>
        </pc:spChg>
        <pc:spChg chg="mod">
          <ac:chgData name="SHHD 山本覚" userId="57e3f178-c88d-44ee-9b09-55235ac55cf9" providerId="ADAL" clId="{E9A4C08A-28DD-4EFD-B3B3-49433378B0E3}" dt="2023-10-21T13:41:22.893" v="6288" actId="20577"/>
          <ac:spMkLst>
            <pc:docMk/>
            <pc:sldMk cId="914635037" sldId="260"/>
            <ac:spMk id="3" creationId="{A7A6F4CF-FCD0-A8C2-6CDD-F92DB58FABAF}"/>
          </ac:spMkLst>
        </pc:spChg>
        <pc:spChg chg="add mod">
          <ac:chgData name="SHHD 山本覚" userId="57e3f178-c88d-44ee-9b09-55235ac55cf9" providerId="ADAL" clId="{E9A4C08A-28DD-4EFD-B3B3-49433378B0E3}" dt="2023-10-21T13:26:49.388" v="5581" actId="1076"/>
          <ac:spMkLst>
            <pc:docMk/>
            <pc:sldMk cId="914635037" sldId="260"/>
            <ac:spMk id="4" creationId="{79D36CF0-9E4C-4E8F-2A74-E6D37248052B}"/>
          </ac:spMkLst>
        </pc:spChg>
        <pc:spChg chg="add mod">
          <ac:chgData name="SHHD 山本覚" userId="57e3f178-c88d-44ee-9b09-55235ac55cf9" providerId="ADAL" clId="{E9A4C08A-28DD-4EFD-B3B3-49433378B0E3}" dt="2023-10-21T13:25:52.467" v="5573" actId="20577"/>
          <ac:spMkLst>
            <pc:docMk/>
            <pc:sldMk cId="914635037" sldId="260"/>
            <ac:spMk id="5" creationId="{4E8C9E41-158D-4ED9-43E3-9BA48F3AB136}"/>
          </ac:spMkLst>
        </pc:spChg>
        <pc:spChg chg="add mod">
          <ac:chgData name="SHHD 山本覚" userId="57e3f178-c88d-44ee-9b09-55235ac55cf9" providerId="ADAL" clId="{E9A4C08A-28DD-4EFD-B3B3-49433378B0E3}" dt="2023-10-21T13:26:42.765" v="5580" actId="1076"/>
          <ac:spMkLst>
            <pc:docMk/>
            <pc:sldMk cId="914635037" sldId="260"/>
            <ac:spMk id="6" creationId="{DE525BA2-05E1-BED3-3AF6-A12B7090C8DE}"/>
          </ac:spMkLst>
        </pc:spChg>
        <pc:spChg chg="mod">
          <ac:chgData name="SHHD 山本覚" userId="57e3f178-c88d-44ee-9b09-55235ac55cf9" providerId="ADAL" clId="{E9A4C08A-28DD-4EFD-B3B3-49433378B0E3}" dt="2023-10-21T13:25:58.940" v="5574" actId="571"/>
          <ac:spMkLst>
            <pc:docMk/>
            <pc:sldMk cId="914635037" sldId="260"/>
            <ac:spMk id="9" creationId="{5FCDA5F8-AFA2-EFF4-7B44-47BEDC10376F}"/>
          </ac:spMkLst>
        </pc:spChg>
        <pc:spChg chg="mod">
          <ac:chgData name="SHHD 山本覚" userId="57e3f178-c88d-44ee-9b09-55235ac55cf9" providerId="ADAL" clId="{E9A4C08A-28DD-4EFD-B3B3-49433378B0E3}" dt="2023-10-21T13:25:58.940" v="5574" actId="571"/>
          <ac:spMkLst>
            <pc:docMk/>
            <pc:sldMk cId="914635037" sldId="260"/>
            <ac:spMk id="10" creationId="{3091E4D6-70DF-A141-C43F-166DE47464A4}"/>
          </ac:spMkLst>
        </pc:spChg>
        <pc:spChg chg="mod">
          <ac:chgData name="SHHD 山本覚" userId="57e3f178-c88d-44ee-9b09-55235ac55cf9" providerId="ADAL" clId="{E9A4C08A-28DD-4EFD-B3B3-49433378B0E3}" dt="2023-10-21T13:25:58.940" v="5574" actId="571"/>
          <ac:spMkLst>
            <pc:docMk/>
            <pc:sldMk cId="914635037" sldId="260"/>
            <ac:spMk id="11" creationId="{89A83DDB-1422-5735-14D6-0E089FDF8C0B}"/>
          </ac:spMkLst>
        </pc:spChg>
        <pc:spChg chg="mod">
          <ac:chgData name="SHHD 山本覚" userId="57e3f178-c88d-44ee-9b09-55235ac55cf9" providerId="ADAL" clId="{E9A4C08A-28DD-4EFD-B3B3-49433378B0E3}" dt="2023-10-21T13:26:30.950" v="5579" actId="1076"/>
          <ac:spMkLst>
            <pc:docMk/>
            <pc:sldMk cId="914635037" sldId="260"/>
            <ac:spMk id="13" creationId="{99D7A363-3D29-5E51-70A6-D72848E157B4}"/>
          </ac:spMkLst>
        </pc:spChg>
        <pc:spChg chg="mod">
          <ac:chgData name="SHHD 山本覚" userId="57e3f178-c88d-44ee-9b09-55235ac55cf9" providerId="ADAL" clId="{E9A4C08A-28DD-4EFD-B3B3-49433378B0E3}" dt="2023-10-21T13:26:24.639" v="5578" actId="1076"/>
          <ac:spMkLst>
            <pc:docMk/>
            <pc:sldMk cId="914635037" sldId="260"/>
            <ac:spMk id="14" creationId="{AEA82B4E-57CE-584D-355B-17C40EF9E48E}"/>
          </ac:spMkLst>
        </pc:spChg>
        <pc:spChg chg="del mod">
          <ac:chgData name="SHHD 山本覚" userId="57e3f178-c88d-44ee-9b09-55235ac55cf9" providerId="ADAL" clId="{E9A4C08A-28DD-4EFD-B3B3-49433378B0E3}" dt="2023-10-21T13:26:19.476" v="5577" actId="478"/>
          <ac:spMkLst>
            <pc:docMk/>
            <pc:sldMk cId="914635037" sldId="260"/>
            <ac:spMk id="15" creationId="{41DD2492-CB9B-FB00-D82D-6C06569D2160}"/>
          </ac:spMkLst>
        </pc:spChg>
        <pc:grpChg chg="add mod">
          <ac:chgData name="SHHD 山本覚" userId="57e3f178-c88d-44ee-9b09-55235ac55cf9" providerId="ADAL" clId="{E9A4C08A-28DD-4EFD-B3B3-49433378B0E3}" dt="2023-10-21T13:33:04.339" v="5689" actId="1076"/>
          <ac:grpSpMkLst>
            <pc:docMk/>
            <pc:sldMk cId="914635037" sldId="260"/>
            <ac:grpSpMk id="7" creationId="{27D1ED4D-139A-6C89-7620-8BF5AAED7210}"/>
          </ac:grpSpMkLst>
        </pc:grpChg>
        <pc:grpChg chg="add mod">
          <ac:chgData name="SHHD 山本覚" userId="57e3f178-c88d-44ee-9b09-55235ac55cf9" providerId="ADAL" clId="{E9A4C08A-28DD-4EFD-B3B3-49433378B0E3}" dt="2023-10-21T13:33:04.339" v="5689" actId="1076"/>
          <ac:grpSpMkLst>
            <pc:docMk/>
            <pc:sldMk cId="914635037" sldId="260"/>
            <ac:grpSpMk id="8" creationId="{4F6EAF66-211B-2BC0-7ACD-43E932CAB0E2}"/>
          </ac:grpSpMkLst>
        </pc:grpChg>
        <pc:grpChg chg="add mod">
          <ac:chgData name="SHHD 山本覚" userId="57e3f178-c88d-44ee-9b09-55235ac55cf9" providerId="ADAL" clId="{E9A4C08A-28DD-4EFD-B3B3-49433378B0E3}" dt="2023-10-21T13:33:04.339" v="5689" actId="1076"/>
          <ac:grpSpMkLst>
            <pc:docMk/>
            <pc:sldMk cId="914635037" sldId="260"/>
            <ac:grpSpMk id="12" creationId="{472FC50E-59E8-27B8-F49B-FC4C32999E80}"/>
          </ac:grpSpMkLst>
        </pc:grpChg>
      </pc:sldChg>
      <pc:sldChg chg="addSp delSp modSp add mod">
        <pc:chgData name="SHHD 山本覚" userId="57e3f178-c88d-44ee-9b09-55235ac55cf9" providerId="ADAL" clId="{E9A4C08A-28DD-4EFD-B3B3-49433378B0E3}" dt="2023-10-21T14:20:13.625" v="8257" actId="1076"/>
        <pc:sldMkLst>
          <pc:docMk/>
          <pc:sldMk cId="1948299851" sldId="261"/>
        </pc:sldMkLst>
        <pc:spChg chg="mod">
          <ac:chgData name="SHHD 山本覚" userId="57e3f178-c88d-44ee-9b09-55235ac55cf9" providerId="ADAL" clId="{E9A4C08A-28DD-4EFD-B3B3-49433378B0E3}" dt="2023-10-21T13:33:30.699" v="5709" actId="20577"/>
          <ac:spMkLst>
            <pc:docMk/>
            <pc:sldMk cId="1948299851" sldId="261"/>
            <ac:spMk id="2" creationId="{9D3DD31E-3BA5-DFDC-5E1C-10E08A13B3A0}"/>
          </ac:spMkLst>
        </pc:spChg>
        <pc:spChg chg="mod">
          <ac:chgData name="SHHD 山本覚" userId="57e3f178-c88d-44ee-9b09-55235ac55cf9" providerId="ADAL" clId="{E9A4C08A-28DD-4EFD-B3B3-49433378B0E3}" dt="2023-10-21T14:20:13.625" v="8257" actId="1076"/>
          <ac:spMkLst>
            <pc:docMk/>
            <pc:sldMk cId="1948299851" sldId="261"/>
            <ac:spMk id="3" creationId="{A7A6F4CF-FCD0-A8C2-6CDD-F92DB58FABAF}"/>
          </ac:spMkLst>
        </pc:spChg>
        <pc:spChg chg="mod">
          <ac:chgData name="SHHD 山本覚" userId="57e3f178-c88d-44ee-9b09-55235ac55cf9" providerId="ADAL" clId="{E9A4C08A-28DD-4EFD-B3B3-49433378B0E3}" dt="2023-10-21T13:42:29.133" v="6395" actId="1076"/>
          <ac:spMkLst>
            <pc:docMk/>
            <pc:sldMk cId="1948299851" sldId="261"/>
            <ac:spMk id="13" creationId="{99D7A363-3D29-5E51-70A6-D72848E157B4}"/>
          </ac:spMkLst>
        </pc:spChg>
        <pc:spChg chg="mod">
          <ac:chgData name="SHHD 山本覚" userId="57e3f178-c88d-44ee-9b09-55235ac55cf9" providerId="ADAL" clId="{E9A4C08A-28DD-4EFD-B3B3-49433378B0E3}" dt="2023-10-21T13:43:05.729" v="6401" actId="571"/>
          <ac:spMkLst>
            <pc:docMk/>
            <pc:sldMk cId="1948299851" sldId="261"/>
            <ac:spMk id="16" creationId="{95F398F8-F63E-AF56-B2B7-37F187F077A8}"/>
          </ac:spMkLst>
        </pc:spChg>
        <pc:spChg chg="mod">
          <ac:chgData name="SHHD 山本覚" userId="57e3f178-c88d-44ee-9b09-55235ac55cf9" providerId="ADAL" clId="{E9A4C08A-28DD-4EFD-B3B3-49433378B0E3}" dt="2023-10-21T13:43:05.729" v="6401" actId="571"/>
          <ac:spMkLst>
            <pc:docMk/>
            <pc:sldMk cId="1948299851" sldId="261"/>
            <ac:spMk id="17" creationId="{24B55358-CAF8-408E-96FA-675E27A95033}"/>
          </ac:spMkLst>
        </pc:spChg>
        <pc:spChg chg="mod">
          <ac:chgData name="SHHD 山本覚" userId="57e3f178-c88d-44ee-9b09-55235ac55cf9" providerId="ADAL" clId="{E9A4C08A-28DD-4EFD-B3B3-49433378B0E3}" dt="2023-10-21T13:43:05.729" v="6401" actId="571"/>
          <ac:spMkLst>
            <pc:docMk/>
            <pc:sldMk cId="1948299851" sldId="261"/>
            <ac:spMk id="18" creationId="{0321C6CB-34B5-8942-B178-7D4F4D1E305C}"/>
          </ac:spMkLst>
        </pc:spChg>
        <pc:grpChg chg="mod">
          <ac:chgData name="SHHD 山本覚" userId="57e3f178-c88d-44ee-9b09-55235ac55cf9" providerId="ADAL" clId="{E9A4C08A-28DD-4EFD-B3B3-49433378B0E3}" dt="2023-10-21T14:20:13.625" v="8257" actId="1076"/>
          <ac:grpSpMkLst>
            <pc:docMk/>
            <pc:sldMk cId="1948299851" sldId="261"/>
            <ac:grpSpMk id="7" creationId="{27D1ED4D-139A-6C89-7620-8BF5AAED7210}"/>
          </ac:grpSpMkLst>
        </pc:grpChg>
        <pc:grpChg chg="del">
          <ac:chgData name="SHHD 山本覚" userId="57e3f178-c88d-44ee-9b09-55235ac55cf9" providerId="ADAL" clId="{E9A4C08A-28DD-4EFD-B3B3-49433378B0E3}" dt="2023-10-21T13:36:54.477" v="6063" actId="478"/>
          <ac:grpSpMkLst>
            <pc:docMk/>
            <pc:sldMk cId="1948299851" sldId="261"/>
            <ac:grpSpMk id="8" creationId="{4F6EAF66-211B-2BC0-7ACD-43E932CAB0E2}"/>
          </ac:grpSpMkLst>
        </pc:grpChg>
        <pc:grpChg chg="del mod">
          <ac:chgData name="SHHD 山本覚" userId="57e3f178-c88d-44ee-9b09-55235ac55cf9" providerId="ADAL" clId="{E9A4C08A-28DD-4EFD-B3B3-49433378B0E3}" dt="2023-10-21T13:42:59.594" v="6400" actId="478"/>
          <ac:grpSpMkLst>
            <pc:docMk/>
            <pc:sldMk cId="1948299851" sldId="261"/>
            <ac:grpSpMk id="12" creationId="{472FC50E-59E8-27B8-F49B-FC4C32999E80}"/>
          </ac:grpSpMkLst>
        </pc:grpChg>
        <pc:grpChg chg="add mod">
          <ac:chgData name="SHHD 山本覚" userId="57e3f178-c88d-44ee-9b09-55235ac55cf9" providerId="ADAL" clId="{E9A4C08A-28DD-4EFD-B3B3-49433378B0E3}" dt="2023-10-21T14:20:13.625" v="8257" actId="1076"/>
          <ac:grpSpMkLst>
            <pc:docMk/>
            <pc:sldMk cId="1948299851" sldId="261"/>
            <ac:grpSpMk id="15" creationId="{17FAC485-6CA2-671B-831E-AD655F66D3E5}"/>
          </ac:grpSpMkLst>
        </pc:grpChg>
      </pc:sldChg>
      <pc:sldChg chg="addSp modSp new mod">
        <pc:chgData name="SHHD 山本覚" userId="57e3f178-c88d-44ee-9b09-55235ac55cf9" providerId="ADAL" clId="{E9A4C08A-28DD-4EFD-B3B3-49433378B0E3}" dt="2023-10-21T19:30:04.622" v="8333" actId="20577"/>
        <pc:sldMkLst>
          <pc:docMk/>
          <pc:sldMk cId="1626540398" sldId="262"/>
        </pc:sldMkLst>
        <pc:spChg chg="mod">
          <ac:chgData name="SHHD 山本覚" userId="57e3f178-c88d-44ee-9b09-55235ac55cf9" providerId="ADAL" clId="{E9A4C08A-28DD-4EFD-B3B3-49433378B0E3}" dt="2023-10-21T13:44:39.018" v="6584" actId="20577"/>
          <ac:spMkLst>
            <pc:docMk/>
            <pc:sldMk cId="1626540398" sldId="262"/>
            <ac:spMk id="2" creationId="{742E5E2C-9F3E-2953-A212-A27319F10D13}"/>
          </ac:spMkLst>
        </pc:spChg>
        <pc:spChg chg="mod">
          <ac:chgData name="SHHD 山本覚" userId="57e3f178-c88d-44ee-9b09-55235ac55cf9" providerId="ADAL" clId="{E9A4C08A-28DD-4EFD-B3B3-49433378B0E3}" dt="2023-10-21T19:30:04.622" v="8333" actId="20577"/>
          <ac:spMkLst>
            <pc:docMk/>
            <pc:sldMk cId="1626540398" sldId="262"/>
            <ac:spMk id="3" creationId="{7CC22780-5062-2994-BF8C-AABD73FBBCF9}"/>
          </ac:spMkLst>
        </pc:spChg>
        <pc:spChg chg="add mod">
          <ac:chgData name="SHHD 山本覚" userId="57e3f178-c88d-44ee-9b09-55235ac55cf9" providerId="ADAL" clId="{E9A4C08A-28DD-4EFD-B3B3-49433378B0E3}" dt="2023-10-21T14:20:26.185" v="8259" actId="571"/>
          <ac:spMkLst>
            <pc:docMk/>
            <pc:sldMk cId="1626540398" sldId="262"/>
            <ac:spMk id="4" creationId="{7A520AC1-B458-5EC9-E673-4578746D77D1}"/>
          </ac:spMkLst>
        </pc:spChg>
      </pc:sldChg>
      <pc:sldChg chg="addSp delSp modSp add mod">
        <pc:chgData name="SHHD 山本覚" userId="57e3f178-c88d-44ee-9b09-55235ac55cf9" providerId="ADAL" clId="{E9A4C08A-28DD-4EFD-B3B3-49433378B0E3}" dt="2023-10-21T13:56:13.271" v="7287" actId="1076"/>
        <pc:sldMkLst>
          <pc:docMk/>
          <pc:sldMk cId="827925618" sldId="263"/>
        </pc:sldMkLst>
        <pc:spChg chg="del">
          <ac:chgData name="SHHD 山本覚" userId="57e3f178-c88d-44ee-9b09-55235ac55cf9" providerId="ADAL" clId="{E9A4C08A-28DD-4EFD-B3B3-49433378B0E3}" dt="2023-10-21T13:56:07.261" v="7285" actId="478"/>
          <ac:spMkLst>
            <pc:docMk/>
            <pc:sldMk cId="827925618" sldId="263"/>
            <ac:spMk id="2" creationId="{742E5E2C-9F3E-2953-A212-A27319F10D13}"/>
          </ac:spMkLst>
        </pc:spChg>
        <pc:spChg chg="mod">
          <ac:chgData name="SHHD 山本覚" userId="57e3f178-c88d-44ee-9b09-55235ac55cf9" providerId="ADAL" clId="{E9A4C08A-28DD-4EFD-B3B3-49433378B0E3}" dt="2023-10-21T13:56:13.271" v="7287" actId="1076"/>
          <ac:spMkLst>
            <pc:docMk/>
            <pc:sldMk cId="827925618" sldId="263"/>
            <ac:spMk id="3" creationId="{7CC22780-5062-2994-BF8C-AABD73FBBCF9}"/>
          </ac:spMkLst>
        </pc:spChg>
        <pc:spChg chg="add del mod">
          <ac:chgData name="SHHD 山本覚" userId="57e3f178-c88d-44ee-9b09-55235ac55cf9" providerId="ADAL" clId="{E9A4C08A-28DD-4EFD-B3B3-49433378B0E3}" dt="2023-10-21T13:56:10.017" v="7286" actId="478"/>
          <ac:spMkLst>
            <pc:docMk/>
            <pc:sldMk cId="827925618" sldId="263"/>
            <ac:spMk id="5" creationId="{785E6AC6-AD2C-B86F-DFC0-D359C49FE8FF}"/>
          </ac:spMkLst>
        </pc:spChg>
      </pc:sldChg>
      <pc:sldMasterChg chg="modSldLayout">
        <pc:chgData name="SHHD 山本覚" userId="57e3f178-c88d-44ee-9b09-55235ac55cf9" providerId="ADAL" clId="{E9A4C08A-28DD-4EFD-B3B3-49433378B0E3}" dt="2023-10-21T10:58:00.799" v="140" actId="1076"/>
        <pc:sldMasterMkLst>
          <pc:docMk/>
          <pc:sldMasterMk cId="3766521067" sldId="2147483660"/>
        </pc:sldMasterMkLst>
        <pc:sldLayoutChg chg="addSp modSp mod">
          <pc:chgData name="SHHD 山本覚" userId="57e3f178-c88d-44ee-9b09-55235ac55cf9" providerId="ADAL" clId="{E9A4C08A-28DD-4EFD-B3B3-49433378B0E3}" dt="2023-10-21T10:57:10.751" v="134" actId="2085"/>
          <pc:sldLayoutMkLst>
            <pc:docMk/>
            <pc:sldMasterMk cId="3766521067" sldId="2147483660"/>
            <pc:sldLayoutMk cId="166365867" sldId="2147483661"/>
          </pc:sldLayoutMkLst>
          <pc:spChg chg="mod">
            <ac:chgData name="SHHD 山本覚" userId="57e3f178-c88d-44ee-9b09-55235ac55cf9" providerId="ADAL" clId="{E9A4C08A-28DD-4EFD-B3B3-49433378B0E3}" dt="2023-10-21T10:56:08.854" v="123" actId="14100"/>
            <ac:spMkLst>
              <pc:docMk/>
              <pc:sldMasterMk cId="3766521067" sldId="2147483660"/>
              <pc:sldLayoutMk cId="166365867" sldId="2147483661"/>
              <ac:spMk id="2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56:11.086" v="124" actId="14100"/>
            <ac:spMkLst>
              <pc:docMk/>
              <pc:sldMasterMk cId="3766521067" sldId="2147483660"/>
              <pc:sldLayoutMk cId="166365867" sldId="2147483661"/>
              <ac:spMk id="3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43.474" v="47" actId="2711"/>
            <ac:spMkLst>
              <pc:docMk/>
              <pc:sldMasterMk cId="3766521067" sldId="2147483660"/>
              <pc:sldLayoutMk cId="166365867" sldId="2147483661"/>
              <ac:spMk id="4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43.474" v="47" actId="2711"/>
            <ac:spMkLst>
              <pc:docMk/>
              <pc:sldMasterMk cId="3766521067" sldId="2147483660"/>
              <pc:sldLayoutMk cId="166365867" sldId="2147483661"/>
              <ac:spMk id="5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43.474" v="47" actId="2711"/>
            <ac:spMkLst>
              <pc:docMk/>
              <pc:sldMasterMk cId="3766521067" sldId="2147483660"/>
              <pc:sldLayoutMk cId="166365867" sldId="2147483661"/>
              <ac:spMk id="6" creationId="{00000000-0000-0000-0000-000000000000}"/>
            </ac:spMkLst>
          </pc:spChg>
          <pc:spChg chg="add mod">
            <ac:chgData name="SHHD 山本覚" userId="57e3f178-c88d-44ee-9b09-55235ac55cf9" providerId="ADAL" clId="{E9A4C08A-28DD-4EFD-B3B3-49433378B0E3}" dt="2023-10-21T10:57:10.751" v="134" actId="2085"/>
            <ac:spMkLst>
              <pc:docMk/>
              <pc:sldMasterMk cId="3766521067" sldId="2147483660"/>
              <pc:sldLayoutMk cId="166365867" sldId="2147483661"/>
              <ac:spMk id="7" creationId="{77B899E8-CD4E-FCB0-F189-D2B2B16E0B0D}"/>
            </ac:spMkLst>
          </pc:spChg>
        </pc:sldLayoutChg>
        <pc:sldLayoutChg chg="addSp modSp mod">
          <pc:chgData name="SHHD 山本覚" userId="57e3f178-c88d-44ee-9b09-55235ac55cf9" providerId="ADAL" clId="{E9A4C08A-28DD-4EFD-B3B3-49433378B0E3}" dt="2023-10-21T10:58:00.799" v="140" actId="1076"/>
          <pc:sldLayoutMkLst>
            <pc:docMk/>
            <pc:sldMasterMk cId="3766521067" sldId="2147483660"/>
            <pc:sldLayoutMk cId="938928035" sldId="2147483662"/>
          </pc:sldLayoutMkLst>
          <pc:spChg chg="mod">
            <ac:chgData name="SHHD 山本覚" userId="57e3f178-c88d-44ee-9b09-55235ac55cf9" providerId="ADAL" clId="{E9A4C08A-28DD-4EFD-B3B3-49433378B0E3}" dt="2023-10-21T10:57:18.050" v="135" actId="1076"/>
            <ac:spMkLst>
              <pc:docMk/>
              <pc:sldMasterMk cId="3766521067" sldId="2147483660"/>
              <pc:sldLayoutMk cId="938928035" sldId="2147483662"/>
              <ac:spMk id="2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57:23.287" v="137" actId="14100"/>
            <ac:spMkLst>
              <pc:docMk/>
              <pc:sldMasterMk cId="3766521067" sldId="2147483660"/>
              <pc:sldLayoutMk cId="938928035" sldId="2147483662"/>
              <ac:spMk id="3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50.944" v="48" actId="2711"/>
            <ac:spMkLst>
              <pc:docMk/>
              <pc:sldMasterMk cId="3766521067" sldId="2147483660"/>
              <pc:sldLayoutMk cId="938928035" sldId="2147483662"/>
              <ac:spMk id="4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50.944" v="48" actId="2711"/>
            <ac:spMkLst>
              <pc:docMk/>
              <pc:sldMasterMk cId="3766521067" sldId="2147483660"/>
              <pc:sldLayoutMk cId="938928035" sldId="2147483662"/>
              <ac:spMk id="5" creationId="{00000000-0000-0000-0000-000000000000}"/>
            </ac:spMkLst>
          </pc:spChg>
          <pc:spChg chg="mod">
            <ac:chgData name="SHHD 山本覚" userId="57e3f178-c88d-44ee-9b09-55235ac55cf9" providerId="ADAL" clId="{E9A4C08A-28DD-4EFD-B3B3-49433378B0E3}" dt="2023-10-21T10:44:50.944" v="48" actId="2711"/>
            <ac:spMkLst>
              <pc:docMk/>
              <pc:sldMasterMk cId="3766521067" sldId="2147483660"/>
              <pc:sldLayoutMk cId="938928035" sldId="2147483662"/>
              <ac:spMk id="6" creationId="{00000000-0000-0000-0000-000000000000}"/>
            </ac:spMkLst>
          </pc:spChg>
          <pc:spChg chg="add mod">
            <ac:chgData name="SHHD 山本覚" userId="57e3f178-c88d-44ee-9b09-55235ac55cf9" providerId="ADAL" clId="{E9A4C08A-28DD-4EFD-B3B3-49433378B0E3}" dt="2023-10-21T10:58:00.799" v="140" actId="1076"/>
            <ac:spMkLst>
              <pc:docMk/>
              <pc:sldMasterMk cId="3766521067" sldId="2147483660"/>
              <pc:sldLayoutMk cId="938928035" sldId="2147483662"/>
              <ac:spMk id="7" creationId="{24CA3EA7-CA39-C83B-E898-12238307B126}"/>
            </ac:spMkLst>
          </pc:spChg>
        </pc:sldLayoutChg>
      </pc:sldMasterChg>
    </pc:docChg>
  </pc:docChgLst>
  <pc:docChgLst>
    <pc:chgData name="SHHD 山本覚" userId="57e3f178-c88d-44ee-9b09-55235ac55cf9" providerId="ADAL" clId="{90FA48F5-FA59-48F7-AEE2-C5783AE6C803}"/>
    <pc:docChg chg="undo custSel addSld delSld modSld">
      <pc:chgData name="SHHD 山本覚" userId="57e3f178-c88d-44ee-9b09-55235ac55cf9" providerId="ADAL" clId="{90FA48F5-FA59-48F7-AEE2-C5783AE6C803}" dt="2023-10-30T13:40:03.224" v="1702" actId="1076"/>
      <pc:docMkLst>
        <pc:docMk/>
      </pc:docMkLst>
      <pc:sldChg chg="modSp mod">
        <pc:chgData name="SHHD 山本覚" userId="57e3f178-c88d-44ee-9b09-55235ac55cf9" providerId="ADAL" clId="{90FA48F5-FA59-48F7-AEE2-C5783AE6C803}" dt="2023-10-28T09:33:52.204" v="16" actId="20577"/>
        <pc:sldMkLst>
          <pc:docMk/>
          <pc:sldMk cId="1691603085" sldId="256"/>
        </pc:sldMkLst>
        <pc:spChg chg="mod">
          <ac:chgData name="SHHD 山本覚" userId="57e3f178-c88d-44ee-9b09-55235ac55cf9" providerId="ADAL" clId="{90FA48F5-FA59-48F7-AEE2-C5783AE6C803}" dt="2023-10-28T09:33:52.204" v="16" actId="20577"/>
          <ac:spMkLst>
            <pc:docMk/>
            <pc:sldMk cId="1691603085" sldId="256"/>
            <ac:spMk id="2" creationId="{D68AA9E8-35A4-F087-721F-23B15853FB65}"/>
          </ac:spMkLst>
        </pc:spChg>
      </pc:sldChg>
      <pc:sldChg chg="addSp delSp modSp mod">
        <pc:chgData name="SHHD 山本覚" userId="57e3f178-c88d-44ee-9b09-55235ac55cf9" providerId="ADAL" clId="{90FA48F5-FA59-48F7-AEE2-C5783AE6C803}" dt="2023-10-30T12:54:58.897" v="895" actId="2711"/>
        <pc:sldMkLst>
          <pc:docMk/>
          <pc:sldMk cId="404124480" sldId="257"/>
        </pc:sldMkLst>
        <pc:spChg chg="mod">
          <ac:chgData name="SHHD 山本覚" userId="57e3f178-c88d-44ee-9b09-55235ac55cf9" providerId="ADAL" clId="{90FA48F5-FA59-48F7-AEE2-C5783AE6C803}" dt="2023-10-28T09:34:26.886" v="40" actId="20577"/>
          <ac:spMkLst>
            <pc:docMk/>
            <pc:sldMk cId="404124480" sldId="257"/>
            <ac:spMk id="2" creationId="{C623B405-D7F7-2C2D-5984-F261AFFE18C8}"/>
          </ac:spMkLst>
        </pc:spChg>
        <pc:spChg chg="mod">
          <ac:chgData name="SHHD 山本覚" userId="57e3f178-c88d-44ee-9b09-55235ac55cf9" providerId="ADAL" clId="{90FA48F5-FA59-48F7-AEE2-C5783AE6C803}" dt="2023-10-30T12:50:49.118" v="842" actId="1076"/>
          <ac:spMkLst>
            <pc:docMk/>
            <pc:sldMk cId="404124480" sldId="257"/>
            <ac:spMk id="3" creationId="{01442235-B642-AA12-6072-56C4EA4C8D71}"/>
          </ac:spMkLst>
        </pc:spChg>
        <pc:spChg chg="add mod">
          <ac:chgData name="SHHD 山本覚" userId="57e3f178-c88d-44ee-9b09-55235ac55cf9" providerId="ADAL" clId="{90FA48F5-FA59-48F7-AEE2-C5783AE6C803}" dt="2023-10-30T12:54:58.897" v="895" actId="2711"/>
          <ac:spMkLst>
            <pc:docMk/>
            <pc:sldMk cId="404124480" sldId="257"/>
            <ac:spMk id="4" creationId="{D8EF5833-DBA2-A9D0-9967-08AE06E7F850}"/>
          </ac:spMkLst>
        </pc:spChg>
        <pc:picChg chg="add mod">
          <ac:chgData name="SHHD 山本覚" userId="57e3f178-c88d-44ee-9b09-55235ac55cf9" providerId="ADAL" clId="{90FA48F5-FA59-48F7-AEE2-C5783AE6C803}" dt="2023-10-30T12:54:12.071" v="890" actId="1076"/>
          <ac:picMkLst>
            <pc:docMk/>
            <pc:sldMk cId="404124480" sldId="257"/>
            <ac:picMk id="1026" creationId="{DA11E51B-4734-00CE-BF01-466F53A76598}"/>
          </ac:picMkLst>
        </pc:picChg>
        <pc:picChg chg="add mod">
          <ac:chgData name="SHHD 山本覚" userId="57e3f178-c88d-44ee-9b09-55235ac55cf9" providerId="ADAL" clId="{90FA48F5-FA59-48F7-AEE2-C5783AE6C803}" dt="2023-10-30T12:54:13.991" v="891" actId="1076"/>
          <ac:picMkLst>
            <pc:docMk/>
            <pc:sldMk cId="404124480" sldId="257"/>
            <ac:picMk id="1028" creationId="{F96E401D-0D93-D911-EE5A-6F5F8AC03530}"/>
          </ac:picMkLst>
        </pc:picChg>
        <pc:picChg chg="add del">
          <ac:chgData name="SHHD 山本覚" userId="57e3f178-c88d-44ee-9b09-55235ac55cf9" providerId="ADAL" clId="{90FA48F5-FA59-48F7-AEE2-C5783AE6C803}" dt="2023-10-30T12:52:41.546" v="852"/>
          <ac:picMkLst>
            <pc:docMk/>
            <pc:sldMk cId="404124480" sldId="257"/>
            <ac:picMk id="1030" creationId="{9DD46595-4811-C533-C87D-48FE6A8F990E}"/>
          </ac:picMkLst>
        </pc:picChg>
      </pc:sldChg>
      <pc:sldChg chg="del">
        <pc:chgData name="SHHD 山本覚" userId="57e3f178-c88d-44ee-9b09-55235ac55cf9" providerId="ADAL" clId="{90FA48F5-FA59-48F7-AEE2-C5783AE6C803}" dt="2023-10-30T12:23:38.780" v="474" actId="47"/>
        <pc:sldMkLst>
          <pc:docMk/>
          <pc:sldMk cId="1388031519" sldId="258"/>
        </pc:sldMkLst>
      </pc:sldChg>
      <pc:sldChg chg="addSp delSp modSp mod">
        <pc:chgData name="SHHD 山本覚" userId="57e3f178-c88d-44ee-9b09-55235ac55cf9" providerId="ADAL" clId="{90FA48F5-FA59-48F7-AEE2-C5783AE6C803}" dt="2023-10-30T13:07:32.908" v="1302" actId="14100"/>
        <pc:sldMkLst>
          <pc:docMk/>
          <pc:sldMk cId="301389911" sldId="259"/>
        </pc:sldMkLst>
        <pc:spChg chg="mod">
          <ac:chgData name="SHHD 山本覚" userId="57e3f178-c88d-44ee-9b09-55235ac55cf9" providerId="ADAL" clId="{90FA48F5-FA59-48F7-AEE2-C5783AE6C803}" dt="2023-10-30T12:27:32.378" v="567" actId="20577"/>
          <ac:spMkLst>
            <pc:docMk/>
            <pc:sldMk cId="301389911" sldId="259"/>
            <ac:spMk id="2" creationId="{679B1F19-EA37-6319-E74D-3884CF7D7061}"/>
          </ac:spMkLst>
        </pc:spChg>
        <pc:spChg chg="add del mod">
          <ac:chgData name="SHHD 山本覚" userId="57e3f178-c88d-44ee-9b09-55235ac55cf9" providerId="ADAL" clId="{90FA48F5-FA59-48F7-AEE2-C5783AE6C803}" dt="2023-10-30T13:05:02.771" v="1051" actId="478"/>
          <ac:spMkLst>
            <pc:docMk/>
            <pc:sldMk cId="301389911" sldId="259"/>
            <ac:spMk id="3" creationId="{BB0BA730-15E6-B0B9-1BCA-EC9B7124D435}"/>
          </ac:spMkLst>
        </pc:spChg>
        <pc:spChg chg="mod">
          <ac:chgData name="SHHD 山本覚" userId="57e3f178-c88d-44ee-9b09-55235ac55cf9" providerId="ADAL" clId="{90FA48F5-FA59-48F7-AEE2-C5783AE6C803}" dt="2023-10-30T13:07:32.908" v="1302" actId="14100"/>
          <ac:spMkLst>
            <pc:docMk/>
            <pc:sldMk cId="301389911" sldId="259"/>
            <ac:spMk id="4" creationId="{81E22F13-F9BA-6547-7B98-D5E042138C96}"/>
          </ac:spMkLst>
        </pc:spChg>
        <pc:picChg chg="add del mod">
          <ac:chgData name="SHHD 山本覚" userId="57e3f178-c88d-44ee-9b09-55235ac55cf9" providerId="ADAL" clId="{90FA48F5-FA59-48F7-AEE2-C5783AE6C803}" dt="2023-10-30T13:05:01.608" v="1049" actId="478"/>
          <ac:picMkLst>
            <pc:docMk/>
            <pc:sldMk cId="301389911" sldId="259"/>
            <ac:picMk id="5" creationId="{B4FF41A0-2D6A-1AB3-29E7-F7B9A59FBC4F}"/>
          </ac:picMkLst>
        </pc:picChg>
        <pc:picChg chg="add del mod">
          <ac:chgData name="SHHD 山本覚" userId="57e3f178-c88d-44ee-9b09-55235ac55cf9" providerId="ADAL" clId="{90FA48F5-FA59-48F7-AEE2-C5783AE6C803}" dt="2023-10-30T13:05:00.995" v="1048" actId="478"/>
          <ac:picMkLst>
            <pc:docMk/>
            <pc:sldMk cId="301389911" sldId="259"/>
            <ac:picMk id="6" creationId="{6BDD52AD-6F4D-0EDA-FE6E-5B978D21ABC1}"/>
          </ac:picMkLst>
        </pc:picChg>
        <pc:picChg chg="add del mod">
          <ac:chgData name="SHHD 山本覚" userId="57e3f178-c88d-44ee-9b09-55235ac55cf9" providerId="ADAL" clId="{90FA48F5-FA59-48F7-AEE2-C5783AE6C803}" dt="2023-10-30T13:00:46.849" v="960" actId="478"/>
          <ac:picMkLst>
            <pc:docMk/>
            <pc:sldMk cId="301389911" sldId="259"/>
            <ac:picMk id="2050" creationId="{E043BFCD-07E5-47B4-458C-707BE9AE85E1}"/>
          </ac:picMkLst>
        </pc:picChg>
        <pc:picChg chg="add del mod">
          <ac:chgData name="SHHD 山本覚" userId="57e3f178-c88d-44ee-9b09-55235ac55cf9" providerId="ADAL" clId="{90FA48F5-FA59-48F7-AEE2-C5783AE6C803}" dt="2023-10-30T12:58:31.575" v="926" actId="478"/>
          <ac:picMkLst>
            <pc:docMk/>
            <pc:sldMk cId="301389911" sldId="259"/>
            <ac:picMk id="2052" creationId="{B7F1D879-17B1-3997-6E74-FF9E00309A3E}"/>
          </ac:picMkLst>
        </pc:picChg>
        <pc:picChg chg="add del mod">
          <ac:chgData name="SHHD 山本覚" userId="57e3f178-c88d-44ee-9b09-55235ac55cf9" providerId="ADAL" clId="{90FA48F5-FA59-48F7-AEE2-C5783AE6C803}" dt="2023-10-30T12:58:26.845" v="923" actId="478"/>
          <ac:picMkLst>
            <pc:docMk/>
            <pc:sldMk cId="301389911" sldId="259"/>
            <ac:picMk id="2054" creationId="{77CBE485-F4CF-9BA4-5580-30E8AA25E7C2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56" creationId="{69ED9CC8-ABEF-0EF0-480D-A91E69E2A6E1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58" creationId="{45FC720B-4AFC-5FEF-7CEC-4329649ABB30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60" creationId="{E4C8297C-9659-D84D-8F65-214B47671472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62" creationId="{1B02E15E-1889-7D30-779A-FEF7426618E2}"/>
          </ac:picMkLst>
        </pc:picChg>
        <pc:picChg chg="add del">
          <ac:chgData name="SHHD 山本覚" userId="57e3f178-c88d-44ee-9b09-55235ac55cf9" providerId="ADAL" clId="{90FA48F5-FA59-48F7-AEE2-C5783AE6C803}" dt="2023-10-30T13:00:50.866" v="962" actId="478"/>
          <ac:picMkLst>
            <pc:docMk/>
            <pc:sldMk cId="301389911" sldId="259"/>
            <ac:picMk id="2064" creationId="{A9D97EDD-1F7E-C60D-EA75-3A0FF404BD74}"/>
          </ac:picMkLst>
        </pc:picChg>
        <pc:picChg chg="add del mod">
          <ac:chgData name="SHHD 山本覚" userId="57e3f178-c88d-44ee-9b09-55235ac55cf9" providerId="ADAL" clId="{90FA48F5-FA59-48F7-AEE2-C5783AE6C803}" dt="2023-10-30T13:01:31.010" v="966" actId="478"/>
          <ac:picMkLst>
            <pc:docMk/>
            <pc:sldMk cId="301389911" sldId="259"/>
            <ac:picMk id="2066" creationId="{A7D1D9D8-5900-A70F-F6A3-1CD948058038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68" creationId="{B112DE8C-66BF-68C7-1BA5-5342DA719D57}"/>
          </ac:picMkLst>
        </pc:picChg>
        <pc:picChg chg="add del mod">
          <ac:chgData name="SHHD 山本覚" userId="57e3f178-c88d-44ee-9b09-55235ac55cf9" providerId="ADAL" clId="{90FA48F5-FA59-48F7-AEE2-C5783AE6C803}" dt="2023-10-30T13:03:21.425" v="986" actId="478"/>
          <ac:picMkLst>
            <pc:docMk/>
            <pc:sldMk cId="301389911" sldId="259"/>
            <ac:picMk id="2070" creationId="{5CC5A725-F4F6-1FA8-2281-BB59011F44B4}"/>
          </ac:picMkLst>
        </pc:picChg>
        <pc:picChg chg="add del mod">
          <ac:chgData name="SHHD 山本覚" userId="57e3f178-c88d-44ee-9b09-55235ac55cf9" providerId="ADAL" clId="{90FA48F5-FA59-48F7-AEE2-C5783AE6C803}" dt="2023-10-30T13:05:02.032" v="1050" actId="478"/>
          <ac:picMkLst>
            <pc:docMk/>
            <pc:sldMk cId="301389911" sldId="259"/>
            <ac:picMk id="2072" creationId="{463CDDB7-A3D5-AE9E-19AD-DC1612882AE8}"/>
          </ac:picMkLst>
        </pc:picChg>
      </pc:sldChg>
      <pc:sldChg chg="del">
        <pc:chgData name="SHHD 山本覚" userId="57e3f178-c88d-44ee-9b09-55235ac55cf9" providerId="ADAL" clId="{90FA48F5-FA59-48F7-AEE2-C5783AE6C803}" dt="2023-10-30T12:24:18.855" v="533" actId="47"/>
        <pc:sldMkLst>
          <pc:docMk/>
          <pc:sldMk cId="914635037" sldId="260"/>
        </pc:sldMkLst>
      </pc:sldChg>
      <pc:sldChg chg="del">
        <pc:chgData name="SHHD 山本覚" userId="57e3f178-c88d-44ee-9b09-55235ac55cf9" providerId="ADAL" clId="{90FA48F5-FA59-48F7-AEE2-C5783AE6C803}" dt="2023-10-30T12:24:18.855" v="533" actId="47"/>
        <pc:sldMkLst>
          <pc:docMk/>
          <pc:sldMk cId="1948299851" sldId="261"/>
        </pc:sldMkLst>
      </pc:sldChg>
      <pc:sldChg chg="del">
        <pc:chgData name="SHHD 山本覚" userId="57e3f178-c88d-44ee-9b09-55235ac55cf9" providerId="ADAL" clId="{90FA48F5-FA59-48F7-AEE2-C5783AE6C803}" dt="2023-10-30T12:24:18.855" v="533" actId="47"/>
        <pc:sldMkLst>
          <pc:docMk/>
          <pc:sldMk cId="1626540398" sldId="262"/>
        </pc:sldMkLst>
      </pc:sldChg>
      <pc:sldChg chg="modSp mod">
        <pc:chgData name="SHHD 山本覚" userId="57e3f178-c88d-44ee-9b09-55235ac55cf9" providerId="ADAL" clId="{90FA48F5-FA59-48F7-AEE2-C5783AE6C803}" dt="2023-10-30T12:24:07.128" v="532" actId="1076"/>
        <pc:sldMkLst>
          <pc:docMk/>
          <pc:sldMk cId="827925618" sldId="263"/>
        </pc:sldMkLst>
        <pc:spChg chg="mod">
          <ac:chgData name="SHHD 山本覚" userId="57e3f178-c88d-44ee-9b09-55235ac55cf9" providerId="ADAL" clId="{90FA48F5-FA59-48F7-AEE2-C5783AE6C803}" dt="2023-10-30T12:24:07.128" v="532" actId="1076"/>
          <ac:spMkLst>
            <pc:docMk/>
            <pc:sldMk cId="827925618" sldId="263"/>
            <ac:spMk id="3" creationId="{7CC22780-5062-2994-BF8C-AABD73FBBCF9}"/>
          </ac:spMkLst>
        </pc:spChg>
      </pc:sldChg>
      <pc:sldChg chg="modSp add mod">
        <pc:chgData name="SHHD 山本覚" userId="57e3f178-c88d-44ee-9b09-55235ac55cf9" providerId="ADAL" clId="{90FA48F5-FA59-48F7-AEE2-C5783AE6C803}" dt="2023-10-30T13:10:54.855" v="1482" actId="1076"/>
        <pc:sldMkLst>
          <pc:docMk/>
          <pc:sldMk cId="1002267640" sldId="264"/>
        </pc:sldMkLst>
        <pc:spChg chg="mod">
          <ac:chgData name="SHHD 山本覚" userId="57e3f178-c88d-44ee-9b09-55235ac55cf9" providerId="ADAL" clId="{90FA48F5-FA59-48F7-AEE2-C5783AE6C803}" dt="2023-10-30T13:05:29.655" v="1073" actId="20577"/>
          <ac:spMkLst>
            <pc:docMk/>
            <pc:sldMk cId="1002267640" sldId="264"/>
            <ac:spMk id="2" creationId="{679B1F19-EA37-6319-E74D-3884CF7D7061}"/>
          </ac:spMkLst>
        </pc:spChg>
        <pc:spChg chg="mod">
          <ac:chgData name="SHHD 山本覚" userId="57e3f178-c88d-44ee-9b09-55235ac55cf9" providerId="ADAL" clId="{90FA48F5-FA59-48F7-AEE2-C5783AE6C803}" dt="2023-10-30T13:10:54.855" v="1482" actId="1076"/>
          <ac:spMkLst>
            <pc:docMk/>
            <pc:sldMk cId="1002267640" sldId="264"/>
            <ac:spMk id="4" creationId="{81E22F13-F9BA-6547-7B98-D5E042138C96}"/>
          </ac:spMkLst>
        </pc:spChg>
      </pc:sldChg>
      <pc:sldChg chg="addSp delSp modSp add mod">
        <pc:chgData name="SHHD 山本覚" userId="57e3f178-c88d-44ee-9b09-55235ac55cf9" providerId="ADAL" clId="{90FA48F5-FA59-48F7-AEE2-C5783AE6C803}" dt="2023-10-30T13:28:26.052" v="1591"/>
        <pc:sldMkLst>
          <pc:docMk/>
          <pc:sldMk cId="1639691319" sldId="265"/>
        </pc:sldMkLst>
        <pc:spChg chg="mod">
          <ac:chgData name="SHHD 山本覚" userId="57e3f178-c88d-44ee-9b09-55235ac55cf9" providerId="ADAL" clId="{90FA48F5-FA59-48F7-AEE2-C5783AE6C803}" dt="2023-10-30T13:27:26.802" v="1575" actId="20577"/>
          <ac:spMkLst>
            <pc:docMk/>
            <pc:sldMk cId="1639691319" sldId="265"/>
            <ac:spMk id="2" creationId="{679B1F19-EA37-6319-E74D-3884CF7D7061}"/>
          </ac:spMkLst>
        </pc:spChg>
        <pc:spChg chg="del mod">
          <ac:chgData name="SHHD 山本覚" userId="57e3f178-c88d-44ee-9b09-55235ac55cf9" providerId="ADAL" clId="{90FA48F5-FA59-48F7-AEE2-C5783AE6C803}" dt="2023-10-30T13:27:30.354" v="1576" actId="478"/>
          <ac:spMkLst>
            <pc:docMk/>
            <pc:sldMk cId="1639691319" sldId="265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90FA48F5-FA59-48F7-AEE2-C5783AE6C803}" dt="2023-10-30T13:27:32.802" v="1577" actId="478"/>
          <ac:spMkLst>
            <pc:docMk/>
            <pc:sldMk cId="1639691319" sldId="265"/>
            <ac:spMk id="5" creationId="{1BB66CB0-F11B-CCA3-5D94-0E37293E28DD}"/>
          </ac:spMkLst>
        </pc:spChg>
        <pc:spChg chg="add mod">
          <ac:chgData name="SHHD 山本覚" userId="57e3f178-c88d-44ee-9b09-55235ac55cf9" providerId="ADAL" clId="{90FA48F5-FA59-48F7-AEE2-C5783AE6C803}" dt="2023-10-30T13:28:04.863" v="1587" actId="14100"/>
          <ac:spMkLst>
            <pc:docMk/>
            <pc:sldMk cId="1639691319" sldId="265"/>
            <ac:spMk id="8" creationId="{201EC2A1-D0D1-0AB6-6DF7-AF2354741295}"/>
          </ac:spMkLst>
        </pc:spChg>
        <pc:spChg chg="add del mod">
          <ac:chgData name="SHHD 山本覚" userId="57e3f178-c88d-44ee-9b09-55235ac55cf9" providerId="ADAL" clId="{90FA48F5-FA59-48F7-AEE2-C5783AE6C803}" dt="2023-10-30T13:28:23.678" v="1589"/>
          <ac:spMkLst>
            <pc:docMk/>
            <pc:sldMk cId="1639691319" sldId="265"/>
            <ac:spMk id="9" creationId="{DC534DE0-1991-375C-129C-DE1A952EAD20}"/>
          </ac:spMkLst>
        </pc:spChg>
        <pc:spChg chg="add del mod">
          <ac:chgData name="SHHD 山本覚" userId="57e3f178-c88d-44ee-9b09-55235ac55cf9" providerId="ADAL" clId="{90FA48F5-FA59-48F7-AEE2-C5783AE6C803}" dt="2023-10-30T13:28:26.052" v="1591"/>
          <ac:spMkLst>
            <pc:docMk/>
            <pc:sldMk cId="1639691319" sldId="265"/>
            <ac:spMk id="10" creationId="{AF68768F-17B0-C825-0880-29BC91B70484}"/>
          </ac:spMkLst>
        </pc:spChg>
        <pc:picChg chg="add mod">
          <ac:chgData name="SHHD 山本覚" userId="57e3f178-c88d-44ee-9b09-55235ac55cf9" providerId="ADAL" clId="{90FA48F5-FA59-48F7-AEE2-C5783AE6C803}" dt="2023-10-30T13:27:52.837" v="1585" actId="1076"/>
          <ac:picMkLst>
            <pc:docMk/>
            <pc:sldMk cId="1639691319" sldId="265"/>
            <ac:picMk id="7" creationId="{D9324220-86AB-4D99-9B94-223751877FD7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4:20.844" v="1568" actId="1076"/>
        <pc:sldMkLst>
          <pc:docMk/>
          <pc:sldMk cId="1320489598" sldId="266"/>
        </pc:sldMkLst>
        <pc:spChg chg="mod">
          <ac:chgData name="SHHD 山本覚" userId="57e3f178-c88d-44ee-9b09-55235ac55cf9" providerId="ADAL" clId="{90FA48F5-FA59-48F7-AEE2-C5783AE6C803}" dt="2023-10-30T13:15:30.143" v="1484" actId="20577"/>
          <ac:spMkLst>
            <pc:docMk/>
            <pc:sldMk cId="1320489598" sldId="266"/>
            <ac:spMk id="2" creationId="{679B1F19-EA37-6319-E74D-3884CF7D7061}"/>
          </ac:spMkLst>
        </pc:spChg>
        <pc:spChg chg="del">
          <ac:chgData name="SHHD 山本覚" userId="57e3f178-c88d-44ee-9b09-55235ac55cf9" providerId="ADAL" clId="{90FA48F5-FA59-48F7-AEE2-C5783AE6C803}" dt="2023-10-30T13:15:48.540" v="1490" actId="478"/>
          <ac:spMkLst>
            <pc:docMk/>
            <pc:sldMk cId="1320489598" sldId="266"/>
            <ac:spMk id="4" creationId="{81E22F13-F9BA-6547-7B98-D5E042138C96}"/>
          </ac:spMkLst>
        </pc:spChg>
        <pc:spChg chg="add del mod">
          <ac:chgData name="SHHD 山本覚" userId="57e3f178-c88d-44ee-9b09-55235ac55cf9" providerId="ADAL" clId="{90FA48F5-FA59-48F7-AEE2-C5783AE6C803}" dt="2023-10-30T13:15:51.103" v="1491" actId="478"/>
          <ac:spMkLst>
            <pc:docMk/>
            <pc:sldMk cId="1320489598" sldId="266"/>
            <ac:spMk id="7" creationId="{ECB391C9-EBA8-32F3-D7C6-123E24C057B7}"/>
          </ac:spMkLst>
        </pc:spChg>
        <pc:spChg chg="add mod">
          <ac:chgData name="SHHD 山本覚" userId="57e3f178-c88d-44ee-9b09-55235ac55cf9" providerId="ADAL" clId="{90FA48F5-FA59-48F7-AEE2-C5783AE6C803}" dt="2023-10-30T13:24:16.629" v="1567" actId="164"/>
          <ac:spMkLst>
            <pc:docMk/>
            <pc:sldMk cId="1320489598" sldId="266"/>
            <ac:spMk id="8" creationId="{4A68C346-93C3-49E6-9B98-C493DE252831}"/>
          </ac:spMkLst>
        </pc:spChg>
        <pc:grpChg chg="add mod">
          <ac:chgData name="SHHD 山本覚" userId="57e3f178-c88d-44ee-9b09-55235ac55cf9" providerId="ADAL" clId="{90FA48F5-FA59-48F7-AEE2-C5783AE6C803}" dt="2023-10-30T13:24:20.844" v="1568" actId="1076"/>
          <ac:grpSpMkLst>
            <pc:docMk/>
            <pc:sldMk cId="1320489598" sldId="266"/>
            <ac:grpSpMk id="9" creationId="{CE34EC31-1F88-EF80-F2CF-063863817E50}"/>
          </ac:grpSpMkLst>
        </pc:grpChg>
        <pc:picChg chg="add mod">
          <ac:chgData name="SHHD 山本覚" userId="57e3f178-c88d-44ee-9b09-55235ac55cf9" providerId="ADAL" clId="{90FA48F5-FA59-48F7-AEE2-C5783AE6C803}" dt="2023-10-30T13:24:16.629" v="1567" actId="164"/>
          <ac:picMkLst>
            <pc:docMk/>
            <pc:sldMk cId="1320489598" sldId="266"/>
            <ac:picMk id="5" creationId="{6708ED3D-BDB8-5993-B2B8-A9B5452AB5E5}"/>
          </ac:picMkLst>
        </pc:picChg>
      </pc:sldChg>
      <pc:sldChg chg="add del">
        <pc:chgData name="SHHD 山本覚" userId="57e3f178-c88d-44ee-9b09-55235ac55cf9" providerId="ADAL" clId="{90FA48F5-FA59-48F7-AEE2-C5783AE6C803}" dt="2023-10-30T13:15:34.351" v="1486"/>
        <pc:sldMkLst>
          <pc:docMk/>
          <pc:sldMk cId="524951164" sldId="267"/>
        </pc:sldMkLst>
      </pc:sldChg>
      <pc:sldChg chg="addSp delSp modSp add mod">
        <pc:chgData name="SHHD 山本覚" userId="57e3f178-c88d-44ee-9b09-55235ac55cf9" providerId="ADAL" clId="{90FA48F5-FA59-48F7-AEE2-C5783AE6C803}" dt="2023-10-30T13:24:30.654" v="1569" actId="1076"/>
        <pc:sldMkLst>
          <pc:docMk/>
          <pc:sldMk cId="1305876647" sldId="267"/>
        </pc:sldMkLst>
        <pc:spChg chg="add mod">
          <ac:chgData name="SHHD 山本覚" userId="57e3f178-c88d-44ee-9b09-55235ac55cf9" providerId="ADAL" clId="{90FA48F5-FA59-48F7-AEE2-C5783AE6C803}" dt="2023-10-30T13:24:03.449" v="1566" actId="164"/>
          <ac:spMkLst>
            <pc:docMk/>
            <pc:sldMk cId="1305876647" sldId="267"/>
            <ac:spMk id="6" creationId="{461E8E8C-CB9B-ECA4-80DE-CC20E8E00157}"/>
          </ac:spMkLst>
        </pc:spChg>
        <pc:spChg chg="mod">
          <ac:chgData name="SHHD 山本覚" userId="57e3f178-c88d-44ee-9b09-55235ac55cf9" providerId="ADAL" clId="{90FA48F5-FA59-48F7-AEE2-C5783AE6C803}" dt="2023-10-30T13:24:03.449" v="1566" actId="164"/>
          <ac:spMkLst>
            <pc:docMk/>
            <pc:sldMk cId="1305876647" sldId="267"/>
            <ac:spMk id="8" creationId="{4A68C346-93C3-49E6-9B98-C493DE252831}"/>
          </ac:spMkLst>
        </pc:spChg>
        <pc:grpChg chg="add mod">
          <ac:chgData name="SHHD 山本覚" userId="57e3f178-c88d-44ee-9b09-55235ac55cf9" providerId="ADAL" clId="{90FA48F5-FA59-48F7-AEE2-C5783AE6C803}" dt="2023-10-30T13:24:30.654" v="1569" actId="1076"/>
          <ac:grpSpMkLst>
            <pc:docMk/>
            <pc:sldMk cId="1305876647" sldId="267"/>
            <ac:grpSpMk id="7" creationId="{C0ACB627-4B2E-AF74-700E-AD64714E272B}"/>
          </ac:grpSpMkLst>
        </pc:grpChg>
        <pc:picChg chg="add mod ord">
          <ac:chgData name="SHHD 山本覚" userId="57e3f178-c88d-44ee-9b09-55235ac55cf9" providerId="ADAL" clId="{90FA48F5-FA59-48F7-AEE2-C5783AE6C803}" dt="2023-10-30T13:24:03.449" v="1566" actId="164"/>
          <ac:picMkLst>
            <pc:docMk/>
            <pc:sldMk cId="1305876647" sldId="267"/>
            <ac:picMk id="4" creationId="{2F573425-FDF6-8327-58CE-17AE9299DDF1}"/>
          </ac:picMkLst>
        </pc:picChg>
        <pc:picChg chg="del">
          <ac:chgData name="SHHD 山本覚" userId="57e3f178-c88d-44ee-9b09-55235ac55cf9" providerId="ADAL" clId="{90FA48F5-FA59-48F7-AEE2-C5783AE6C803}" dt="2023-10-30T13:17:10.295" v="1513" actId="478"/>
          <ac:picMkLst>
            <pc:docMk/>
            <pc:sldMk cId="1305876647" sldId="267"/>
            <ac:picMk id="5" creationId="{6708ED3D-BDB8-5993-B2B8-A9B5452AB5E5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4:45.779" v="1573" actId="1076"/>
        <pc:sldMkLst>
          <pc:docMk/>
          <pc:sldMk cId="2548665621" sldId="268"/>
        </pc:sldMkLst>
        <pc:spChg chg="add mod">
          <ac:chgData name="SHHD 山本覚" userId="57e3f178-c88d-44ee-9b09-55235ac55cf9" providerId="ADAL" clId="{90FA48F5-FA59-48F7-AEE2-C5783AE6C803}" dt="2023-10-30T13:24:42.462" v="1572" actId="164"/>
          <ac:spMkLst>
            <pc:docMk/>
            <pc:sldMk cId="2548665621" sldId="268"/>
            <ac:spMk id="6" creationId="{B1F08B14-2EC1-5372-015E-5EF317131813}"/>
          </ac:spMkLst>
        </pc:spChg>
        <pc:spChg chg="mod">
          <ac:chgData name="SHHD 山本覚" userId="57e3f178-c88d-44ee-9b09-55235ac55cf9" providerId="ADAL" clId="{90FA48F5-FA59-48F7-AEE2-C5783AE6C803}" dt="2023-10-30T13:24:42.462" v="1572" actId="164"/>
          <ac:spMkLst>
            <pc:docMk/>
            <pc:sldMk cId="2548665621" sldId="268"/>
            <ac:spMk id="8" creationId="{4A68C346-93C3-49E6-9B98-C493DE252831}"/>
          </ac:spMkLst>
        </pc:spChg>
        <pc:grpChg chg="add mod">
          <ac:chgData name="SHHD 山本覚" userId="57e3f178-c88d-44ee-9b09-55235ac55cf9" providerId="ADAL" clId="{90FA48F5-FA59-48F7-AEE2-C5783AE6C803}" dt="2023-10-30T13:24:45.779" v="1573" actId="1076"/>
          <ac:grpSpMkLst>
            <pc:docMk/>
            <pc:sldMk cId="2548665621" sldId="268"/>
            <ac:grpSpMk id="7" creationId="{BE08FB0B-68D4-4A51-2F0A-C2245C5BDE12}"/>
          </ac:grpSpMkLst>
        </pc:grpChg>
        <pc:picChg chg="add mod ord">
          <ac:chgData name="SHHD 山本覚" userId="57e3f178-c88d-44ee-9b09-55235ac55cf9" providerId="ADAL" clId="{90FA48F5-FA59-48F7-AEE2-C5783AE6C803}" dt="2023-10-30T13:24:42.462" v="1572" actId="164"/>
          <ac:picMkLst>
            <pc:docMk/>
            <pc:sldMk cId="2548665621" sldId="268"/>
            <ac:picMk id="4" creationId="{DED4ABE4-A92C-1A34-7F21-A735C9F1259F}"/>
          </ac:picMkLst>
        </pc:picChg>
        <pc:picChg chg="del">
          <ac:chgData name="SHHD 山本覚" userId="57e3f178-c88d-44ee-9b09-55235ac55cf9" providerId="ADAL" clId="{90FA48F5-FA59-48F7-AEE2-C5783AE6C803}" dt="2023-10-30T13:18:34.401" v="1527" actId="478"/>
          <ac:picMkLst>
            <pc:docMk/>
            <pc:sldMk cId="2548665621" sldId="268"/>
            <ac:picMk id="5" creationId="{6708ED3D-BDB8-5993-B2B8-A9B5452AB5E5}"/>
          </ac:picMkLst>
        </pc:picChg>
      </pc:sldChg>
      <pc:sldChg chg="delSp add del mod">
        <pc:chgData name="SHHD 山本覚" userId="57e3f178-c88d-44ee-9b09-55235ac55cf9" providerId="ADAL" clId="{90FA48F5-FA59-48F7-AEE2-C5783AE6C803}" dt="2023-10-30T13:21:06.898" v="1557" actId="47"/>
        <pc:sldMkLst>
          <pc:docMk/>
          <pc:sldMk cId="1162202752" sldId="269"/>
        </pc:sldMkLst>
        <pc:picChg chg="del">
          <ac:chgData name="SHHD 山本覚" userId="57e3f178-c88d-44ee-9b09-55235ac55cf9" providerId="ADAL" clId="{90FA48F5-FA59-48F7-AEE2-C5783AE6C803}" dt="2023-10-30T13:20:03.237" v="1543" actId="478"/>
          <ac:picMkLst>
            <pc:docMk/>
            <pc:sldMk cId="1162202752" sldId="269"/>
            <ac:picMk id="4" creationId="{DED4ABE4-A92C-1A34-7F21-A735C9F1259F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0:48.366" v="1556" actId="1076"/>
        <pc:sldMkLst>
          <pc:docMk/>
          <pc:sldMk cId="3013563385" sldId="270"/>
        </pc:sldMkLst>
        <pc:spChg chg="mod">
          <ac:chgData name="SHHD 山本覚" userId="57e3f178-c88d-44ee-9b09-55235ac55cf9" providerId="ADAL" clId="{90FA48F5-FA59-48F7-AEE2-C5783AE6C803}" dt="2023-10-30T13:20:43.153" v="1554" actId="164"/>
          <ac:spMkLst>
            <pc:docMk/>
            <pc:sldMk cId="3013563385" sldId="270"/>
            <ac:spMk id="6" creationId="{B1F08B14-2EC1-5372-015E-5EF317131813}"/>
          </ac:spMkLst>
        </pc:spChg>
        <pc:spChg chg="del">
          <ac:chgData name="SHHD 山本覚" userId="57e3f178-c88d-44ee-9b09-55235ac55cf9" providerId="ADAL" clId="{90FA48F5-FA59-48F7-AEE2-C5783AE6C803}" dt="2023-10-30T13:20:12.327" v="1548" actId="478"/>
          <ac:spMkLst>
            <pc:docMk/>
            <pc:sldMk cId="3013563385" sldId="270"/>
            <ac:spMk id="8" creationId="{4A68C346-93C3-49E6-9B98-C493DE252831}"/>
          </ac:spMkLst>
        </pc:spChg>
        <pc:grpChg chg="add mod">
          <ac:chgData name="SHHD 山本覚" userId="57e3f178-c88d-44ee-9b09-55235ac55cf9" providerId="ADAL" clId="{90FA48F5-FA59-48F7-AEE2-C5783AE6C803}" dt="2023-10-30T13:20:48.366" v="1556" actId="1076"/>
          <ac:grpSpMkLst>
            <pc:docMk/>
            <pc:sldMk cId="3013563385" sldId="270"/>
            <ac:grpSpMk id="7" creationId="{638D20F1-7623-95DF-132B-389F8D07FC3A}"/>
          </ac:grpSpMkLst>
        </pc:grpChg>
        <pc:picChg chg="del">
          <ac:chgData name="SHHD 山本覚" userId="57e3f178-c88d-44ee-9b09-55235ac55cf9" providerId="ADAL" clId="{90FA48F5-FA59-48F7-AEE2-C5783AE6C803}" dt="2023-10-30T13:20:05.862" v="1545" actId="478"/>
          <ac:picMkLst>
            <pc:docMk/>
            <pc:sldMk cId="3013563385" sldId="270"/>
            <ac:picMk id="4" creationId="{DED4ABE4-A92C-1A34-7F21-A735C9F1259F}"/>
          </ac:picMkLst>
        </pc:picChg>
        <pc:picChg chg="add mod ord">
          <ac:chgData name="SHHD 山本覚" userId="57e3f178-c88d-44ee-9b09-55235ac55cf9" providerId="ADAL" clId="{90FA48F5-FA59-48F7-AEE2-C5783AE6C803}" dt="2023-10-30T13:20:43.153" v="1554" actId="164"/>
          <ac:picMkLst>
            <pc:docMk/>
            <pc:sldMk cId="3013563385" sldId="270"/>
            <ac:picMk id="5" creationId="{613483F1-E408-F95A-155A-3B3F3EE4995B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3:50.526" v="1565" actId="1076"/>
        <pc:sldMkLst>
          <pc:docMk/>
          <pc:sldMk cId="2305174529" sldId="271"/>
        </pc:sldMkLst>
        <pc:grpChg chg="del">
          <ac:chgData name="SHHD 山本覚" userId="57e3f178-c88d-44ee-9b09-55235ac55cf9" providerId="ADAL" clId="{90FA48F5-FA59-48F7-AEE2-C5783AE6C803}" dt="2023-10-30T13:23:28.151" v="1559" actId="478"/>
          <ac:grpSpMkLst>
            <pc:docMk/>
            <pc:sldMk cId="2305174529" sldId="271"/>
            <ac:grpSpMk id="7" creationId="{638D20F1-7623-95DF-132B-389F8D07FC3A}"/>
          </ac:grpSpMkLst>
        </pc:grpChg>
        <pc:picChg chg="add mod">
          <ac:chgData name="SHHD 山本覚" userId="57e3f178-c88d-44ee-9b09-55235ac55cf9" providerId="ADAL" clId="{90FA48F5-FA59-48F7-AEE2-C5783AE6C803}" dt="2023-10-30T13:23:50.526" v="1565" actId="1076"/>
          <ac:picMkLst>
            <pc:docMk/>
            <pc:sldMk cId="2305174529" sldId="271"/>
            <ac:picMk id="4" creationId="{890A16A2-D076-3674-7CA9-801F16E644F8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29:32.592" v="1605" actId="22"/>
        <pc:sldMkLst>
          <pc:docMk/>
          <pc:sldMk cId="479057209" sldId="272"/>
        </pc:sldMkLst>
        <pc:spChg chg="add mod">
          <ac:chgData name="SHHD 山本覚" userId="57e3f178-c88d-44ee-9b09-55235ac55cf9" providerId="ADAL" clId="{90FA48F5-FA59-48F7-AEE2-C5783AE6C803}" dt="2023-10-30T13:28:50.122" v="1599" actId="571"/>
          <ac:spMkLst>
            <pc:docMk/>
            <pc:sldMk cId="479057209" sldId="272"/>
            <ac:spMk id="6" creationId="{007B71EC-BB93-E494-46BD-B493A1BE2CCE}"/>
          </ac:spMkLst>
        </pc:spChg>
        <pc:spChg chg="add mod">
          <ac:chgData name="SHHD 山本覚" userId="57e3f178-c88d-44ee-9b09-55235ac55cf9" providerId="ADAL" clId="{90FA48F5-FA59-48F7-AEE2-C5783AE6C803}" dt="2023-10-30T13:29:01.585" v="1601" actId="14100"/>
          <ac:spMkLst>
            <pc:docMk/>
            <pc:sldMk cId="479057209" sldId="272"/>
            <ac:spMk id="9" creationId="{29A40203-F276-18AB-D080-FD26552A8CAB}"/>
          </ac:spMkLst>
        </pc:spChg>
        <pc:picChg chg="add mod ord">
          <ac:chgData name="SHHD 山本覚" userId="57e3f178-c88d-44ee-9b09-55235ac55cf9" providerId="ADAL" clId="{90FA48F5-FA59-48F7-AEE2-C5783AE6C803}" dt="2023-10-30T13:28:45.964" v="1597" actId="167"/>
          <ac:picMkLst>
            <pc:docMk/>
            <pc:sldMk cId="479057209" sldId="272"/>
            <ac:picMk id="4" creationId="{D8C20148-CDDB-3FCD-DE9A-FCFE01DF81FD}"/>
          </ac:picMkLst>
        </pc:picChg>
        <pc:picChg chg="add mod">
          <ac:chgData name="SHHD 山本覚" userId="57e3f178-c88d-44ee-9b09-55235ac55cf9" providerId="ADAL" clId="{90FA48F5-FA59-48F7-AEE2-C5783AE6C803}" dt="2023-10-30T13:28:50.122" v="1599" actId="571"/>
          <ac:picMkLst>
            <pc:docMk/>
            <pc:sldMk cId="479057209" sldId="272"/>
            <ac:picMk id="5" creationId="{E49E5724-C148-F472-6776-A65CAA477E0C}"/>
          </ac:picMkLst>
        </pc:picChg>
        <pc:picChg chg="del">
          <ac:chgData name="SHHD 山本覚" userId="57e3f178-c88d-44ee-9b09-55235ac55cf9" providerId="ADAL" clId="{90FA48F5-FA59-48F7-AEE2-C5783AE6C803}" dt="2023-10-30T13:28:36.093" v="1593" actId="478"/>
          <ac:picMkLst>
            <pc:docMk/>
            <pc:sldMk cId="479057209" sldId="272"/>
            <ac:picMk id="7" creationId="{D9324220-86AB-4D99-9B94-223751877FD7}"/>
          </ac:picMkLst>
        </pc:picChg>
        <pc:picChg chg="add del">
          <ac:chgData name="SHHD 山本覚" userId="57e3f178-c88d-44ee-9b09-55235ac55cf9" providerId="ADAL" clId="{90FA48F5-FA59-48F7-AEE2-C5783AE6C803}" dt="2023-10-30T13:29:29.512" v="1603" actId="22"/>
          <ac:picMkLst>
            <pc:docMk/>
            <pc:sldMk cId="479057209" sldId="272"/>
            <ac:picMk id="11" creationId="{469A4B85-CC76-801E-EBEC-7C33A56944DF}"/>
          </ac:picMkLst>
        </pc:picChg>
        <pc:picChg chg="add del">
          <ac:chgData name="SHHD 山本覚" userId="57e3f178-c88d-44ee-9b09-55235ac55cf9" providerId="ADAL" clId="{90FA48F5-FA59-48F7-AEE2-C5783AE6C803}" dt="2023-10-30T13:29:32.592" v="1605" actId="22"/>
          <ac:picMkLst>
            <pc:docMk/>
            <pc:sldMk cId="479057209" sldId="272"/>
            <ac:picMk id="13" creationId="{A5BD307D-9E1A-278E-3BF7-5054CF9A9369}"/>
          </ac:picMkLst>
        </pc:picChg>
      </pc:sldChg>
      <pc:sldChg chg="add del">
        <pc:chgData name="SHHD 山本覚" userId="57e3f178-c88d-44ee-9b09-55235ac55cf9" providerId="ADAL" clId="{90FA48F5-FA59-48F7-AEE2-C5783AE6C803}" dt="2023-10-30T13:23:31.614" v="1561"/>
        <pc:sldMkLst>
          <pc:docMk/>
          <pc:sldMk cId="691041050" sldId="272"/>
        </pc:sldMkLst>
      </pc:sldChg>
      <pc:sldChg chg="addSp delSp modSp add mod">
        <pc:chgData name="SHHD 山本覚" userId="57e3f178-c88d-44ee-9b09-55235ac55cf9" providerId="ADAL" clId="{90FA48F5-FA59-48F7-AEE2-C5783AE6C803}" dt="2023-10-30T13:30:04.566" v="1613" actId="1076"/>
        <pc:sldMkLst>
          <pc:docMk/>
          <pc:sldMk cId="126556158" sldId="273"/>
        </pc:sldMkLst>
        <pc:spChg chg="mod">
          <ac:chgData name="SHHD 山本覚" userId="57e3f178-c88d-44ee-9b09-55235ac55cf9" providerId="ADAL" clId="{90FA48F5-FA59-48F7-AEE2-C5783AE6C803}" dt="2023-10-30T13:30:04.566" v="1613" actId="1076"/>
          <ac:spMkLst>
            <pc:docMk/>
            <pc:sldMk cId="126556158" sldId="273"/>
            <ac:spMk id="8" creationId="{201EC2A1-D0D1-0AB6-6DF7-AF2354741295}"/>
          </ac:spMkLst>
        </pc:spChg>
        <pc:spChg chg="del">
          <ac:chgData name="SHHD 山本覚" userId="57e3f178-c88d-44ee-9b09-55235ac55cf9" providerId="ADAL" clId="{90FA48F5-FA59-48F7-AEE2-C5783AE6C803}" dt="2023-10-30T13:29:59.707" v="1612" actId="478"/>
          <ac:spMkLst>
            <pc:docMk/>
            <pc:sldMk cId="126556158" sldId="273"/>
            <ac:spMk id="9" creationId="{29A40203-F276-18AB-D080-FD26552A8CAB}"/>
          </ac:spMkLst>
        </pc:spChg>
        <pc:picChg chg="del">
          <ac:chgData name="SHHD 山本覚" userId="57e3f178-c88d-44ee-9b09-55235ac55cf9" providerId="ADAL" clId="{90FA48F5-FA59-48F7-AEE2-C5783AE6C803}" dt="2023-10-30T13:29:39.415" v="1607" actId="478"/>
          <ac:picMkLst>
            <pc:docMk/>
            <pc:sldMk cId="126556158" sldId="273"/>
            <ac:picMk id="4" creationId="{D8C20148-CDDB-3FCD-DE9A-FCFE01DF81FD}"/>
          </ac:picMkLst>
        </pc:picChg>
        <pc:picChg chg="add mod ord">
          <ac:chgData name="SHHD 山本覚" userId="57e3f178-c88d-44ee-9b09-55235ac55cf9" providerId="ADAL" clId="{90FA48F5-FA59-48F7-AEE2-C5783AE6C803}" dt="2023-10-30T13:29:56.624" v="1611" actId="167"/>
          <ac:picMkLst>
            <pc:docMk/>
            <pc:sldMk cId="126556158" sldId="273"/>
            <ac:picMk id="5" creationId="{0BFC45F3-C3A0-43B5-DAC8-F23D7C748274}"/>
          </ac:picMkLst>
        </pc:picChg>
      </pc:sldChg>
      <pc:sldChg chg="add">
        <pc:chgData name="SHHD 山本覚" userId="57e3f178-c88d-44ee-9b09-55235ac55cf9" providerId="ADAL" clId="{90FA48F5-FA59-48F7-AEE2-C5783AE6C803}" dt="2023-10-30T13:30:15.491" v="1614"/>
        <pc:sldMkLst>
          <pc:docMk/>
          <pc:sldMk cId="4216514209" sldId="274"/>
        </pc:sldMkLst>
      </pc:sldChg>
      <pc:sldChg chg="addSp delSp modSp add mod">
        <pc:chgData name="SHHD 山本覚" userId="57e3f178-c88d-44ee-9b09-55235ac55cf9" providerId="ADAL" clId="{90FA48F5-FA59-48F7-AEE2-C5783AE6C803}" dt="2023-10-30T13:31:27.335" v="1623" actId="14100"/>
        <pc:sldMkLst>
          <pc:docMk/>
          <pc:sldMk cId="3904240913" sldId="275"/>
        </pc:sldMkLst>
        <pc:spChg chg="mod">
          <ac:chgData name="SHHD 山本覚" userId="57e3f178-c88d-44ee-9b09-55235ac55cf9" providerId="ADAL" clId="{90FA48F5-FA59-48F7-AEE2-C5783AE6C803}" dt="2023-10-30T13:31:27.335" v="1623" actId="14100"/>
          <ac:spMkLst>
            <pc:docMk/>
            <pc:sldMk cId="3904240913" sldId="275"/>
            <ac:spMk id="8" creationId="{201EC2A1-D0D1-0AB6-6DF7-AF2354741295}"/>
          </ac:spMkLst>
        </pc:spChg>
        <pc:picChg chg="add mod ord">
          <ac:chgData name="SHHD 山本覚" userId="57e3f178-c88d-44ee-9b09-55235ac55cf9" providerId="ADAL" clId="{90FA48F5-FA59-48F7-AEE2-C5783AE6C803}" dt="2023-10-30T13:31:18.233" v="1621" actId="1076"/>
          <ac:picMkLst>
            <pc:docMk/>
            <pc:sldMk cId="3904240913" sldId="275"/>
            <ac:picMk id="4" creationId="{818E7E9E-42D4-0861-C47F-FC5B05206BFE}"/>
          </ac:picMkLst>
        </pc:picChg>
        <pc:picChg chg="del">
          <ac:chgData name="SHHD 山本覚" userId="57e3f178-c88d-44ee-9b09-55235ac55cf9" providerId="ADAL" clId="{90FA48F5-FA59-48F7-AEE2-C5783AE6C803}" dt="2023-10-30T13:30:58.675" v="1616" actId="478"/>
          <ac:picMkLst>
            <pc:docMk/>
            <pc:sldMk cId="3904240913" sldId="275"/>
            <ac:picMk id="5" creationId="{0BFC45F3-C3A0-43B5-DAC8-F23D7C748274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2:42.951" v="1634" actId="22"/>
        <pc:sldMkLst>
          <pc:docMk/>
          <pc:sldMk cId="2144390671" sldId="276"/>
        </pc:sldMkLst>
        <pc:spChg chg="mod">
          <ac:chgData name="SHHD 山本覚" userId="57e3f178-c88d-44ee-9b09-55235ac55cf9" providerId="ADAL" clId="{90FA48F5-FA59-48F7-AEE2-C5783AE6C803}" dt="2023-10-30T13:32:23.813" v="1630" actId="1076"/>
          <ac:spMkLst>
            <pc:docMk/>
            <pc:sldMk cId="2144390671" sldId="276"/>
            <ac:spMk id="8" creationId="{201EC2A1-D0D1-0AB6-6DF7-AF2354741295}"/>
          </ac:spMkLst>
        </pc:spChg>
        <pc:picChg chg="del">
          <ac:chgData name="SHHD 山本覚" userId="57e3f178-c88d-44ee-9b09-55235ac55cf9" providerId="ADAL" clId="{90FA48F5-FA59-48F7-AEE2-C5783AE6C803}" dt="2023-10-30T13:32:04.886" v="1625" actId="478"/>
          <ac:picMkLst>
            <pc:docMk/>
            <pc:sldMk cId="2144390671" sldId="276"/>
            <ac:picMk id="4" creationId="{818E7E9E-42D4-0861-C47F-FC5B05206BFE}"/>
          </ac:picMkLst>
        </pc:picChg>
        <pc:picChg chg="add mod ord">
          <ac:chgData name="SHHD 山本覚" userId="57e3f178-c88d-44ee-9b09-55235ac55cf9" providerId="ADAL" clId="{90FA48F5-FA59-48F7-AEE2-C5783AE6C803}" dt="2023-10-30T13:32:17.679" v="1629" actId="167"/>
          <ac:picMkLst>
            <pc:docMk/>
            <pc:sldMk cId="2144390671" sldId="276"/>
            <ac:picMk id="5" creationId="{330AABA0-60F4-73D2-0FFF-054B4344479B}"/>
          </ac:picMkLst>
        </pc:picChg>
        <pc:picChg chg="add del">
          <ac:chgData name="SHHD 山本覚" userId="57e3f178-c88d-44ee-9b09-55235ac55cf9" providerId="ADAL" clId="{90FA48F5-FA59-48F7-AEE2-C5783AE6C803}" dt="2023-10-30T13:32:40.010" v="1632" actId="22"/>
          <ac:picMkLst>
            <pc:docMk/>
            <pc:sldMk cId="2144390671" sldId="276"/>
            <ac:picMk id="7" creationId="{05235EAB-5CEC-976D-32EE-61205841B625}"/>
          </ac:picMkLst>
        </pc:picChg>
        <pc:picChg chg="add del">
          <ac:chgData name="SHHD 山本覚" userId="57e3f178-c88d-44ee-9b09-55235ac55cf9" providerId="ADAL" clId="{90FA48F5-FA59-48F7-AEE2-C5783AE6C803}" dt="2023-10-30T13:32:42.951" v="1634" actId="22"/>
          <ac:picMkLst>
            <pc:docMk/>
            <pc:sldMk cId="2144390671" sldId="276"/>
            <ac:picMk id="10" creationId="{B08F78A7-7B60-D67E-1E0F-D10B2492B6B7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3:07.461" v="1640" actId="1076"/>
        <pc:sldMkLst>
          <pc:docMk/>
          <pc:sldMk cId="3205590069" sldId="277"/>
        </pc:sldMkLst>
        <pc:picChg chg="add mod ord">
          <ac:chgData name="SHHD 山本覚" userId="57e3f178-c88d-44ee-9b09-55235ac55cf9" providerId="ADAL" clId="{90FA48F5-FA59-48F7-AEE2-C5783AE6C803}" dt="2023-10-30T13:33:07.461" v="1640" actId="1076"/>
          <ac:picMkLst>
            <pc:docMk/>
            <pc:sldMk cId="3205590069" sldId="277"/>
            <ac:picMk id="4" creationId="{7F55FAFE-5F2A-B2A6-42D1-EBABE44FDFAA}"/>
          </ac:picMkLst>
        </pc:picChg>
        <pc:picChg chg="del">
          <ac:chgData name="SHHD 山本覚" userId="57e3f178-c88d-44ee-9b09-55235ac55cf9" providerId="ADAL" clId="{90FA48F5-FA59-48F7-AEE2-C5783AE6C803}" dt="2023-10-30T13:32:53.650" v="1636" actId="478"/>
          <ac:picMkLst>
            <pc:docMk/>
            <pc:sldMk cId="3205590069" sldId="277"/>
            <ac:picMk id="5" creationId="{330AABA0-60F4-73D2-0FFF-054B4344479B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3:58.203" v="1646" actId="167"/>
        <pc:sldMkLst>
          <pc:docMk/>
          <pc:sldMk cId="1941647672" sldId="278"/>
        </pc:sldMkLst>
        <pc:picChg chg="del">
          <ac:chgData name="SHHD 山本覚" userId="57e3f178-c88d-44ee-9b09-55235ac55cf9" providerId="ADAL" clId="{90FA48F5-FA59-48F7-AEE2-C5783AE6C803}" dt="2023-10-30T13:33:47.270" v="1642" actId="478"/>
          <ac:picMkLst>
            <pc:docMk/>
            <pc:sldMk cId="1941647672" sldId="278"/>
            <ac:picMk id="4" creationId="{7F55FAFE-5F2A-B2A6-42D1-EBABE44FDFAA}"/>
          </ac:picMkLst>
        </pc:picChg>
        <pc:picChg chg="add mod ord">
          <ac:chgData name="SHHD 山本覚" userId="57e3f178-c88d-44ee-9b09-55235ac55cf9" providerId="ADAL" clId="{90FA48F5-FA59-48F7-AEE2-C5783AE6C803}" dt="2023-10-30T13:33:58.203" v="1646" actId="167"/>
          <ac:picMkLst>
            <pc:docMk/>
            <pc:sldMk cId="1941647672" sldId="278"/>
            <ac:picMk id="5" creationId="{27374331-962E-FD36-6DDA-E1EEFBE9C762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4:40.027" v="1654" actId="1076"/>
        <pc:sldMkLst>
          <pc:docMk/>
          <pc:sldMk cId="976493523" sldId="279"/>
        </pc:sldMkLst>
        <pc:picChg chg="add mod ord">
          <ac:chgData name="SHHD 山本覚" userId="57e3f178-c88d-44ee-9b09-55235ac55cf9" providerId="ADAL" clId="{90FA48F5-FA59-48F7-AEE2-C5783AE6C803}" dt="2023-10-30T13:34:40.027" v="1654" actId="1076"/>
          <ac:picMkLst>
            <pc:docMk/>
            <pc:sldMk cId="976493523" sldId="279"/>
            <ac:picMk id="4" creationId="{E735D103-6124-5BB1-FC89-878BDE3D254C}"/>
          </ac:picMkLst>
        </pc:picChg>
        <pc:picChg chg="del">
          <ac:chgData name="SHHD 山本覚" userId="57e3f178-c88d-44ee-9b09-55235ac55cf9" providerId="ADAL" clId="{90FA48F5-FA59-48F7-AEE2-C5783AE6C803}" dt="2023-10-30T13:34:20.318" v="1648" actId="478"/>
          <ac:picMkLst>
            <pc:docMk/>
            <pc:sldMk cId="976493523" sldId="279"/>
            <ac:picMk id="5" creationId="{27374331-962E-FD36-6DDA-E1EEFBE9C762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5:30.269" v="1661" actId="1076"/>
        <pc:sldMkLst>
          <pc:docMk/>
          <pc:sldMk cId="941876795" sldId="280"/>
        </pc:sldMkLst>
        <pc:picChg chg="del">
          <ac:chgData name="SHHD 山本覚" userId="57e3f178-c88d-44ee-9b09-55235ac55cf9" providerId="ADAL" clId="{90FA48F5-FA59-48F7-AEE2-C5783AE6C803}" dt="2023-10-30T13:35:07.836" v="1656" actId="478"/>
          <ac:picMkLst>
            <pc:docMk/>
            <pc:sldMk cId="941876795" sldId="280"/>
            <ac:picMk id="4" creationId="{E735D103-6124-5BB1-FC89-878BDE3D254C}"/>
          </ac:picMkLst>
        </pc:picChg>
        <pc:picChg chg="add mod ord">
          <ac:chgData name="SHHD 山本覚" userId="57e3f178-c88d-44ee-9b09-55235ac55cf9" providerId="ADAL" clId="{90FA48F5-FA59-48F7-AEE2-C5783AE6C803}" dt="2023-10-30T13:35:30.269" v="1661" actId="1076"/>
          <ac:picMkLst>
            <pc:docMk/>
            <pc:sldMk cId="941876795" sldId="280"/>
            <ac:picMk id="5" creationId="{84DB7522-B95C-5E4C-2D20-45B2A364360B}"/>
          </ac:picMkLst>
        </pc:picChg>
      </pc:sldChg>
      <pc:sldChg chg="add del">
        <pc:chgData name="SHHD 山本覚" userId="57e3f178-c88d-44ee-9b09-55235ac55cf9" providerId="ADAL" clId="{90FA48F5-FA59-48F7-AEE2-C5783AE6C803}" dt="2023-10-30T13:34:23.082" v="1650"/>
        <pc:sldMkLst>
          <pc:docMk/>
          <pc:sldMk cId="2856855840" sldId="280"/>
        </pc:sldMkLst>
      </pc:sldChg>
      <pc:sldChg chg="addSp delSp modSp add mod">
        <pc:chgData name="SHHD 山本覚" userId="57e3f178-c88d-44ee-9b09-55235ac55cf9" providerId="ADAL" clId="{90FA48F5-FA59-48F7-AEE2-C5783AE6C803}" dt="2023-10-30T13:36:26.994" v="1671"/>
        <pc:sldMkLst>
          <pc:docMk/>
          <pc:sldMk cId="1890090629" sldId="281"/>
        </pc:sldMkLst>
        <pc:picChg chg="add del">
          <ac:chgData name="SHHD 山本覚" userId="57e3f178-c88d-44ee-9b09-55235ac55cf9" providerId="ADAL" clId="{90FA48F5-FA59-48F7-AEE2-C5783AE6C803}" dt="2023-10-30T13:36:00.182" v="1665" actId="478"/>
          <ac:picMkLst>
            <pc:docMk/>
            <pc:sldMk cId="1890090629" sldId="281"/>
            <ac:picMk id="4" creationId="{D18F0DE2-544E-4CC6-810D-23591C28B2C5}"/>
          </ac:picMkLst>
        </pc:picChg>
        <pc:picChg chg="del">
          <ac:chgData name="SHHD 山本覚" userId="57e3f178-c88d-44ee-9b09-55235ac55cf9" providerId="ADAL" clId="{90FA48F5-FA59-48F7-AEE2-C5783AE6C803}" dt="2023-10-30T13:35:52.910" v="1663" actId="478"/>
          <ac:picMkLst>
            <pc:docMk/>
            <pc:sldMk cId="1890090629" sldId="281"/>
            <ac:picMk id="5" creationId="{84DB7522-B95C-5E4C-2D20-45B2A364360B}"/>
          </ac:picMkLst>
        </pc:picChg>
        <pc:picChg chg="add mod ord">
          <ac:chgData name="SHHD 山本覚" userId="57e3f178-c88d-44ee-9b09-55235ac55cf9" providerId="ADAL" clId="{90FA48F5-FA59-48F7-AEE2-C5783AE6C803}" dt="2023-10-30T13:36:14.200" v="1669" actId="167"/>
          <ac:picMkLst>
            <pc:docMk/>
            <pc:sldMk cId="1890090629" sldId="281"/>
            <ac:picMk id="7" creationId="{51BC7683-4682-EB9A-7134-02F11E9D5FF7}"/>
          </ac:picMkLst>
        </pc:picChg>
        <pc:picChg chg="add del mod">
          <ac:chgData name="SHHD 山本覚" userId="57e3f178-c88d-44ee-9b09-55235ac55cf9" providerId="ADAL" clId="{90FA48F5-FA59-48F7-AEE2-C5783AE6C803}" dt="2023-10-30T13:36:26.994" v="1671"/>
          <ac:picMkLst>
            <pc:docMk/>
            <pc:sldMk cId="1890090629" sldId="281"/>
            <ac:picMk id="9" creationId="{B6D05A07-27EC-3BDB-B40B-D8DDCD86A8B1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6:54.986" v="1677" actId="167"/>
        <pc:sldMkLst>
          <pc:docMk/>
          <pc:sldMk cId="1108919878" sldId="282"/>
        </pc:sldMkLst>
        <pc:picChg chg="add mod ord">
          <ac:chgData name="SHHD 山本覚" userId="57e3f178-c88d-44ee-9b09-55235ac55cf9" providerId="ADAL" clId="{90FA48F5-FA59-48F7-AEE2-C5783AE6C803}" dt="2023-10-30T13:36:54.986" v="1677" actId="167"/>
          <ac:picMkLst>
            <pc:docMk/>
            <pc:sldMk cId="1108919878" sldId="282"/>
            <ac:picMk id="4" creationId="{96419D75-B159-33DF-AE9B-2A292FA616C8}"/>
          </ac:picMkLst>
        </pc:picChg>
        <pc:picChg chg="del">
          <ac:chgData name="SHHD 山本覚" userId="57e3f178-c88d-44ee-9b09-55235ac55cf9" providerId="ADAL" clId="{90FA48F5-FA59-48F7-AEE2-C5783AE6C803}" dt="2023-10-30T13:36:31.903" v="1673" actId="478"/>
          <ac:picMkLst>
            <pc:docMk/>
            <pc:sldMk cId="1108919878" sldId="282"/>
            <ac:picMk id="7" creationId="{51BC7683-4682-EB9A-7134-02F11E9D5FF7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7:57.724" v="1683" actId="167"/>
        <pc:sldMkLst>
          <pc:docMk/>
          <pc:sldMk cId="1766010445" sldId="283"/>
        </pc:sldMkLst>
        <pc:picChg chg="del">
          <ac:chgData name="SHHD 山本覚" userId="57e3f178-c88d-44ee-9b09-55235ac55cf9" providerId="ADAL" clId="{90FA48F5-FA59-48F7-AEE2-C5783AE6C803}" dt="2023-10-30T13:37:46.330" v="1679" actId="478"/>
          <ac:picMkLst>
            <pc:docMk/>
            <pc:sldMk cId="1766010445" sldId="283"/>
            <ac:picMk id="4" creationId="{96419D75-B159-33DF-AE9B-2A292FA616C8}"/>
          </ac:picMkLst>
        </pc:picChg>
        <pc:picChg chg="add mod ord">
          <ac:chgData name="SHHD 山本覚" userId="57e3f178-c88d-44ee-9b09-55235ac55cf9" providerId="ADAL" clId="{90FA48F5-FA59-48F7-AEE2-C5783AE6C803}" dt="2023-10-30T13:37:57.724" v="1683" actId="167"/>
          <ac:picMkLst>
            <pc:docMk/>
            <pc:sldMk cId="1766010445" sldId="283"/>
            <ac:picMk id="5" creationId="{DC86154E-6E26-8B90-0DF6-2D3AB834E83A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8:42.823" v="1689" actId="167"/>
        <pc:sldMkLst>
          <pc:docMk/>
          <pc:sldMk cId="3487670288" sldId="284"/>
        </pc:sldMkLst>
        <pc:picChg chg="add mod ord">
          <ac:chgData name="SHHD 山本覚" userId="57e3f178-c88d-44ee-9b09-55235ac55cf9" providerId="ADAL" clId="{90FA48F5-FA59-48F7-AEE2-C5783AE6C803}" dt="2023-10-30T13:38:42.823" v="1689" actId="167"/>
          <ac:picMkLst>
            <pc:docMk/>
            <pc:sldMk cId="3487670288" sldId="284"/>
            <ac:picMk id="4" creationId="{B513A453-6E59-89AF-C648-021B89046789}"/>
          </ac:picMkLst>
        </pc:picChg>
        <pc:picChg chg="del">
          <ac:chgData name="SHHD 山本覚" userId="57e3f178-c88d-44ee-9b09-55235ac55cf9" providerId="ADAL" clId="{90FA48F5-FA59-48F7-AEE2-C5783AE6C803}" dt="2023-10-30T13:38:32.899" v="1685" actId="478"/>
          <ac:picMkLst>
            <pc:docMk/>
            <pc:sldMk cId="3487670288" sldId="284"/>
            <ac:picMk id="5" creationId="{DC86154E-6E26-8B90-0DF6-2D3AB834E83A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39:30.669" v="1696" actId="1076"/>
        <pc:sldMkLst>
          <pc:docMk/>
          <pc:sldMk cId="437902838" sldId="285"/>
        </pc:sldMkLst>
        <pc:picChg chg="del">
          <ac:chgData name="SHHD 山本覚" userId="57e3f178-c88d-44ee-9b09-55235ac55cf9" providerId="ADAL" clId="{90FA48F5-FA59-48F7-AEE2-C5783AE6C803}" dt="2023-10-30T13:39:18.719" v="1691" actId="478"/>
          <ac:picMkLst>
            <pc:docMk/>
            <pc:sldMk cId="437902838" sldId="285"/>
            <ac:picMk id="4" creationId="{B513A453-6E59-89AF-C648-021B89046789}"/>
          </ac:picMkLst>
        </pc:picChg>
        <pc:picChg chg="add mod ord">
          <ac:chgData name="SHHD 山本覚" userId="57e3f178-c88d-44ee-9b09-55235ac55cf9" providerId="ADAL" clId="{90FA48F5-FA59-48F7-AEE2-C5783AE6C803}" dt="2023-10-30T13:39:30.669" v="1696" actId="1076"/>
          <ac:picMkLst>
            <pc:docMk/>
            <pc:sldMk cId="437902838" sldId="285"/>
            <ac:picMk id="5" creationId="{DAF6EEC9-8411-AC7F-D6D9-2ACF727B9397}"/>
          </ac:picMkLst>
        </pc:picChg>
      </pc:sldChg>
      <pc:sldChg chg="addSp delSp modSp add mod">
        <pc:chgData name="SHHD 山本覚" userId="57e3f178-c88d-44ee-9b09-55235ac55cf9" providerId="ADAL" clId="{90FA48F5-FA59-48F7-AEE2-C5783AE6C803}" dt="2023-10-30T13:40:03.224" v="1702" actId="1076"/>
        <pc:sldMkLst>
          <pc:docMk/>
          <pc:sldMk cId="2520815508" sldId="286"/>
        </pc:sldMkLst>
        <pc:picChg chg="add mod ord">
          <ac:chgData name="SHHD 山本覚" userId="57e3f178-c88d-44ee-9b09-55235ac55cf9" providerId="ADAL" clId="{90FA48F5-FA59-48F7-AEE2-C5783AE6C803}" dt="2023-10-30T13:40:03.224" v="1702" actId="1076"/>
          <ac:picMkLst>
            <pc:docMk/>
            <pc:sldMk cId="2520815508" sldId="286"/>
            <ac:picMk id="4" creationId="{63B00A32-1CC6-16F7-C030-FEA78C7A4DFE}"/>
          </ac:picMkLst>
        </pc:picChg>
        <pc:picChg chg="del">
          <ac:chgData name="SHHD 山本覚" userId="57e3f178-c88d-44ee-9b09-55235ac55cf9" providerId="ADAL" clId="{90FA48F5-FA59-48F7-AEE2-C5783AE6C803}" dt="2023-10-30T13:39:53.845" v="1698" actId="478"/>
          <ac:picMkLst>
            <pc:docMk/>
            <pc:sldMk cId="2520815508" sldId="286"/>
            <ac:picMk id="5" creationId="{DAF6EEC9-8411-AC7F-D6D9-2ACF727B939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4E035-FB07-446B-A26E-E8C61E49FEB3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F2518-C81B-4DFE-8FD7-FBA88C278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67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1980979"/>
          </a:xfrm>
        </p:spPr>
        <p:txBody>
          <a:bodyPr anchor="b">
            <a:normAutofit/>
          </a:bodyPr>
          <a:lstStyle>
            <a:lvl1pPr algn="ctr">
              <a:defRPr sz="6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6392"/>
            <a:ext cx="9144000" cy="13414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8BEA83CE-7942-4D00-A2F9-2434B9DB8797}" type="datetimeFigureOut">
              <a:rPr kumimoji="1" lang="ja-JP" altLang="en-US" smtClean="0"/>
              <a:pPr/>
              <a:t>2023/10/30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FA230E4-FB3A-42FB-B6D8-ED6F6325B95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B899E8-CD4E-FCB0-F189-D2B2B16E0B0D}"/>
              </a:ext>
            </a:extLst>
          </p:cNvPr>
          <p:cNvSpPr/>
          <p:nvPr userDrawn="1"/>
        </p:nvSpPr>
        <p:spPr>
          <a:xfrm>
            <a:off x="0" y="3355675"/>
            <a:ext cx="12192000" cy="56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6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24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37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217736"/>
            <a:ext cx="10515600" cy="824685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376218"/>
            <a:ext cx="10515600" cy="4803919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8BEA83CE-7942-4D00-A2F9-2434B9DB8797}" type="datetimeFigureOut">
              <a:rPr kumimoji="1" lang="ja-JP" altLang="en-US" smtClean="0"/>
              <a:pPr/>
              <a:t>2023/10/30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FA230E4-FB3A-42FB-B6D8-ED6F6325B95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4CA3EA7-CA39-C83B-E898-12238307B126}"/>
              </a:ext>
            </a:extLst>
          </p:cNvPr>
          <p:cNvSpPr/>
          <p:nvPr userDrawn="1"/>
        </p:nvSpPr>
        <p:spPr>
          <a:xfrm>
            <a:off x="0" y="1042421"/>
            <a:ext cx="12192000" cy="56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92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38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12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7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57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94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3CE-7942-4D00-A2F9-2434B9DB8797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09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A83CE-7942-4D00-A2F9-2434B9DB8797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230E4-FB3A-42FB-B6D8-ED6F6325B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52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9324220-86AB-4D99-9B94-22375187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048" y="1250213"/>
            <a:ext cx="6489903" cy="539005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1EC2A1-D0D1-0AB6-6DF7-AF2354741295}"/>
              </a:ext>
            </a:extLst>
          </p:cNvPr>
          <p:cNvSpPr/>
          <p:nvPr/>
        </p:nvSpPr>
        <p:spPr>
          <a:xfrm>
            <a:off x="7004122" y="6086763"/>
            <a:ext cx="1183341" cy="48789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69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4DB7522-B95C-5E4C-2D20-45B2A3643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43" y="1209964"/>
            <a:ext cx="6623114" cy="550068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1EC2A1-D0D1-0AB6-6DF7-AF2354741295}"/>
              </a:ext>
            </a:extLst>
          </p:cNvPr>
          <p:cNvSpPr/>
          <p:nvPr/>
        </p:nvSpPr>
        <p:spPr>
          <a:xfrm>
            <a:off x="7050304" y="6188364"/>
            <a:ext cx="1183341" cy="4519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87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1BC7683-4682-EB9A-7134-02F11E9D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72" y="1256522"/>
            <a:ext cx="6567055" cy="545412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1EC2A1-D0D1-0AB6-6DF7-AF2354741295}"/>
              </a:ext>
            </a:extLst>
          </p:cNvPr>
          <p:cNvSpPr/>
          <p:nvPr/>
        </p:nvSpPr>
        <p:spPr>
          <a:xfrm>
            <a:off x="7050304" y="6188364"/>
            <a:ext cx="1183341" cy="4519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09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6419D75-B159-33DF-AE9B-2A292FA61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883" y="1228436"/>
            <a:ext cx="6634234" cy="550992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1EC2A1-D0D1-0AB6-6DF7-AF2354741295}"/>
              </a:ext>
            </a:extLst>
          </p:cNvPr>
          <p:cNvSpPr/>
          <p:nvPr/>
        </p:nvSpPr>
        <p:spPr>
          <a:xfrm>
            <a:off x="7050304" y="6188364"/>
            <a:ext cx="1183341" cy="4519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91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C86154E-6E26-8B90-0DF6-2D3AB834E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46" y="1265382"/>
            <a:ext cx="6567508" cy="545450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1EC2A1-D0D1-0AB6-6DF7-AF2354741295}"/>
              </a:ext>
            </a:extLst>
          </p:cNvPr>
          <p:cNvSpPr/>
          <p:nvPr/>
        </p:nvSpPr>
        <p:spPr>
          <a:xfrm>
            <a:off x="7050304" y="6188364"/>
            <a:ext cx="1183341" cy="4519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01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513A453-6E59-89AF-C648-021B89046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27" y="1213627"/>
            <a:ext cx="6640945" cy="551549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1EC2A1-D0D1-0AB6-6DF7-AF2354741295}"/>
              </a:ext>
            </a:extLst>
          </p:cNvPr>
          <p:cNvSpPr/>
          <p:nvPr/>
        </p:nvSpPr>
        <p:spPr>
          <a:xfrm>
            <a:off x="7050304" y="6188364"/>
            <a:ext cx="1183341" cy="4519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67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AF6EEC9-8411-AC7F-D6D9-2ACF727B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309" y="1236641"/>
            <a:ext cx="6613236" cy="549248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1EC2A1-D0D1-0AB6-6DF7-AF2354741295}"/>
              </a:ext>
            </a:extLst>
          </p:cNvPr>
          <p:cNvSpPr/>
          <p:nvPr/>
        </p:nvSpPr>
        <p:spPr>
          <a:xfrm>
            <a:off x="7050304" y="6188364"/>
            <a:ext cx="1183341" cy="4519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902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B00A32-1CC6-16F7-C030-FEA78C7A4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22" y="1200727"/>
            <a:ext cx="6645356" cy="551916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1EC2A1-D0D1-0AB6-6DF7-AF2354741295}"/>
              </a:ext>
            </a:extLst>
          </p:cNvPr>
          <p:cNvSpPr/>
          <p:nvPr/>
        </p:nvSpPr>
        <p:spPr>
          <a:xfrm>
            <a:off x="7050304" y="6188364"/>
            <a:ext cx="1183341" cy="4519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815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E34EC31-1F88-EF80-F2CF-063863817E50}"/>
              </a:ext>
            </a:extLst>
          </p:cNvPr>
          <p:cNvGrpSpPr/>
          <p:nvPr/>
        </p:nvGrpSpPr>
        <p:grpSpPr>
          <a:xfrm>
            <a:off x="1594116" y="1210060"/>
            <a:ext cx="9017621" cy="5502035"/>
            <a:chOff x="1430744" y="1210060"/>
            <a:chExt cx="9017621" cy="550203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6708ED3D-BDB8-5993-B2B8-A9B5452AB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0744" y="1210060"/>
              <a:ext cx="9017621" cy="5502035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A68C346-93C3-49E6-9B98-C493DE252831}"/>
                </a:ext>
              </a:extLst>
            </p:cNvPr>
            <p:cNvSpPr/>
            <p:nvPr/>
          </p:nvSpPr>
          <p:spPr>
            <a:xfrm>
              <a:off x="8189259" y="5862918"/>
              <a:ext cx="1183341" cy="591670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489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0ACB627-4B2E-AF74-700E-AD64714E272B}"/>
              </a:ext>
            </a:extLst>
          </p:cNvPr>
          <p:cNvGrpSpPr/>
          <p:nvPr/>
        </p:nvGrpSpPr>
        <p:grpSpPr>
          <a:xfrm>
            <a:off x="1523315" y="1183008"/>
            <a:ext cx="9145369" cy="5579979"/>
            <a:chOff x="1523315" y="1136826"/>
            <a:chExt cx="9145369" cy="5579979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573425-FDF6-8327-58CE-17AE9299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3315" y="1136826"/>
              <a:ext cx="9145369" cy="5579979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A68C346-93C3-49E6-9B98-C493DE252831}"/>
                </a:ext>
              </a:extLst>
            </p:cNvPr>
            <p:cNvSpPr/>
            <p:nvPr/>
          </p:nvSpPr>
          <p:spPr>
            <a:xfrm>
              <a:off x="9338983" y="5876365"/>
              <a:ext cx="1183341" cy="591670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61E8E8C-CB9B-ECA4-80DE-CC20E8E00157}"/>
                </a:ext>
              </a:extLst>
            </p:cNvPr>
            <p:cNvSpPr/>
            <p:nvPr/>
          </p:nvSpPr>
          <p:spPr>
            <a:xfrm>
              <a:off x="4645959" y="2877670"/>
              <a:ext cx="1183341" cy="369793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587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E08FB0B-68D4-4A51-2F0A-C2245C5BDE12}"/>
              </a:ext>
            </a:extLst>
          </p:cNvPr>
          <p:cNvGrpSpPr/>
          <p:nvPr/>
        </p:nvGrpSpPr>
        <p:grpSpPr>
          <a:xfrm>
            <a:off x="1593913" y="1228002"/>
            <a:ext cx="9004174" cy="5493830"/>
            <a:chOff x="1593913" y="1209529"/>
            <a:chExt cx="9004174" cy="549383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ED4ABE4-A92C-1A34-7F21-A735C9F12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3913" y="1209529"/>
              <a:ext cx="9004174" cy="549383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A68C346-93C3-49E6-9B98-C493DE252831}"/>
                </a:ext>
              </a:extLst>
            </p:cNvPr>
            <p:cNvSpPr/>
            <p:nvPr/>
          </p:nvSpPr>
          <p:spPr>
            <a:xfrm>
              <a:off x="4565277" y="2359958"/>
              <a:ext cx="4027394" cy="1183341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1F08B14-2EC1-5372-015E-5EF317131813}"/>
                </a:ext>
              </a:extLst>
            </p:cNvPr>
            <p:cNvSpPr/>
            <p:nvPr/>
          </p:nvSpPr>
          <p:spPr>
            <a:xfrm>
              <a:off x="9406217" y="5862918"/>
              <a:ext cx="934571" cy="564775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866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8C20148-CDDB-3FCD-DE9A-FCFE01DF8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609" y="1241177"/>
            <a:ext cx="6500782" cy="539908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1EC2A1-D0D1-0AB6-6DF7-AF2354741295}"/>
              </a:ext>
            </a:extLst>
          </p:cNvPr>
          <p:cNvSpPr/>
          <p:nvPr/>
        </p:nvSpPr>
        <p:spPr>
          <a:xfrm>
            <a:off x="7004122" y="6086763"/>
            <a:ext cx="1183341" cy="48789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A40203-F276-18AB-D080-FD26552A8CAB}"/>
              </a:ext>
            </a:extLst>
          </p:cNvPr>
          <p:cNvSpPr/>
          <p:nvPr/>
        </p:nvSpPr>
        <p:spPr>
          <a:xfrm>
            <a:off x="3291104" y="3428999"/>
            <a:ext cx="5621987" cy="48789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057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38D20F1-7623-95DF-132B-389F8D07FC3A}"/>
              </a:ext>
            </a:extLst>
          </p:cNvPr>
          <p:cNvGrpSpPr/>
          <p:nvPr/>
        </p:nvGrpSpPr>
        <p:grpSpPr>
          <a:xfrm>
            <a:off x="2333625" y="2686050"/>
            <a:ext cx="7524750" cy="2171700"/>
            <a:chOff x="2333625" y="1462368"/>
            <a:chExt cx="7524750" cy="21717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613483F1-E408-F95A-155A-3B3F3EE49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3625" y="1462368"/>
              <a:ext cx="7524750" cy="21717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1F08B14-2EC1-5372-015E-5EF317131813}"/>
                </a:ext>
              </a:extLst>
            </p:cNvPr>
            <p:cNvSpPr/>
            <p:nvPr/>
          </p:nvSpPr>
          <p:spPr>
            <a:xfrm>
              <a:off x="8518712" y="2998695"/>
              <a:ext cx="1250576" cy="564775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3563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SourceTree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90A16A2-D076-3674-7CA9-801F16E6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78" y="1185049"/>
            <a:ext cx="8716898" cy="554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7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BFC45F3-C3A0-43B5-DAC8-F23D7C748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64" y="1246910"/>
            <a:ext cx="6600871" cy="548221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1EC2A1-D0D1-0AB6-6DF7-AF2354741295}"/>
              </a:ext>
            </a:extLst>
          </p:cNvPr>
          <p:cNvSpPr/>
          <p:nvPr/>
        </p:nvSpPr>
        <p:spPr>
          <a:xfrm>
            <a:off x="7031831" y="6152367"/>
            <a:ext cx="1183341" cy="48789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5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BFC45F3-C3A0-43B5-DAC8-F23D7C748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64" y="1246910"/>
            <a:ext cx="6600871" cy="548221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1EC2A1-D0D1-0AB6-6DF7-AF2354741295}"/>
              </a:ext>
            </a:extLst>
          </p:cNvPr>
          <p:cNvSpPr/>
          <p:nvPr/>
        </p:nvSpPr>
        <p:spPr>
          <a:xfrm>
            <a:off x="7031831" y="6152367"/>
            <a:ext cx="1183341" cy="48789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1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18E7E9E-42D4-0861-C47F-FC5B05206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928" y="1327127"/>
            <a:ext cx="6493164" cy="539276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1EC2A1-D0D1-0AB6-6DF7-AF2354741295}"/>
              </a:ext>
            </a:extLst>
          </p:cNvPr>
          <p:cNvSpPr/>
          <p:nvPr/>
        </p:nvSpPr>
        <p:spPr>
          <a:xfrm>
            <a:off x="7096486" y="6188364"/>
            <a:ext cx="1183341" cy="4519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24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30AABA0-60F4-73D2-0FFF-054B43444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382" y="1227404"/>
            <a:ext cx="6613236" cy="549248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1EC2A1-D0D1-0AB6-6DF7-AF2354741295}"/>
              </a:ext>
            </a:extLst>
          </p:cNvPr>
          <p:cNvSpPr/>
          <p:nvPr/>
        </p:nvSpPr>
        <p:spPr>
          <a:xfrm>
            <a:off x="7050304" y="6188364"/>
            <a:ext cx="1183341" cy="4519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39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F55FAFE-5F2A-B2A6-42D1-EBABE44FD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1235074"/>
            <a:ext cx="6604000" cy="548481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1EC2A1-D0D1-0AB6-6DF7-AF2354741295}"/>
              </a:ext>
            </a:extLst>
          </p:cNvPr>
          <p:cNvSpPr/>
          <p:nvPr/>
        </p:nvSpPr>
        <p:spPr>
          <a:xfrm>
            <a:off x="7050304" y="6188364"/>
            <a:ext cx="1183341" cy="4519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59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7374331-962E-FD36-6DDA-E1EEFBE9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1235074"/>
            <a:ext cx="6604000" cy="548481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1EC2A1-D0D1-0AB6-6DF7-AF2354741295}"/>
              </a:ext>
            </a:extLst>
          </p:cNvPr>
          <p:cNvSpPr/>
          <p:nvPr/>
        </p:nvSpPr>
        <p:spPr>
          <a:xfrm>
            <a:off x="7050304" y="6188364"/>
            <a:ext cx="1183341" cy="4519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64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735D103-6124-5BB1-FC89-878BDE3D2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1244311"/>
            <a:ext cx="6604000" cy="548481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79B1F19-EA37-6319-E74D-3884CF7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1EC2A1-D0D1-0AB6-6DF7-AF2354741295}"/>
              </a:ext>
            </a:extLst>
          </p:cNvPr>
          <p:cNvSpPr/>
          <p:nvPr/>
        </p:nvSpPr>
        <p:spPr>
          <a:xfrm>
            <a:off x="7050304" y="6188364"/>
            <a:ext cx="1183341" cy="4519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49352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667</TotalTime>
  <Words>63</Words>
  <Application>Microsoft Office PowerPoint</Application>
  <PresentationFormat>ワイド画面</PresentationFormat>
  <Paragraphs>21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游ゴシック</vt:lpstr>
      <vt:lpstr>Calibri</vt:lpstr>
      <vt:lpstr>Calibri Light</vt:lpstr>
      <vt:lpstr>Wingdings 2</vt:lpstr>
      <vt:lpstr>HDOfficeLightV0</vt:lpstr>
      <vt:lpstr>Gitのインストール</vt:lpstr>
      <vt:lpstr>Gitのインストール</vt:lpstr>
      <vt:lpstr>Gitのインストール</vt:lpstr>
      <vt:lpstr>Gitのインストール</vt:lpstr>
      <vt:lpstr>Gitのインストール</vt:lpstr>
      <vt:lpstr>Gitのインストール</vt:lpstr>
      <vt:lpstr>Gitのインストール</vt:lpstr>
      <vt:lpstr>Gitのインストール</vt:lpstr>
      <vt:lpstr>Gitのインストール</vt:lpstr>
      <vt:lpstr>Gitのインストール</vt:lpstr>
      <vt:lpstr>Gitのインストール</vt:lpstr>
      <vt:lpstr>Gitのインストール</vt:lpstr>
      <vt:lpstr>Gitのインストール</vt:lpstr>
      <vt:lpstr>Gitのインストール</vt:lpstr>
      <vt:lpstr>Gitのインストール</vt:lpstr>
      <vt:lpstr>Gitのインストール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AINS 評価面談 2023.10.26</dc:title>
  <dc:creator>SHHD 山本覚</dc:creator>
  <cp:lastModifiedBy>SHHD 山本覚</cp:lastModifiedBy>
  <cp:revision>1</cp:revision>
  <dcterms:created xsi:type="dcterms:W3CDTF">2023-10-21T10:42:48Z</dcterms:created>
  <dcterms:modified xsi:type="dcterms:W3CDTF">2023-10-30T13:44:34Z</dcterms:modified>
</cp:coreProperties>
</file>